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99" r:id="rId2"/>
    <p:sldId id="298" r:id="rId3"/>
    <p:sldId id="287" r:id="rId4"/>
    <p:sldId id="282" r:id="rId5"/>
    <p:sldId id="295" r:id="rId6"/>
    <p:sldId id="296" r:id="rId7"/>
    <p:sldId id="261" r:id="rId8"/>
    <p:sldId id="291" r:id="rId9"/>
    <p:sldId id="259" r:id="rId10"/>
    <p:sldId id="262" r:id="rId11"/>
    <p:sldId id="301" r:id="rId12"/>
    <p:sldId id="293" r:id="rId13"/>
    <p:sldId id="300" r:id="rId14"/>
    <p:sldId id="260" r:id="rId15"/>
    <p:sldId id="307" r:id="rId16"/>
    <p:sldId id="257" r:id="rId17"/>
    <p:sldId id="308" r:id="rId18"/>
    <p:sldId id="302" r:id="rId19"/>
    <p:sldId id="273" r:id="rId20"/>
    <p:sldId id="263" r:id="rId21"/>
    <p:sldId id="266" r:id="rId22"/>
    <p:sldId id="292" r:id="rId23"/>
    <p:sldId id="270" r:id="rId24"/>
    <p:sldId id="303" r:id="rId25"/>
    <p:sldId id="272" r:id="rId26"/>
    <p:sldId id="289" r:id="rId27"/>
    <p:sldId id="290" r:id="rId28"/>
    <p:sldId id="304" r:id="rId29"/>
    <p:sldId id="305" r:id="rId30"/>
    <p:sldId id="275" r:id="rId31"/>
  </p:sldIdLst>
  <p:sldSz cx="12192000" cy="6858000"/>
  <p:notesSz cx="6858000" cy="9144000"/>
  <p:defaultTextStyle>
    <a:defPPr>
      <a:defRPr lang="zh-TW"/>
    </a:defPPr>
    <a:lvl1pPr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4C00"/>
    <a:srgbClr val="92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97" autoAdjust="0"/>
  </p:normalViewPr>
  <p:slideViewPr>
    <p:cSldViewPr snapToGrid="0">
      <p:cViewPr>
        <p:scale>
          <a:sx n="100" d="100"/>
          <a:sy n="100" d="100"/>
        </p:scale>
        <p:origin x="954" y="34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33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9D0F1-1971-40E2-A9A0-53083675B8A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99012-A2E5-4FB8-8F79-4787F9FC57A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199012-A2E5-4FB8-8F79-4787F9FC57A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99012-A2E5-4FB8-8F79-4787F9FC57A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795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619250"/>
            <a:ext cx="10515600" cy="455771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46C915-C98B-40DC-9998-ABB6AB6E312C}" type="datetimeFigureOut">
              <a:rPr lang="zh-TW" altLang="en-US"/>
              <a:t>2023/1/10</a:t>
            </a:fld>
            <a:endParaRPr lang="zh-TW"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1FAA892D-5385-42F9-86AA-DEA6EFBF417A}" type="slidenum">
              <a:rPr lang="zh-TW" altLang="en-US"/>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FAF7E5B9-D2DD-4D88-A753-7C09A115C592}" type="datetimeFigureOut">
              <a:rPr lang="zh-TW" altLang="en-US"/>
              <a:t>2023/1/10</a:t>
            </a:fld>
            <a:endParaRPr lang="zh-TW"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E3F08812-54BD-48D8-8A23-F646B97610B1}" type="slidenum">
              <a:rPr lang="zh-TW" altLang="en-US"/>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83F74ACA-53ED-47CF-BD5A-9F77440D18D2}" type="datetimeFigureOut">
              <a:rPr lang="zh-TW" altLang="en-US"/>
              <a:t>2023/1/10</a:t>
            </a:fld>
            <a:endParaRPr lang="zh-TW"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4A5790A-EA8F-444A-9ED5-29BEF2F8A1A2}" type="slidenum">
              <a:rPr lang="zh-TW" altLang="en-US"/>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795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619250"/>
            <a:ext cx="10515600" cy="45577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A42DAF5E-3FFB-490C-BDE1-9C271A11709F}" type="datetimeFigureOut">
              <a:rPr lang="zh-TW" altLang="en-US"/>
              <a:t>2023/1/10</a:t>
            </a:fld>
            <a:endParaRPr lang="zh-TW"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FC78D1B9-E284-46BD-9503-7624203496C9}" type="slidenum">
              <a:rPr lang="zh-TW" altLang="en-US"/>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795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0FEA9E49-7DEF-4922-93BD-C0532FA87C8D}" type="datetimeFigureOut">
              <a:rPr lang="zh-TW" altLang="en-US"/>
              <a:t>2023/1/10</a:t>
            </a:fld>
            <a:endParaRPr lang="zh-TW"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0AF6CF7E-A459-432B-B18E-998B46CEF9A2}" type="slidenum">
              <a:rPr lang="zh-TW" altLang="en-US"/>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F0E0E2-9ED8-450F-BA52-8D687A7D254C}" type="datetimeFigureOut">
              <a:rPr lang="zh-TW" altLang="en-US"/>
              <a:t>2023/1/10</a:t>
            </a:fld>
            <a:endParaRPr lang="zh-TW" altLang="en-US"/>
          </a:p>
        </p:txBody>
      </p:sp>
      <p:sp>
        <p:nvSpPr>
          <p:cNvPr id="8"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TW" altLang="en-US"/>
          </a:p>
        </p:txBody>
      </p:sp>
      <p:sp>
        <p:nvSpPr>
          <p:cNvPr id="9"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DC538160-2FC8-400C-9BE5-DB6C4D25C523}" type="slidenum">
              <a:rPr lang="zh-TW" altLang="en-US"/>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79500"/>
          </a:xfrm>
          <a:prstGeom prst="rect">
            <a:avLst/>
          </a:prstGeom>
        </p:spPr>
        <p:txBody>
          <a:bodyPr/>
          <a:lstStyle/>
          <a:p>
            <a:r>
              <a:rPr lang="zh-CN" altLang="en-US"/>
              <a:t>单击此处编辑母版标题样式</a:t>
            </a:r>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FEA225C3-A7D6-4E91-96A6-0BCF3ADC6FA4}" type="datetimeFigureOut">
              <a:rPr lang="zh-TW" altLang="en-US"/>
              <a:t>2023/1/10</a:t>
            </a:fld>
            <a:endParaRPr lang="zh-TW"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TW"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FB803174-507C-486E-A03A-DAC52B8A3A6F}" type="slidenum">
              <a:rPr lang="zh-TW" altLang="en-US"/>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CD0DC5E5-3C76-4737-B373-D5302FD80F52}" type="datetimeFigureOut">
              <a:rPr lang="zh-TW" altLang="en-US"/>
              <a:t>2023/1/10</a:t>
            </a:fld>
            <a:endParaRPr lang="zh-TW"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TW"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F7D1657B-4BA8-497A-B2D8-EE31D2C52087}" type="slidenum">
              <a:rPr lang="zh-TW" altLang="en-US"/>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A0882C7E-B11C-4BEA-A652-0E434FCFCED9}" type="datetimeFigureOut">
              <a:rPr lang="zh-TW" altLang="en-US"/>
              <a:t>2023/1/10</a:t>
            </a:fld>
            <a:endParaRPr lang="zh-TW"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5FEB5681-40EC-4E47-B50C-3B2BD7D99F5A}" type="slidenum">
              <a:rPr lang="zh-TW" altLang="en-US"/>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EFFB9EF-1B24-486B-89DA-C56D5C788C70}" type="datetimeFigureOut">
              <a:rPr lang="zh-TW" altLang="en-US"/>
              <a:t>2023/1/10</a:t>
            </a:fld>
            <a:endParaRPr lang="zh-TW"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FA5C7D64-FCEA-4382-9FA2-21B573A68D91}" type="slidenum">
              <a:rPr lang="zh-TW" altLang="en-US"/>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hon\Desktop\万圣节\40.jpg"/>
          <p:cNvPicPr>
            <a:picLocks noChangeAspect="1" noChangeArrowheads="1"/>
          </p:cNvPicPr>
          <p:nvPr/>
        </p:nvPicPr>
        <p:blipFill rotWithShape="1">
          <a:blip r:embed="rId3" cstate="email"/>
          <a:srcRect/>
          <a:stretch>
            <a:fillRect/>
          </a:stretch>
        </p:blipFill>
        <p:spPr bwMode="auto">
          <a:xfrm>
            <a:off x="0" y="2744788"/>
            <a:ext cx="12192000" cy="4113212"/>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8"/>
          <p:cNvSpPr>
            <a:spLocks noChangeArrowheads="1"/>
          </p:cNvSpPr>
          <p:nvPr/>
        </p:nvSpPr>
        <p:spPr bwMode="auto">
          <a:xfrm>
            <a:off x="0" y="2697163"/>
            <a:ext cx="12192000" cy="255587"/>
          </a:xfrm>
          <a:prstGeom prst="rect">
            <a:avLst/>
          </a:prstGeom>
          <a:solidFill>
            <a:srgbClr val="926F00"/>
          </a:solidFill>
          <a:ln w="9525">
            <a:noFill/>
            <a:miter lim="800000"/>
          </a:ln>
        </p:spPr>
        <p:txBody>
          <a:bodyPr anchor="ctr"/>
          <a:lstStyle/>
          <a:p>
            <a:pPr algn="ctr" eaLnBrk="1" hangingPunct="1">
              <a:defRPr/>
            </a:pPr>
            <a:endParaRPr lang="zh-CN" altLang="en-US">
              <a:solidFill>
                <a:srgbClr val="FFFFFF"/>
              </a:solidFill>
            </a:endParaRPr>
          </a:p>
        </p:txBody>
      </p:sp>
      <p:sp>
        <p:nvSpPr>
          <p:cNvPr id="18" name="文本框 12"/>
          <p:cNvSpPr txBox="1">
            <a:spLocks noChangeArrowheads="1"/>
          </p:cNvSpPr>
          <p:nvPr/>
        </p:nvSpPr>
        <p:spPr bwMode="auto">
          <a:xfrm>
            <a:off x="839788" y="5632450"/>
            <a:ext cx="10512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spcAft>
                <a:spcPts val="800"/>
              </a:spcAft>
            </a:pPr>
            <a:r>
              <a:rPr lang="en-US" altLang="zh-CN" sz="1400" dirty="0">
                <a:solidFill>
                  <a:schemeClr val="bg1"/>
                </a:solidFill>
                <a:latin typeface="Adobe 繁黑體 Std B" pitchFamily="34" charset="-128"/>
                <a:ea typeface="Adobe 繁黑體 Std B" pitchFamily="34" charset="-128"/>
              </a:rPr>
              <a:t>A designer can use default text to simulate what text would look like. It looks even better with you using this text. Whoever evaluates your text cannot evaluate the way you write. Your design looks awesome by the way.</a:t>
            </a:r>
            <a:endParaRPr lang="zh-CN" altLang="en-US" sz="1400" dirty="0">
              <a:solidFill>
                <a:schemeClr val="bg1"/>
              </a:solidFill>
              <a:latin typeface="Adobe 繁黑體 Std B" pitchFamily="34" charset="-128"/>
              <a:ea typeface="Adobe 繁黑體 Std B" pitchFamily="34" charset="-128"/>
            </a:endParaRPr>
          </a:p>
        </p:txBody>
      </p:sp>
      <p:sp>
        <p:nvSpPr>
          <p:cNvPr id="14" name="矩形 7"/>
          <p:cNvSpPr>
            <a:spLocks noChangeArrowheads="1"/>
          </p:cNvSpPr>
          <p:nvPr/>
        </p:nvSpPr>
        <p:spPr bwMode="auto">
          <a:xfrm>
            <a:off x="0" y="0"/>
            <a:ext cx="12192000" cy="2705099"/>
          </a:xfrm>
          <a:prstGeom prst="rect">
            <a:avLst/>
          </a:prstGeom>
          <a:solidFill>
            <a:schemeClr val="tx1">
              <a:lumMod val="50000"/>
              <a:lumOff val="50000"/>
              <a:alpha val="30000"/>
            </a:schemeClr>
          </a:solidFill>
          <a:ln w="9525">
            <a:noFill/>
            <a:miter lim="800000"/>
          </a:ln>
        </p:spPr>
        <p:txBody>
          <a:bodyPr anchor="ctr"/>
          <a:lstStyle/>
          <a:p>
            <a:pPr algn="ctr" eaLnBrk="1" hangingPunct="1">
              <a:defRPr/>
            </a:pPr>
            <a:endParaRPr lang="zh-CN" altLang="en-US">
              <a:solidFill>
                <a:srgbClr val="FFFFFF"/>
              </a:solidFill>
            </a:endParaRPr>
          </a:p>
        </p:txBody>
      </p:sp>
      <p:sp>
        <p:nvSpPr>
          <p:cNvPr id="19" name="标题 6"/>
          <p:cNvSpPr txBox="1"/>
          <p:nvPr/>
        </p:nvSpPr>
        <p:spPr>
          <a:xfrm>
            <a:off x="858838" y="1085850"/>
            <a:ext cx="10512425" cy="944563"/>
          </a:xfrm>
          <a:prstGeom prst="rect">
            <a:avLst/>
          </a:prstGeom>
        </p:spPr>
        <p:txBody>
          <a:bodyPr anchor="b"/>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algn="ctr" eaLnBrk="1" hangingPunct="1"/>
            <a:r>
              <a:rPr lang="zh-CN" altLang="en-US" sz="6600" b="1" dirty="0">
                <a:solidFill>
                  <a:srgbClr val="926F00"/>
                </a:solidFill>
                <a:latin typeface="★时尚中黑" pitchFamily="2" charset="-122"/>
                <a:ea typeface="★时尚中黑" pitchFamily="2" charset="-122"/>
              </a:rPr>
              <a:t>万圣节主题</a:t>
            </a:r>
            <a:r>
              <a:rPr lang="en-US" altLang="zh-CN" sz="6600" b="1" dirty="0">
                <a:solidFill>
                  <a:srgbClr val="926F00"/>
                </a:solidFill>
                <a:latin typeface="★时尚中黑" pitchFamily="2" charset="-122"/>
                <a:ea typeface="★时尚中黑" pitchFamily="2" charset="-122"/>
              </a:rPr>
              <a:t>PPT</a:t>
            </a:r>
            <a:r>
              <a:rPr lang="zh-CN" altLang="en-US" sz="6600" b="1" dirty="0">
                <a:solidFill>
                  <a:srgbClr val="926F00"/>
                </a:solidFill>
                <a:latin typeface="★时尚中黑" pitchFamily="2" charset="-122"/>
                <a:ea typeface="★时尚中黑" pitchFamily="2" charset="-122"/>
              </a:rPr>
              <a:t>模板</a:t>
            </a:r>
          </a:p>
        </p:txBody>
      </p:sp>
      <p:sp>
        <p:nvSpPr>
          <p:cNvPr id="20" name="文本框 12"/>
          <p:cNvSpPr txBox="1">
            <a:spLocks noChangeArrowheads="1"/>
          </p:cNvSpPr>
          <p:nvPr/>
        </p:nvSpPr>
        <p:spPr bwMode="auto">
          <a:xfrm>
            <a:off x="839788" y="2012950"/>
            <a:ext cx="10512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spcAft>
                <a:spcPts val="800"/>
              </a:spcAft>
            </a:pPr>
            <a:r>
              <a:rPr lang="zh-CN" altLang="en-US" sz="1400" dirty="0">
                <a:solidFill>
                  <a:schemeClr val="tx1">
                    <a:lumMod val="65000"/>
                    <a:lumOff val="35000"/>
                  </a:schemeClr>
                </a:solidFill>
                <a:latin typeface="+mn-ea"/>
                <a:ea typeface="+mn-ea"/>
              </a:rPr>
              <a:t>适用于</a:t>
            </a:r>
            <a:r>
              <a:rPr lang="en-US" altLang="zh-CN" sz="1400" dirty="0">
                <a:solidFill>
                  <a:schemeClr val="tx1">
                    <a:lumMod val="65000"/>
                    <a:lumOff val="35000"/>
                  </a:schemeClr>
                </a:solidFill>
                <a:latin typeface="+mn-ea"/>
                <a:ea typeface="+mn-ea"/>
              </a:rPr>
              <a:t>【</a:t>
            </a:r>
            <a:r>
              <a:rPr lang="zh-CN" altLang="en-US" sz="1400" dirty="0">
                <a:solidFill>
                  <a:schemeClr val="tx1">
                    <a:lumMod val="65000"/>
                    <a:lumOff val="35000"/>
                  </a:schemeClr>
                </a:solidFill>
                <a:latin typeface="+mn-ea"/>
                <a:ea typeface="+mn-ea"/>
              </a:rPr>
              <a:t>工作总结计划</a:t>
            </a:r>
            <a:r>
              <a:rPr lang="en-US" altLang="zh-CN" sz="1400" dirty="0">
                <a:solidFill>
                  <a:schemeClr val="tx1">
                    <a:lumMod val="65000"/>
                    <a:lumOff val="35000"/>
                  </a:schemeClr>
                </a:solidFill>
                <a:latin typeface="+mn-ea"/>
                <a:ea typeface="+mn-ea"/>
              </a:rPr>
              <a:t>/</a:t>
            </a:r>
            <a:r>
              <a:rPr lang="zh-CN" altLang="en-US" sz="1400" dirty="0">
                <a:solidFill>
                  <a:schemeClr val="tx1">
                    <a:lumMod val="65000"/>
                    <a:lumOff val="35000"/>
                  </a:schemeClr>
                </a:solidFill>
                <a:latin typeface="+mn-ea"/>
                <a:ea typeface="+mn-ea"/>
              </a:rPr>
              <a:t>主题活动</a:t>
            </a:r>
            <a:r>
              <a:rPr lang="en-US" altLang="zh-CN" sz="1400" dirty="0">
                <a:solidFill>
                  <a:schemeClr val="tx1">
                    <a:lumMod val="65000"/>
                    <a:lumOff val="35000"/>
                  </a:schemeClr>
                </a:solidFill>
                <a:latin typeface="+mn-ea"/>
                <a:ea typeface="+mn-ea"/>
              </a:rPr>
              <a:t>/</a:t>
            </a:r>
            <a:r>
              <a:rPr lang="zh-CN" altLang="en-US" sz="1400" dirty="0">
                <a:solidFill>
                  <a:schemeClr val="tx1">
                    <a:lumMod val="65000"/>
                    <a:lumOff val="35000"/>
                  </a:schemeClr>
                </a:solidFill>
                <a:latin typeface="+mn-ea"/>
                <a:ea typeface="+mn-ea"/>
              </a:rPr>
              <a:t>培训学习</a:t>
            </a:r>
            <a:r>
              <a:rPr lang="en-US" altLang="zh-CN" sz="1400" dirty="0">
                <a:solidFill>
                  <a:schemeClr val="tx1">
                    <a:lumMod val="65000"/>
                    <a:lumOff val="35000"/>
                  </a:schemeClr>
                </a:solidFill>
                <a:latin typeface="+mn-ea"/>
                <a:ea typeface="+mn-ea"/>
              </a:rPr>
              <a:t>/</a:t>
            </a:r>
            <a:r>
              <a:rPr lang="zh-CN" altLang="en-US" sz="1400" dirty="0">
                <a:solidFill>
                  <a:schemeClr val="tx1">
                    <a:lumMod val="65000"/>
                    <a:lumOff val="35000"/>
                  </a:schemeClr>
                </a:solidFill>
                <a:latin typeface="+mn-ea"/>
                <a:ea typeface="+mn-ea"/>
              </a:rPr>
              <a:t>企业文化活动</a:t>
            </a:r>
            <a:r>
              <a:rPr lang="en-US" altLang="zh-CN" sz="1400" dirty="0">
                <a:solidFill>
                  <a:schemeClr val="tx1">
                    <a:lumMod val="65000"/>
                    <a:lumOff val="35000"/>
                  </a:schemeClr>
                </a:solidFill>
                <a:latin typeface="+mn-ea"/>
                <a:ea typeface="+mn-ea"/>
              </a:rPr>
              <a:t>/</a:t>
            </a:r>
            <a:r>
              <a:rPr lang="zh-CN" altLang="en-US" sz="1400" dirty="0">
                <a:solidFill>
                  <a:schemeClr val="tx1">
                    <a:lumMod val="65000"/>
                    <a:lumOff val="35000"/>
                  </a:schemeClr>
                </a:solidFill>
                <a:latin typeface="+mn-ea"/>
                <a:ea typeface="+mn-ea"/>
              </a:rPr>
              <a:t>聚会类</a:t>
            </a:r>
            <a:r>
              <a:rPr lang="en-US" altLang="zh-CN" sz="1400" dirty="0">
                <a:solidFill>
                  <a:schemeClr val="tx1">
                    <a:lumMod val="65000"/>
                    <a:lumOff val="35000"/>
                  </a:schemeClr>
                </a:solidFill>
                <a:latin typeface="+mn-ea"/>
                <a:ea typeface="+mn-ea"/>
              </a:rPr>
              <a:t>】PPT</a:t>
            </a:r>
            <a:r>
              <a:rPr lang="zh-CN" altLang="en-US" sz="1400" dirty="0">
                <a:solidFill>
                  <a:schemeClr val="tx1">
                    <a:lumMod val="65000"/>
                    <a:lumOff val="35000"/>
                  </a:schemeClr>
                </a:solidFill>
                <a:latin typeface="+mn-ea"/>
                <a:ea typeface="+mn-ea"/>
              </a:rPr>
              <a:t>模板</a:t>
            </a:r>
          </a:p>
        </p:txBody>
      </p:sp>
      <p:sp>
        <p:nvSpPr>
          <p:cNvPr id="15" name="等腰三角形 14"/>
          <p:cNvSpPr/>
          <p:nvPr/>
        </p:nvSpPr>
        <p:spPr bwMode="auto">
          <a:xfrm flipV="1">
            <a:off x="4476750" y="2819400"/>
            <a:ext cx="3276600" cy="862806"/>
          </a:xfrm>
          <a:prstGeom prst="triangle">
            <a:avLst/>
          </a:prstGeom>
          <a:solidFill>
            <a:srgbClr val="926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Segoe UI" panose="020B0502040204020203" pitchFamily="34" charset="0"/>
              <a:ea typeface="微软雅黑" panose="020B0503020204020204" pitchFamily="34" charset="-122"/>
            </a:endParaRPr>
          </a:p>
        </p:txBody>
      </p:sp>
      <p:sp>
        <p:nvSpPr>
          <p:cNvPr id="17" name="矩形 16"/>
          <p:cNvSpPr/>
          <p:nvPr/>
        </p:nvSpPr>
        <p:spPr>
          <a:xfrm>
            <a:off x="5576189" y="2834757"/>
            <a:ext cx="1096775" cy="523220"/>
          </a:xfrm>
          <a:prstGeom prst="rect">
            <a:avLst/>
          </a:prstGeom>
        </p:spPr>
        <p:txBody>
          <a:bodyPr wrap="none">
            <a:spAutoFit/>
          </a:bodyPr>
          <a:lstStyle/>
          <a:p>
            <a:pPr algn="ctr" eaLnBrk="1" hangingPunct="1"/>
            <a:r>
              <a:rPr lang="en-US" altLang="zh-CN" sz="2800" b="1" dirty="0">
                <a:solidFill>
                  <a:schemeClr val="bg1">
                    <a:lumMod val="95000"/>
                  </a:schemeClr>
                </a:solidFill>
                <a:latin typeface="★时尚中黑" pitchFamily="2" charset="-122"/>
                <a:ea typeface="★时尚中黑" pitchFamily="2" charset="-122"/>
              </a:rPr>
              <a:t>LOGO</a:t>
            </a:r>
            <a:endParaRPr lang="zh-CN" altLang="en-US" sz="2800" b="1" dirty="0">
              <a:solidFill>
                <a:schemeClr val="bg1">
                  <a:lumMod val="95000"/>
                </a:schemeClr>
              </a:solidFill>
              <a:latin typeface="★时尚中黑" pitchFamily="2" charset="-122"/>
              <a:ea typeface="★时尚中黑" pitchFamily="2" charset="-122"/>
            </a:endParaRPr>
          </a:p>
        </p:txBody>
      </p:sp>
      <p:sp>
        <p:nvSpPr>
          <p:cNvPr id="21" name="矩形 7"/>
          <p:cNvSpPr>
            <a:spLocks noChangeArrowheads="1"/>
          </p:cNvSpPr>
          <p:nvPr/>
        </p:nvSpPr>
        <p:spPr bwMode="auto">
          <a:xfrm>
            <a:off x="0" y="2697163"/>
            <a:ext cx="12192000" cy="4160837"/>
          </a:xfrm>
          <a:prstGeom prst="rect">
            <a:avLst/>
          </a:prstGeom>
          <a:solidFill>
            <a:schemeClr val="accent1">
              <a:lumMod val="50000"/>
              <a:alpha val="30000"/>
            </a:schemeClr>
          </a:solidFill>
          <a:ln w="9525">
            <a:noFill/>
            <a:miter lim="800000"/>
          </a:ln>
        </p:spPr>
        <p:txBody>
          <a:bodyPr anchor="ctr"/>
          <a:lstStyle/>
          <a:p>
            <a:pPr algn="ctr" eaLnBrk="1" hangingPunct="1">
              <a:defRPr/>
            </a:pPr>
            <a:endParaRPr lang="zh-CN" altLang="en-US">
              <a:solidFill>
                <a:srgbClr val="FFFFFF"/>
              </a:solidFill>
            </a:endParaRPr>
          </a:p>
        </p:txBody>
      </p:sp>
      <p:sp>
        <p:nvSpPr>
          <p:cNvPr id="22" name="文本框 12"/>
          <p:cNvSpPr txBox="1">
            <a:spLocks noChangeArrowheads="1"/>
          </p:cNvSpPr>
          <p:nvPr/>
        </p:nvSpPr>
        <p:spPr bwMode="auto">
          <a:xfrm>
            <a:off x="839788" y="5270500"/>
            <a:ext cx="1051242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spcAft>
                <a:spcPts val="800"/>
              </a:spcAft>
            </a:pPr>
            <a:r>
              <a:rPr lang="zh-CN" altLang="en-US" sz="1400" smtClean="0">
                <a:solidFill>
                  <a:schemeClr val="bg1">
                    <a:lumMod val="95000"/>
                  </a:schemeClr>
                </a:solidFill>
                <a:latin typeface="+mn-ea"/>
                <a:ea typeface="+mn-ea"/>
              </a:rPr>
              <a:t>汇报人：</a:t>
            </a:r>
            <a:r>
              <a:rPr lang="en-US" altLang="zh-CN" sz="1400" smtClean="0">
                <a:solidFill>
                  <a:schemeClr val="bg1">
                    <a:lumMod val="95000"/>
                  </a:schemeClr>
                </a:solidFill>
                <a:latin typeface="+mn-ea"/>
                <a:ea typeface="+mn-ea"/>
              </a:rPr>
              <a:t>PPT818    </a:t>
            </a:r>
            <a:r>
              <a:rPr lang="zh-CN" altLang="en-US" sz="1400" smtClean="0">
                <a:solidFill>
                  <a:schemeClr val="bg1">
                    <a:lumMod val="95000"/>
                  </a:schemeClr>
                </a:solidFill>
                <a:latin typeface="+mn-ea"/>
                <a:ea typeface="+mn-ea"/>
              </a:rPr>
              <a:t>汇报时间：</a:t>
            </a:r>
            <a:r>
              <a:rPr lang="en-US" altLang="zh-CN" sz="1400" smtClean="0">
                <a:solidFill>
                  <a:schemeClr val="bg1">
                    <a:lumMod val="95000"/>
                  </a:schemeClr>
                </a:solidFill>
                <a:latin typeface="+mn-ea"/>
                <a:ea typeface="+mn-ea"/>
              </a:rPr>
              <a:t>XX</a:t>
            </a:r>
            <a:r>
              <a:rPr lang="zh-CN" altLang="en-US" sz="1400" smtClean="0">
                <a:solidFill>
                  <a:schemeClr val="bg1">
                    <a:lumMod val="95000"/>
                  </a:schemeClr>
                </a:solidFill>
                <a:latin typeface="+mn-ea"/>
                <a:ea typeface="+mn-ea"/>
              </a:rPr>
              <a:t>月</a:t>
            </a:r>
            <a:r>
              <a:rPr lang="en-US" altLang="zh-CN" sz="1400" smtClean="0">
                <a:solidFill>
                  <a:schemeClr val="bg1">
                    <a:lumMod val="95000"/>
                  </a:schemeClr>
                </a:solidFill>
                <a:latin typeface="+mn-ea"/>
                <a:ea typeface="+mn-ea"/>
              </a:rPr>
              <a:t>1</a:t>
            </a:r>
            <a:r>
              <a:rPr lang="zh-CN" altLang="en-US" sz="1400" smtClean="0">
                <a:solidFill>
                  <a:schemeClr val="bg1">
                    <a:lumMod val="95000"/>
                  </a:schemeClr>
                </a:solidFill>
                <a:latin typeface="+mn-ea"/>
                <a:ea typeface="+mn-ea"/>
              </a:rPr>
              <a:t>日</a:t>
            </a:r>
            <a:endParaRPr lang="zh-CN" altLang="en-US" sz="1400" dirty="0">
              <a:solidFill>
                <a:schemeClr val="bg1">
                  <a:lumMod val="9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by="(-#ppt_w*2)" calcmode="lin" valueType="num">
                                      <p:cBhvr rctx="PPT">
                                        <p:cTn id="7" dur="500" autoRev="1" fill="hold">
                                          <p:stCondLst>
                                            <p:cond delay="0"/>
                                          </p:stCondLst>
                                        </p:cTn>
                                        <p:tgtEl>
                                          <p:spTgt spid="19"/>
                                        </p:tgtEl>
                                        <p:attrNameLst>
                                          <p:attrName>ppt_w</p:attrName>
                                        </p:attrNameLst>
                                      </p:cBhvr>
                                    </p:anim>
                                    <p:anim by="(#ppt_w*0.50)" calcmode="lin" valueType="num">
                                      <p:cBhvr>
                                        <p:cTn id="8" dur="500" decel="50000" autoRev="1" fill="hold">
                                          <p:stCondLst>
                                            <p:cond delay="0"/>
                                          </p:stCondLst>
                                        </p:cTn>
                                        <p:tgtEl>
                                          <p:spTgt spid="19"/>
                                        </p:tgtEl>
                                        <p:attrNameLst>
                                          <p:attrName>ppt_x</p:attrName>
                                        </p:attrNameLst>
                                      </p:cBhvr>
                                    </p:anim>
                                    <p:anim from="(-#ppt_h/2)" to="(#ppt_y)" calcmode="lin" valueType="num">
                                      <p:cBhvr>
                                        <p:cTn id="9" dur="1000" fill="hold">
                                          <p:stCondLst>
                                            <p:cond delay="0"/>
                                          </p:stCondLst>
                                        </p:cTn>
                                        <p:tgtEl>
                                          <p:spTgt spid="19"/>
                                        </p:tgtEl>
                                        <p:attrNameLst>
                                          <p:attrName>ppt_y</p:attrName>
                                        </p:attrNameLst>
                                      </p:cBhvr>
                                    </p:anim>
                                    <p:animRot by="21600000">
                                      <p:cBhvr>
                                        <p:cTn id="10" dur="1000" fill="hold">
                                          <p:stCondLst>
                                            <p:cond delay="0"/>
                                          </p:stCondLst>
                                        </p:cTn>
                                        <p:tgtEl>
                                          <p:spTgt spid="1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randombar(horizont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20" grpId="0"/>
      <p:bldP spid="15" grpId="0" animBg="1"/>
      <p:bldP spid="17"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2\图片图标封面\万圣节\25.jpg"/>
          <p:cNvPicPr>
            <a:picLocks noChangeAspect="1" noChangeArrowheads="1"/>
          </p:cNvPicPr>
          <p:nvPr/>
        </p:nvPicPr>
        <p:blipFill rotWithShape="1">
          <a:blip r:embed="rId3" cstate="email"/>
          <a:srcRect/>
          <a:stretch>
            <a:fillRect/>
          </a:stretch>
        </p:blipFill>
        <p:spPr bwMode="auto">
          <a:xfrm>
            <a:off x="-1" y="0"/>
            <a:ext cx="7162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8"/>
          <p:cNvSpPr>
            <a:spLocks noChangeArrowheads="1"/>
          </p:cNvSpPr>
          <p:nvPr/>
        </p:nvSpPr>
        <p:spPr bwMode="auto">
          <a:xfrm>
            <a:off x="5676900" y="1668463"/>
            <a:ext cx="6515100" cy="3970337"/>
          </a:xfrm>
          <a:prstGeom prst="rect">
            <a:avLst/>
          </a:prstGeom>
          <a:solidFill>
            <a:schemeClr val="accent1">
              <a:lumMod val="50000"/>
              <a:alpha val="89803"/>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6" name="矩形 5"/>
          <p:cNvSpPr>
            <a:spLocks noChangeArrowheads="1"/>
          </p:cNvSpPr>
          <p:nvPr/>
        </p:nvSpPr>
        <p:spPr bwMode="auto">
          <a:xfrm>
            <a:off x="6651625" y="2249488"/>
            <a:ext cx="5100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bg1">
                  <a:lumMod val="95000"/>
                </a:schemeClr>
              </a:solidFill>
              <a:latin typeface="微软雅黑" panose="020B0503020204020204" pitchFamily="34" charset="-122"/>
            </a:endParaRPr>
          </a:p>
        </p:txBody>
      </p:sp>
      <p:sp>
        <p:nvSpPr>
          <p:cNvPr id="17" name="Freeform 121"/>
          <p:cNvSpPr>
            <a:spLocks noEditPoints="1"/>
          </p:cNvSpPr>
          <p:nvPr/>
        </p:nvSpPr>
        <p:spPr bwMode="auto">
          <a:xfrm>
            <a:off x="6015038" y="2476500"/>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200"/>
              <a:gd name="T50" fmla="*/ 200 w 200"/>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18" name="矩形 7"/>
          <p:cNvSpPr>
            <a:spLocks noChangeArrowheads="1"/>
          </p:cNvSpPr>
          <p:nvPr/>
        </p:nvSpPr>
        <p:spPr bwMode="auto">
          <a:xfrm>
            <a:off x="6651625" y="3422650"/>
            <a:ext cx="5100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bg1">
                  <a:lumMod val="95000"/>
                </a:schemeClr>
              </a:solidFill>
              <a:latin typeface="微软雅黑" panose="020B0503020204020204" pitchFamily="34" charset="-122"/>
            </a:endParaRPr>
          </a:p>
        </p:txBody>
      </p:sp>
      <p:sp>
        <p:nvSpPr>
          <p:cNvPr id="19" name="Freeform 121"/>
          <p:cNvSpPr>
            <a:spLocks noEditPoints="1"/>
          </p:cNvSpPr>
          <p:nvPr/>
        </p:nvSpPr>
        <p:spPr bwMode="auto">
          <a:xfrm>
            <a:off x="6015038" y="3648075"/>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200"/>
              <a:gd name="T50" fmla="*/ 200 w 200"/>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0" name="矩形 12"/>
          <p:cNvSpPr>
            <a:spLocks noChangeArrowheads="1"/>
          </p:cNvSpPr>
          <p:nvPr/>
        </p:nvSpPr>
        <p:spPr bwMode="auto">
          <a:xfrm>
            <a:off x="6651625" y="4597400"/>
            <a:ext cx="5100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bg1">
                  <a:lumMod val="95000"/>
                </a:schemeClr>
              </a:solidFill>
              <a:latin typeface="微软雅黑" panose="020B0503020204020204" pitchFamily="34" charset="-122"/>
            </a:endParaRPr>
          </a:p>
        </p:txBody>
      </p:sp>
      <p:sp>
        <p:nvSpPr>
          <p:cNvPr id="21" name="Freeform 121"/>
          <p:cNvSpPr>
            <a:spLocks noEditPoints="1"/>
          </p:cNvSpPr>
          <p:nvPr/>
        </p:nvSpPr>
        <p:spPr bwMode="auto">
          <a:xfrm>
            <a:off x="6015038" y="4824413"/>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200"/>
              <a:gd name="T50" fmla="*/ 200 w 200"/>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2" name="矩形 9"/>
          <p:cNvSpPr>
            <a:spLocks noChangeArrowheads="1"/>
          </p:cNvSpPr>
          <p:nvPr/>
        </p:nvSpPr>
        <p:spPr bwMode="auto">
          <a:xfrm>
            <a:off x="5676900" y="1668464"/>
            <a:ext cx="6515100" cy="293686"/>
          </a:xfrm>
          <a:prstGeom prst="rect">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 name="标题 1"/>
          <p:cNvSpPr txBox="1"/>
          <p:nvPr/>
        </p:nvSpPr>
        <p:spPr bwMode="auto">
          <a:xfrm>
            <a:off x="476250" y="155575"/>
            <a:ext cx="73152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dirty="0">
                <a:solidFill>
                  <a:schemeClr val="bg1"/>
                </a:solidFill>
                <a:latin typeface="★时尚中黑" pitchFamily="2" charset="-122"/>
                <a:ea typeface="★时尚中黑" pitchFamily="2" charset="-122"/>
              </a:rPr>
              <a:t>点击输入标题文字内容</a:t>
            </a:r>
          </a:p>
        </p:txBody>
      </p:sp>
      <p:sp>
        <p:nvSpPr>
          <p:cNvPr id="24"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bg1"/>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bg1"/>
              </a:solidFill>
              <a:latin typeface="Adobe 繁黑體 Std B" pitchFamily="34" charset="-128"/>
              <a:ea typeface="Adobe 繁黑體 Std B" pitchFamily="34" charset="-128"/>
            </a:endParaRPr>
          </a:p>
        </p:txBody>
      </p:sp>
      <p:sp>
        <p:nvSpPr>
          <p:cNvPr id="25" name="圆角矩形 24"/>
          <p:cNvSpPr/>
          <p:nvPr/>
        </p:nvSpPr>
        <p:spPr bwMode="auto">
          <a:xfrm rot="2700000">
            <a:off x="-372282" y="289919"/>
            <a:ext cx="686990" cy="686990"/>
          </a:xfrm>
          <a:prstGeom prst="roundRect">
            <a:avLst/>
          </a:prstGeom>
          <a:solidFill>
            <a:schemeClr val="bg1">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26" name="直接连接符 25"/>
          <p:cNvCxnSpPr/>
          <p:nvPr/>
        </p:nvCxnSpPr>
        <p:spPr bwMode="auto">
          <a:xfrm>
            <a:off x="592138" y="741363"/>
            <a:ext cx="11466512" cy="0"/>
          </a:xfrm>
          <a:prstGeom prst="line">
            <a:avLst/>
          </a:prstGeom>
          <a:solidFill>
            <a:schemeClr val="accent1"/>
          </a:solidFill>
          <a:ln w="19050" cap="flat" cmpd="sng" algn="ctr">
            <a:solidFill>
              <a:schemeClr val="bg1">
                <a:lumMod val="75000"/>
              </a:schemeClr>
            </a:solidFill>
            <a:prstDash val="sysDash"/>
            <a:round/>
            <a:headEnd type="none" w="med" len="med"/>
            <a:tailEnd type="none" w="med" len="med"/>
          </a:ln>
          <a:effectLst/>
        </p:spPr>
      </p:cxn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out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grpId="1" nodeType="clickEffect">
                                  <p:stCondLst>
                                    <p:cond delay="0"/>
                                  </p:stCondLst>
                                  <p:childTnLst>
                                    <p:animEffect transition="out" filter="fade">
                                      <p:cBhvr>
                                        <p:cTn id="48" dur="500" tmFilter="0, 0; .2, .5; .8, .5; 1, 0"/>
                                        <p:tgtEl>
                                          <p:spTgt spid="17"/>
                                        </p:tgtEl>
                                      </p:cBhvr>
                                    </p:animEffect>
                                    <p:animScale>
                                      <p:cBhvr>
                                        <p:cTn id="49" dur="250" autoRev="1" fill="hold"/>
                                        <p:tgtEl>
                                          <p:spTgt spid="17"/>
                                        </p:tgtEl>
                                      </p:cBhvr>
                                      <p:by x="105000" y="105000"/>
                                    </p:animScale>
                                  </p:childTnLst>
                                </p:cTn>
                              </p:par>
                              <p:par>
                                <p:cTn id="50" presetID="26" presetClass="emph" presetSubtype="0" fill="hold" grpId="1" nodeType="withEffect">
                                  <p:stCondLst>
                                    <p:cond delay="0"/>
                                  </p:stCondLst>
                                  <p:childTnLst>
                                    <p:animEffect transition="out" filter="fade">
                                      <p:cBhvr>
                                        <p:cTn id="51" dur="500" tmFilter="0, 0; .2, .5; .8, .5; 1, 0"/>
                                        <p:tgtEl>
                                          <p:spTgt spid="19"/>
                                        </p:tgtEl>
                                      </p:cBhvr>
                                    </p:animEffect>
                                    <p:animScale>
                                      <p:cBhvr>
                                        <p:cTn id="52" dur="250" autoRev="1" fill="hold"/>
                                        <p:tgtEl>
                                          <p:spTgt spid="19"/>
                                        </p:tgtEl>
                                      </p:cBhvr>
                                      <p:by x="105000" y="105000"/>
                                    </p:animScale>
                                  </p:childTnLst>
                                </p:cTn>
                              </p:par>
                              <p:par>
                                <p:cTn id="53" presetID="26" presetClass="emph" presetSubtype="0" fill="hold" grpId="1" nodeType="withEffect">
                                  <p:stCondLst>
                                    <p:cond delay="0"/>
                                  </p:stCondLst>
                                  <p:childTnLst>
                                    <p:animEffect transition="out" filter="fade">
                                      <p:cBhvr>
                                        <p:cTn id="54" dur="500" tmFilter="0, 0; .2, .5; .8, .5; 1, 0"/>
                                        <p:tgtEl>
                                          <p:spTgt spid="21"/>
                                        </p:tgtEl>
                                      </p:cBhvr>
                                    </p:animEffect>
                                    <p:animScale>
                                      <p:cBhvr>
                                        <p:cTn id="55" dur="250" autoRev="1" fill="hold"/>
                                        <p:tgtEl>
                                          <p:spTgt spid="21"/>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p:tgtEl>
                                          <p:spTgt spid="16"/>
                                        </p:tgtEl>
                                        <p:attrNameLst>
                                          <p:attrName>ppt_y</p:attrName>
                                        </p:attrNameLst>
                                      </p:cBhvr>
                                      <p:tavLst>
                                        <p:tav tm="0">
                                          <p:val>
                                            <p:strVal val="#ppt_y+#ppt_h*1.125000"/>
                                          </p:val>
                                        </p:tav>
                                        <p:tav tm="100000">
                                          <p:val>
                                            <p:strVal val="#ppt_y"/>
                                          </p:val>
                                        </p:tav>
                                      </p:tavLst>
                                    </p:anim>
                                    <p:animEffect transition="in" filter="wipe(up)">
                                      <p:cBhvr>
                                        <p:cTn id="61" dur="500"/>
                                        <p:tgtEl>
                                          <p:spTgt spid="16"/>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ppt_y</p:attrName>
                                        </p:attrNameLst>
                                      </p:cBhvr>
                                      <p:tavLst>
                                        <p:tav tm="0">
                                          <p:val>
                                            <p:strVal val="#ppt_y+#ppt_h*1.125000"/>
                                          </p:val>
                                        </p:tav>
                                        <p:tav tm="100000">
                                          <p:val>
                                            <p:strVal val="#ppt_y"/>
                                          </p:val>
                                        </p:tav>
                                      </p:tavLst>
                                    </p:anim>
                                    <p:animEffect transition="in" filter="wipe(up)">
                                      <p:cBhvr>
                                        <p:cTn id="65" dur="500"/>
                                        <p:tgtEl>
                                          <p:spTgt spid="18"/>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p:tgtEl>
                                          <p:spTgt spid="20"/>
                                        </p:tgtEl>
                                        <p:attrNameLst>
                                          <p:attrName>ppt_y</p:attrName>
                                        </p:attrNameLst>
                                      </p:cBhvr>
                                      <p:tavLst>
                                        <p:tav tm="0">
                                          <p:val>
                                            <p:strVal val="#ppt_y+#ppt_h*1.125000"/>
                                          </p:val>
                                        </p:tav>
                                        <p:tav tm="100000">
                                          <p:val>
                                            <p:strVal val="#ppt_y"/>
                                          </p:val>
                                        </p:tav>
                                      </p:tavLst>
                                    </p:anim>
                                    <p:animEffect transition="in" filter="wipe(up)">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7" grpId="1" animBg="1"/>
      <p:bldP spid="18" grpId="0"/>
      <p:bldP spid="19" grpId="0" animBg="1"/>
      <p:bldP spid="19" grpId="1" animBg="1"/>
      <p:bldP spid="20" grpId="0"/>
      <p:bldP spid="21" grpId="0" animBg="1"/>
      <p:bldP spid="21" grpId="1" animBg="1"/>
      <p:bldP spid="22" grpId="0" animBg="1"/>
      <p:bldP spid="23" grpId="0"/>
      <p:bldP spid="24"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hon\Desktop\万圣节\42.jpg"/>
          <p:cNvPicPr>
            <a:picLocks noChangeAspect="1" noChangeArrowheads="1"/>
          </p:cNvPicPr>
          <p:nvPr/>
        </p:nvPicPr>
        <p:blipFill rotWithShape="1">
          <a:blip r:embed="rId3" cstate="email"/>
          <a:srcRect/>
          <a:stretch>
            <a:fill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G:\2\图片图标封面\万圣节\13.jpg"/>
          <p:cNvPicPr>
            <a:picLocks noChangeAspect="1" noChangeArrowheads="1"/>
          </p:cNvPicPr>
          <p:nvPr/>
        </p:nvPicPr>
        <p:blipFill rotWithShape="1">
          <a:blip r:embed="rId4" cstate="email">
            <a:clrChange>
              <a:clrFrom>
                <a:srgbClr val="000000"/>
              </a:clrFrom>
              <a:clrTo>
                <a:srgbClr val="000000">
                  <a:alpha val="0"/>
                </a:srgbClr>
              </a:clrTo>
            </a:clrChange>
          </a:blip>
          <a:srcRect/>
          <a:stretch>
            <a:fillRect/>
          </a:stretch>
        </p:blipFill>
        <p:spPr bwMode="auto">
          <a:xfrm>
            <a:off x="9159550" y="3024756"/>
            <a:ext cx="2346650" cy="2470912"/>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a:spLocks noChangeArrowheads="1"/>
          </p:cNvSpPr>
          <p:nvPr/>
        </p:nvSpPr>
        <p:spPr bwMode="auto">
          <a:xfrm>
            <a:off x="0" y="1"/>
            <a:ext cx="12192000" cy="6857999"/>
          </a:xfrm>
          <a:prstGeom prst="rect">
            <a:avLst/>
          </a:prstGeom>
          <a:solidFill>
            <a:schemeClr val="accent1">
              <a:lumMod val="50000"/>
              <a:alpha val="30000"/>
            </a:schemeClr>
          </a:solidFill>
          <a:ln w="9525">
            <a:noFill/>
            <a:miter lim="800000"/>
          </a:ln>
        </p:spPr>
        <p:txBody>
          <a:bodyPr anchor="ctr"/>
          <a:lstStyle/>
          <a:p>
            <a:pPr algn="ctr" eaLnBrk="1" hangingPunct="1">
              <a:defRPr/>
            </a:pPr>
            <a:endParaRPr lang="zh-CN" altLang="en-US">
              <a:solidFill>
                <a:srgbClr val="FFFFFF"/>
              </a:solidFill>
            </a:endParaRPr>
          </a:p>
        </p:txBody>
      </p:sp>
      <p:sp>
        <p:nvSpPr>
          <p:cNvPr id="24" name="圆角矩形 23"/>
          <p:cNvSpPr/>
          <p:nvPr/>
        </p:nvSpPr>
        <p:spPr bwMode="auto">
          <a:xfrm rot="2700000">
            <a:off x="5447272" y="3110216"/>
            <a:ext cx="1621305" cy="1621305"/>
          </a:xfrm>
          <a:prstGeom prst="roundRect">
            <a:avLst/>
          </a:prstGeom>
          <a:solidFill>
            <a:srgbClr val="926F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25" name="矩形 24"/>
          <p:cNvSpPr/>
          <p:nvPr/>
        </p:nvSpPr>
        <p:spPr>
          <a:xfrm>
            <a:off x="5746410" y="3267149"/>
            <a:ext cx="1023037" cy="1200329"/>
          </a:xfrm>
          <a:prstGeom prst="rect">
            <a:avLst/>
          </a:prstGeom>
        </p:spPr>
        <p:txBody>
          <a:bodyPr wrap="none">
            <a:spAutoFit/>
          </a:bodyPr>
          <a:lstStyle/>
          <a:p>
            <a:pPr algn="ctr" eaLnBrk="1" hangingPunct="1"/>
            <a:r>
              <a:rPr lang="en-US" altLang="zh-CN" sz="7200" b="1" dirty="0">
                <a:solidFill>
                  <a:schemeClr val="bg1">
                    <a:lumMod val="95000"/>
                  </a:schemeClr>
                </a:solidFill>
                <a:latin typeface="Agency FB" panose="020B0503020202020204" pitchFamily="34" charset="0"/>
                <a:ea typeface="★时尚中黑" pitchFamily="2" charset="-122"/>
              </a:rPr>
              <a:t>02</a:t>
            </a:r>
            <a:endParaRPr lang="zh-CN" altLang="en-US" sz="7200" b="1" dirty="0">
              <a:solidFill>
                <a:schemeClr val="bg1">
                  <a:lumMod val="95000"/>
                </a:schemeClr>
              </a:solidFill>
              <a:latin typeface="Agency FB" panose="020B0503020202020204" pitchFamily="34" charset="0"/>
              <a:ea typeface="★时尚中黑" pitchFamily="2" charset="-122"/>
            </a:endParaRPr>
          </a:p>
        </p:txBody>
      </p:sp>
      <p:sp>
        <p:nvSpPr>
          <p:cNvPr id="26" name="文本框 12"/>
          <p:cNvSpPr txBox="1">
            <a:spLocks noChangeArrowheads="1"/>
          </p:cNvSpPr>
          <p:nvPr/>
        </p:nvSpPr>
        <p:spPr bwMode="auto">
          <a:xfrm>
            <a:off x="839788" y="5727700"/>
            <a:ext cx="10512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spcAft>
                <a:spcPts val="800"/>
              </a:spcAft>
            </a:pPr>
            <a:r>
              <a:rPr lang="en-US" altLang="zh-CN" sz="1400" dirty="0">
                <a:solidFill>
                  <a:schemeClr val="bg1">
                    <a:lumMod val="85000"/>
                  </a:schemeClr>
                </a:solidFill>
                <a:latin typeface="Adobe 繁黑體 Std B" pitchFamily="34" charset="-128"/>
                <a:ea typeface="Adobe 繁黑體 Std B" pitchFamily="34" charset="-128"/>
              </a:rPr>
              <a:t>A designer can use default text to simulate what text would look like. It looks even better with you using this text. Whoever evaluates your text cannot evaluate the way you write. Your design looks awesome by the way.</a:t>
            </a:r>
            <a:endParaRPr lang="zh-CN" altLang="en-US" sz="1400" dirty="0">
              <a:solidFill>
                <a:schemeClr val="bg1">
                  <a:lumMod val="85000"/>
                </a:schemeClr>
              </a:solidFill>
              <a:latin typeface="Adobe 繁黑體 Std B" pitchFamily="34" charset="-128"/>
              <a:ea typeface="Adobe 繁黑體 Std B" pitchFamily="34" charset="-128"/>
            </a:endParaRPr>
          </a:p>
        </p:txBody>
      </p:sp>
      <p:cxnSp>
        <p:nvCxnSpPr>
          <p:cNvPr id="27" name="直接连接符 26"/>
          <p:cNvCxnSpPr/>
          <p:nvPr/>
        </p:nvCxnSpPr>
        <p:spPr bwMode="auto">
          <a:xfrm>
            <a:off x="1352550" y="5727700"/>
            <a:ext cx="9486900" cy="0"/>
          </a:xfrm>
          <a:prstGeom prst="line">
            <a:avLst/>
          </a:prstGeom>
          <a:solidFill>
            <a:schemeClr val="accent1"/>
          </a:solidFill>
          <a:ln w="19050" cap="flat" cmpd="sng" algn="ctr">
            <a:solidFill>
              <a:schemeClr val="bg1">
                <a:lumMod val="85000"/>
              </a:schemeClr>
            </a:solidFill>
            <a:prstDash val="sysDash"/>
            <a:round/>
            <a:headEnd type="none" w="med" len="med"/>
            <a:tailEnd type="none" w="med" len="med"/>
          </a:ln>
          <a:effectLst/>
        </p:spPr>
      </p:cxnSp>
      <p:sp>
        <p:nvSpPr>
          <p:cNvPr id="28" name="标题 6"/>
          <p:cNvSpPr txBox="1"/>
          <p:nvPr/>
        </p:nvSpPr>
        <p:spPr>
          <a:xfrm>
            <a:off x="1352551" y="4972050"/>
            <a:ext cx="9486900" cy="754063"/>
          </a:xfrm>
          <a:prstGeom prst="rect">
            <a:avLst/>
          </a:prstGeom>
        </p:spPr>
        <p:txBody>
          <a:bodyPr anchor="b"/>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algn="ctr" eaLnBrk="1" hangingPunct="1"/>
            <a:r>
              <a:rPr lang="zh-CN" altLang="en-US" b="1" dirty="0">
                <a:solidFill>
                  <a:schemeClr val="bg1">
                    <a:lumMod val="85000"/>
                  </a:schemeClr>
                </a:solidFill>
                <a:latin typeface="★时尚中黑" pitchFamily="2" charset="-122"/>
                <a:ea typeface="★时尚中黑" pitchFamily="2" charset="-122"/>
              </a:rPr>
              <a:t>点击输入标题文字内容</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8"/>
                                        </p:tgtEl>
                                        <p:attrNameLst>
                                          <p:attrName>ppt_y</p:attrName>
                                        </p:attrNameLst>
                                      </p:cBhvr>
                                      <p:tavLst>
                                        <p:tav tm="0">
                                          <p:val>
                                            <p:strVal val="#ppt_y"/>
                                          </p:val>
                                        </p:tav>
                                        <p:tav tm="100000">
                                          <p:val>
                                            <p:strVal val="#ppt_y"/>
                                          </p:val>
                                        </p:tav>
                                      </p:tavLst>
                                    </p:anim>
                                    <p:anim calcmode="lin" valueType="num">
                                      <p:cBhvr>
                                        <p:cTn id="2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out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2\图片图标封面\万圣节\1.jpg"/>
          <p:cNvPicPr>
            <a:picLocks noChangeAspect="1" noChangeArrowheads="1"/>
          </p:cNvPicPr>
          <p:nvPr/>
        </p:nvPicPr>
        <p:blipFill rotWithShape="1">
          <a:blip r:embed="rId3" cstate="email"/>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8"/>
          <p:cNvSpPr>
            <a:spLocks noChangeArrowheads="1"/>
          </p:cNvSpPr>
          <p:nvPr/>
        </p:nvSpPr>
        <p:spPr bwMode="auto">
          <a:xfrm>
            <a:off x="456989" y="3771900"/>
            <a:ext cx="11295274" cy="2362200"/>
          </a:xfrm>
          <a:prstGeom prst="rect">
            <a:avLst/>
          </a:prstGeom>
          <a:solidFill>
            <a:schemeClr val="accent1">
              <a:lumMod val="50000"/>
              <a:alpha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 name="矩形 7"/>
          <p:cNvSpPr>
            <a:spLocks noChangeArrowheads="1"/>
          </p:cNvSpPr>
          <p:nvPr/>
        </p:nvSpPr>
        <p:spPr bwMode="auto">
          <a:xfrm>
            <a:off x="7315199" y="4222750"/>
            <a:ext cx="4437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a:t>
            </a:r>
            <a:endParaRPr lang="zh-CN" altLang="zh-CN" sz="1400" dirty="0">
              <a:solidFill>
                <a:schemeClr val="bg1">
                  <a:lumMod val="95000"/>
                </a:schemeClr>
              </a:solidFill>
              <a:latin typeface="微软雅黑" panose="020B0503020204020204" pitchFamily="34" charset="-122"/>
            </a:endParaRPr>
          </a:p>
        </p:txBody>
      </p:sp>
      <p:sp>
        <p:nvSpPr>
          <p:cNvPr id="25" name="Freeform 121"/>
          <p:cNvSpPr>
            <a:spLocks noEditPoints="1"/>
          </p:cNvSpPr>
          <p:nvPr/>
        </p:nvSpPr>
        <p:spPr bwMode="auto">
          <a:xfrm>
            <a:off x="6624638" y="4448175"/>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200"/>
              <a:gd name="T50" fmla="*/ 200 w 200"/>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6" name="矩形 12"/>
          <p:cNvSpPr>
            <a:spLocks noChangeArrowheads="1"/>
          </p:cNvSpPr>
          <p:nvPr/>
        </p:nvSpPr>
        <p:spPr bwMode="auto">
          <a:xfrm>
            <a:off x="7315199" y="5264150"/>
            <a:ext cx="4437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a:t>
            </a:r>
            <a:endParaRPr lang="zh-CN" altLang="zh-CN" sz="1400" dirty="0">
              <a:solidFill>
                <a:schemeClr val="bg1">
                  <a:lumMod val="95000"/>
                </a:schemeClr>
              </a:solidFill>
              <a:latin typeface="微软雅黑" panose="020B0503020204020204" pitchFamily="34" charset="-122"/>
            </a:endParaRPr>
          </a:p>
        </p:txBody>
      </p:sp>
      <p:sp>
        <p:nvSpPr>
          <p:cNvPr id="27" name="Freeform 121"/>
          <p:cNvSpPr>
            <a:spLocks noEditPoints="1"/>
          </p:cNvSpPr>
          <p:nvPr/>
        </p:nvSpPr>
        <p:spPr bwMode="auto">
          <a:xfrm>
            <a:off x="6624638" y="5491163"/>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200"/>
              <a:gd name="T50" fmla="*/ 200 w 200"/>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9" name="矩形 7"/>
          <p:cNvSpPr>
            <a:spLocks noChangeArrowheads="1"/>
          </p:cNvSpPr>
          <p:nvPr/>
        </p:nvSpPr>
        <p:spPr bwMode="auto">
          <a:xfrm>
            <a:off x="457199" y="4222750"/>
            <a:ext cx="4437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a:t>
            </a:r>
            <a:endParaRPr lang="zh-CN" altLang="zh-CN" sz="1400" dirty="0">
              <a:solidFill>
                <a:schemeClr val="bg1">
                  <a:lumMod val="95000"/>
                </a:schemeClr>
              </a:solidFill>
              <a:latin typeface="微软雅黑" panose="020B0503020204020204" pitchFamily="34" charset="-122"/>
            </a:endParaRPr>
          </a:p>
        </p:txBody>
      </p:sp>
      <p:sp>
        <p:nvSpPr>
          <p:cNvPr id="30" name="矩形 12"/>
          <p:cNvSpPr>
            <a:spLocks noChangeArrowheads="1"/>
          </p:cNvSpPr>
          <p:nvPr/>
        </p:nvSpPr>
        <p:spPr bwMode="auto">
          <a:xfrm>
            <a:off x="457199" y="5264150"/>
            <a:ext cx="4437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a:t>
            </a:r>
            <a:endParaRPr lang="zh-CN" altLang="zh-CN" sz="1400" dirty="0">
              <a:solidFill>
                <a:schemeClr val="bg1">
                  <a:lumMod val="95000"/>
                </a:schemeClr>
              </a:solidFill>
              <a:latin typeface="微软雅黑" panose="020B0503020204020204" pitchFamily="34" charset="-122"/>
            </a:endParaRPr>
          </a:p>
        </p:txBody>
      </p:sp>
      <p:sp>
        <p:nvSpPr>
          <p:cNvPr id="32" name="Freeform 121"/>
          <p:cNvSpPr>
            <a:spLocks noEditPoints="1"/>
          </p:cNvSpPr>
          <p:nvPr/>
        </p:nvSpPr>
        <p:spPr bwMode="auto">
          <a:xfrm>
            <a:off x="5157788" y="4448175"/>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200"/>
              <a:gd name="T50" fmla="*/ 200 w 200"/>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3" name="Freeform 121"/>
          <p:cNvSpPr>
            <a:spLocks noEditPoints="1"/>
          </p:cNvSpPr>
          <p:nvPr/>
        </p:nvSpPr>
        <p:spPr bwMode="auto">
          <a:xfrm>
            <a:off x="5157788" y="5491163"/>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200"/>
              <a:gd name="T50" fmla="*/ 200 w 200"/>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4" name="标题 1"/>
          <p:cNvSpPr txBox="1"/>
          <p:nvPr/>
        </p:nvSpPr>
        <p:spPr bwMode="auto">
          <a:xfrm>
            <a:off x="476250" y="155575"/>
            <a:ext cx="73152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dirty="0">
                <a:solidFill>
                  <a:schemeClr val="bg1"/>
                </a:solidFill>
                <a:latin typeface="★时尚中黑" pitchFamily="2" charset="-122"/>
                <a:ea typeface="★时尚中黑" pitchFamily="2" charset="-122"/>
              </a:rPr>
              <a:t>点击输入标题文字内容</a:t>
            </a:r>
          </a:p>
        </p:txBody>
      </p:sp>
      <p:sp>
        <p:nvSpPr>
          <p:cNvPr id="35"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bg1"/>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bg1"/>
              </a:solidFill>
              <a:latin typeface="Adobe 繁黑體 Std B" pitchFamily="34" charset="-128"/>
              <a:ea typeface="Adobe 繁黑體 Std B" pitchFamily="34" charset="-128"/>
            </a:endParaRPr>
          </a:p>
        </p:txBody>
      </p:sp>
      <p:sp>
        <p:nvSpPr>
          <p:cNvPr id="36" name="圆角矩形 35"/>
          <p:cNvSpPr/>
          <p:nvPr/>
        </p:nvSpPr>
        <p:spPr bwMode="auto">
          <a:xfrm rot="2700000">
            <a:off x="-372282" y="289919"/>
            <a:ext cx="686990" cy="686990"/>
          </a:xfrm>
          <a:prstGeom prst="roundRect">
            <a:avLst/>
          </a:prstGeom>
          <a:solidFill>
            <a:schemeClr val="bg1">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37" name="直接连接符 36"/>
          <p:cNvCxnSpPr/>
          <p:nvPr/>
        </p:nvCxnSpPr>
        <p:spPr bwMode="auto">
          <a:xfrm>
            <a:off x="592138" y="741363"/>
            <a:ext cx="11466512" cy="0"/>
          </a:xfrm>
          <a:prstGeom prst="line">
            <a:avLst/>
          </a:prstGeom>
          <a:solidFill>
            <a:schemeClr val="accent1"/>
          </a:solidFill>
          <a:ln w="19050" cap="flat" cmpd="sng" algn="ctr">
            <a:solidFill>
              <a:schemeClr val="bg1">
                <a:lumMod val="75000"/>
              </a:schemeClr>
            </a:solidFill>
            <a:prstDash val="sysDash"/>
            <a:round/>
            <a:headEnd type="none" w="med" len="med"/>
            <a:tailEnd type="none" w="med" len="med"/>
          </a:ln>
          <a:effectLst/>
        </p:spPr>
      </p:cxnSp>
      <p:sp>
        <p:nvSpPr>
          <p:cNvPr id="21" name="矩形 9"/>
          <p:cNvSpPr>
            <a:spLocks noChangeArrowheads="1"/>
          </p:cNvSpPr>
          <p:nvPr/>
        </p:nvSpPr>
        <p:spPr bwMode="auto">
          <a:xfrm>
            <a:off x="5943600" y="3763963"/>
            <a:ext cx="280987" cy="2370137"/>
          </a:xfrm>
          <a:prstGeom prst="rect">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0" name="圆角矩形 39"/>
          <p:cNvSpPr/>
          <p:nvPr/>
        </p:nvSpPr>
        <p:spPr bwMode="auto">
          <a:xfrm rot="2700000">
            <a:off x="858987" y="2987605"/>
            <a:ext cx="956861" cy="956861"/>
          </a:xfrm>
          <a:prstGeom prst="roundRect">
            <a:avLst/>
          </a:prstGeom>
          <a:solidFill>
            <a:srgbClr val="926F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41" name="矩形 40"/>
          <p:cNvSpPr/>
          <p:nvPr/>
        </p:nvSpPr>
        <p:spPr>
          <a:xfrm>
            <a:off x="1046634" y="3088876"/>
            <a:ext cx="580608" cy="769441"/>
          </a:xfrm>
          <a:prstGeom prst="rect">
            <a:avLst/>
          </a:prstGeom>
        </p:spPr>
        <p:txBody>
          <a:bodyPr wrap="none">
            <a:spAutoFit/>
          </a:bodyPr>
          <a:lstStyle/>
          <a:p>
            <a:pPr algn="ctr" eaLnBrk="1" hangingPunct="1"/>
            <a:r>
              <a:rPr lang="en-US" altLang="zh-CN" sz="4400" b="1" dirty="0">
                <a:solidFill>
                  <a:schemeClr val="bg1">
                    <a:lumMod val="95000"/>
                  </a:schemeClr>
                </a:solidFill>
                <a:latin typeface="Agency FB" panose="020B0503020202020204" pitchFamily="34" charset="0"/>
                <a:ea typeface="★时尚中黑" pitchFamily="2" charset="-122"/>
              </a:rPr>
              <a:t>01</a:t>
            </a:r>
            <a:endParaRPr lang="zh-CN" altLang="en-US" sz="4400" b="1" dirty="0">
              <a:solidFill>
                <a:schemeClr val="bg1">
                  <a:lumMod val="95000"/>
                </a:schemeClr>
              </a:solidFill>
              <a:latin typeface="Agency FB" panose="020B0503020202020204" pitchFamily="34" charset="0"/>
              <a:ea typeface="★时尚中黑" pitchFamily="2" charset="-122"/>
            </a:endParaRPr>
          </a:p>
        </p:txBody>
      </p:sp>
      <p:sp>
        <p:nvSpPr>
          <p:cNvPr id="42" name="圆角矩形 41"/>
          <p:cNvSpPr/>
          <p:nvPr/>
        </p:nvSpPr>
        <p:spPr bwMode="auto">
          <a:xfrm rot="2700000">
            <a:off x="10459605" y="3025704"/>
            <a:ext cx="956861" cy="956861"/>
          </a:xfrm>
          <a:prstGeom prst="roundRect">
            <a:avLst/>
          </a:prstGeom>
          <a:solidFill>
            <a:srgbClr val="926F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43" name="矩形 42"/>
          <p:cNvSpPr/>
          <p:nvPr/>
        </p:nvSpPr>
        <p:spPr>
          <a:xfrm>
            <a:off x="10589544" y="3126975"/>
            <a:ext cx="696024" cy="769441"/>
          </a:xfrm>
          <a:prstGeom prst="rect">
            <a:avLst/>
          </a:prstGeom>
        </p:spPr>
        <p:txBody>
          <a:bodyPr wrap="none">
            <a:spAutoFit/>
          </a:bodyPr>
          <a:lstStyle/>
          <a:p>
            <a:pPr algn="ctr" eaLnBrk="1" hangingPunct="1"/>
            <a:r>
              <a:rPr lang="en-US" altLang="zh-CN" sz="4400" b="1" dirty="0">
                <a:solidFill>
                  <a:schemeClr val="bg1">
                    <a:lumMod val="95000"/>
                  </a:schemeClr>
                </a:solidFill>
                <a:latin typeface="Agency FB" panose="020B0503020202020204" pitchFamily="34" charset="0"/>
                <a:ea typeface="★时尚中黑" pitchFamily="2" charset="-122"/>
              </a:rPr>
              <a:t>02</a:t>
            </a:r>
            <a:endParaRPr lang="zh-CN" altLang="en-US" sz="4400" b="1" dirty="0">
              <a:solidFill>
                <a:schemeClr val="bg1">
                  <a:lumMod val="95000"/>
                </a:schemeClr>
              </a:solidFill>
              <a:latin typeface="Agency FB" panose="020B0503020202020204" pitchFamily="34" charset="0"/>
              <a:ea typeface="★时尚中黑" pitchFamily="2" charset="-122"/>
            </a:endParaRPr>
          </a:p>
        </p:txBody>
      </p:sp>
      <p:sp>
        <p:nvSpPr>
          <p:cNvPr id="22" name="等腰三角形 21"/>
          <p:cNvSpPr/>
          <p:nvPr/>
        </p:nvSpPr>
        <p:spPr bwMode="auto">
          <a:xfrm flipV="1">
            <a:off x="4839368" y="3764253"/>
            <a:ext cx="2522538" cy="485527"/>
          </a:xfrm>
          <a:prstGeom prst="triangle">
            <a:avLst/>
          </a:prstGeom>
          <a:solidFill>
            <a:srgbClr val="926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Segoe UI" panose="020B0502040204020203" pitchFamily="34" charset="0"/>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animEffect transition="in" filter="fade">
                                      <p:cBhvr>
                                        <p:cTn id="41" dur="500"/>
                                        <p:tgtEl>
                                          <p:spTgt spid="4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ppt_w</p:attrName>
                                        </p:attrNameLst>
                                      </p:cBhvr>
                                      <p:tavLst>
                                        <p:tav tm="0">
                                          <p:val>
                                            <p:fltVal val="0"/>
                                          </p:val>
                                        </p:tav>
                                        <p:tav tm="100000">
                                          <p:val>
                                            <p:strVal val="#ppt_w"/>
                                          </p:val>
                                        </p:tav>
                                      </p:tavLst>
                                    </p:anim>
                                    <p:anim calcmode="lin" valueType="num">
                                      <p:cBhvr>
                                        <p:cTn id="77" dur="500" fill="hold"/>
                                        <p:tgtEl>
                                          <p:spTgt spid="33"/>
                                        </p:tgtEl>
                                        <p:attrNameLst>
                                          <p:attrName>ppt_h</p:attrName>
                                        </p:attrNameLst>
                                      </p:cBhvr>
                                      <p:tavLst>
                                        <p:tav tm="0">
                                          <p:val>
                                            <p:fltVal val="0"/>
                                          </p:val>
                                        </p:tav>
                                        <p:tav tm="100000">
                                          <p:val>
                                            <p:strVal val="#ppt_h"/>
                                          </p:val>
                                        </p:tav>
                                      </p:tavLst>
                                    </p:anim>
                                    <p:animEffect transition="in" filter="fade">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0-#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1+#ppt_w/2"/>
                                          </p:val>
                                        </p:tav>
                                        <p:tav tm="100000">
                                          <p:val>
                                            <p:strVal val="#ppt_x"/>
                                          </p:val>
                                        </p:tav>
                                      </p:tavLst>
                                    </p:anim>
                                    <p:anim calcmode="lin" valueType="num">
                                      <p:cBhvr additive="base">
                                        <p:cTn id="8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0-#ppt_w/2"/>
                                          </p:val>
                                        </p:tav>
                                        <p:tav tm="100000">
                                          <p:val>
                                            <p:strVal val="#ppt_x"/>
                                          </p:val>
                                        </p:tav>
                                      </p:tavLst>
                                    </p:anim>
                                    <p:anim calcmode="lin" valueType="num">
                                      <p:cBhvr additive="base">
                                        <p:cTn id="94" dur="500" fill="hold"/>
                                        <p:tgtEl>
                                          <p:spTgt spid="30"/>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1+#ppt_w/2"/>
                                          </p:val>
                                        </p:tav>
                                        <p:tav tm="100000">
                                          <p:val>
                                            <p:strVal val="#ppt_x"/>
                                          </p:val>
                                        </p:tav>
                                      </p:tavLst>
                                    </p:anim>
                                    <p:anim calcmode="lin" valueType="num">
                                      <p:cBhvr additive="base">
                                        <p:cTn id="9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P spid="27" grpId="0" animBg="1"/>
      <p:bldP spid="29" grpId="0"/>
      <p:bldP spid="30" grpId="0"/>
      <p:bldP spid="32" grpId="0" animBg="1"/>
      <p:bldP spid="33" grpId="0" animBg="1"/>
      <p:bldP spid="34" grpId="0"/>
      <p:bldP spid="35" grpId="0"/>
      <p:bldP spid="36" grpId="0" animBg="1"/>
      <p:bldP spid="21" grpId="0" animBg="1"/>
      <p:bldP spid="40" grpId="0" animBg="1"/>
      <p:bldP spid="41" grpId="0"/>
      <p:bldP spid="42" grpId="0" animBg="1"/>
      <p:bldP spid="43"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26"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27" name="圆角矩形 26"/>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28" name="直接连接符 27"/>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pic>
        <p:nvPicPr>
          <p:cNvPr id="19458" name="Picture 2" descr="G:\2\图片图标封面\万圣节\4.jpg"/>
          <p:cNvPicPr>
            <a:picLocks noChangeAspect="1" noChangeArrowheads="1"/>
          </p:cNvPicPr>
          <p:nvPr/>
        </p:nvPicPr>
        <p:blipFill rotWithShape="1">
          <a:blip r:embed="rId3" cstate="email"/>
          <a:srcRect/>
          <a:stretch>
            <a:fillRect/>
          </a:stretch>
        </p:blipFill>
        <p:spPr bwMode="auto">
          <a:xfrm>
            <a:off x="0" y="3011622"/>
            <a:ext cx="12192000" cy="3846377"/>
          </a:xfrm>
          <a:prstGeom prst="rect">
            <a:avLst/>
          </a:prstGeom>
          <a:noFill/>
          <a:extLst>
            <a:ext uri="{909E8E84-426E-40DD-AFC4-6F175D3DCCD1}">
              <a14:hiddenFill xmlns:a14="http://schemas.microsoft.com/office/drawing/2010/main">
                <a:solidFill>
                  <a:srgbClr val="FFFFFF"/>
                </a:solidFill>
              </a14:hiddenFill>
            </a:ext>
          </a:extLst>
        </p:spPr>
      </p:pic>
      <p:sp>
        <p:nvSpPr>
          <p:cNvPr id="43" name="椭圆 14"/>
          <p:cNvSpPr>
            <a:spLocks noChangeAspect="1" noChangeArrowheads="1"/>
          </p:cNvSpPr>
          <p:nvPr/>
        </p:nvSpPr>
        <p:spPr bwMode="auto">
          <a:xfrm>
            <a:off x="9999663" y="2570577"/>
            <a:ext cx="630237" cy="630238"/>
          </a:xfrm>
          <a:prstGeom prst="ellipse">
            <a:avLst/>
          </a:prstGeom>
          <a:solidFill>
            <a:srgbClr val="926F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dirty="0">
                <a:solidFill>
                  <a:srgbClr val="FFFFFF"/>
                </a:solidFill>
                <a:latin typeface="Agency FB" panose="020B0503020202020204" pitchFamily="34" charset="0"/>
              </a:rPr>
              <a:t>04</a:t>
            </a:r>
            <a:endParaRPr lang="zh-CN" altLang="en-US" sz="2400" dirty="0">
              <a:solidFill>
                <a:srgbClr val="FFFFFF"/>
              </a:solidFill>
              <a:latin typeface="Agency FB" panose="020B0503020202020204" pitchFamily="34" charset="0"/>
            </a:endParaRPr>
          </a:p>
        </p:txBody>
      </p:sp>
      <p:sp>
        <p:nvSpPr>
          <p:cNvPr id="46" name="椭圆 12"/>
          <p:cNvSpPr>
            <a:spLocks noChangeAspect="1" noChangeArrowheads="1"/>
          </p:cNvSpPr>
          <p:nvPr/>
        </p:nvSpPr>
        <p:spPr bwMode="auto">
          <a:xfrm>
            <a:off x="4278313" y="2570577"/>
            <a:ext cx="630237" cy="630238"/>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dirty="0">
                <a:solidFill>
                  <a:srgbClr val="FFFFFF"/>
                </a:solidFill>
                <a:latin typeface="Agency FB" panose="020B0503020202020204" pitchFamily="34" charset="0"/>
              </a:rPr>
              <a:t>02</a:t>
            </a:r>
            <a:endParaRPr lang="zh-CN" altLang="en-US" sz="2400" dirty="0">
              <a:solidFill>
                <a:srgbClr val="FFFFFF"/>
              </a:solidFill>
              <a:latin typeface="Agency FB" panose="020B0503020202020204" pitchFamily="34" charset="0"/>
            </a:endParaRPr>
          </a:p>
        </p:txBody>
      </p:sp>
      <p:sp>
        <p:nvSpPr>
          <p:cNvPr id="49" name="椭圆 13"/>
          <p:cNvSpPr>
            <a:spLocks noChangeAspect="1" noChangeArrowheads="1"/>
          </p:cNvSpPr>
          <p:nvPr/>
        </p:nvSpPr>
        <p:spPr bwMode="auto">
          <a:xfrm>
            <a:off x="7165183" y="2570578"/>
            <a:ext cx="630237" cy="630237"/>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dirty="0">
                <a:solidFill>
                  <a:srgbClr val="FFFFFF"/>
                </a:solidFill>
                <a:latin typeface="Agency FB" panose="020B0503020202020204" pitchFamily="34" charset="0"/>
              </a:rPr>
              <a:t>03</a:t>
            </a:r>
            <a:endParaRPr lang="zh-CN" altLang="en-US" sz="2400" dirty="0">
              <a:solidFill>
                <a:srgbClr val="FFFFFF"/>
              </a:solidFill>
              <a:latin typeface="Agency FB" panose="020B0503020202020204" pitchFamily="34" charset="0"/>
            </a:endParaRPr>
          </a:p>
        </p:txBody>
      </p:sp>
      <p:sp>
        <p:nvSpPr>
          <p:cNvPr id="52" name="椭圆 11"/>
          <p:cNvSpPr>
            <a:spLocks noChangeAspect="1" noChangeArrowheads="1"/>
          </p:cNvSpPr>
          <p:nvPr/>
        </p:nvSpPr>
        <p:spPr bwMode="auto">
          <a:xfrm>
            <a:off x="1484313" y="2570577"/>
            <a:ext cx="630237" cy="630238"/>
          </a:xfrm>
          <a:prstGeom prst="ellipse">
            <a:avLst/>
          </a:prstGeom>
          <a:solidFill>
            <a:srgbClr val="926F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dirty="0">
                <a:solidFill>
                  <a:srgbClr val="FFFFFF"/>
                </a:solidFill>
                <a:latin typeface="Agency FB" panose="020B0503020202020204" pitchFamily="34" charset="0"/>
              </a:rPr>
              <a:t>01</a:t>
            </a:r>
            <a:endParaRPr lang="zh-CN" altLang="en-US" sz="2400" dirty="0">
              <a:solidFill>
                <a:srgbClr val="FFFFFF"/>
              </a:solidFill>
              <a:latin typeface="Agency FB" panose="020B0503020202020204" pitchFamily="34" charset="0"/>
            </a:endParaRPr>
          </a:p>
        </p:txBody>
      </p:sp>
      <p:sp>
        <p:nvSpPr>
          <p:cNvPr id="54" name="文本框 15"/>
          <p:cNvSpPr txBox="1">
            <a:spLocks noChangeArrowheads="1"/>
          </p:cNvSpPr>
          <p:nvPr/>
        </p:nvSpPr>
        <p:spPr bwMode="auto">
          <a:xfrm>
            <a:off x="839529" y="2124680"/>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zh-CN" altLang="en-US" sz="1600" dirty="0"/>
              <a:t>点击输入标题文字</a:t>
            </a:r>
          </a:p>
        </p:txBody>
      </p:sp>
      <p:sp>
        <p:nvSpPr>
          <p:cNvPr id="55" name="文本框 16"/>
          <p:cNvSpPr txBox="1">
            <a:spLocks noChangeArrowheads="1"/>
          </p:cNvSpPr>
          <p:nvPr/>
        </p:nvSpPr>
        <p:spPr bwMode="auto">
          <a:xfrm>
            <a:off x="3544629" y="2124680"/>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zh-CN" altLang="en-US" sz="1600" dirty="0"/>
              <a:t>点击输入标题文字</a:t>
            </a:r>
          </a:p>
        </p:txBody>
      </p:sp>
      <p:sp>
        <p:nvSpPr>
          <p:cNvPr id="56" name="文本框 19"/>
          <p:cNvSpPr txBox="1">
            <a:spLocks noChangeArrowheads="1"/>
          </p:cNvSpPr>
          <p:nvPr/>
        </p:nvSpPr>
        <p:spPr bwMode="auto">
          <a:xfrm>
            <a:off x="581560" y="1371693"/>
            <a:ext cx="2435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标题数字等都可以通过点击和重新输入进行更改，顶部“开始”面板中可以对字体题数字等都可以通过点击标题数字等</a:t>
            </a:r>
            <a:r>
              <a:rPr lang="en-US" altLang="zh-CN" sz="1200" dirty="0">
                <a:solidFill>
                  <a:schemeClr val="tx1">
                    <a:lumMod val="65000"/>
                    <a:lumOff val="35000"/>
                  </a:schemeClr>
                </a:solidFill>
                <a:latin typeface="微软雅黑" panose="020B0503020204020204" pitchFamily="34" charset="-122"/>
              </a:rPr>
              <a:t>.</a:t>
            </a:r>
            <a:endParaRPr lang="zh-CN" altLang="zh-CN" sz="1400" dirty="0">
              <a:solidFill>
                <a:schemeClr val="tx1">
                  <a:lumMod val="65000"/>
                  <a:lumOff val="35000"/>
                </a:schemeClr>
              </a:solidFill>
              <a:latin typeface="微软雅黑" panose="020B0503020204020204" pitchFamily="34" charset="-122"/>
            </a:endParaRPr>
          </a:p>
        </p:txBody>
      </p:sp>
      <p:sp>
        <p:nvSpPr>
          <p:cNvPr id="57" name="文本框 19"/>
          <p:cNvSpPr txBox="1">
            <a:spLocks noChangeArrowheads="1"/>
          </p:cNvSpPr>
          <p:nvPr/>
        </p:nvSpPr>
        <p:spPr bwMode="auto">
          <a:xfrm>
            <a:off x="3468428" y="1371693"/>
            <a:ext cx="2435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标题数字等都可以通过点击和重新输入进行更改，顶部“开始”面板中可以对字体题数字等都可以通过点击标题数字等</a:t>
            </a:r>
            <a:r>
              <a:rPr lang="en-US" altLang="zh-CN" sz="1200" dirty="0">
                <a:solidFill>
                  <a:schemeClr val="tx1">
                    <a:lumMod val="65000"/>
                    <a:lumOff val="35000"/>
                  </a:schemeClr>
                </a:solidFill>
                <a:latin typeface="微软雅黑" panose="020B0503020204020204" pitchFamily="34" charset="-122"/>
              </a:rPr>
              <a:t>.</a:t>
            </a:r>
            <a:endParaRPr lang="zh-CN" altLang="zh-CN" sz="1400" dirty="0">
              <a:solidFill>
                <a:schemeClr val="tx1">
                  <a:lumMod val="65000"/>
                  <a:lumOff val="35000"/>
                </a:schemeClr>
              </a:solidFill>
              <a:latin typeface="微软雅黑" panose="020B0503020204020204" pitchFamily="34" charset="-122"/>
            </a:endParaRPr>
          </a:p>
        </p:txBody>
      </p:sp>
      <p:sp>
        <p:nvSpPr>
          <p:cNvPr id="58" name="文本框 19"/>
          <p:cNvSpPr txBox="1">
            <a:spLocks noChangeArrowheads="1"/>
          </p:cNvSpPr>
          <p:nvPr/>
        </p:nvSpPr>
        <p:spPr bwMode="auto">
          <a:xfrm>
            <a:off x="6306344" y="1371693"/>
            <a:ext cx="2435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标题数字等都可以通过点击和重新输入进行更改，顶部“开始”面板中可以对字体题数字等都可以通过点击标题数字等</a:t>
            </a:r>
            <a:r>
              <a:rPr lang="en-US" altLang="zh-CN" sz="1200" dirty="0">
                <a:solidFill>
                  <a:schemeClr val="tx1">
                    <a:lumMod val="65000"/>
                    <a:lumOff val="35000"/>
                  </a:schemeClr>
                </a:solidFill>
                <a:latin typeface="微软雅黑" panose="020B0503020204020204" pitchFamily="34" charset="-122"/>
              </a:rPr>
              <a:t>.</a:t>
            </a:r>
            <a:endParaRPr lang="zh-CN" altLang="zh-CN" sz="1400" dirty="0">
              <a:solidFill>
                <a:schemeClr val="tx1">
                  <a:lumMod val="65000"/>
                  <a:lumOff val="35000"/>
                </a:schemeClr>
              </a:solidFill>
              <a:latin typeface="微软雅黑" panose="020B0503020204020204" pitchFamily="34" charset="-122"/>
            </a:endParaRPr>
          </a:p>
        </p:txBody>
      </p:sp>
      <p:sp>
        <p:nvSpPr>
          <p:cNvPr id="59" name="文本框 19"/>
          <p:cNvSpPr txBox="1">
            <a:spLocks noChangeArrowheads="1"/>
          </p:cNvSpPr>
          <p:nvPr/>
        </p:nvSpPr>
        <p:spPr bwMode="auto">
          <a:xfrm>
            <a:off x="9145329" y="1371693"/>
            <a:ext cx="2435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tx1">
                    <a:lumMod val="65000"/>
                    <a:lumOff val="35000"/>
                  </a:schemeClr>
                </a:solidFill>
                <a:latin typeface="微软雅黑" panose="020B0503020204020204" pitchFamily="34" charset="-122"/>
              </a:rPr>
              <a:t>标题数字等都可以通过点击和重新输入进行更改，顶部“开始”面板中可以对字体题数字等都可以通过点击标题数字等</a:t>
            </a:r>
            <a:r>
              <a:rPr lang="en-US" altLang="zh-CN" sz="1200" dirty="0">
                <a:solidFill>
                  <a:schemeClr val="tx1">
                    <a:lumMod val="65000"/>
                    <a:lumOff val="35000"/>
                  </a:schemeClr>
                </a:solidFill>
                <a:latin typeface="微软雅黑" panose="020B0503020204020204" pitchFamily="34" charset="-122"/>
              </a:rPr>
              <a:t>.</a:t>
            </a:r>
            <a:endParaRPr lang="zh-CN" altLang="zh-CN" sz="1400" dirty="0">
              <a:solidFill>
                <a:schemeClr val="tx1">
                  <a:lumMod val="65000"/>
                  <a:lumOff val="35000"/>
                </a:schemeClr>
              </a:solidFill>
              <a:latin typeface="微软雅黑" panose="020B0503020204020204" pitchFamily="34" charset="-122"/>
            </a:endParaRPr>
          </a:p>
        </p:txBody>
      </p:sp>
      <p:sp>
        <p:nvSpPr>
          <p:cNvPr id="60" name="文本框 15"/>
          <p:cNvSpPr txBox="1">
            <a:spLocks noChangeArrowheads="1"/>
          </p:cNvSpPr>
          <p:nvPr/>
        </p:nvSpPr>
        <p:spPr bwMode="auto">
          <a:xfrm>
            <a:off x="6556912" y="2124680"/>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zh-CN" altLang="en-US" sz="1600" dirty="0"/>
              <a:t>点击输入标题文字</a:t>
            </a:r>
          </a:p>
        </p:txBody>
      </p:sp>
      <p:sp>
        <p:nvSpPr>
          <p:cNvPr id="61" name="文本框 15"/>
          <p:cNvSpPr txBox="1">
            <a:spLocks noChangeArrowheads="1"/>
          </p:cNvSpPr>
          <p:nvPr/>
        </p:nvSpPr>
        <p:spPr bwMode="auto">
          <a:xfrm>
            <a:off x="9399329" y="2124680"/>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zh-CN" altLang="en-US" sz="1600" dirty="0"/>
              <a:t>点击输入标题文字</a:t>
            </a:r>
          </a:p>
        </p:txBody>
      </p:sp>
      <p:sp>
        <p:nvSpPr>
          <p:cNvPr id="62" name="等腰三角形 61"/>
          <p:cNvSpPr/>
          <p:nvPr/>
        </p:nvSpPr>
        <p:spPr bwMode="auto">
          <a:xfrm flipV="1">
            <a:off x="5349749" y="3016645"/>
            <a:ext cx="1638300" cy="431403"/>
          </a:xfrm>
          <a:prstGeom prst="triangle">
            <a:avLst/>
          </a:prstGeom>
          <a:solidFill>
            <a:srgbClr val="926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Segoe UI" panose="020B0502040204020203"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9458"/>
                                        </p:tgtEl>
                                        <p:attrNameLst>
                                          <p:attrName>style.visibility</p:attrName>
                                        </p:attrNameLst>
                                      </p:cBhvr>
                                      <p:to>
                                        <p:strVal val="visible"/>
                                      </p:to>
                                    </p:set>
                                    <p:animEffect transition="in" filter="barn(outVertical)">
                                      <p:cBhvr>
                                        <p:cTn id="27" dur="500"/>
                                        <p:tgtEl>
                                          <p:spTgt spid="194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ppt_x"/>
                                          </p:val>
                                        </p:tav>
                                        <p:tav tm="100000">
                                          <p:val>
                                            <p:strVal val="#ppt_x"/>
                                          </p:val>
                                        </p:tav>
                                      </p:tavLst>
                                    </p:anim>
                                    <p:anim calcmode="lin" valueType="num">
                                      <p:cBhvr additive="base">
                                        <p:cTn id="45" dur="500" fill="hold"/>
                                        <p:tgtEl>
                                          <p:spTgt spid="54"/>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additive="base">
                                        <p:cTn id="48" dur="500" fill="hold"/>
                                        <p:tgtEl>
                                          <p:spTgt spid="56"/>
                                        </p:tgtEl>
                                        <p:attrNameLst>
                                          <p:attrName>ppt_x</p:attrName>
                                        </p:attrNameLst>
                                      </p:cBhvr>
                                      <p:tavLst>
                                        <p:tav tm="0">
                                          <p:val>
                                            <p:strVal val="#ppt_x"/>
                                          </p:val>
                                        </p:tav>
                                        <p:tav tm="100000">
                                          <p:val>
                                            <p:strVal val="#ppt_x"/>
                                          </p:val>
                                        </p:tav>
                                      </p:tavLst>
                                    </p:anim>
                                    <p:anim calcmode="lin" valueType="num">
                                      <p:cBhvr additive="base">
                                        <p:cTn id="49"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ppt_x"/>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 calcmode="lin" valueType="num">
                                      <p:cBhvr additive="base">
                                        <p:cTn id="65" dur="500" fill="hold"/>
                                        <p:tgtEl>
                                          <p:spTgt spid="57"/>
                                        </p:tgtEl>
                                        <p:attrNameLst>
                                          <p:attrName>ppt_x</p:attrName>
                                        </p:attrNameLst>
                                      </p:cBhvr>
                                      <p:tavLst>
                                        <p:tav tm="0">
                                          <p:val>
                                            <p:strVal val="#ppt_x"/>
                                          </p:val>
                                        </p:tav>
                                        <p:tav tm="100000">
                                          <p:val>
                                            <p:strVal val="#ppt_x"/>
                                          </p:val>
                                        </p:tav>
                                      </p:tavLst>
                                    </p:anim>
                                    <p:anim calcmode="lin" valueType="num">
                                      <p:cBhvr additive="base">
                                        <p:cTn id="66"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animEffect transition="in" filter="fade">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additive="base">
                                        <p:cTn id="78" dur="500" fill="hold"/>
                                        <p:tgtEl>
                                          <p:spTgt spid="58"/>
                                        </p:tgtEl>
                                        <p:attrNameLst>
                                          <p:attrName>ppt_x</p:attrName>
                                        </p:attrNameLst>
                                      </p:cBhvr>
                                      <p:tavLst>
                                        <p:tav tm="0">
                                          <p:val>
                                            <p:strVal val="#ppt_x"/>
                                          </p:val>
                                        </p:tav>
                                        <p:tav tm="100000">
                                          <p:val>
                                            <p:strVal val="#ppt_x"/>
                                          </p:val>
                                        </p:tav>
                                      </p:tavLst>
                                    </p:anim>
                                    <p:anim calcmode="lin" valueType="num">
                                      <p:cBhvr additive="base">
                                        <p:cTn id="79" dur="500" fill="hold"/>
                                        <p:tgtEl>
                                          <p:spTgt spid="58"/>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additive="base">
                                        <p:cTn id="82" dur="500" fill="hold"/>
                                        <p:tgtEl>
                                          <p:spTgt spid="60"/>
                                        </p:tgtEl>
                                        <p:attrNameLst>
                                          <p:attrName>ppt_x</p:attrName>
                                        </p:attrNameLst>
                                      </p:cBhvr>
                                      <p:tavLst>
                                        <p:tav tm="0">
                                          <p:val>
                                            <p:strVal val="#ppt_x"/>
                                          </p:val>
                                        </p:tav>
                                        <p:tav tm="100000">
                                          <p:val>
                                            <p:strVal val="#ppt_x"/>
                                          </p:val>
                                        </p:tav>
                                      </p:tavLst>
                                    </p:anim>
                                    <p:anim calcmode="lin" valueType="num">
                                      <p:cBhvr additive="base">
                                        <p:cTn id="83"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grpId="0" nodeType="click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500" fill="hold"/>
                                        <p:tgtEl>
                                          <p:spTgt spid="59"/>
                                        </p:tgtEl>
                                        <p:attrNameLst>
                                          <p:attrName>ppt_x</p:attrName>
                                        </p:attrNameLst>
                                      </p:cBhvr>
                                      <p:tavLst>
                                        <p:tav tm="0">
                                          <p:val>
                                            <p:strVal val="#ppt_x"/>
                                          </p:val>
                                        </p:tav>
                                        <p:tav tm="100000">
                                          <p:val>
                                            <p:strVal val="#ppt_x"/>
                                          </p:val>
                                        </p:tav>
                                      </p:tavLst>
                                    </p:anim>
                                    <p:anim calcmode="lin" valueType="num">
                                      <p:cBhvr additive="base">
                                        <p:cTn id="96" dur="500" fill="hold"/>
                                        <p:tgtEl>
                                          <p:spTgt spid="59"/>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500" fill="hold"/>
                                        <p:tgtEl>
                                          <p:spTgt spid="61"/>
                                        </p:tgtEl>
                                        <p:attrNameLst>
                                          <p:attrName>ppt_x</p:attrName>
                                        </p:attrNameLst>
                                      </p:cBhvr>
                                      <p:tavLst>
                                        <p:tav tm="0">
                                          <p:val>
                                            <p:strVal val="#ppt_x"/>
                                          </p:val>
                                        </p:tav>
                                        <p:tav tm="100000">
                                          <p:val>
                                            <p:strVal val="#ppt_x"/>
                                          </p:val>
                                        </p:tav>
                                      </p:tavLst>
                                    </p:anim>
                                    <p:anim calcmode="lin" valueType="num">
                                      <p:cBhvr additive="base">
                                        <p:cTn id="100"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43" grpId="0" animBg="1"/>
      <p:bldP spid="46" grpId="0" animBg="1"/>
      <p:bldP spid="49" grpId="0" animBg="1"/>
      <p:bldP spid="52" grpId="0" animBg="1"/>
      <p:bldP spid="54" grpId="0"/>
      <p:bldP spid="55" grpId="0"/>
      <p:bldP spid="56" grpId="0"/>
      <p:bldP spid="57" grpId="0"/>
      <p:bldP spid="58" grpId="0"/>
      <p:bldP spid="59" grpId="0"/>
      <p:bldP spid="60" grpId="0"/>
      <p:bldP spid="61" grpId="0"/>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椭圆 1"/>
          <p:cNvSpPr>
            <a:spLocks noChangeAspect="1" noChangeArrowheads="1"/>
          </p:cNvSpPr>
          <p:nvPr/>
        </p:nvSpPr>
        <p:spPr bwMode="auto">
          <a:xfrm>
            <a:off x="839788" y="2724150"/>
            <a:ext cx="2879725" cy="2879725"/>
          </a:xfrm>
          <a:prstGeom prst="ellipse">
            <a:avLst/>
          </a:prstGeom>
          <a:blipFill>
            <a:blip r:embed="rId3" cstate="email"/>
            <a:stretch>
              <a:fillRect/>
            </a:stretch>
          </a:blip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57" name="空心弧 2"/>
          <p:cNvSpPr>
            <a:spLocks noChangeAspect="1"/>
          </p:cNvSpPr>
          <p:nvPr/>
        </p:nvSpPr>
        <p:spPr bwMode="auto">
          <a:xfrm>
            <a:off x="119063" y="2005013"/>
            <a:ext cx="4321175" cy="4319587"/>
          </a:xfrm>
          <a:custGeom>
            <a:avLst/>
            <a:gdLst>
              <a:gd name="T0" fmla="*/ 2160000 w 4320000"/>
              <a:gd name="T1" fmla="*/ 0 h 4320000"/>
              <a:gd name="T2" fmla="*/ 4320000 w 4320000"/>
              <a:gd name="T3" fmla="*/ 2160000 h 4320000"/>
              <a:gd name="T4" fmla="*/ 2160000 w 4320000"/>
              <a:gd name="T5" fmla="*/ 4320000 h 4320000"/>
              <a:gd name="T6" fmla="*/ 2160000 w 4320000"/>
              <a:gd name="T7" fmla="*/ 4190400 h 4320000"/>
              <a:gd name="T8" fmla="*/ 4190400 w 4320000"/>
              <a:gd name="T9" fmla="*/ 2160000 h 4320000"/>
              <a:gd name="T10" fmla="*/ 2160000 w 4320000"/>
              <a:gd name="T11" fmla="*/ 129600 h 4320000"/>
              <a:gd name="T12" fmla="*/ 2160000 w 4320000"/>
              <a:gd name="T13" fmla="*/ 0 h 4320000"/>
              <a:gd name="T14" fmla="*/ 0 60000 65536"/>
              <a:gd name="T15" fmla="*/ 0 60000 65536"/>
              <a:gd name="T16" fmla="*/ 0 60000 65536"/>
              <a:gd name="T17" fmla="*/ 0 60000 65536"/>
              <a:gd name="T18" fmla="*/ 0 60000 65536"/>
              <a:gd name="T19" fmla="*/ 0 60000 65536"/>
              <a:gd name="T20" fmla="*/ 0 60000 65536"/>
              <a:gd name="T21" fmla="*/ 0 w 4320000"/>
              <a:gd name="T22" fmla="*/ 0 h 4320000"/>
              <a:gd name="T23" fmla="*/ 4320000 w 4320000"/>
              <a:gd name="T24" fmla="*/ 4320000 h 43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0000" h="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3558" name="椭圆 5"/>
          <p:cNvSpPr>
            <a:spLocks noChangeAspect="1" noChangeArrowheads="1"/>
          </p:cNvSpPr>
          <p:nvPr/>
        </p:nvSpPr>
        <p:spPr bwMode="auto">
          <a:xfrm>
            <a:off x="3173413" y="2187575"/>
            <a:ext cx="449262" cy="449263"/>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59" name="椭圆 6"/>
          <p:cNvSpPr>
            <a:spLocks noChangeAspect="1" noChangeArrowheads="1"/>
          </p:cNvSpPr>
          <p:nvPr/>
        </p:nvSpPr>
        <p:spPr bwMode="auto">
          <a:xfrm>
            <a:off x="4071938" y="3355975"/>
            <a:ext cx="450850" cy="449263"/>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0" name="椭圆 7"/>
          <p:cNvSpPr>
            <a:spLocks noChangeAspect="1" noChangeArrowheads="1"/>
          </p:cNvSpPr>
          <p:nvPr/>
        </p:nvSpPr>
        <p:spPr bwMode="auto">
          <a:xfrm>
            <a:off x="4071938" y="4522788"/>
            <a:ext cx="450850" cy="450850"/>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1" name="椭圆 10"/>
          <p:cNvSpPr>
            <a:spLocks noChangeAspect="1" noChangeArrowheads="1"/>
          </p:cNvSpPr>
          <p:nvPr/>
        </p:nvSpPr>
        <p:spPr bwMode="auto">
          <a:xfrm>
            <a:off x="3173413" y="5691188"/>
            <a:ext cx="449262" cy="449262"/>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2" name="椭圆 11"/>
          <p:cNvSpPr>
            <a:spLocks noChangeAspect="1" noChangeArrowheads="1"/>
          </p:cNvSpPr>
          <p:nvPr/>
        </p:nvSpPr>
        <p:spPr bwMode="auto">
          <a:xfrm>
            <a:off x="5629275" y="1962150"/>
            <a:ext cx="900113" cy="900113"/>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b="1" dirty="0">
                <a:solidFill>
                  <a:srgbClr val="FFFFFF"/>
                </a:solidFill>
                <a:latin typeface="Agency FB" panose="020B0503020202020204" pitchFamily="34" charset="0"/>
              </a:rPr>
              <a:t>01</a:t>
            </a:r>
            <a:endParaRPr lang="zh-CN" altLang="en-US" sz="2800" b="1" dirty="0">
              <a:solidFill>
                <a:srgbClr val="FFFFFF"/>
              </a:solidFill>
              <a:latin typeface="Agency FB" panose="020B0503020202020204" pitchFamily="34" charset="0"/>
            </a:endParaRPr>
          </a:p>
        </p:txBody>
      </p:sp>
      <p:sp>
        <p:nvSpPr>
          <p:cNvPr id="23563" name="椭圆 12"/>
          <p:cNvSpPr>
            <a:spLocks noChangeAspect="1" noChangeArrowheads="1"/>
          </p:cNvSpPr>
          <p:nvPr/>
        </p:nvSpPr>
        <p:spPr bwMode="auto">
          <a:xfrm>
            <a:off x="7334250" y="3130550"/>
            <a:ext cx="900113" cy="900113"/>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b="1" dirty="0">
                <a:solidFill>
                  <a:srgbClr val="FFFFFF"/>
                </a:solidFill>
                <a:latin typeface="Agency FB" panose="020B0503020202020204" pitchFamily="34" charset="0"/>
              </a:rPr>
              <a:t>02</a:t>
            </a:r>
            <a:endParaRPr lang="zh-CN" altLang="en-US" sz="2800" b="1" dirty="0">
              <a:solidFill>
                <a:srgbClr val="FFFFFF"/>
              </a:solidFill>
              <a:latin typeface="Agency FB" panose="020B0503020202020204" pitchFamily="34" charset="0"/>
            </a:endParaRPr>
          </a:p>
        </p:txBody>
      </p:sp>
      <p:sp>
        <p:nvSpPr>
          <p:cNvPr id="23564" name="椭圆 13"/>
          <p:cNvSpPr>
            <a:spLocks noChangeAspect="1" noChangeArrowheads="1"/>
          </p:cNvSpPr>
          <p:nvPr/>
        </p:nvSpPr>
        <p:spPr bwMode="auto">
          <a:xfrm>
            <a:off x="7334250" y="4298950"/>
            <a:ext cx="900113" cy="89852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b="1" dirty="0">
                <a:solidFill>
                  <a:srgbClr val="FFFFFF"/>
                </a:solidFill>
                <a:latin typeface="Agency FB" panose="020B0503020202020204" pitchFamily="34" charset="0"/>
              </a:rPr>
              <a:t>03</a:t>
            </a:r>
            <a:endParaRPr lang="zh-CN" altLang="en-US" sz="2800" b="1" dirty="0">
              <a:solidFill>
                <a:srgbClr val="FFFFFF"/>
              </a:solidFill>
              <a:latin typeface="Agency FB" panose="020B0503020202020204" pitchFamily="34" charset="0"/>
            </a:endParaRPr>
          </a:p>
        </p:txBody>
      </p:sp>
      <p:sp>
        <p:nvSpPr>
          <p:cNvPr id="23565" name="椭圆 14"/>
          <p:cNvSpPr>
            <a:spLocks noChangeAspect="1" noChangeArrowheads="1"/>
          </p:cNvSpPr>
          <p:nvPr/>
        </p:nvSpPr>
        <p:spPr bwMode="auto">
          <a:xfrm>
            <a:off x="5629275" y="5465763"/>
            <a:ext cx="900113" cy="900112"/>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b="1" dirty="0">
                <a:solidFill>
                  <a:srgbClr val="FFFFFF"/>
                </a:solidFill>
                <a:latin typeface="Agency FB" panose="020B0503020202020204" pitchFamily="34" charset="0"/>
              </a:rPr>
              <a:t>04</a:t>
            </a:r>
            <a:endParaRPr lang="zh-CN" altLang="en-US" sz="2800" b="1" dirty="0">
              <a:solidFill>
                <a:srgbClr val="FFFFFF"/>
              </a:solidFill>
              <a:latin typeface="Agency FB" panose="020B0503020202020204" pitchFamily="34" charset="0"/>
            </a:endParaRPr>
          </a:p>
        </p:txBody>
      </p:sp>
      <p:cxnSp>
        <p:nvCxnSpPr>
          <p:cNvPr id="23566" name="直接连接符 4"/>
          <p:cNvCxnSpPr>
            <a:cxnSpLocks noChangeShapeType="1"/>
            <a:stCxn id="23558" idx="6"/>
            <a:endCxn id="23562" idx="2"/>
          </p:cNvCxnSpPr>
          <p:nvPr/>
        </p:nvCxnSpPr>
        <p:spPr bwMode="auto">
          <a:xfrm>
            <a:off x="3622675" y="2413000"/>
            <a:ext cx="2006600"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cxnSp>
        <p:nvCxnSpPr>
          <p:cNvPr id="23567" name="直接连接符 16"/>
          <p:cNvCxnSpPr>
            <a:cxnSpLocks noChangeShapeType="1"/>
            <a:stCxn id="23559" idx="6"/>
            <a:endCxn id="23563" idx="2"/>
          </p:cNvCxnSpPr>
          <p:nvPr/>
        </p:nvCxnSpPr>
        <p:spPr bwMode="auto">
          <a:xfrm>
            <a:off x="4522788" y="3579813"/>
            <a:ext cx="2811462"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cxnSp>
        <p:nvCxnSpPr>
          <p:cNvPr id="23568" name="直接连接符 18"/>
          <p:cNvCxnSpPr>
            <a:cxnSpLocks noChangeShapeType="1"/>
            <a:stCxn id="23560" idx="6"/>
            <a:endCxn id="23564" idx="2"/>
          </p:cNvCxnSpPr>
          <p:nvPr/>
        </p:nvCxnSpPr>
        <p:spPr bwMode="auto">
          <a:xfrm>
            <a:off x="4522788" y="4748213"/>
            <a:ext cx="2811462"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cxnSp>
        <p:nvCxnSpPr>
          <p:cNvPr id="23569" name="直接连接符 20"/>
          <p:cNvCxnSpPr>
            <a:cxnSpLocks noChangeShapeType="1"/>
            <a:stCxn id="23561" idx="6"/>
            <a:endCxn id="23565" idx="2"/>
          </p:cNvCxnSpPr>
          <p:nvPr/>
        </p:nvCxnSpPr>
        <p:spPr bwMode="auto">
          <a:xfrm>
            <a:off x="3622675" y="5916613"/>
            <a:ext cx="2006600"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sp>
        <p:nvSpPr>
          <p:cNvPr id="23570" name="文本框 21"/>
          <p:cNvSpPr txBox="1">
            <a:spLocks noChangeArrowheads="1"/>
          </p:cNvSpPr>
          <p:nvPr/>
        </p:nvSpPr>
        <p:spPr bwMode="auto">
          <a:xfrm>
            <a:off x="6529388" y="1895475"/>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3571" name="文本框 22"/>
          <p:cNvSpPr txBox="1">
            <a:spLocks noChangeArrowheads="1"/>
          </p:cNvSpPr>
          <p:nvPr/>
        </p:nvSpPr>
        <p:spPr bwMode="auto">
          <a:xfrm>
            <a:off x="8234363" y="4294188"/>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3572" name="文本框 23"/>
          <p:cNvSpPr txBox="1">
            <a:spLocks noChangeArrowheads="1"/>
          </p:cNvSpPr>
          <p:nvPr/>
        </p:nvSpPr>
        <p:spPr bwMode="auto">
          <a:xfrm>
            <a:off x="8234363" y="3130550"/>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3573" name="文本框 24"/>
          <p:cNvSpPr txBox="1">
            <a:spLocks noChangeArrowheads="1"/>
          </p:cNvSpPr>
          <p:nvPr/>
        </p:nvSpPr>
        <p:spPr bwMode="auto">
          <a:xfrm>
            <a:off x="6529388" y="546576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3574" name="文本框 25"/>
          <p:cNvSpPr txBox="1">
            <a:spLocks noChangeArrowheads="1"/>
          </p:cNvSpPr>
          <p:nvPr/>
        </p:nvSpPr>
        <p:spPr bwMode="auto">
          <a:xfrm>
            <a:off x="6529388" y="2262188"/>
            <a:ext cx="386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a:t>
            </a:r>
            <a:endParaRPr lang="zh-CN" altLang="zh-CN" sz="1400" dirty="0">
              <a:solidFill>
                <a:schemeClr val="tx1">
                  <a:lumMod val="50000"/>
                  <a:lumOff val="50000"/>
                </a:schemeClr>
              </a:solidFill>
              <a:latin typeface="微软雅黑" panose="020B0503020204020204" pitchFamily="34" charset="-122"/>
            </a:endParaRPr>
          </a:p>
        </p:txBody>
      </p:sp>
      <p:sp>
        <p:nvSpPr>
          <p:cNvPr id="23575" name="文本框 26"/>
          <p:cNvSpPr txBox="1">
            <a:spLocks noChangeArrowheads="1"/>
          </p:cNvSpPr>
          <p:nvPr/>
        </p:nvSpPr>
        <p:spPr bwMode="auto">
          <a:xfrm>
            <a:off x="8235950" y="3430588"/>
            <a:ext cx="3117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a:t>
            </a:r>
            <a:endParaRPr lang="zh-CN" altLang="zh-CN" sz="1400" dirty="0">
              <a:solidFill>
                <a:schemeClr val="tx1">
                  <a:lumMod val="50000"/>
                  <a:lumOff val="50000"/>
                </a:schemeClr>
              </a:solidFill>
              <a:latin typeface="微软雅黑" panose="020B0503020204020204" pitchFamily="34" charset="-122"/>
            </a:endParaRPr>
          </a:p>
        </p:txBody>
      </p:sp>
      <p:sp>
        <p:nvSpPr>
          <p:cNvPr id="23576" name="文本框 27"/>
          <p:cNvSpPr txBox="1">
            <a:spLocks noChangeArrowheads="1"/>
          </p:cNvSpPr>
          <p:nvPr/>
        </p:nvSpPr>
        <p:spPr bwMode="auto">
          <a:xfrm>
            <a:off x="8234363" y="4664075"/>
            <a:ext cx="3117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a:t>
            </a:r>
            <a:endParaRPr lang="zh-CN" altLang="zh-CN" sz="1400" dirty="0">
              <a:solidFill>
                <a:schemeClr val="tx1">
                  <a:lumMod val="50000"/>
                  <a:lumOff val="50000"/>
                </a:schemeClr>
              </a:solidFill>
              <a:latin typeface="微软雅黑" panose="020B0503020204020204" pitchFamily="34" charset="-122"/>
            </a:endParaRPr>
          </a:p>
        </p:txBody>
      </p:sp>
      <p:sp>
        <p:nvSpPr>
          <p:cNvPr id="23577" name="文本框 28"/>
          <p:cNvSpPr txBox="1">
            <a:spLocks noChangeArrowheads="1"/>
          </p:cNvSpPr>
          <p:nvPr/>
        </p:nvSpPr>
        <p:spPr bwMode="auto">
          <a:xfrm>
            <a:off x="6529388" y="5829300"/>
            <a:ext cx="386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a:t>
            </a:r>
            <a:endParaRPr lang="zh-CN" altLang="zh-CN" sz="1400" dirty="0">
              <a:solidFill>
                <a:schemeClr val="tx1">
                  <a:lumMod val="50000"/>
                  <a:lumOff val="50000"/>
                </a:schemeClr>
              </a:solidFill>
              <a:latin typeface="微软雅黑" panose="020B0503020204020204" pitchFamily="34" charset="-122"/>
            </a:endParaRPr>
          </a:p>
        </p:txBody>
      </p:sp>
      <p:sp>
        <p:nvSpPr>
          <p:cNvPr id="32"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33"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34" name="圆角矩形 33"/>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35" name="直接连接符 34"/>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556"/>
                                        </p:tgtEl>
                                        <p:attrNameLst>
                                          <p:attrName>style.visibility</p:attrName>
                                        </p:attrNameLst>
                                      </p:cBhvr>
                                      <p:to>
                                        <p:strVal val="visible"/>
                                      </p:to>
                                    </p:set>
                                    <p:anim calcmode="lin" valueType="num">
                                      <p:cBhvr>
                                        <p:cTn id="27" dur="500" fill="hold"/>
                                        <p:tgtEl>
                                          <p:spTgt spid="23556"/>
                                        </p:tgtEl>
                                        <p:attrNameLst>
                                          <p:attrName>ppt_w</p:attrName>
                                        </p:attrNameLst>
                                      </p:cBhvr>
                                      <p:tavLst>
                                        <p:tav tm="0">
                                          <p:val>
                                            <p:fltVal val="0"/>
                                          </p:val>
                                        </p:tav>
                                        <p:tav tm="100000">
                                          <p:val>
                                            <p:strVal val="#ppt_w"/>
                                          </p:val>
                                        </p:tav>
                                      </p:tavLst>
                                    </p:anim>
                                    <p:anim calcmode="lin" valueType="num">
                                      <p:cBhvr>
                                        <p:cTn id="28" dur="500" fill="hold"/>
                                        <p:tgtEl>
                                          <p:spTgt spid="23556"/>
                                        </p:tgtEl>
                                        <p:attrNameLst>
                                          <p:attrName>ppt_h</p:attrName>
                                        </p:attrNameLst>
                                      </p:cBhvr>
                                      <p:tavLst>
                                        <p:tav tm="0">
                                          <p:val>
                                            <p:fltVal val="0"/>
                                          </p:val>
                                        </p:tav>
                                        <p:tav tm="100000">
                                          <p:val>
                                            <p:strVal val="#ppt_h"/>
                                          </p:val>
                                        </p:tav>
                                      </p:tavLst>
                                    </p:anim>
                                    <p:animEffect transition="in" filter="fade">
                                      <p:cBhvr>
                                        <p:cTn id="29" dur="500"/>
                                        <p:tgtEl>
                                          <p:spTgt spid="2355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grpId="0" nodeType="clickEffect">
                                  <p:stCondLst>
                                    <p:cond delay="0"/>
                                  </p:stCondLst>
                                  <p:childTnLst>
                                    <p:set>
                                      <p:cBhvr>
                                        <p:cTn id="33" dur="1" fill="hold">
                                          <p:stCondLst>
                                            <p:cond delay="0"/>
                                          </p:stCondLst>
                                        </p:cTn>
                                        <p:tgtEl>
                                          <p:spTgt spid="23557"/>
                                        </p:tgtEl>
                                        <p:attrNameLst>
                                          <p:attrName>style.visibility</p:attrName>
                                        </p:attrNameLst>
                                      </p:cBhvr>
                                      <p:to>
                                        <p:strVal val="visible"/>
                                      </p:to>
                                    </p:set>
                                    <p:animEffect transition="in" filter="barn(outHorizontal)">
                                      <p:cBhvr>
                                        <p:cTn id="34" dur="500"/>
                                        <p:tgtEl>
                                          <p:spTgt spid="2355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3558"/>
                                        </p:tgtEl>
                                        <p:attrNameLst>
                                          <p:attrName>style.visibility</p:attrName>
                                        </p:attrNameLst>
                                      </p:cBhvr>
                                      <p:to>
                                        <p:strVal val="visible"/>
                                      </p:to>
                                    </p:set>
                                    <p:anim calcmode="lin" valueType="num">
                                      <p:cBhvr>
                                        <p:cTn id="39" dur="500" fill="hold"/>
                                        <p:tgtEl>
                                          <p:spTgt spid="23558"/>
                                        </p:tgtEl>
                                        <p:attrNameLst>
                                          <p:attrName>ppt_w</p:attrName>
                                        </p:attrNameLst>
                                      </p:cBhvr>
                                      <p:tavLst>
                                        <p:tav tm="0">
                                          <p:val>
                                            <p:fltVal val="0"/>
                                          </p:val>
                                        </p:tav>
                                        <p:tav tm="100000">
                                          <p:val>
                                            <p:strVal val="#ppt_w"/>
                                          </p:val>
                                        </p:tav>
                                      </p:tavLst>
                                    </p:anim>
                                    <p:anim calcmode="lin" valueType="num">
                                      <p:cBhvr>
                                        <p:cTn id="40" dur="500" fill="hold"/>
                                        <p:tgtEl>
                                          <p:spTgt spid="23558"/>
                                        </p:tgtEl>
                                        <p:attrNameLst>
                                          <p:attrName>ppt_h</p:attrName>
                                        </p:attrNameLst>
                                      </p:cBhvr>
                                      <p:tavLst>
                                        <p:tav tm="0">
                                          <p:val>
                                            <p:fltVal val="0"/>
                                          </p:val>
                                        </p:tav>
                                        <p:tav tm="100000">
                                          <p:val>
                                            <p:strVal val="#ppt_h"/>
                                          </p:val>
                                        </p:tav>
                                      </p:tavLst>
                                    </p:anim>
                                    <p:animEffect transition="in" filter="fade">
                                      <p:cBhvr>
                                        <p:cTn id="41" dur="500"/>
                                        <p:tgtEl>
                                          <p:spTgt spid="2355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3559"/>
                                        </p:tgtEl>
                                        <p:attrNameLst>
                                          <p:attrName>style.visibility</p:attrName>
                                        </p:attrNameLst>
                                      </p:cBhvr>
                                      <p:to>
                                        <p:strVal val="visible"/>
                                      </p:to>
                                    </p:set>
                                    <p:anim calcmode="lin" valueType="num">
                                      <p:cBhvr>
                                        <p:cTn id="44" dur="500" fill="hold"/>
                                        <p:tgtEl>
                                          <p:spTgt spid="23559"/>
                                        </p:tgtEl>
                                        <p:attrNameLst>
                                          <p:attrName>ppt_w</p:attrName>
                                        </p:attrNameLst>
                                      </p:cBhvr>
                                      <p:tavLst>
                                        <p:tav tm="0">
                                          <p:val>
                                            <p:fltVal val="0"/>
                                          </p:val>
                                        </p:tav>
                                        <p:tav tm="100000">
                                          <p:val>
                                            <p:strVal val="#ppt_w"/>
                                          </p:val>
                                        </p:tav>
                                      </p:tavLst>
                                    </p:anim>
                                    <p:anim calcmode="lin" valueType="num">
                                      <p:cBhvr>
                                        <p:cTn id="45" dur="500" fill="hold"/>
                                        <p:tgtEl>
                                          <p:spTgt spid="23559"/>
                                        </p:tgtEl>
                                        <p:attrNameLst>
                                          <p:attrName>ppt_h</p:attrName>
                                        </p:attrNameLst>
                                      </p:cBhvr>
                                      <p:tavLst>
                                        <p:tav tm="0">
                                          <p:val>
                                            <p:fltVal val="0"/>
                                          </p:val>
                                        </p:tav>
                                        <p:tav tm="100000">
                                          <p:val>
                                            <p:strVal val="#ppt_h"/>
                                          </p:val>
                                        </p:tav>
                                      </p:tavLst>
                                    </p:anim>
                                    <p:animEffect transition="in" filter="fade">
                                      <p:cBhvr>
                                        <p:cTn id="46" dur="500"/>
                                        <p:tgtEl>
                                          <p:spTgt spid="2355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3560"/>
                                        </p:tgtEl>
                                        <p:attrNameLst>
                                          <p:attrName>style.visibility</p:attrName>
                                        </p:attrNameLst>
                                      </p:cBhvr>
                                      <p:to>
                                        <p:strVal val="visible"/>
                                      </p:to>
                                    </p:set>
                                    <p:anim calcmode="lin" valueType="num">
                                      <p:cBhvr>
                                        <p:cTn id="49" dur="500" fill="hold"/>
                                        <p:tgtEl>
                                          <p:spTgt spid="23560"/>
                                        </p:tgtEl>
                                        <p:attrNameLst>
                                          <p:attrName>ppt_w</p:attrName>
                                        </p:attrNameLst>
                                      </p:cBhvr>
                                      <p:tavLst>
                                        <p:tav tm="0">
                                          <p:val>
                                            <p:fltVal val="0"/>
                                          </p:val>
                                        </p:tav>
                                        <p:tav tm="100000">
                                          <p:val>
                                            <p:strVal val="#ppt_w"/>
                                          </p:val>
                                        </p:tav>
                                      </p:tavLst>
                                    </p:anim>
                                    <p:anim calcmode="lin" valueType="num">
                                      <p:cBhvr>
                                        <p:cTn id="50" dur="500" fill="hold"/>
                                        <p:tgtEl>
                                          <p:spTgt spid="23560"/>
                                        </p:tgtEl>
                                        <p:attrNameLst>
                                          <p:attrName>ppt_h</p:attrName>
                                        </p:attrNameLst>
                                      </p:cBhvr>
                                      <p:tavLst>
                                        <p:tav tm="0">
                                          <p:val>
                                            <p:fltVal val="0"/>
                                          </p:val>
                                        </p:tav>
                                        <p:tav tm="100000">
                                          <p:val>
                                            <p:strVal val="#ppt_h"/>
                                          </p:val>
                                        </p:tav>
                                      </p:tavLst>
                                    </p:anim>
                                    <p:animEffect transition="in" filter="fade">
                                      <p:cBhvr>
                                        <p:cTn id="51" dur="500"/>
                                        <p:tgtEl>
                                          <p:spTgt spid="2356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3561"/>
                                        </p:tgtEl>
                                        <p:attrNameLst>
                                          <p:attrName>style.visibility</p:attrName>
                                        </p:attrNameLst>
                                      </p:cBhvr>
                                      <p:to>
                                        <p:strVal val="visible"/>
                                      </p:to>
                                    </p:set>
                                    <p:anim calcmode="lin" valueType="num">
                                      <p:cBhvr>
                                        <p:cTn id="54" dur="500" fill="hold"/>
                                        <p:tgtEl>
                                          <p:spTgt spid="23561"/>
                                        </p:tgtEl>
                                        <p:attrNameLst>
                                          <p:attrName>ppt_w</p:attrName>
                                        </p:attrNameLst>
                                      </p:cBhvr>
                                      <p:tavLst>
                                        <p:tav tm="0">
                                          <p:val>
                                            <p:fltVal val="0"/>
                                          </p:val>
                                        </p:tav>
                                        <p:tav tm="100000">
                                          <p:val>
                                            <p:strVal val="#ppt_w"/>
                                          </p:val>
                                        </p:tav>
                                      </p:tavLst>
                                    </p:anim>
                                    <p:anim calcmode="lin" valueType="num">
                                      <p:cBhvr>
                                        <p:cTn id="55" dur="500" fill="hold"/>
                                        <p:tgtEl>
                                          <p:spTgt spid="23561"/>
                                        </p:tgtEl>
                                        <p:attrNameLst>
                                          <p:attrName>ppt_h</p:attrName>
                                        </p:attrNameLst>
                                      </p:cBhvr>
                                      <p:tavLst>
                                        <p:tav tm="0">
                                          <p:val>
                                            <p:fltVal val="0"/>
                                          </p:val>
                                        </p:tav>
                                        <p:tav tm="100000">
                                          <p:val>
                                            <p:strVal val="#ppt_h"/>
                                          </p:val>
                                        </p:tav>
                                      </p:tavLst>
                                    </p:anim>
                                    <p:animEffect transition="in" filter="fade">
                                      <p:cBhvr>
                                        <p:cTn id="56" dur="500"/>
                                        <p:tgtEl>
                                          <p:spTgt spid="2356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3566"/>
                                        </p:tgtEl>
                                        <p:attrNameLst>
                                          <p:attrName>style.visibility</p:attrName>
                                        </p:attrNameLst>
                                      </p:cBhvr>
                                      <p:to>
                                        <p:strVal val="visible"/>
                                      </p:to>
                                    </p:set>
                                    <p:animEffect transition="in" filter="wipe(left)">
                                      <p:cBhvr>
                                        <p:cTn id="61" dur="500"/>
                                        <p:tgtEl>
                                          <p:spTgt spid="23566"/>
                                        </p:tgtEl>
                                      </p:cBhvr>
                                    </p:animEffect>
                                  </p:childTnLst>
                                </p:cTn>
                              </p:par>
                              <p:par>
                                <p:cTn id="62" presetID="22" presetClass="entr" presetSubtype="8" fill="hold" nodeType="withEffect">
                                  <p:stCondLst>
                                    <p:cond delay="0"/>
                                  </p:stCondLst>
                                  <p:childTnLst>
                                    <p:set>
                                      <p:cBhvr>
                                        <p:cTn id="63" dur="1" fill="hold">
                                          <p:stCondLst>
                                            <p:cond delay="0"/>
                                          </p:stCondLst>
                                        </p:cTn>
                                        <p:tgtEl>
                                          <p:spTgt spid="23567"/>
                                        </p:tgtEl>
                                        <p:attrNameLst>
                                          <p:attrName>style.visibility</p:attrName>
                                        </p:attrNameLst>
                                      </p:cBhvr>
                                      <p:to>
                                        <p:strVal val="visible"/>
                                      </p:to>
                                    </p:set>
                                    <p:animEffect transition="in" filter="wipe(left)">
                                      <p:cBhvr>
                                        <p:cTn id="64" dur="500"/>
                                        <p:tgtEl>
                                          <p:spTgt spid="23567"/>
                                        </p:tgtEl>
                                      </p:cBhvr>
                                    </p:animEffect>
                                  </p:childTnLst>
                                </p:cTn>
                              </p:par>
                              <p:par>
                                <p:cTn id="65" presetID="22" presetClass="entr" presetSubtype="8" fill="hold" nodeType="withEffect">
                                  <p:stCondLst>
                                    <p:cond delay="0"/>
                                  </p:stCondLst>
                                  <p:childTnLst>
                                    <p:set>
                                      <p:cBhvr>
                                        <p:cTn id="66" dur="1" fill="hold">
                                          <p:stCondLst>
                                            <p:cond delay="0"/>
                                          </p:stCondLst>
                                        </p:cTn>
                                        <p:tgtEl>
                                          <p:spTgt spid="23568"/>
                                        </p:tgtEl>
                                        <p:attrNameLst>
                                          <p:attrName>style.visibility</p:attrName>
                                        </p:attrNameLst>
                                      </p:cBhvr>
                                      <p:to>
                                        <p:strVal val="visible"/>
                                      </p:to>
                                    </p:set>
                                    <p:animEffect transition="in" filter="wipe(left)">
                                      <p:cBhvr>
                                        <p:cTn id="67" dur="500"/>
                                        <p:tgtEl>
                                          <p:spTgt spid="23568"/>
                                        </p:tgtEl>
                                      </p:cBhvr>
                                    </p:animEffect>
                                  </p:childTnLst>
                                </p:cTn>
                              </p:par>
                              <p:par>
                                <p:cTn id="68" presetID="22" presetClass="entr" presetSubtype="8" fill="hold" nodeType="withEffect">
                                  <p:stCondLst>
                                    <p:cond delay="0"/>
                                  </p:stCondLst>
                                  <p:childTnLst>
                                    <p:set>
                                      <p:cBhvr>
                                        <p:cTn id="69" dur="1" fill="hold">
                                          <p:stCondLst>
                                            <p:cond delay="0"/>
                                          </p:stCondLst>
                                        </p:cTn>
                                        <p:tgtEl>
                                          <p:spTgt spid="23569"/>
                                        </p:tgtEl>
                                        <p:attrNameLst>
                                          <p:attrName>style.visibility</p:attrName>
                                        </p:attrNameLst>
                                      </p:cBhvr>
                                      <p:to>
                                        <p:strVal val="visible"/>
                                      </p:to>
                                    </p:set>
                                    <p:animEffect transition="in" filter="wipe(left)">
                                      <p:cBhvr>
                                        <p:cTn id="70" dur="500"/>
                                        <p:tgtEl>
                                          <p:spTgt spid="23569"/>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3562"/>
                                        </p:tgtEl>
                                        <p:attrNameLst>
                                          <p:attrName>style.visibility</p:attrName>
                                        </p:attrNameLst>
                                      </p:cBhvr>
                                      <p:to>
                                        <p:strVal val="visible"/>
                                      </p:to>
                                    </p:set>
                                    <p:anim calcmode="lin" valueType="num">
                                      <p:cBhvr>
                                        <p:cTn id="75" dur="500" fill="hold"/>
                                        <p:tgtEl>
                                          <p:spTgt spid="23562"/>
                                        </p:tgtEl>
                                        <p:attrNameLst>
                                          <p:attrName>ppt_w</p:attrName>
                                        </p:attrNameLst>
                                      </p:cBhvr>
                                      <p:tavLst>
                                        <p:tav tm="0">
                                          <p:val>
                                            <p:fltVal val="0"/>
                                          </p:val>
                                        </p:tav>
                                        <p:tav tm="100000">
                                          <p:val>
                                            <p:strVal val="#ppt_w"/>
                                          </p:val>
                                        </p:tav>
                                      </p:tavLst>
                                    </p:anim>
                                    <p:anim calcmode="lin" valueType="num">
                                      <p:cBhvr>
                                        <p:cTn id="76" dur="500" fill="hold"/>
                                        <p:tgtEl>
                                          <p:spTgt spid="23562"/>
                                        </p:tgtEl>
                                        <p:attrNameLst>
                                          <p:attrName>ppt_h</p:attrName>
                                        </p:attrNameLst>
                                      </p:cBhvr>
                                      <p:tavLst>
                                        <p:tav tm="0">
                                          <p:val>
                                            <p:fltVal val="0"/>
                                          </p:val>
                                        </p:tav>
                                        <p:tav tm="100000">
                                          <p:val>
                                            <p:strVal val="#ppt_h"/>
                                          </p:val>
                                        </p:tav>
                                      </p:tavLst>
                                    </p:anim>
                                    <p:animEffect transition="in" filter="fade">
                                      <p:cBhvr>
                                        <p:cTn id="77" dur="500"/>
                                        <p:tgtEl>
                                          <p:spTgt spid="23562"/>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23570"/>
                                        </p:tgtEl>
                                        <p:attrNameLst>
                                          <p:attrName>style.visibility</p:attrName>
                                        </p:attrNameLst>
                                      </p:cBhvr>
                                      <p:to>
                                        <p:strVal val="visible"/>
                                      </p:to>
                                    </p:set>
                                    <p:anim calcmode="lin" valueType="num">
                                      <p:cBhvr additive="base">
                                        <p:cTn id="82" dur="500" fill="hold"/>
                                        <p:tgtEl>
                                          <p:spTgt spid="23570"/>
                                        </p:tgtEl>
                                        <p:attrNameLst>
                                          <p:attrName>ppt_x</p:attrName>
                                        </p:attrNameLst>
                                      </p:cBhvr>
                                      <p:tavLst>
                                        <p:tav tm="0">
                                          <p:val>
                                            <p:strVal val="1+#ppt_w/2"/>
                                          </p:val>
                                        </p:tav>
                                        <p:tav tm="100000">
                                          <p:val>
                                            <p:strVal val="#ppt_x"/>
                                          </p:val>
                                        </p:tav>
                                      </p:tavLst>
                                    </p:anim>
                                    <p:anim calcmode="lin" valueType="num">
                                      <p:cBhvr additive="base">
                                        <p:cTn id="83" dur="500" fill="hold"/>
                                        <p:tgtEl>
                                          <p:spTgt spid="23570"/>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3574"/>
                                        </p:tgtEl>
                                        <p:attrNameLst>
                                          <p:attrName>style.visibility</p:attrName>
                                        </p:attrNameLst>
                                      </p:cBhvr>
                                      <p:to>
                                        <p:strVal val="visible"/>
                                      </p:to>
                                    </p:set>
                                    <p:anim calcmode="lin" valueType="num">
                                      <p:cBhvr additive="base">
                                        <p:cTn id="86" dur="500" fill="hold"/>
                                        <p:tgtEl>
                                          <p:spTgt spid="23574"/>
                                        </p:tgtEl>
                                        <p:attrNameLst>
                                          <p:attrName>ppt_x</p:attrName>
                                        </p:attrNameLst>
                                      </p:cBhvr>
                                      <p:tavLst>
                                        <p:tav tm="0">
                                          <p:val>
                                            <p:strVal val="1+#ppt_w/2"/>
                                          </p:val>
                                        </p:tav>
                                        <p:tav tm="100000">
                                          <p:val>
                                            <p:strVal val="#ppt_x"/>
                                          </p:val>
                                        </p:tav>
                                      </p:tavLst>
                                    </p:anim>
                                    <p:anim calcmode="lin" valueType="num">
                                      <p:cBhvr additive="base">
                                        <p:cTn id="87" dur="500" fill="hold"/>
                                        <p:tgtEl>
                                          <p:spTgt spid="23574"/>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3563"/>
                                        </p:tgtEl>
                                        <p:attrNameLst>
                                          <p:attrName>style.visibility</p:attrName>
                                        </p:attrNameLst>
                                      </p:cBhvr>
                                      <p:to>
                                        <p:strVal val="visible"/>
                                      </p:to>
                                    </p:set>
                                    <p:anim calcmode="lin" valueType="num">
                                      <p:cBhvr>
                                        <p:cTn id="92" dur="500" fill="hold"/>
                                        <p:tgtEl>
                                          <p:spTgt spid="23563"/>
                                        </p:tgtEl>
                                        <p:attrNameLst>
                                          <p:attrName>ppt_w</p:attrName>
                                        </p:attrNameLst>
                                      </p:cBhvr>
                                      <p:tavLst>
                                        <p:tav tm="0">
                                          <p:val>
                                            <p:fltVal val="0"/>
                                          </p:val>
                                        </p:tav>
                                        <p:tav tm="100000">
                                          <p:val>
                                            <p:strVal val="#ppt_w"/>
                                          </p:val>
                                        </p:tav>
                                      </p:tavLst>
                                    </p:anim>
                                    <p:anim calcmode="lin" valueType="num">
                                      <p:cBhvr>
                                        <p:cTn id="93" dur="500" fill="hold"/>
                                        <p:tgtEl>
                                          <p:spTgt spid="23563"/>
                                        </p:tgtEl>
                                        <p:attrNameLst>
                                          <p:attrName>ppt_h</p:attrName>
                                        </p:attrNameLst>
                                      </p:cBhvr>
                                      <p:tavLst>
                                        <p:tav tm="0">
                                          <p:val>
                                            <p:fltVal val="0"/>
                                          </p:val>
                                        </p:tav>
                                        <p:tav tm="100000">
                                          <p:val>
                                            <p:strVal val="#ppt_h"/>
                                          </p:val>
                                        </p:tav>
                                      </p:tavLst>
                                    </p:anim>
                                    <p:animEffect transition="in" filter="fade">
                                      <p:cBhvr>
                                        <p:cTn id="94" dur="500"/>
                                        <p:tgtEl>
                                          <p:spTgt spid="23563"/>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23572"/>
                                        </p:tgtEl>
                                        <p:attrNameLst>
                                          <p:attrName>style.visibility</p:attrName>
                                        </p:attrNameLst>
                                      </p:cBhvr>
                                      <p:to>
                                        <p:strVal val="visible"/>
                                      </p:to>
                                    </p:set>
                                    <p:anim calcmode="lin" valueType="num">
                                      <p:cBhvr additive="base">
                                        <p:cTn id="99" dur="500" fill="hold"/>
                                        <p:tgtEl>
                                          <p:spTgt spid="23572"/>
                                        </p:tgtEl>
                                        <p:attrNameLst>
                                          <p:attrName>ppt_x</p:attrName>
                                        </p:attrNameLst>
                                      </p:cBhvr>
                                      <p:tavLst>
                                        <p:tav tm="0">
                                          <p:val>
                                            <p:strVal val="1+#ppt_w/2"/>
                                          </p:val>
                                        </p:tav>
                                        <p:tav tm="100000">
                                          <p:val>
                                            <p:strVal val="#ppt_x"/>
                                          </p:val>
                                        </p:tav>
                                      </p:tavLst>
                                    </p:anim>
                                    <p:anim calcmode="lin" valueType="num">
                                      <p:cBhvr additive="base">
                                        <p:cTn id="100" dur="500" fill="hold"/>
                                        <p:tgtEl>
                                          <p:spTgt spid="23572"/>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3575"/>
                                        </p:tgtEl>
                                        <p:attrNameLst>
                                          <p:attrName>style.visibility</p:attrName>
                                        </p:attrNameLst>
                                      </p:cBhvr>
                                      <p:to>
                                        <p:strVal val="visible"/>
                                      </p:to>
                                    </p:set>
                                    <p:anim calcmode="lin" valueType="num">
                                      <p:cBhvr additive="base">
                                        <p:cTn id="103" dur="500" fill="hold"/>
                                        <p:tgtEl>
                                          <p:spTgt spid="23575"/>
                                        </p:tgtEl>
                                        <p:attrNameLst>
                                          <p:attrName>ppt_x</p:attrName>
                                        </p:attrNameLst>
                                      </p:cBhvr>
                                      <p:tavLst>
                                        <p:tav tm="0">
                                          <p:val>
                                            <p:strVal val="1+#ppt_w/2"/>
                                          </p:val>
                                        </p:tav>
                                        <p:tav tm="100000">
                                          <p:val>
                                            <p:strVal val="#ppt_x"/>
                                          </p:val>
                                        </p:tav>
                                      </p:tavLst>
                                    </p:anim>
                                    <p:anim calcmode="lin" valueType="num">
                                      <p:cBhvr additive="base">
                                        <p:cTn id="104" dur="500" fill="hold"/>
                                        <p:tgtEl>
                                          <p:spTgt spid="23575"/>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3564"/>
                                        </p:tgtEl>
                                        <p:attrNameLst>
                                          <p:attrName>style.visibility</p:attrName>
                                        </p:attrNameLst>
                                      </p:cBhvr>
                                      <p:to>
                                        <p:strVal val="visible"/>
                                      </p:to>
                                    </p:set>
                                    <p:anim calcmode="lin" valueType="num">
                                      <p:cBhvr>
                                        <p:cTn id="109" dur="500" fill="hold"/>
                                        <p:tgtEl>
                                          <p:spTgt spid="23564"/>
                                        </p:tgtEl>
                                        <p:attrNameLst>
                                          <p:attrName>ppt_w</p:attrName>
                                        </p:attrNameLst>
                                      </p:cBhvr>
                                      <p:tavLst>
                                        <p:tav tm="0">
                                          <p:val>
                                            <p:fltVal val="0"/>
                                          </p:val>
                                        </p:tav>
                                        <p:tav tm="100000">
                                          <p:val>
                                            <p:strVal val="#ppt_w"/>
                                          </p:val>
                                        </p:tav>
                                      </p:tavLst>
                                    </p:anim>
                                    <p:anim calcmode="lin" valueType="num">
                                      <p:cBhvr>
                                        <p:cTn id="110" dur="500" fill="hold"/>
                                        <p:tgtEl>
                                          <p:spTgt spid="23564"/>
                                        </p:tgtEl>
                                        <p:attrNameLst>
                                          <p:attrName>ppt_h</p:attrName>
                                        </p:attrNameLst>
                                      </p:cBhvr>
                                      <p:tavLst>
                                        <p:tav tm="0">
                                          <p:val>
                                            <p:fltVal val="0"/>
                                          </p:val>
                                        </p:tav>
                                        <p:tav tm="100000">
                                          <p:val>
                                            <p:strVal val="#ppt_h"/>
                                          </p:val>
                                        </p:tav>
                                      </p:tavLst>
                                    </p:anim>
                                    <p:animEffect transition="in" filter="fade">
                                      <p:cBhvr>
                                        <p:cTn id="111" dur="500"/>
                                        <p:tgtEl>
                                          <p:spTgt spid="23564"/>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23571"/>
                                        </p:tgtEl>
                                        <p:attrNameLst>
                                          <p:attrName>style.visibility</p:attrName>
                                        </p:attrNameLst>
                                      </p:cBhvr>
                                      <p:to>
                                        <p:strVal val="visible"/>
                                      </p:to>
                                    </p:set>
                                    <p:anim calcmode="lin" valueType="num">
                                      <p:cBhvr additive="base">
                                        <p:cTn id="116" dur="500" fill="hold"/>
                                        <p:tgtEl>
                                          <p:spTgt spid="23571"/>
                                        </p:tgtEl>
                                        <p:attrNameLst>
                                          <p:attrName>ppt_x</p:attrName>
                                        </p:attrNameLst>
                                      </p:cBhvr>
                                      <p:tavLst>
                                        <p:tav tm="0">
                                          <p:val>
                                            <p:strVal val="1+#ppt_w/2"/>
                                          </p:val>
                                        </p:tav>
                                        <p:tav tm="100000">
                                          <p:val>
                                            <p:strVal val="#ppt_x"/>
                                          </p:val>
                                        </p:tav>
                                      </p:tavLst>
                                    </p:anim>
                                    <p:anim calcmode="lin" valueType="num">
                                      <p:cBhvr additive="base">
                                        <p:cTn id="117" dur="500" fill="hold"/>
                                        <p:tgtEl>
                                          <p:spTgt spid="23571"/>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23576"/>
                                        </p:tgtEl>
                                        <p:attrNameLst>
                                          <p:attrName>style.visibility</p:attrName>
                                        </p:attrNameLst>
                                      </p:cBhvr>
                                      <p:to>
                                        <p:strVal val="visible"/>
                                      </p:to>
                                    </p:set>
                                    <p:anim calcmode="lin" valueType="num">
                                      <p:cBhvr additive="base">
                                        <p:cTn id="120" dur="500" fill="hold"/>
                                        <p:tgtEl>
                                          <p:spTgt spid="23576"/>
                                        </p:tgtEl>
                                        <p:attrNameLst>
                                          <p:attrName>ppt_x</p:attrName>
                                        </p:attrNameLst>
                                      </p:cBhvr>
                                      <p:tavLst>
                                        <p:tav tm="0">
                                          <p:val>
                                            <p:strVal val="1+#ppt_w/2"/>
                                          </p:val>
                                        </p:tav>
                                        <p:tav tm="100000">
                                          <p:val>
                                            <p:strVal val="#ppt_x"/>
                                          </p:val>
                                        </p:tav>
                                      </p:tavLst>
                                    </p:anim>
                                    <p:anim calcmode="lin" valueType="num">
                                      <p:cBhvr additive="base">
                                        <p:cTn id="121" dur="500" fill="hold"/>
                                        <p:tgtEl>
                                          <p:spTgt spid="23576"/>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23565"/>
                                        </p:tgtEl>
                                        <p:attrNameLst>
                                          <p:attrName>style.visibility</p:attrName>
                                        </p:attrNameLst>
                                      </p:cBhvr>
                                      <p:to>
                                        <p:strVal val="visible"/>
                                      </p:to>
                                    </p:set>
                                    <p:anim calcmode="lin" valueType="num">
                                      <p:cBhvr>
                                        <p:cTn id="126" dur="500" fill="hold"/>
                                        <p:tgtEl>
                                          <p:spTgt spid="23565"/>
                                        </p:tgtEl>
                                        <p:attrNameLst>
                                          <p:attrName>ppt_w</p:attrName>
                                        </p:attrNameLst>
                                      </p:cBhvr>
                                      <p:tavLst>
                                        <p:tav tm="0">
                                          <p:val>
                                            <p:fltVal val="0"/>
                                          </p:val>
                                        </p:tav>
                                        <p:tav tm="100000">
                                          <p:val>
                                            <p:strVal val="#ppt_w"/>
                                          </p:val>
                                        </p:tav>
                                      </p:tavLst>
                                    </p:anim>
                                    <p:anim calcmode="lin" valueType="num">
                                      <p:cBhvr>
                                        <p:cTn id="127" dur="500" fill="hold"/>
                                        <p:tgtEl>
                                          <p:spTgt spid="23565"/>
                                        </p:tgtEl>
                                        <p:attrNameLst>
                                          <p:attrName>ppt_h</p:attrName>
                                        </p:attrNameLst>
                                      </p:cBhvr>
                                      <p:tavLst>
                                        <p:tav tm="0">
                                          <p:val>
                                            <p:fltVal val="0"/>
                                          </p:val>
                                        </p:tav>
                                        <p:tav tm="100000">
                                          <p:val>
                                            <p:strVal val="#ppt_h"/>
                                          </p:val>
                                        </p:tav>
                                      </p:tavLst>
                                    </p:anim>
                                    <p:animEffect transition="in" filter="fade">
                                      <p:cBhvr>
                                        <p:cTn id="128" dur="500"/>
                                        <p:tgtEl>
                                          <p:spTgt spid="23565"/>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23573"/>
                                        </p:tgtEl>
                                        <p:attrNameLst>
                                          <p:attrName>style.visibility</p:attrName>
                                        </p:attrNameLst>
                                      </p:cBhvr>
                                      <p:to>
                                        <p:strVal val="visible"/>
                                      </p:to>
                                    </p:set>
                                    <p:anim calcmode="lin" valueType="num">
                                      <p:cBhvr additive="base">
                                        <p:cTn id="133" dur="500" fill="hold"/>
                                        <p:tgtEl>
                                          <p:spTgt spid="23573"/>
                                        </p:tgtEl>
                                        <p:attrNameLst>
                                          <p:attrName>ppt_x</p:attrName>
                                        </p:attrNameLst>
                                      </p:cBhvr>
                                      <p:tavLst>
                                        <p:tav tm="0">
                                          <p:val>
                                            <p:strVal val="1+#ppt_w/2"/>
                                          </p:val>
                                        </p:tav>
                                        <p:tav tm="100000">
                                          <p:val>
                                            <p:strVal val="#ppt_x"/>
                                          </p:val>
                                        </p:tav>
                                      </p:tavLst>
                                    </p:anim>
                                    <p:anim calcmode="lin" valueType="num">
                                      <p:cBhvr additive="base">
                                        <p:cTn id="134" dur="500" fill="hold"/>
                                        <p:tgtEl>
                                          <p:spTgt spid="23573"/>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23577"/>
                                        </p:tgtEl>
                                        <p:attrNameLst>
                                          <p:attrName>style.visibility</p:attrName>
                                        </p:attrNameLst>
                                      </p:cBhvr>
                                      <p:to>
                                        <p:strVal val="visible"/>
                                      </p:to>
                                    </p:set>
                                    <p:anim calcmode="lin" valueType="num">
                                      <p:cBhvr additive="base">
                                        <p:cTn id="137" dur="500" fill="hold"/>
                                        <p:tgtEl>
                                          <p:spTgt spid="23577"/>
                                        </p:tgtEl>
                                        <p:attrNameLst>
                                          <p:attrName>ppt_x</p:attrName>
                                        </p:attrNameLst>
                                      </p:cBhvr>
                                      <p:tavLst>
                                        <p:tav tm="0">
                                          <p:val>
                                            <p:strVal val="1+#ppt_w/2"/>
                                          </p:val>
                                        </p:tav>
                                        <p:tav tm="100000">
                                          <p:val>
                                            <p:strVal val="#ppt_x"/>
                                          </p:val>
                                        </p:tav>
                                      </p:tavLst>
                                    </p:anim>
                                    <p:anim calcmode="lin" valueType="num">
                                      <p:cBhvr additive="base">
                                        <p:cTn id="138" dur="500" fill="hold"/>
                                        <p:tgtEl>
                                          <p:spTgt spid="235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P spid="23559" grpId="0" animBg="1"/>
      <p:bldP spid="23560" grpId="0" animBg="1"/>
      <p:bldP spid="23561" grpId="0" animBg="1"/>
      <p:bldP spid="23562" grpId="0" animBg="1"/>
      <p:bldP spid="23563" grpId="0" animBg="1"/>
      <p:bldP spid="23564" grpId="0" animBg="1"/>
      <p:bldP spid="23565" grpId="0" animBg="1"/>
      <p:bldP spid="23570" grpId="0"/>
      <p:bldP spid="23571" grpId="0"/>
      <p:bldP spid="23572" grpId="0"/>
      <p:bldP spid="23573" grpId="0"/>
      <p:bldP spid="23574" grpId="0"/>
      <p:bldP spid="23575" grpId="0"/>
      <p:bldP spid="23576" grpId="0"/>
      <p:bldP spid="23577" grpId="0"/>
      <p:bldP spid="32" grpId="0"/>
      <p:bldP spid="33" grpId="0"/>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0"/>
          <p:cNvSpPr>
            <a:spLocks noChangeArrowheads="1"/>
          </p:cNvSpPr>
          <p:nvPr/>
        </p:nvSpPr>
        <p:spPr bwMode="auto">
          <a:xfrm>
            <a:off x="9775033" y="1906588"/>
            <a:ext cx="2436813" cy="2474913"/>
          </a:xfrm>
          <a:prstGeom prst="rect">
            <a:avLst/>
          </a:prstGeom>
          <a:solidFill>
            <a:srgbClr val="926F00"/>
          </a:solidFill>
          <a:ln w="9525">
            <a:noFill/>
            <a:miter lim="800000"/>
          </a:ln>
        </p:spPr>
        <p:txBody>
          <a:bodyPr anchor="ctr"/>
          <a:lstStyle/>
          <a:p>
            <a:pPr algn="ctr" eaLnBrk="1" hangingPunct="1">
              <a:defRPr/>
            </a:pPr>
            <a:endParaRPr lang="zh-CN" altLang="en-US">
              <a:solidFill>
                <a:srgbClr val="FFFFFF"/>
              </a:solidFill>
            </a:endParaRPr>
          </a:p>
        </p:txBody>
      </p:sp>
      <p:sp>
        <p:nvSpPr>
          <p:cNvPr id="23" name="矩形 10"/>
          <p:cNvSpPr>
            <a:spLocks noChangeArrowheads="1"/>
          </p:cNvSpPr>
          <p:nvPr/>
        </p:nvSpPr>
        <p:spPr bwMode="auto">
          <a:xfrm>
            <a:off x="7319170" y="4381501"/>
            <a:ext cx="2436813" cy="2474913"/>
          </a:xfrm>
          <a:prstGeom prst="rect">
            <a:avLst/>
          </a:prstGeom>
          <a:solidFill>
            <a:schemeClr val="accent1">
              <a:lumMod val="50000"/>
            </a:schemeClr>
          </a:solidFill>
          <a:ln w="9525">
            <a:noFill/>
            <a:miter lim="800000"/>
          </a:ln>
        </p:spPr>
        <p:txBody>
          <a:bodyPr anchor="ctr"/>
          <a:lstStyle/>
          <a:p>
            <a:pPr algn="ctr" eaLnBrk="1" hangingPunct="1">
              <a:defRPr/>
            </a:pPr>
            <a:endParaRPr lang="zh-CN" altLang="en-US">
              <a:solidFill>
                <a:srgbClr val="FFFFFF"/>
              </a:solidFill>
            </a:endParaRPr>
          </a:p>
        </p:txBody>
      </p:sp>
      <p:sp>
        <p:nvSpPr>
          <p:cNvPr id="24" name="矩形 10"/>
          <p:cNvSpPr>
            <a:spLocks noChangeArrowheads="1"/>
          </p:cNvSpPr>
          <p:nvPr/>
        </p:nvSpPr>
        <p:spPr bwMode="auto">
          <a:xfrm>
            <a:off x="4885533" y="1906587"/>
            <a:ext cx="2436813" cy="2474913"/>
          </a:xfrm>
          <a:prstGeom prst="rect">
            <a:avLst/>
          </a:prstGeom>
          <a:solidFill>
            <a:srgbClr val="926F00"/>
          </a:solidFill>
          <a:ln w="9525">
            <a:noFill/>
            <a:miter lim="800000"/>
          </a:ln>
        </p:spPr>
        <p:txBody>
          <a:bodyPr anchor="ctr"/>
          <a:lstStyle/>
          <a:p>
            <a:pPr algn="ctr" eaLnBrk="1" hangingPunct="1">
              <a:defRPr/>
            </a:pPr>
            <a:endParaRPr lang="zh-CN" altLang="en-US">
              <a:solidFill>
                <a:srgbClr val="FFFFFF"/>
              </a:solidFill>
            </a:endParaRPr>
          </a:p>
        </p:txBody>
      </p:sp>
      <p:sp>
        <p:nvSpPr>
          <p:cNvPr id="25" name="矩形 10"/>
          <p:cNvSpPr>
            <a:spLocks noChangeArrowheads="1"/>
          </p:cNvSpPr>
          <p:nvPr/>
        </p:nvSpPr>
        <p:spPr bwMode="auto">
          <a:xfrm>
            <a:off x="-11907" y="1906588"/>
            <a:ext cx="2436813" cy="2493962"/>
          </a:xfrm>
          <a:prstGeom prst="rect">
            <a:avLst/>
          </a:prstGeom>
          <a:solidFill>
            <a:srgbClr val="926F00"/>
          </a:solidFill>
          <a:ln w="9525">
            <a:noFill/>
            <a:miter lim="800000"/>
          </a:ln>
        </p:spPr>
        <p:txBody>
          <a:bodyPr anchor="ctr"/>
          <a:lstStyle/>
          <a:p>
            <a:pPr algn="ctr" eaLnBrk="1" hangingPunct="1">
              <a:defRPr/>
            </a:pPr>
            <a:endParaRPr lang="zh-CN" altLang="en-US">
              <a:solidFill>
                <a:srgbClr val="FFFFFF"/>
              </a:solidFill>
            </a:endParaRPr>
          </a:p>
        </p:txBody>
      </p:sp>
      <p:sp>
        <p:nvSpPr>
          <p:cNvPr id="26" name="矩形 10"/>
          <p:cNvSpPr>
            <a:spLocks noChangeArrowheads="1"/>
          </p:cNvSpPr>
          <p:nvPr/>
        </p:nvSpPr>
        <p:spPr bwMode="auto">
          <a:xfrm>
            <a:off x="2405856" y="4383087"/>
            <a:ext cx="2436813" cy="2474913"/>
          </a:xfrm>
          <a:prstGeom prst="rect">
            <a:avLst/>
          </a:prstGeom>
          <a:solidFill>
            <a:schemeClr val="accent1">
              <a:lumMod val="50000"/>
            </a:schemeClr>
          </a:solidFill>
          <a:ln w="9525">
            <a:noFill/>
            <a:miter lim="800000"/>
          </a:ln>
        </p:spPr>
        <p:txBody>
          <a:bodyPr anchor="ctr"/>
          <a:lstStyle/>
          <a:p>
            <a:pPr algn="ctr" eaLnBrk="1" hangingPunct="1">
              <a:defRPr/>
            </a:pPr>
            <a:endParaRPr lang="zh-CN" altLang="en-US">
              <a:solidFill>
                <a:srgbClr val="FFFFFF"/>
              </a:solidFill>
            </a:endParaRPr>
          </a:p>
        </p:txBody>
      </p:sp>
      <p:pic>
        <p:nvPicPr>
          <p:cNvPr id="27" name="Picture 2" descr="G:\2\图片图标封面\万圣节\12.jpg"/>
          <p:cNvPicPr>
            <a:picLocks noChangeAspect="1" noChangeArrowheads="1"/>
          </p:cNvPicPr>
          <p:nvPr/>
        </p:nvPicPr>
        <p:blipFill>
          <a:blip r:embed="rId3" cstate="email">
            <a:grayscl/>
          </a:blip>
          <a:srcRect/>
          <a:stretch>
            <a:fillRect/>
          </a:stretch>
        </p:blipFill>
        <p:spPr bwMode="auto">
          <a:xfrm>
            <a:off x="7298532" y="1906588"/>
            <a:ext cx="2476501" cy="24765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G:\2\图片图标封面\万圣节\13.jpg"/>
          <p:cNvPicPr>
            <a:picLocks noChangeAspect="1" noChangeArrowheads="1"/>
          </p:cNvPicPr>
          <p:nvPr/>
        </p:nvPicPr>
        <p:blipFill>
          <a:blip r:embed="rId4" cstate="email"/>
          <a:srcRect/>
          <a:stretch>
            <a:fillRect/>
          </a:stretch>
        </p:blipFill>
        <p:spPr bwMode="auto">
          <a:xfrm>
            <a:off x="-26988" y="4381501"/>
            <a:ext cx="2476501" cy="24765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G:\2\图片图标封面\万圣节\14.jpg"/>
          <p:cNvPicPr>
            <a:picLocks noChangeAspect="1" noChangeArrowheads="1"/>
          </p:cNvPicPr>
          <p:nvPr/>
        </p:nvPicPr>
        <p:blipFill>
          <a:blip r:embed="rId5" cstate="email"/>
          <a:srcRect/>
          <a:stretch>
            <a:fillRect/>
          </a:stretch>
        </p:blipFill>
        <p:spPr bwMode="auto">
          <a:xfrm>
            <a:off x="9735345" y="4381501"/>
            <a:ext cx="2476501" cy="24765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G:\2\图片图标封面\万圣节\15.jpg"/>
          <p:cNvPicPr>
            <a:picLocks noChangeAspect="1" noChangeArrowheads="1"/>
          </p:cNvPicPr>
          <p:nvPr/>
        </p:nvPicPr>
        <p:blipFill>
          <a:blip r:embed="rId6" cstate="email">
            <a:grayscl/>
          </a:blip>
          <a:srcRect/>
          <a:stretch>
            <a:fillRect/>
          </a:stretch>
        </p:blipFill>
        <p:spPr bwMode="auto">
          <a:xfrm>
            <a:off x="2424906" y="1906588"/>
            <a:ext cx="2476501" cy="24765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G:\2\图片图标封面\万圣节\16.jpg"/>
          <p:cNvPicPr>
            <a:picLocks noChangeAspect="1" noChangeArrowheads="1"/>
          </p:cNvPicPr>
          <p:nvPr/>
        </p:nvPicPr>
        <p:blipFill>
          <a:blip r:embed="rId7" cstate="email"/>
          <a:srcRect/>
          <a:stretch>
            <a:fillRect/>
          </a:stretch>
        </p:blipFill>
        <p:spPr bwMode="auto">
          <a:xfrm>
            <a:off x="4842669" y="4381501"/>
            <a:ext cx="2476501" cy="2476501"/>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5034757" y="2409458"/>
            <a:ext cx="2108993" cy="2031325"/>
          </a:xfrm>
          <a:prstGeom prst="rect">
            <a:avLst/>
          </a:prstGeom>
        </p:spPr>
        <p:txBody>
          <a:bodyPr wrap="square">
            <a:spAutoFit/>
          </a:bodyPr>
          <a:lstStyle/>
          <a:p>
            <a:pPr algn="ctr">
              <a:lnSpc>
                <a:spcPct val="150000"/>
              </a:lnSpc>
            </a:pPr>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r>
              <a:rPr lang="en-US" altLang="zh-CN" sz="1200" dirty="0">
                <a:solidFill>
                  <a:schemeClr val="bg1">
                    <a:lumMod val="95000"/>
                  </a:schemeClr>
                </a:solidFill>
                <a:latin typeface="微软雅黑" panose="020B0503020204020204" pitchFamily="34" charset="-122"/>
              </a:rPr>
              <a:t>.</a:t>
            </a:r>
            <a:endParaRPr lang="zh-CN" altLang="zh-CN" sz="1400" dirty="0">
              <a:solidFill>
                <a:schemeClr val="bg1">
                  <a:lumMod val="95000"/>
                </a:schemeClr>
              </a:solidFill>
              <a:latin typeface="微软雅黑" panose="020B0503020204020204" pitchFamily="34" charset="-122"/>
            </a:endParaRPr>
          </a:p>
        </p:txBody>
      </p:sp>
      <p:sp>
        <p:nvSpPr>
          <p:cNvPr id="33" name="矩形 32"/>
          <p:cNvSpPr/>
          <p:nvPr/>
        </p:nvSpPr>
        <p:spPr>
          <a:xfrm>
            <a:off x="9919098" y="2409458"/>
            <a:ext cx="2108993" cy="2031325"/>
          </a:xfrm>
          <a:prstGeom prst="rect">
            <a:avLst/>
          </a:prstGeom>
        </p:spPr>
        <p:txBody>
          <a:bodyPr wrap="square">
            <a:spAutoFit/>
          </a:bodyPr>
          <a:lstStyle/>
          <a:p>
            <a:pPr algn="ctr">
              <a:lnSpc>
                <a:spcPct val="150000"/>
              </a:lnSpc>
            </a:pPr>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r>
              <a:rPr lang="en-US" altLang="zh-CN" sz="1200" dirty="0">
                <a:solidFill>
                  <a:schemeClr val="bg1">
                    <a:lumMod val="95000"/>
                  </a:schemeClr>
                </a:solidFill>
                <a:latin typeface="微软雅黑" panose="020B0503020204020204" pitchFamily="34" charset="-122"/>
              </a:rPr>
              <a:t>.</a:t>
            </a:r>
            <a:endParaRPr lang="zh-CN" altLang="zh-CN" sz="1400" dirty="0">
              <a:solidFill>
                <a:schemeClr val="bg1">
                  <a:lumMod val="95000"/>
                </a:schemeClr>
              </a:solidFill>
              <a:latin typeface="微软雅黑" panose="020B0503020204020204" pitchFamily="34" charset="-122"/>
            </a:endParaRPr>
          </a:p>
        </p:txBody>
      </p:sp>
      <p:sp>
        <p:nvSpPr>
          <p:cNvPr id="34" name="矩形 33"/>
          <p:cNvSpPr/>
          <p:nvPr/>
        </p:nvSpPr>
        <p:spPr>
          <a:xfrm>
            <a:off x="152002" y="2409458"/>
            <a:ext cx="2108993" cy="2031325"/>
          </a:xfrm>
          <a:prstGeom prst="rect">
            <a:avLst/>
          </a:prstGeom>
        </p:spPr>
        <p:txBody>
          <a:bodyPr wrap="square">
            <a:spAutoFit/>
          </a:bodyPr>
          <a:lstStyle/>
          <a:p>
            <a:pPr algn="ctr">
              <a:lnSpc>
                <a:spcPct val="150000"/>
              </a:lnSpc>
            </a:pPr>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r>
              <a:rPr lang="en-US" altLang="zh-CN" sz="1200" dirty="0">
                <a:solidFill>
                  <a:schemeClr val="bg1">
                    <a:lumMod val="95000"/>
                  </a:schemeClr>
                </a:solidFill>
                <a:latin typeface="微软雅黑" panose="020B0503020204020204" pitchFamily="34" charset="-122"/>
              </a:rPr>
              <a:t>.</a:t>
            </a:r>
            <a:endParaRPr lang="zh-CN" altLang="zh-CN" sz="1400" dirty="0">
              <a:solidFill>
                <a:schemeClr val="bg1">
                  <a:lumMod val="95000"/>
                </a:schemeClr>
              </a:solidFill>
              <a:latin typeface="微软雅黑" panose="020B0503020204020204" pitchFamily="34" charset="-122"/>
            </a:endParaRPr>
          </a:p>
        </p:txBody>
      </p:sp>
      <p:sp>
        <p:nvSpPr>
          <p:cNvPr id="35" name="矩形 34"/>
          <p:cNvSpPr/>
          <p:nvPr/>
        </p:nvSpPr>
        <p:spPr>
          <a:xfrm>
            <a:off x="2524126" y="4845727"/>
            <a:ext cx="2108993" cy="2031325"/>
          </a:xfrm>
          <a:prstGeom prst="rect">
            <a:avLst/>
          </a:prstGeom>
        </p:spPr>
        <p:txBody>
          <a:bodyPr wrap="square">
            <a:spAutoFit/>
          </a:bodyPr>
          <a:lstStyle/>
          <a:p>
            <a:pPr algn="ctr">
              <a:lnSpc>
                <a:spcPct val="150000"/>
              </a:lnSpc>
            </a:pPr>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r>
              <a:rPr lang="en-US" altLang="zh-CN" sz="1200" dirty="0">
                <a:solidFill>
                  <a:schemeClr val="bg1">
                    <a:lumMod val="95000"/>
                  </a:schemeClr>
                </a:solidFill>
                <a:latin typeface="微软雅黑" panose="020B0503020204020204" pitchFamily="34" charset="-122"/>
              </a:rPr>
              <a:t>.</a:t>
            </a:r>
            <a:endParaRPr lang="zh-CN" altLang="zh-CN" sz="1400" dirty="0">
              <a:solidFill>
                <a:schemeClr val="bg1">
                  <a:lumMod val="95000"/>
                </a:schemeClr>
              </a:solidFill>
              <a:latin typeface="微软雅黑" panose="020B0503020204020204" pitchFamily="34" charset="-122"/>
            </a:endParaRPr>
          </a:p>
        </p:txBody>
      </p:sp>
      <p:sp>
        <p:nvSpPr>
          <p:cNvPr id="36" name="矩形 35"/>
          <p:cNvSpPr/>
          <p:nvPr/>
        </p:nvSpPr>
        <p:spPr>
          <a:xfrm>
            <a:off x="7483079" y="4845727"/>
            <a:ext cx="2108993" cy="2031325"/>
          </a:xfrm>
          <a:prstGeom prst="rect">
            <a:avLst/>
          </a:prstGeom>
        </p:spPr>
        <p:txBody>
          <a:bodyPr wrap="square">
            <a:spAutoFit/>
          </a:bodyPr>
          <a:lstStyle/>
          <a:p>
            <a:pPr algn="ctr">
              <a:lnSpc>
                <a:spcPct val="150000"/>
              </a:lnSpc>
            </a:pPr>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r>
              <a:rPr lang="en-US" altLang="zh-CN" sz="1200" dirty="0">
                <a:solidFill>
                  <a:schemeClr val="bg1">
                    <a:lumMod val="95000"/>
                  </a:schemeClr>
                </a:solidFill>
                <a:latin typeface="微软雅黑" panose="020B0503020204020204" pitchFamily="34" charset="-122"/>
              </a:rPr>
              <a:t>.</a:t>
            </a:r>
            <a:endParaRPr lang="zh-CN" altLang="zh-CN" sz="1400" dirty="0">
              <a:solidFill>
                <a:schemeClr val="bg1">
                  <a:lumMod val="95000"/>
                </a:schemeClr>
              </a:solidFill>
              <a:latin typeface="微软雅黑" panose="020B0503020204020204" pitchFamily="34" charset="-122"/>
            </a:endParaRPr>
          </a:p>
        </p:txBody>
      </p:sp>
      <p:sp>
        <p:nvSpPr>
          <p:cNvPr id="2" name="矩形 1"/>
          <p:cNvSpPr/>
          <p:nvPr/>
        </p:nvSpPr>
        <p:spPr>
          <a:xfrm>
            <a:off x="182562" y="2085722"/>
            <a:ext cx="2031325" cy="369332"/>
          </a:xfrm>
          <a:prstGeom prst="rect">
            <a:avLst/>
          </a:prstGeom>
        </p:spPr>
        <p:txBody>
          <a:bodyPr wrap="none">
            <a:spAutoFit/>
          </a:bodyPr>
          <a:lstStyle/>
          <a:p>
            <a:pPr algn="ctr"/>
            <a:r>
              <a:rPr lang="zh-CN" altLang="en-US" b="1" dirty="0">
                <a:solidFill>
                  <a:schemeClr val="bg1">
                    <a:lumMod val="95000"/>
                  </a:schemeClr>
                </a:solidFill>
                <a:latin typeface="微软雅黑" panose="020B0503020204020204" pitchFamily="34" charset="-122"/>
              </a:rPr>
              <a:t>点击输入标题文字</a:t>
            </a:r>
            <a:endParaRPr lang="zh-CN" altLang="en-US" b="1" dirty="0"/>
          </a:p>
        </p:txBody>
      </p:sp>
      <p:sp>
        <p:nvSpPr>
          <p:cNvPr id="38" name="矩形 37"/>
          <p:cNvSpPr/>
          <p:nvPr/>
        </p:nvSpPr>
        <p:spPr>
          <a:xfrm>
            <a:off x="5112425" y="2085722"/>
            <a:ext cx="2031325" cy="369332"/>
          </a:xfrm>
          <a:prstGeom prst="rect">
            <a:avLst/>
          </a:prstGeom>
        </p:spPr>
        <p:txBody>
          <a:bodyPr wrap="none">
            <a:spAutoFit/>
          </a:bodyPr>
          <a:lstStyle/>
          <a:p>
            <a:pPr algn="ctr"/>
            <a:r>
              <a:rPr lang="zh-CN" altLang="en-US" b="1" dirty="0">
                <a:solidFill>
                  <a:schemeClr val="bg1">
                    <a:lumMod val="95000"/>
                  </a:schemeClr>
                </a:solidFill>
                <a:latin typeface="微软雅黑" panose="020B0503020204020204" pitchFamily="34" charset="-122"/>
              </a:rPr>
              <a:t>点击输入标题文字</a:t>
            </a:r>
            <a:endParaRPr lang="zh-CN" altLang="en-US" b="1" dirty="0"/>
          </a:p>
        </p:txBody>
      </p:sp>
      <p:sp>
        <p:nvSpPr>
          <p:cNvPr id="39" name="矩形 38"/>
          <p:cNvSpPr/>
          <p:nvPr/>
        </p:nvSpPr>
        <p:spPr>
          <a:xfrm>
            <a:off x="9996766" y="2085722"/>
            <a:ext cx="2031325" cy="369332"/>
          </a:xfrm>
          <a:prstGeom prst="rect">
            <a:avLst/>
          </a:prstGeom>
        </p:spPr>
        <p:txBody>
          <a:bodyPr wrap="none">
            <a:spAutoFit/>
          </a:bodyPr>
          <a:lstStyle/>
          <a:p>
            <a:pPr algn="ctr"/>
            <a:r>
              <a:rPr lang="zh-CN" altLang="en-US" b="1" dirty="0">
                <a:solidFill>
                  <a:schemeClr val="bg1">
                    <a:lumMod val="95000"/>
                  </a:schemeClr>
                </a:solidFill>
                <a:latin typeface="微软雅黑" panose="020B0503020204020204" pitchFamily="34" charset="-122"/>
              </a:rPr>
              <a:t>点击输入标题文字</a:t>
            </a:r>
            <a:endParaRPr lang="zh-CN" altLang="en-US" b="1" dirty="0"/>
          </a:p>
        </p:txBody>
      </p:sp>
      <p:sp>
        <p:nvSpPr>
          <p:cNvPr id="40" name="矩形 39"/>
          <p:cNvSpPr/>
          <p:nvPr/>
        </p:nvSpPr>
        <p:spPr>
          <a:xfrm>
            <a:off x="2608599" y="4529487"/>
            <a:ext cx="2031325" cy="369332"/>
          </a:xfrm>
          <a:prstGeom prst="rect">
            <a:avLst/>
          </a:prstGeom>
        </p:spPr>
        <p:txBody>
          <a:bodyPr wrap="none">
            <a:spAutoFit/>
          </a:bodyPr>
          <a:lstStyle/>
          <a:p>
            <a:pPr algn="ctr"/>
            <a:r>
              <a:rPr lang="zh-CN" altLang="en-US" b="1" dirty="0">
                <a:solidFill>
                  <a:schemeClr val="bg1">
                    <a:lumMod val="95000"/>
                  </a:schemeClr>
                </a:solidFill>
                <a:latin typeface="微软雅黑" panose="020B0503020204020204" pitchFamily="34" charset="-122"/>
              </a:rPr>
              <a:t>点击输入标题文字</a:t>
            </a:r>
            <a:endParaRPr lang="zh-CN" altLang="en-US" b="1" dirty="0"/>
          </a:p>
        </p:txBody>
      </p:sp>
      <p:sp>
        <p:nvSpPr>
          <p:cNvPr id="41" name="矩形 40"/>
          <p:cNvSpPr/>
          <p:nvPr/>
        </p:nvSpPr>
        <p:spPr>
          <a:xfrm>
            <a:off x="7560747" y="4529487"/>
            <a:ext cx="2031325" cy="369332"/>
          </a:xfrm>
          <a:prstGeom prst="rect">
            <a:avLst/>
          </a:prstGeom>
        </p:spPr>
        <p:txBody>
          <a:bodyPr wrap="none">
            <a:spAutoFit/>
          </a:bodyPr>
          <a:lstStyle/>
          <a:p>
            <a:pPr algn="ctr"/>
            <a:r>
              <a:rPr lang="zh-CN" altLang="en-US" b="1" dirty="0">
                <a:solidFill>
                  <a:schemeClr val="bg1">
                    <a:lumMod val="95000"/>
                  </a:schemeClr>
                </a:solidFill>
                <a:latin typeface="微软雅黑" panose="020B0503020204020204" pitchFamily="34" charset="-122"/>
              </a:rPr>
              <a:t>点击输入标题文字</a:t>
            </a:r>
            <a:endParaRPr lang="zh-CN" altLang="en-US" b="1" dirty="0"/>
          </a:p>
        </p:txBody>
      </p:sp>
      <p:sp>
        <p:nvSpPr>
          <p:cNvPr id="42"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43"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44" name="圆角矩形 43"/>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45" name="直接连接符 44"/>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randombar(horizontal)">
                                      <p:cBhvr>
                                        <p:cTn id="27" dur="500"/>
                                        <p:tgtEl>
                                          <p:spTgt spid="28"/>
                                        </p:tgtEl>
                                      </p:cBhvr>
                                    </p:animEffect>
                                  </p:childTnLst>
                                </p:cTn>
                              </p:par>
                              <p:par>
                                <p:cTn id="28" presetID="14" presetClass="entr" presetSubtype="1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par>
                                <p:cTn id="31" presetID="14" presetClass="entr" presetSubtype="1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par>
                                <p:cTn id="34" presetID="14" presetClass="entr" presetSubtype="1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randombar(horizontal)">
                                      <p:cBhvr>
                                        <p:cTn id="36" dur="500"/>
                                        <p:tgtEl>
                                          <p:spTgt spid="27"/>
                                        </p:tgtEl>
                                      </p:cBhvr>
                                    </p:animEffect>
                                  </p:childTnLst>
                                </p:cTn>
                              </p:par>
                              <p:par>
                                <p:cTn id="37" presetID="14" presetClass="entr" presetSubtype="1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ppt_x"/>
                                          </p:val>
                                        </p:tav>
                                        <p:tav tm="100000">
                                          <p:val>
                                            <p:strVal val="#ppt_x"/>
                                          </p:val>
                                        </p:tav>
                                      </p:tavLst>
                                    </p:anim>
                                    <p:anim calcmode="lin" valueType="num">
                                      <p:cBhvr additive="base">
                                        <p:cTn id="65" dur="500" fill="hold"/>
                                        <p:tgtEl>
                                          <p:spTgt spid="38"/>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fill="hold"/>
                                        <p:tgtEl>
                                          <p:spTgt spid="33"/>
                                        </p:tgtEl>
                                        <p:attrNameLst>
                                          <p:attrName>ppt_x</p:attrName>
                                        </p:attrNameLst>
                                      </p:cBhvr>
                                      <p:tavLst>
                                        <p:tav tm="0">
                                          <p:val>
                                            <p:strVal val="#ppt_x"/>
                                          </p:val>
                                        </p:tav>
                                        <p:tav tm="100000">
                                          <p:val>
                                            <p:strVal val="#ppt_x"/>
                                          </p:val>
                                        </p:tav>
                                      </p:tavLst>
                                    </p:anim>
                                    <p:anim calcmode="lin" valueType="num">
                                      <p:cBhvr additive="base">
                                        <p:cTn id="73" dur="500" fill="hold"/>
                                        <p:tgtEl>
                                          <p:spTgt spid="33"/>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500" fill="hold"/>
                                        <p:tgtEl>
                                          <p:spTgt spid="39"/>
                                        </p:tgtEl>
                                        <p:attrNameLst>
                                          <p:attrName>ppt_x</p:attrName>
                                        </p:attrNameLst>
                                      </p:cBhvr>
                                      <p:tavLst>
                                        <p:tav tm="0">
                                          <p:val>
                                            <p:strVal val="#ppt_x"/>
                                          </p:val>
                                        </p:tav>
                                        <p:tav tm="100000">
                                          <p:val>
                                            <p:strVal val="#ppt_x"/>
                                          </p:val>
                                        </p:tav>
                                      </p:tavLst>
                                    </p:anim>
                                    <p:anim calcmode="lin" valueType="num">
                                      <p:cBhvr additive="base">
                                        <p:cTn id="77" dur="500" fill="hold"/>
                                        <p:tgtEl>
                                          <p:spTgt spid="39"/>
                                        </p:tgtEl>
                                        <p:attrNameLst>
                                          <p:attrName>ppt_y</p:attrName>
                                        </p:attrNameLst>
                                      </p:cBhvr>
                                      <p:tavLst>
                                        <p:tav tm="0">
                                          <p:val>
                                            <p:strVal val="0-#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ppt_x"/>
                                          </p:val>
                                        </p:tav>
                                        <p:tav tm="100000">
                                          <p:val>
                                            <p:strVal val="#ppt_x"/>
                                          </p:val>
                                        </p:tav>
                                      </p:tavLst>
                                    </p:anim>
                                    <p:anim calcmode="lin" valueType="num">
                                      <p:cBhvr additive="base">
                                        <p:cTn id="85" dur="500" fill="hold"/>
                                        <p:tgtEl>
                                          <p:spTgt spid="36"/>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additive="base">
                                        <p:cTn id="88" dur="500" fill="hold"/>
                                        <p:tgtEl>
                                          <p:spTgt spid="41"/>
                                        </p:tgtEl>
                                        <p:attrNameLst>
                                          <p:attrName>ppt_x</p:attrName>
                                        </p:attrNameLst>
                                      </p:cBhvr>
                                      <p:tavLst>
                                        <p:tav tm="0">
                                          <p:val>
                                            <p:strVal val="#ppt_x"/>
                                          </p:val>
                                        </p:tav>
                                        <p:tav tm="100000">
                                          <p:val>
                                            <p:strVal val="#ppt_x"/>
                                          </p:val>
                                        </p:tav>
                                      </p:tavLst>
                                    </p:anim>
                                    <p:anim calcmode="lin" valueType="num">
                                      <p:cBhvr additive="base">
                                        <p:cTn id="89" dur="500" fill="hold"/>
                                        <p:tgtEl>
                                          <p:spTgt spid="4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additive="base">
                                        <p:cTn id="92" dur="500" fill="hold"/>
                                        <p:tgtEl>
                                          <p:spTgt spid="26"/>
                                        </p:tgtEl>
                                        <p:attrNameLst>
                                          <p:attrName>ppt_x</p:attrName>
                                        </p:attrNameLst>
                                      </p:cBhvr>
                                      <p:tavLst>
                                        <p:tav tm="0">
                                          <p:val>
                                            <p:strVal val="#ppt_x"/>
                                          </p:val>
                                        </p:tav>
                                        <p:tav tm="100000">
                                          <p:val>
                                            <p:strVal val="#ppt_x"/>
                                          </p:val>
                                        </p:tav>
                                      </p:tavLst>
                                    </p:anim>
                                    <p:anim calcmode="lin" valueType="num">
                                      <p:cBhvr additive="base">
                                        <p:cTn id="93" dur="500" fill="hold"/>
                                        <p:tgtEl>
                                          <p:spTgt spid="26"/>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ppt_x"/>
                                          </p:val>
                                        </p:tav>
                                        <p:tav tm="100000">
                                          <p:val>
                                            <p:strVal val="#ppt_x"/>
                                          </p:val>
                                        </p:tav>
                                      </p:tavLst>
                                    </p:anim>
                                    <p:anim calcmode="lin" valueType="num">
                                      <p:cBhvr additive="base">
                                        <p:cTn id="97" dur="500" fill="hold"/>
                                        <p:tgtEl>
                                          <p:spTgt spid="3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additive="base">
                                        <p:cTn id="100" dur="500" fill="hold"/>
                                        <p:tgtEl>
                                          <p:spTgt spid="40"/>
                                        </p:tgtEl>
                                        <p:attrNameLst>
                                          <p:attrName>ppt_x</p:attrName>
                                        </p:attrNameLst>
                                      </p:cBhvr>
                                      <p:tavLst>
                                        <p:tav tm="0">
                                          <p:val>
                                            <p:strVal val="#ppt_x"/>
                                          </p:val>
                                        </p:tav>
                                        <p:tav tm="100000">
                                          <p:val>
                                            <p:strVal val="#ppt_x"/>
                                          </p:val>
                                        </p:tav>
                                      </p:tavLst>
                                    </p:anim>
                                    <p:anim calcmode="lin" valueType="num">
                                      <p:cBhvr additive="base">
                                        <p:cTn id="10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32" grpId="0"/>
      <p:bldP spid="33" grpId="0"/>
      <p:bldP spid="34" grpId="0"/>
      <p:bldP spid="35" grpId="0"/>
      <p:bldP spid="36" grpId="0"/>
      <p:bldP spid="2" grpId="0"/>
      <p:bldP spid="38" grpId="0"/>
      <p:bldP spid="39" grpId="0"/>
      <p:bldP spid="40" grpId="0"/>
      <p:bldP spid="41" grpId="0"/>
      <p:bldP spid="42" grpId="0"/>
      <p:bldP spid="43" grpId="0"/>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0" name="组合 2"/>
          <p:cNvGrpSpPr>
            <a:grpSpLocks noChangeAspect="1"/>
          </p:cNvGrpSpPr>
          <p:nvPr/>
        </p:nvGrpSpPr>
        <p:grpSpPr bwMode="auto">
          <a:xfrm>
            <a:off x="1619250" y="2557463"/>
            <a:ext cx="1079500" cy="1079500"/>
            <a:chOff x="0" y="0"/>
            <a:chExt cx="1080000" cy="1080000"/>
          </a:xfrm>
        </p:grpSpPr>
        <p:sp>
          <p:nvSpPr>
            <p:cNvPr id="24606" name="圆角矩形 4"/>
            <p:cNvSpPr>
              <a:spLocks noChangeAspect="1" noChangeArrowheads="1"/>
            </p:cNvSpPr>
            <p:nvPr/>
          </p:nvSpPr>
          <p:spPr bwMode="auto">
            <a:xfrm rot="18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607" name="圆角矩形 5"/>
            <p:cNvSpPr>
              <a:spLocks noChangeAspect="1" noChangeArrowheads="1"/>
            </p:cNvSpPr>
            <p:nvPr/>
          </p:nvSpPr>
          <p:spPr bwMode="auto">
            <a:xfrm rot="2700000">
              <a:off x="0" y="0"/>
              <a:ext cx="1080000" cy="1080000"/>
            </a:xfrm>
            <a:prstGeom prst="roundRect">
              <a:avLst>
                <a:gd name="adj" fmla="val 30000"/>
              </a:avLst>
            </a:prstGeom>
            <a:solidFill>
              <a:srgbClr val="926F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581" name="直接连接符 18"/>
          <p:cNvCxnSpPr>
            <a:cxnSpLocks noChangeShapeType="1"/>
          </p:cNvCxnSpPr>
          <p:nvPr/>
        </p:nvCxnSpPr>
        <p:spPr bwMode="auto">
          <a:xfrm>
            <a:off x="2159000" y="3727450"/>
            <a:ext cx="0" cy="539750"/>
          </a:xfrm>
          <a:prstGeom prst="line">
            <a:avLst/>
          </a:prstGeom>
          <a:noFill/>
          <a:ln w="19050">
            <a:solidFill>
              <a:schemeClr val="accent1"/>
            </a:solidFill>
            <a:round/>
          </a:ln>
          <a:extLst>
            <a:ext uri="{909E8E84-426E-40DD-AFC4-6F175D3DCCD1}">
              <a14:hiddenFill xmlns:a14="http://schemas.microsoft.com/office/drawing/2010/main">
                <a:noFill/>
              </a14:hiddenFill>
            </a:ext>
          </a:extLst>
        </p:spPr>
      </p:cxnSp>
      <p:sp>
        <p:nvSpPr>
          <p:cNvPr id="24582" name="文本框 22"/>
          <p:cNvSpPr txBox="1">
            <a:spLocks noChangeArrowheads="1"/>
          </p:cNvSpPr>
          <p:nvPr/>
        </p:nvSpPr>
        <p:spPr bwMode="auto">
          <a:xfrm>
            <a:off x="1245930" y="4379913"/>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dirty="0">
                <a:solidFill>
                  <a:schemeClr val="tx1">
                    <a:lumMod val="65000"/>
                    <a:lumOff val="35000"/>
                  </a:schemeClr>
                </a:solidFill>
              </a:rPr>
              <a:t>点击输入标题文字</a:t>
            </a:r>
          </a:p>
        </p:txBody>
      </p:sp>
      <p:sp>
        <p:nvSpPr>
          <p:cNvPr id="24583" name="文本框 23"/>
          <p:cNvSpPr txBox="1">
            <a:spLocks noChangeArrowheads="1"/>
          </p:cNvSpPr>
          <p:nvPr/>
        </p:nvSpPr>
        <p:spPr bwMode="auto">
          <a:xfrm>
            <a:off x="898525" y="4862513"/>
            <a:ext cx="2520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grpSp>
        <p:nvGrpSpPr>
          <p:cNvPr id="24584" name="组合 7"/>
          <p:cNvGrpSpPr>
            <a:grpSpLocks noChangeAspect="1"/>
          </p:cNvGrpSpPr>
          <p:nvPr/>
        </p:nvGrpSpPr>
        <p:grpSpPr bwMode="auto">
          <a:xfrm>
            <a:off x="4246563" y="2557463"/>
            <a:ext cx="1079500" cy="1079500"/>
            <a:chOff x="0" y="0"/>
            <a:chExt cx="1080000" cy="1080000"/>
          </a:xfrm>
        </p:grpSpPr>
        <p:sp>
          <p:nvSpPr>
            <p:cNvPr id="24604" name="圆角矩形 8"/>
            <p:cNvSpPr>
              <a:spLocks noChangeAspect="1" noChangeArrowheads="1"/>
            </p:cNvSpPr>
            <p:nvPr/>
          </p:nvSpPr>
          <p:spPr bwMode="auto">
            <a:xfrm rot="1800000">
              <a:off x="0" y="0"/>
              <a:ext cx="1080000" cy="1080000"/>
            </a:xfrm>
            <a:prstGeom prst="roundRect">
              <a:avLst>
                <a:gd name="adj" fmla="val 30000"/>
              </a:avLst>
            </a:prstGeom>
            <a:solidFill>
              <a:srgbClr val="926F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605" name="圆角矩形 9"/>
            <p:cNvSpPr>
              <a:spLocks noChangeAspect="1" noChangeArrowheads="1"/>
            </p:cNvSpPr>
            <p:nvPr/>
          </p:nvSpPr>
          <p:spPr bwMode="auto">
            <a:xfrm rot="27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585" name="直接连接符 19"/>
          <p:cNvCxnSpPr>
            <a:cxnSpLocks noChangeShapeType="1"/>
          </p:cNvCxnSpPr>
          <p:nvPr/>
        </p:nvCxnSpPr>
        <p:spPr bwMode="auto">
          <a:xfrm>
            <a:off x="4786313" y="3727450"/>
            <a:ext cx="0" cy="539750"/>
          </a:xfrm>
          <a:prstGeom prst="line">
            <a:avLst/>
          </a:prstGeom>
          <a:noFill/>
          <a:ln w="19050">
            <a:solidFill>
              <a:srgbClr val="354B5E"/>
            </a:solidFill>
            <a:round/>
          </a:ln>
          <a:extLst>
            <a:ext uri="{909E8E84-426E-40DD-AFC4-6F175D3DCCD1}">
              <a14:hiddenFill xmlns:a14="http://schemas.microsoft.com/office/drawing/2010/main">
                <a:noFill/>
              </a14:hiddenFill>
            </a:ext>
          </a:extLst>
        </p:spPr>
      </p:cxnSp>
      <p:sp>
        <p:nvSpPr>
          <p:cNvPr id="24586" name="文本框 24"/>
          <p:cNvSpPr txBox="1">
            <a:spLocks noChangeArrowheads="1"/>
          </p:cNvSpPr>
          <p:nvPr/>
        </p:nvSpPr>
        <p:spPr bwMode="auto">
          <a:xfrm>
            <a:off x="3873242" y="4379913"/>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dirty="0">
                <a:solidFill>
                  <a:schemeClr val="tx1">
                    <a:lumMod val="65000"/>
                    <a:lumOff val="35000"/>
                  </a:schemeClr>
                </a:solidFill>
              </a:rPr>
              <a:t>点击输入标题文字</a:t>
            </a:r>
          </a:p>
        </p:txBody>
      </p:sp>
      <p:sp>
        <p:nvSpPr>
          <p:cNvPr id="24587" name="文本框 27"/>
          <p:cNvSpPr txBox="1">
            <a:spLocks noChangeArrowheads="1"/>
          </p:cNvSpPr>
          <p:nvPr/>
        </p:nvSpPr>
        <p:spPr bwMode="auto">
          <a:xfrm>
            <a:off x="3525838" y="4862513"/>
            <a:ext cx="2520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grpSp>
        <p:nvGrpSpPr>
          <p:cNvPr id="24588" name="组合 10"/>
          <p:cNvGrpSpPr>
            <a:grpSpLocks noChangeAspect="1"/>
          </p:cNvGrpSpPr>
          <p:nvPr/>
        </p:nvGrpSpPr>
        <p:grpSpPr bwMode="auto">
          <a:xfrm>
            <a:off x="6873875" y="2557463"/>
            <a:ext cx="1081088" cy="1079500"/>
            <a:chOff x="0" y="0"/>
            <a:chExt cx="1080000" cy="1080000"/>
          </a:xfrm>
        </p:grpSpPr>
        <p:sp>
          <p:nvSpPr>
            <p:cNvPr id="24602" name="圆角矩形 11"/>
            <p:cNvSpPr>
              <a:spLocks noChangeAspect="1" noChangeArrowheads="1"/>
            </p:cNvSpPr>
            <p:nvPr/>
          </p:nvSpPr>
          <p:spPr bwMode="auto">
            <a:xfrm rot="18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603" name="圆角矩形 12"/>
            <p:cNvSpPr>
              <a:spLocks noChangeAspect="1" noChangeArrowheads="1"/>
            </p:cNvSpPr>
            <p:nvPr/>
          </p:nvSpPr>
          <p:spPr bwMode="auto">
            <a:xfrm rot="2700000">
              <a:off x="0" y="0"/>
              <a:ext cx="1080000" cy="1080000"/>
            </a:xfrm>
            <a:prstGeom prst="roundRect">
              <a:avLst>
                <a:gd name="adj" fmla="val 30000"/>
              </a:avLst>
            </a:prstGeom>
            <a:solidFill>
              <a:srgbClr val="926F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589" name="直接连接符 20"/>
          <p:cNvCxnSpPr>
            <a:cxnSpLocks noChangeShapeType="1"/>
          </p:cNvCxnSpPr>
          <p:nvPr/>
        </p:nvCxnSpPr>
        <p:spPr bwMode="auto">
          <a:xfrm>
            <a:off x="7413625" y="3727450"/>
            <a:ext cx="0" cy="539750"/>
          </a:xfrm>
          <a:prstGeom prst="line">
            <a:avLst/>
          </a:prstGeom>
          <a:noFill/>
          <a:ln w="19050">
            <a:solidFill>
              <a:schemeClr val="accent1"/>
            </a:solidFill>
            <a:round/>
          </a:ln>
          <a:extLst>
            <a:ext uri="{909E8E84-426E-40DD-AFC4-6F175D3DCCD1}">
              <a14:hiddenFill xmlns:a14="http://schemas.microsoft.com/office/drawing/2010/main">
                <a:noFill/>
              </a14:hiddenFill>
            </a:ext>
          </a:extLst>
        </p:spPr>
      </p:cxnSp>
      <p:sp>
        <p:nvSpPr>
          <p:cNvPr id="24590" name="文本框 25"/>
          <p:cNvSpPr txBox="1">
            <a:spLocks noChangeArrowheads="1"/>
          </p:cNvSpPr>
          <p:nvPr/>
        </p:nvSpPr>
        <p:spPr bwMode="auto">
          <a:xfrm>
            <a:off x="6501348" y="4379913"/>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dirty="0">
                <a:solidFill>
                  <a:schemeClr val="tx1">
                    <a:lumMod val="65000"/>
                    <a:lumOff val="35000"/>
                  </a:schemeClr>
                </a:solidFill>
              </a:rPr>
              <a:t>点击输入标题文字</a:t>
            </a:r>
          </a:p>
        </p:txBody>
      </p:sp>
      <p:sp>
        <p:nvSpPr>
          <p:cNvPr id="24591" name="文本框 28"/>
          <p:cNvSpPr txBox="1">
            <a:spLocks noChangeArrowheads="1"/>
          </p:cNvSpPr>
          <p:nvPr/>
        </p:nvSpPr>
        <p:spPr bwMode="auto">
          <a:xfrm>
            <a:off x="6154738" y="4862513"/>
            <a:ext cx="25193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grpSp>
        <p:nvGrpSpPr>
          <p:cNvPr id="24592" name="组合 13"/>
          <p:cNvGrpSpPr>
            <a:grpSpLocks noChangeAspect="1"/>
          </p:cNvGrpSpPr>
          <p:nvPr/>
        </p:nvGrpSpPr>
        <p:grpSpPr bwMode="auto">
          <a:xfrm>
            <a:off x="9502775" y="2557463"/>
            <a:ext cx="1079500" cy="1079500"/>
            <a:chOff x="0" y="0"/>
            <a:chExt cx="1080000" cy="1080000"/>
          </a:xfrm>
        </p:grpSpPr>
        <p:sp>
          <p:nvSpPr>
            <p:cNvPr id="24600" name="圆角矩形 14"/>
            <p:cNvSpPr>
              <a:spLocks noChangeAspect="1" noChangeArrowheads="1"/>
            </p:cNvSpPr>
            <p:nvPr/>
          </p:nvSpPr>
          <p:spPr bwMode="auto">
            <a:xfrm rot="1800000">
              <a:off x="0" y="0"/>
              <a:ext cx="1080000" cy="1080000"/>
            </a:xfrm>
            <a:prstGeom prst="roundRect">
              <a:avLst>
                <a:gd name="adj" fmla="val 30000"/>
              </a:avLst>
            </a:prstGeom>
            <a:solidFill>
              <a:srgbClr val="926F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601" name="圆角矩形 15"/>
            <p:cNvSpPr>
              <a:spLocks noChangeAspect="1" noChangeArrowheads="1"/>
            </p:cNvSpPr>
            <p:nvPr/>
          </p:nvSpPr>
          <p:spPr bwMode="auto">
            <a:xfrm rot="27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593" name="直接连接符 21"/>
          <p:cNvCxnSpPr>
            <a:cxnSpLocks noChangeShapeType="1"/>
          </p:cNvCxnSpPr>
          <p:nvPr/>
        </p:nvCxnSpPr>
        <p:spPr bwMode="auto">
          <a:xfrm>
            <a:off x="10042525" y="3727450"/>
            <a:ext cx="0" cy="539750"/>
          </a:xfrm>
          <a:prstGeom prst="line">
            <a:avLst/>
          </a:prstGeom>
          <a:noFill/>
          <a:ln w="19050">
            <a:solidFill>
              <a:srgbClr val="354B5E"/>
            </a:solidFill>
            <a:round/>
          </a:ln>
          <a:extLst>
            <a:ext uri="{909E8E84-426E-40DD-AFC4-6F175D3DCCD1}">
              <a14:hiddenFill xmlns:a14="http://schemas.microsoft.com/office/drawing/2010/main">
                <a:noFill/>
              </a14:hiddenFill>
            </a:ext>
          </a:extLst>
        </p:spPr>
      </p:cxnSp>
      <p:sp>
        <p:nvSpPr>
          <p:cNvPr id="24594" name="文本框 26"/>
          <p:cNvSpPr txBox="1">
            <a:spLocks noChangeArrowheads="1"/>
          </p:cNvSpPr>
          <p:nvPr/>
        </p:nvSpPr>
        <p:spPr bwMode="auto">
          <a:xfrm>
            <a:off x="9129455" y="4379913"/>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dirty="0">
                <a:solidFill>
                  <a:schemeClr val="tx1">
                    <a:lumMod val="65000"/>
                    <a:lumOff val="35000"/>
                  </a:schemeClr>
                </a:solidFill>
              </a:rPr>
              <a:t>点击输入标题文字</a:t>
            </a:r>
          </a:p>
        </p:txBody>
      </p:sp>
      <p:sp>
        <p:nvSpPr>
          <p:cNvPr id="24595" name="文本框 29"/>
          <p:cNvSpPr txBox="1">
            <a:spLocks noChangeArrowheads="1"/>
          </p:cNvSpPr>
          <p:nvPr/>
        </p:nvSpPr>
        <p:spPr bwMode="auto">
          <a:xfrm>
            <a:off x="8782050" y="4862513"/>
            <a:ext cx="25193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sp>
        <p:nvSpPr>
          <p:cNvPr id="32"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33"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34" name="圆角矩形 33"/>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35" name="直接连接符 34"/>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36" name="矩形 35"/>
          <p:cNvSpPr/>
          <p:nvPr/>
        </p:nvSpPr>
        <p:spPr>
          <a:xfrm>
            <a:off x="1873505" y="2520317"/>
            <a:ext cx="570990" cy="1107996"/>
          </a:xfrm>
          <a:prstGeom prst="rect">
            <a:avLst/>
          </a:prstGeom>
        </p:spPr>
        <p:txBody>
          <a:bodyPr wrap="none">
            <a:spAutoFit/>
          </a:bodyPr>
          <a:lstStyle/>
          <a:p>
            <a:pPr algn="ctr" eaLnBrk="1" hangingPunct="1"/>
            <a:r>
              <a:rPr lang="en-US" altLang="zh-CN" sz="6600" b="1" dirty="0">
                <a:solidFill>
                  <a:schemeClr val="bg1">
                    <a:lumMod val="95000"/>
                  </a:schemeClr>
                </a:solidFill>
                <a:latin typeface="Agency FB" panose="020B0503020202020204" pitchFamily="34" charset="0"/>
                <a:ea typeface="★时尚中黑" pitchFamily="2" charset="-122"/>
              </a:rPr>
              <a:t>S</a:t>
            </a:r>
            <a:endParaRPr lang="zh-CN" altLang="en-US" sz="6600" b="1" dirty="0">
              <a:solidFill>
                <a:schemeClr val="bg1">
                  <a:lumMod val="95000"/>
                </a:schemeClr>
              </a:solidFill>
              <a:latin typeface="Agency FB" panose="020B0503020202020204" pitchFamily="34" charset="0"/>
              <a:ea typeface="★时尚中黑" pitchFamily="2" charset="-122"/>
            </a:endParaRPr>
          </a:p>
        </p:txBody>
      </p:sp>
      <p:sp>
        <p:nvSpPr>
          <p:cNvPr id="37" name="矩形 36"/>
          <p:cNvSpPr/>
          <p:nvPr/>
        </p:nvSpPr>
        <p:spPr>
          <a:xfrm>
            <a:off x="4427344" y="2520317"/>
            <a:ext cx="716863" cy="1107996"/>
          </a:xfrm>
          <a:prstGeom prst="rect">
            <a:avLst/>
          </a:prstGeom>
        </p:spPr>
        <p:txBody>
          <a:bodyPr wrap="none">
            <a:spAutoFit/>
          </a:bodyPr>
          <a:lstStyle/>
          <a:p>
            <a:pPr algn="ctr" eaLnBrk="1" hangingPunct="1"/>
            <a:r>
              <a:rPr lang="en-US" altLang="zh-CN" sz="6600" b="1" dirty="0">
                <a:solidFill>
                  <a:schemeClr val="bg1">
                    <a:lumMod val="95000"/>
                  </a:schemeClr>
                </a:solidFill>
                <a:latin typeface="Agency FB" panose="020B0503020202020204" pitchFamily="34" charset="0"/>
                <a:ea typeface="★时尚中黑" pitchFamily="2" charset="-122"/>
              </a:rPr>
              <a:t>W</a:t>
            </a:r>
            <a:endParaRPr lang="zh-CN" altLang="en-US" sz="6600" b="1" dirty="0">
              <a:solidFill>
                <a:schemeClr val="bg1">
                  <a:lumMod val="95000"/>
                </a:schemeClr>
              </a:solidFill>
              <a:latin typeface="Agency FB" panose="020B0503020202020204" pitchFamily="34" charset="0"/>
              <a:ea typeface="★时尚中黑" pitchFamily="2" charset="-122"/>
            </a:endParaRPr>
          </a:p>
        </p:txBody>
      </p:sp>
      <p:sp>
        <p:nvSpPr>
          <p:cNvPr id="38" name="矩形 37"/>
          <p:cNvSpPr/>
          <p:nvPr/>
        </p:nvSpPr>
        <p:spPr>
          <a:xfrm>
            <a:off x="7116394" y="2520317"/>
            <a:ext cx="588623" cy="1107996"/>
          </a:xfrm>
          <a:prstGeom prst="rect">
            <a:avLst/>
          </a:prstGeom>
        </p:spPr>
        <p:txBody>
          <a:bodyPr wrap="none">
            <a:spAutoFit/>
          </a:bodyPr>
          <a:lstStyle/>
          <a:p>
            <a:pPr algn="ctr" eaLnBrk="1" hangingPunct="1"/>
            <a:r>
              <a:rPr lang="en-US" altLang="zh-CN" sz="6600" b="1" dirty="0">
                <a:solidFill>
                  <a:schemeClr val="bg1">
                    <a:lumMod val="95000"/>
                  </a:schemeClr>
                </a:solidFill>
                <a:latin typeface="Agency FB" panose="020B0503020202020204" pitchFamily="34" charset="0"/>
                <a:ea typeface="★时尚中黑" pitchFamily="2" charset="-122"/>
              </a:rPr>
              <a:t>O</a:t>
            </a:r>
            <a:endParaRPr lang="zh-CN" altLang="en-US" sz="6600" b="1" dirty="0">
              <a:solidFill>
                <a:schemeClr val="bg1">
                  <a:lumMod val="95000"/>
                </a:schemeClr>
              </a:solidFill>
              <a:latin typeface="Agency FB" panose="020B0503020202020204" pitchFamily="34" charset="0"/>
              <a:ea typeface="★时尚中黑" pitchFamily="2" charset="-122"/>
            </a:endParaRPr>
          </a:p>
        </p:txBody>
      </p:sp>
      <p:sp>
        <p:nvSpPr>
          <p:cNvPr id="39" name="矩形 38"/>
          <p:cNvSpPr/>
          <p:nvPr/>
        </p:nvSpPr>
        <p:spPr>
          <a:xfrm>
            <a:off x="9785082" y="2520317"/>
            <a:ext cx="514885" cy="1107996"/>
          </a:xfrm>
          <a:prstGeom prst="rect">
            <a:avLst/>
          </a:prstGeom>
        </p:spPr>
        <p:txBody>
          <a:bodyPr wrap="none">
            <a:spAutoFit/>
          </a:bodyPr>
          <a:lstStyle/>
          <a:p>
            <a:pPr algn="ctr" eaLnBrk="1" hangingPunct="1"/>
            <a:r>
              <a:rPr lang="en-US" altLang="zh-CN" sz="6600" b="1" dirty="0">
                <a:solidFill>
                  <a:schemeClr val="bg1">
                    <a:lumMod val="95000"/>
                  </a:schemeClr>
                </a:solidFill>
                <a:latin typeface="Agency FB" panose="020B0503020202020204" pitchFamily="34" charset="0"/>
                <a:ea typeface="★时尚中黑" pitchFamily="2" charset="-122"/>
              </a:rPr>
              <a:t>T</a:t>
            </a:r>
            <a:endParaRPr lang="zh-CN" altLang="en-US" sz="6600" b="1" dirty="0">
              <a:solidFill>
                <a:schemeClr val="bg1">
                  <a:lumMod val="95000"/>
                </a:schemeClr>
              </a:solidFill>
              <a:latin typeface="Agency FB" panose="020B0503020202020204" pitchFamily="34" charset="0"/>
              <a:ea typeface="★时尚中黑"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par>
                                <p:cTn id="45" presetID="53" presetClass="entr" presetSubtype="16" fill="hold" nodeType="withEffect">
                                  <p:stCondLst>
                                    <p:cond delay="0"/>
                                  </p:stCondLst>
                                  <p:childTnLst>
                                    <p:set>
                                      <p:cBhvr>
                                        <p:cTn id="46" dur="1" fill="hold">
                                          <p:stCondLst>
                                            <p:cond delay="0"/>
                                          </p:stCondLst>
                                        </p:cTn>
                                        <p:tgtEl>
                                          <p:spTgt spid="24580"/>
                                        </p:tgtEl>
                                        <p:attrNameLst>
                                          <p:attrName>style.visibility</p:attrName>
                                        </p:attrNameLst>
                                      </p:cBhvr>
                                      <p:to>
                                        <p:strVal val="visible"/>
                                      </p:to>
                                    </p:set>
                                    <p:anim calcmode="lin" valueType="num">
                                      <p:cBhvr>
                                        <p:cTn id="47" dur="500" fill="hold"/>
                                        <p:tgtEl>
                                          <p:spTgt spid="24580"/>
                                        </p:tgtEl>
                                        <p:attrNameLst>
                                          <p:attrName>ppt_w</p:attrName>
                                        </p:attrNameLst>
                                      </p:cBhvr>
                                      <p:tavLst>
                                        <p:tav tm="0">
                                          <p:val>
                                            <p:fltVal val="0"/>
                                          </p:val>
                                        </p:tav>
                                        <p:tav tm="100000">
                                          <p:val>
                                            <p:strVal val="#ppt_w"/>
                                          </p:val>
                                        </p:tav>
                                      </p:tavLst>
                                    </p:anim>
                                    <p:anim calcmode="lin" valueType="num">
                                      <p:cBhvr>
                                        <p:cTn id="48" dur="500" fill="hold"/>
                                        <p:tgtEl>
                                          <p:spTgt spid="24580"/>
                                        </p:tgtEl>
                                        <p:attrNameLst>
                                          <p:attrName>ppt_h</p:attrName>
                                        </p:attrNameLst>
                                      </p:cBhvr>
                                      <p:tavLst>
                                        <p:tav tm="0">
                                          <p:val>
                                            <p:fltVal val="0"/>
                                          </p:val>
                                        </p:tav>
                                        <p:tav tm="100000">
                                          <p:val>
                                            <p:strVal val="#ppt_h"/>
                                          </p:val>
                                        </p:tav>
                                      </p:tavLst>
                                    </p:anim>
                                    <p:animEffect transition="in" filter="fade">
                                      <p:cBhvr>
                                        <p:cTn id="49" dur="500"/>
                                        <p:tgtEl>
                                          <p:spTgt spid="24580"/>
                                        </p:tgtEl>
                                      </p:cBhvr>
                                    </p:animEffect>
                                  </p:childTnLst>
                                </p:cTn>
                              </p:par>
                              <p:par>
                                <p:cTn id="50" presetID="53" presetClass="entr" presetSubtype="16" fill="hold" nodeType="withEffect">
                                  <p:stCondLst>
                                    <p:cond delay="0"/>
                                  </p:stCondLst>
                                  <p:childTnLst>
                                    <p:set>
                                      <p:cBhvr>
                                        <p:cTn id="51" dur="1" fill="hold">
                                          <p:stCondLst>
                                            <p:cond delay="0"/>
                                          </p:stCondLst>
                                        </p:cTn>
                                        <p:tgtEl>
                                          <p:spTgt spid="24584"/>
                                        </p:tgtEl>
                                        <p:attrNameLst>
                                          <p:attrName>style.visibility</p:attrName>
                                        </p:attrNameLst>
                                      </p:cBhvr>
                                      <p:to>
                                        <p:strVal val="visible"/>
                                      </p:to>
                                    </p:set>
                                    <p:anim calcmode="lin" valueType="num">
                                      <p:cBhvr>
                                        <p:cTn id="52" dur="500" fill="hold"/>
                                        <p:tgtEl>
                                          <p:spTgt spid="24584"/>
                                        </p:tgtEl>
                                        <p:attrNameLst>
                                          <p:attrName>ppt_w</p:attrName>
                                        </p:attrNameLst>
                                      </p:cBhvr>
                                      <p:tavLst>
                                        <p:tav tm="0">
                                          <p:val>
                                            <p:fltVal val="0"/>
                                          </p:val>
                                        </p:tav>
                                        <p:tav tm="100000">
                                          <p:val>
                                            <p:strVal val="#ppt_w"/>
                                          </p:val>
                                        </p:tav>
                                      </p:tavLst>
                                    </p:anim>
                                    <p:anim calcmode="lin" valueType="num">
                                      <p:cBhvr>
                                        <p:cTn id="53" dur="500" fill="hold"/>
                                        <p:tgtEl>
                                          <p:spTgt spid="24584"/>
                                        </p:tgtEl>
                                        <p:attrNameLst>
                                          <p:attrName>ppt_h</p:attrName>
                                        </p:attrNameLst>
                                      </p:cBhvr>
                                      <p:tavLst>
                                        <p:tav tm="0">
                                          <p:val>
                                            <p:fltVal val="0"/>
                                          </p:val>
                                        </p:tav>
                                        <p:tav tm="100000">
                                          <p:val>
                                            <p:strVal val="#ppt_h"/>
                                          </p:val>
                                        </p:tav>
                                      </p:tavLst>
                                    </p:anim>
                                    <p:animEffect transition="in" filter="fade">
                                      <p:cBhvr>
                                        <p:cTn id="54" dur="500"/>
                                        <p:tgtEl>
                                          <p:spTgt spid="24584"/>
                                        </p:tgtEl>
                                      </p:cBhvr>
                                    </p:animEffect>
                                  </p:childTnLst>
                                </p:cTn>
                              </p:par>
                              <p:par>
                                <p:cTn id="55" presetID="53" presetClass="entr" presetSubtype="16" fill="hold" nodeType="withEffect">
                                  <p:stCondLst>
                                    <p:cond delay="0"/>
                                  </p:stCondLst>
                                  <p:childTnLst>
                                    <p:set>
                                      <p:cBhvr>
                                        <p:cTn id="56" dur="1" fill="hold">
                                          <p:stCondLst>
                                            <p:cond delay="0"/>
                                          </p:stCondLst>
                                        </p:cTn>
                                        <p:tgtEl>
                                          <p:spTgt spid="24588"/>
                                        </p:tgtEl>
                                        <p:attrNameLst>
                                          <p:attrName>style.visibility</p:attrName>
                                        </p:attrNameLst>
                                      </p:cBhvr>
                                      <p:to>
                                        <p:strVal val="visible"/>
                                      </p:to>
                                    </p:set>
                                    <p:anim calcmode="lin" valueType="num">
                                      <p:cBhvr>
                                        <p:cTn id="57" dur="500" fill="hold"/>
                                        <p:tgtEl>
                                          <p:spTgt spid="24588"/>
                                        </p:tgtEl>
                                        <p:attrNameLst>
                                          <p:attrName>ppt_w</p:attrName>
                                        </p:attrNameLst>
                                      </p:cBhvr>
                                      <p:tavLst>
                                        <p:tav tm="0">
                                          <p:val>
                                            <p:fltVal val="0"/>
                                          </p:val>
                                        </p:tav>
                                        <p:tav tm="100000">
                                          <p:val>
                                            <p:strVal val="#ppt_w"/>
                                          </p:val>
                                        </p:tav>
                                      </p:tavLst>
                                    </p:anim>
                                    <p:anim calcmode="lin" valueType="num">
                                      <p:cBhvr>
                                        <p:cTn id="58" dur="500" fill="hold"/>
                                        <p:tgtEl>
                                          <p:spTgt spid="24588"/>
                                        </p:tgtEl>
                                        <p:attrNameLst>
                                          <p:attrName>ppt_h</p:attrName>
                                        </p:attrNameLst>
                                      </p:cBhvr>
                                      <p:tavLst>
                                        <p:tav tm="0">
                                          <p:val>
                                            <p:fltVal val="0"/>
                                          </p:val>
                                        </p:tav>
                                        <p:tav tm="100000">
                                          <p:val>
                                            <p:strVal val="#ppt_h"/>
                                          </p:val>
                                        </p:tav>
                                      </p:tavLst>
                                    </p:anim>
                                    <p:animEffect transition="in" filter="fade">
                                      <p:cBhvr>
                                        <p:cTn id="59" dur="500"/>
                                        <p:tgtEl>
                                          <p:spTgt spid="24588"/>
                                        </p:tgtEl>
                                      </p:cBhvr>
                                    </p:animEffect>
                                  </p:childTnLst>
                                </p:cTn>
                              </p:par>
                              <p:par>
                                <p:cTn id="60" presetID="53" presetClass="entr" presetSubtype="16" fill="hold" nodeType="withEffect">
                                  <p:stCondLst>
                                    <p:cond delay="0"/>
                                  </p:stCondLst>
                                  <p:childTnLst>
                                    <p:set>
                                      <p:cBhvr>
                                        <p:cTn id="61" dur="1" fill="hold">
                                          <p:stCondLst>
                                            <p:cond delay="0"/>
                                          </p:stCondLst>
                                        </p:cTn>
                                        <p:tgtEl>
                                          <p:spTgt spid="24592"/>
                                        </p:tgtEl>
                                        <p:attrNameLst>
                                          <p:attrName>style.visibility</p:attrName>
                                        </p:attrNameLst>
                                      </p:cBhvr>
                                      <p:to>
                                        <p:strVal val="visible"/>
                                      </p:to>
                                    </p:set>
                                    <p:anim calcmode="lin" valueType="num">
                                      <p:cBhvr>
                                        <p:cTn id="62" dur="500" fill="hold"/>
                                        <p:tgtEl>
                                          <p:spTgt spid="24592"/>
                                        </p:tgtEl>
                                        <p:attrNameLst>
                                          <p:attrName>ppt_w</p:attrName>
                                        </p:attrNameLst>
                                      </p:cBhvr>
                                      <p:tavLst>
                                        <p:tav tm="0">
                                          <p:val>
                                            <p:fltVal val="0"/>
                                          </p:val>
                                        </p:tav>
                                        <p:tav tm="100000">
                                          <p:val>
                                            <p:strVal val="#ppt_w"/>
                                          </p:val>
                                        </p:tav>
                                      </p:tavLst>
                                    </p:anim>
                                    <p:anim calcmode="lin" valueType="num">
                                      <p:cBhvr>
                                        <p:cTn id="63" dur="500" fill="hold"/>
                                        <p:tgtEl>
                                          <p:spTgt spid="24592"/>
                                        </p:tgtEl>
                                        <p:attrNameLst>
                                          <p:attrName>ppt_h</p:attrName>
                                        </p:attrNameLst>
                                      </p:cBhvr>
                                      <p:tavLst>
                                        <p:tav tm="0">
                                          <p:val>
                                            <p:fltVal val="0"/>
                                          </p:val>
                                        </p:tav>
                                        <p:tav tm="100000">
                                          <p:val>
                                            <p:strVal val="#ppt_h"/>
                                          </p:val>
                                        </p:tav>
                                      </p:tavLst>
                                    </p:anim>
                                    <p:animEffect transition="in" filter="fade">
                                      <p:cBhvr>
                                        <p:cTn id="64" dur="500"/>
                                        <p:tgtEl>
                                          <p:spTgt spid="2459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4581"/>
                                        </p:tgtEl>
                                        <p:attrNameLst>
                                          <p:attrName>style.visibility</p:attrName>
                                        </p:attrNameLst>
                                      </p:cBhvr>
                                      <p:to>
                                        <p:strVal val="visible"/>
                                      </p:to>
                                    </p:set>
                                    <p:animEffect transition="in" filter="wipe(up)">
                                      <p:cBhvr>
                                        <p:cTn id="69" dur="500"/>
                                        <p:tgtEl>
                                          <p:spTgt spid="24581"/>
                                        </p:tgtEl>
                                      </p:cBhvr>
                                    </p:animEffect>
                                  </p:childTnLst>
                                </p:cTn>
                              </p:par>
                              <p:par>
                                <p:cTn id="70" presetID="22" presetClass="entr" presetSubtype="1" fill="hold" nodeType="withEffect">
                                  <p:stCondLst>
                                    <p:cond delay="0"/>
                                  </p:stCondLst>
                                  <p:childTnLst>
                                    <p:set>
                                      <p:cBhvr>
                                        <p:cTn id="71" dur="1" fill="hold">
                                          <p:stCondLst>
                                            <p:cond delay="0"/>
                                          </p:stCondLst>
                                        </p:cTn>
                                        <p:tgtEl>
                                          <p:spTgt spid="24585"/>
                                        </p:tgtEl>
                                        <p:attrNameLst>
                                          <p:attrName>style.visibility</p:attrName>
                                        </p:attrNameLst>
                                      </p:cBhvr>
                                      <p:to>
                                        <p:strVal val="visible"/>
                                      </p:to>
                                    </p:set>
                                    <p:animEffect transition="in" filter="wipe(up)">
                                      <p:cBhvr>
                                        <p:cTn id="72" dur="500"/>
                                        <p:tgtEl>
                                          <p:spTgt spid="24585"/>
                                        </p:tgtEl>
                                      </p:cBhvr>
                                    </p:animEffect>
                                  </p:childTnLst>
                                </p:cTn>
                              </p:par>
                              <p:par>
                                <p:cTn id="73" presetID="22" presetClass="entr" presetSubtype="1" fill="hold" nodeType="withEffect">
                                  <p:stCondLst>
                                    <p:cond delay="0"/>
                                  </p:stCondLst>
                                  <p:childTnLst>
                                    <p:set>
                                      <p:cBhvr>
                                        <p:cTn id="74" dur="1" fill="hold">
                                          <p:stCondLst>
                                            <p:cond delay="0"/>
                                          </p:stCondLst>
                                        </p:cTn>
                                        <p:tgtEl>
                                          <p:spTgt spid="24589"/>
                                        </p:tgtEl>
                                        <p:attrNameLst>
                                          <p:attrName>style.visibility</p:attrName>
                                        </p:attrNameLst>
                                      </p:cBhvr>
                                      <p:to>
                                        <p:strVal val="visible"/>
                                      </p:to>
                                    </p:set>
                                    <p:animEffect transition="in" filter="wipe(up)">
                                      <p:cBhvr>
                                        <p:cTn id="75" dur="500"/>
                                        <p:tgtEl>
                                          <p:spTgt spid="24589"/>
                                        </p:tgtEl>
                                      </p:cBhvr>
                                    </p:animEffect>
                                  </p:childTnLst>
                                </p:cTn>
                              </p:par>
                              <p:par>
                                <p:cTn id="76" presetID="22" presetClass="entr" presetSubtype="1" fill="hold" nodeType="withEffect">
                                  <p:stCondLst>
                                    <p:cond delay="0"/>
                                  </p:stCondLst>
                                  <p:childTnLst>
                                    <p:set>
                                      <p:cBhvr>
                                        <p:cTn id="77" dur="1" fill="hold">
                                          <p:stCondLst>
                                            <p:cond delay="0"/>
                                          </p:stCondLst>
                                        </p:cTn>
                                        <p:tgtEl>
                                          <p:spTgt spid="24593"/>
                                        </p:tgtEl>
                                        <p:attrNameLst>
                                          <p:attrName>style.visibility</p:attrName>
                                        </p:attrNameLst>
                                      </p:cBhvr>
                                      <p:to>
                                        <p:strVal val="visible"/>
                                      </p:to>
                                    </p:set>
                                    <p:animEffect transition="in" filter="wipe(up)">
                                      <p:cBhvr>
                                        <p:cTn id="78" dur="500"/>
                                        <p:tgtEl>
                                          <p:spTgt spid="24593"/>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4582"/>
                                        </p:tgtEl>
                                        <p:attrNameLst>
                                          <p:attrName>style.visibility</p:attrName>
                                        </p:attrNameLst>
                                      </p:cBhvr>
                                      <p:to>
                                        <p:strVal val="visible"/>
                                      </p:to>
                                    </p:set>
                                    <p:anim calcmode="lin" valueType="num">
                                      <p:cBhvr additive="base">
                                        <p:cTn id="83" dur="500" fill="hold"/>
                                        <p:tgtEl>
                                          <p:spTgt spid="24582"/>
                                        </p:tgtEl>
                                        <p:attrNameLst>
                                          <p:attrName>ppt_x</p:attrName>
                                        </p:attrNameLst>
                                      </p:cBhvr>
                                      <p:tavLst>
                                        <p:tav tm="0">
                                          <p:val>
                                            <p:strVal val="#ppt_x"/>
                                          </p:val>
                                        </p:tav>
                                        <p:tav tm="100000">
                                          <p:val>
                                            <p:strVal val="#ppt_x"/>
                                          </p:val>
                                        </p:tav>
                                      </p:tavLst>
                                    </p:anim>
                                    <p:anim calcmode="lin" valueType="num">
                                      <p:cBhvr additive="base">
                                        <p:cTn id="84" dur="500" fill="hold"/>
                                        <p:tgtEl>
                                          <p:spTgt spid="2458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4583"/>
                                        </p:tgtEl>
                                        <p:attrNameLst>
                                          <p:attrName>style.visibility</p:attrName>
                                        </p:attrNameLst>
                                      </p:cBhvr>
                                      <p:to>
                                        <p:strVal val="visible"/>
                                      </p:to>
                                    </p:set>
                                    <p:anim calcmode="lin" valueType="num">
                                      <p:cBhvr additive="base">
                                        <p:cTn id="87" dur="500" fill="hold"/>
                                        <p:tgtEl>
                                          <p:spTgt spid="24583"/>
                                        </p:tgtEl>
                                        <p:attrNameLst>
                                          <p:attrName>ppt_x</p:attrName>
                                        </p:attrNameLst>
                                      </p:cBhvr>
                                      <p:tavLst>
                                        <p:tav tm="0">
                                          <p:val>
                                            <p:strVal val="#ppt_x"/>
                                          </p:val>
                                        </p:tav>
                                        <p:tav tm="100000">
                                          <p:val>
                                            <p:strVal val="#ppt_x"/>
                                          </p:val>
                                        </p:tav>
                                      </p:tavLst>
                                    </p:anim>
                                    <p:anim calcmode="lin" valueType="num">
                                      <p:cBhvr additive="base">
                                        <p:cTn id="88" dur="500" fill="hold"/>
                                        <p:tgtEl>
                                          <p:spTgt spid="2458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4586"/>
                                        </p:tgtEl>
                                        <p:attrNameLst>
                                          <p:attrName>style.visibility</p:attrName>
                                        </p:attrNameLst>
                                      </p:cBhvr>
                                      <p:to>
                                        <p:strVal val="visible"/>
                                      </p:to>
                                    </p:set>
                                    <p:anim calcmode="lin" valueType="num">
                                      <p:cBhvr additive="base">
                                        <p:cTn id="91" dur="500" fill="hold"/>
                                        <p:tgtEl>
                                          <p:spTgt spid="24586"/>
                                        </p:tgtEl>
                                        <p:attrNameLst>
                                          <p:attrName>ppt_x</p:attrName>
                                        </p:attrNameLst>
                                      </p:cBhvr>
                                      <p:tavLst>
                                        <p:tav tm="0">
                                          <p:val>
                                            <p:strVal val="#ppt_x"/>
                                          </p:val>
                                        </p:tav>
                                        <p:tav tm="100000">
                                          <p:val>
                                            <p:strVal val="#ppt_x"/>
                                          </p:val>
                                        </p:tav>
                                      </p:tavLst>
                                    </p:anim>
                                    <p:anim calcmode="lin" valueType="num">
                                      <p:cBhvr additive="base">
                                        <p:cTn id="92" dur="500" fill="hold"/>
                                        <p:tgtEl>
                                          <p:spTgt spid="245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4587"/>
                                        </p:tgtEl>
                                        <p:attrNameLst>
                                          <p:attrName>style.visibility</p:attrName>
                                        </p:attrNameLst>
                                      </p:cBhvr>
                                      <p:to>
                                        <p:strVal val="visible"/>
                                      </p:to>
                                    </p:set>
                                    <p:anim calcmode="lin" valueType="num">
                                      <p:cBhvr additive="base">
                                        <p:cTn id="95" dur="500" fill="hold"/>
                                        <p:tgtEl>
                                          <p:spTgt spid="24587"/>
                                        </p:tgtEl>
                                        <p:attrNameLst>
                                          <p:attrName>ppt_x</p:attrName>
                                        </p:attrNameLst>
                                      </p:cBhvr>
                                      <p:tavLst>
                                        <p:tav tm="0">
                                          <p:val>
                                            <p:strVal val="#ppt_x"/>
                                          </p:val>
                                        </p:tav>
                                        <p:tav tm="100000">
                                          <p:val>
                                            <p:strVal val="#ppt_x"/>
                                          </p:val>
                                        </p:tav>
                                      </p:tavLst>
                                    </p:anim>
                                    <p:anim calcmode="lin" valueType="num">
                                      <p:cBhvr additive="base">
                                        <p:cTn id="96" dur="500" fill="hold"/>
                                        <p:tgtEl>
                                          <p:spTgt spid="245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4590"/>
                                        </p:tgtEl>
                                        <p:attrNameLst>
                                          <p:attrName>style.visibility</p:attrName>
                                        </p:attrNameLst>
                                      </p:cBhvr>
                                      <p:to>
                                        <p:strVal val="visible"/>
                                      </p:to>
                                    </p:set>
                                    <p:anim calcmode="lin" valueType="num">
                                      <p:cBhvr additive="base">
                                        <p:cTn id="99" dur="500" fill="hold"/>
                                        <p:tgtEl>
                                          <p:spTgt spid="24590"/>
                                        </p:tgtEl>
                                        <p:attrNameLst>
                                          <p:attrName>ppt_x</p:attrName>
                                        </p:attrNameLst>
                                      </p:cBhvr>
                                      <p:tavLst>
                                        <p:tav tm="0">
                                          <p:val>
                                            <p:strVal val="#ppt_x"/>
                                          </p:val>
                                        </p:tav>
                                        <p:tav tm="100000">
                                          <p:val>
                                            <p:strVal val="#ppt_x"/>
                                          </p:val>
                                        </p:tav>
                                      </p:tavLst>
                                    </p:anim>
                                    <p:anim calcmode="lin" valueType="num">
                                      <p:cBhvr additive="base">
                                        <p:cTn id="100" dur="500" fill="hold"/>
                                        <p:tgtEl>
                                          <p:spTgt spid="2459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4591"/>
                                        </p:tgtEl>
                                        <p:attrNameLst>
                                          <p:attrName>style.visibility</p:attrName>
                                        </p:attrNameLst>
                                      </p:cBhvr>
                                      <p:to>
                                        <p:strVal val="visible"/>
                                      </p:to>
                                    </p:set>
                                    <p:anim calcmode="lin" valueType="num">
                                      <p:cBhvr additive="base">
                                        <p:cTn id="103" dur="500" fill="hold"/>
                                        <p:tgtEl>
                                          <p:spTgt spid="24591"/>
                                        </p:tgtEl>
                                        <p:attrNameLst>
                                          <p:attrName>ppt_x</p:attrName>
                                        </p:attrNameLst>
                                      </p:cBhvr>
                                      <p:tavLst>
                                        <p:tav tm="0">
                                          <p:val>
                                            <p:strVal val="#ppt_x"/>
                                          </p:val>
                                        </p:tav>
                                        <p:tav tm="100000">
                                          <p:val>
                                            <p:strVal val="#ppt_x"/>
                                          </p:val>
                                        </p:tav>
                                      </p:tavLst>
                                    </p:anim>
                                    <p:anim calcmode="lin" valueType="num">
                                      <p:cBhvr additive="base">
                                        <p:cTn id="104" dur="500" fill="hold"/>
                                        <p:tgtEl>
                                          <p:spTgt spid="2459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4594"/>
                                        </p:tgtEl>
                                        <p:attrNameLst>
                                          <p:attrName>style.visibility</p:attrName>
                                        </p:attrNameLst>
                                      </p:cBhvr>
                                      <p:to>
                                        <p:strVal val="visible"/>
                                      </p:to>
                                    </p:set>
                                    <p:anim calcmode="lin" valueType="num">
                                      <p:cBhvr additive="base">
                                        <p:cTn id="107" dur="500" fill="hold"/>
                                        <p:tgtEl>
                                          <p:spTgt spid="24594"/>
                                        </p:tgtEl>
                                        <p:attrNameLst>
                                          <p:attrName>ppt_x</p:attrName>
                                        </p:attrNameLst>
                                      </p:cBhvr>
                                      <p:tavLst>
                                        <p:tav tm="0">
                                          <p:val>
                                            <p:strVal val="#ppt_x"/>
                                          </p:val>
                                        </p:tav>
                                        <p:tav tm="100000">
                                          <p:val>
                                            <p:strVal val="#ppt_x"/>
                                          </p:val>
                                        </p:tav>
                                      </p:tavLst>
                                    </p:anim>
                                    <p:anim calcmode="lin" valueType="num">
                                      <p:cBhvr additive="base">
                                        <p:cTn id="108" dur="500" fill="hold"/>
                                        <p:tgtEl>
                                          <p:spTgt spid="2459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4595"/>
                                        </p:tgtEl>
                                        <p:attrNameLst>
                                          <p:attrName>style.visibility</p:attrName>
                                        </p:attrNameLst>
                                      </p:cBhvr>
                                      <p:to>
                                        <p:strVal val="visible"/>
                                      </p:to>
                                    </p:set>
                                    <p:anim calcmode="lin" valueType="num">
                                      <p:cBhvr additive="base">
                                        <p:cTn id="111" dur="500" fill="hold"/>
                                        <p:tgtEl>
                                          <p:spTgt spid="24595"/>
                                        </p:tgtEl>
                                        <p:attrNameLst>
                                          <p:attrName>ppt_x</p:attrName>
                                        </p:attrNameLst>
                                      </p:cBhvr>
                                      <p:tavLst>
                                        <p:tav tm="0">
                                          <p:val>
                                            <p:strVal val="#ppt_x"/>
                                          </p:val>
                                        </p:tav>
                                        <p:tav tm="100000">
                                          <p:val>
                                            <p:strVal val="#ppt_x"/>
                                          </p:val>
                                        </p:tav>
                                      </p:tavLst>
                                    </p:anim>
                                    <p:anim calcmode="lin" valueType="num">
                                      <p:cBhvr additive="base">
                                        <p:cTn id="112" dur="500" fill="hold"/>
                                        <p:tgtEl>
                                          <p:spTgt spid="24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P spid="24586" grpId="0"/>
      <p:bldP spid="24587" grpId="0"/>
      <p:bldP spid="24590" grpId="0"/>
      <p:bldP spid="24591" grpId="0"/>
      <p:bldP spid="24594" grpId="0"/>
      <p:bldP spid="24595" grpId="0"/>
      <p:bldP spid="32" grpId="0"/>
      <p:bldP spid="33" grpId="0"/>
      <p:bldP spid="34" grpId="0" animBg="1"/>
      <p:bldP spid="36" grpId="0"/>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2\图片图标封面\万圣节\48.jpg"/>
          <p:cNvPicPr>
            <a:picLocks noChangeAspect="1" noChangeArrowheads="1"/>
          </p:cNvPicPr>
          <p:nvPr/>
        </p:nvPicPr>
        <p:blipFill rotWithShape="1">
          <a:blip r:embed="rId3" cstate="email"/>
          <a:srcRect/>
          <a:stretch>
            <a:fillRect/>
          </a:stretch>
        </p:blipFill>
        <p:spPr bwMode="auto">
          <a:xfrm>
            <a:off x="0" y="2614612"/>
            <a:ext cx="12192000" cy="4243388"/>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9"/>
          <p:cNvSpPr>
            <a:spLocks noChangeArrowheads="1"/>
          </p:cNvSpPr>
          <p:nvPr/>
        </p:nvSpPr>
        <p:spPr bwMode="auto">
          <a:xfrm>
            <a:off x="0" y="2519363"/>
            <a:ext cx="12192000" cy="193362"/>
          </a:xfrm>
          <a:prstGeom prst="rect">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5" name="Freeform 59"/>
          <p:cNvSpPr/>
          <p:nvPr/>
        </p:nvSpPr>
        <p:spPr bwMode="auto">
          <a:xfrm rot="20123880">
            <a:off x="1379521" y="2940278"/>
            <a:ext cx="2017746" cy="2008500"/>
          </a:xfrm>
          <a:custGeom>
            <a:avLst/>
            <a:gdLst>
              <a:gd name="T0" fmla="*/ 418 w 997"/>
              <a:gd name="T1" fmla="*/ 0 h 1006"/>
              <a:gd name="T2" fmla="*/ 23 w 997"/>
              <a:gd name="T3" fmla="*/ 383 h 1006"/>
              <a:gd name="T4" fmla="*/ 364 w 997"/>
              <a:gd name="T5" fmla="*/ 736 h 1006"/>
              <a:gd name="T6" fmla="*/ 715 w 997"/>
              <a:gd name="T7" fmla="*/ 1006 h 1006"/>
              <a:gd name="T8" fmla="*/ 629 w 997"/>
              <a:gd name="T9" fmla="*/ 741 h 1006"/>
              <a:gd name="T10" fmla="*/ 671 w 997"/>
              <a:gd name="T11" fmla="*/ 745 h 1006"/>
              <a:gd name="T12" fmla="*/ 939 w 997"/>
              <a:gd name="T13" fmla="*/ 453 h 1006"/>
              <a:gd name="T14" fmla="*/ 449 w 997"/>
              <a:gd name="T15" fmla="*/ 1 h 1006"/>
              <a:gd name="T16" fmla="*/ 418 w 997"/>
              <a:gd name="T17" fmla="*/ 0 h 10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7"/>
              <a:gd name="T28" fmla="*/ 0 h 1006"/>
              <a:gd name="T29" fmla="*/ 997 w 997"/>
              <a:gd name="T30" fmla="*/ 1006 h 1006"/>
              <a:gd name="connsiteX0" fmla="*/ 3978 w 11330"/>
              <a:gd name="connsiteY0" fmla="*/ 0 h 10347"/>
              <a:gd name="connsiteX1" fmla="*/ 16 w 11330"/>
              <a:gd name="connsiteY1" fmla="*/ 3807 h 10347"/>
              <a:gd name="connsiteX2" fmla="*/ 3436 w 11330"/>
              <a:gd name="connsiteY2" fmla="*/ 7316 h 10347"/>
              <a:gd name="connsiteX3" fmla="*/ 11330 w 11330"/>
              <a:gd name="connsiteY3" fmla="*/ 10347 h 10347"/>
              <a:gd name="connsiteX4" fmla="*/ 6094 w 11330"/>
              <a:gd name="connsiteY4" fmla="*/ 7366 h 10347"/>
              <a:gd name="connsiteX5" fmla="*/ 6515 w 11330"/>
              <a:gd name="connsiteY5" fmla="*/ 7406 h 10347"/>
              <a:gd name="connsiteX6" fmla="*/ 9203 w 11330"/>
              <a:gd name="connsiteY6" fmla="*/ 4503 h 10347"/>
              <a:gd name="connsiteX7" fmla="*/ 4289 w 11330"/>
              <a:gd name="connsiteY7" fmla="*/ 10 h 10347"/>
              <a:gd name="connsiteX8" fmla="*/ 3978 w 11330"/>
              <a:gd name="connsiteY8" fmla="*/ 0 h 10347"/>
              <a:gd name="connsiteX0-1" fmla="*/ 3978 w 9264"/>
              <a:gd name="connsiteY0-2" fmla="*/ 0 h 9135"/>
              <a:gd name="connsiteX1-3" fmla="*/ 16 w 9264"/>
              <a:gd name="connsiteY1-4" fmla="*/ 3807 h 9135"/>
              <a:gd name="connsiteX2-5" fmla="*/ 3436 w 9264"/>
              <a:gd name="connsiteY2-6" fmla="*/ 7316 h 9135"/>
              <a:gd name="connsiteX3-7" fmla="*/ 7580 w 9264"/>
              <a:gd name="connsiteY3-8" fmla="*/ 9135 h 9135"/>
              <a:gd name="connsiteX4-9" fmla="*/ 6094 w 9264"/>
              <a:gd name="connsiteY4-10" fmla="*/ 7366 h 9135"/>
              <a:gd name="connsiteX5-11" fmla="*/ 6515 w 9264"/>
              <a:gd name="connsiteY5-12" fmla="*/ 7406 h 9135"/>
              <a:gd name="connsiteX6-13" fmla="*/ 9203 w 9264"/>
              <a:gd name="connsiteY6-14" fmla="*/ 4503 h 9135"/>
              <a:gd name="connsiteX7-15" fmla="*/ 4289 w 9264"/>
              <a:gd name="connsiteY7-16" fmla="*/ 10 h 9135"/>
              <a:gd name="connsiteX8-17" fmla="*/ 3978 w 9264"/>
              <a:gd name="connsiteY8-18" fmla="*/ 0 h 91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264" h="9135">
                <a:moveTo>
                  <a:pt x="3978" y="0"/>
                </a:moveTo>
                <a:cubicBezTo>
                  <a:pt x="2212" y="0"/>
                  <a:pt x="-215" y="954"/>
                  <a:pt x="16" y="3807"/>
                </a:cubicBezTo>
                <a:cubicBezTo>
                  <a:pt x="256" y="6839"/>
                  <a:pt x="2175" y="6428"/>
                  <a:pt x="3436" y="7316"/>
                </a:cubicBezTo>
                <a:cubicBezTo>
                  <a:pt x="4697" y="8204"/>
                  <a:pt x="7580" y="9135"/>
                  <a:pt x="7580" y="9135"/>
                </a:cubicBezTo>
                <a:cubicBezTo>
                  <a:pt x="5894" y="6779"/>
                  <a:pt x="6272" y="7654"/>
                  <a:pt x="6094" y="7366"/>
                </a:cubicBezTo>
                <a:cubicBezTo>
                  <a:pt x="5916" y="7078"/>
                  <a:pt x="6254" y="7406"/>
                  <a:pt x="6515" y="7406"/>
                </a:cubicBezTo>
                <a:cubicBezTo>
                  <a:pt x="7257" y="7406"/>
                  <a:pt x="8762" y="7078"/>
                  <a:pt x="9203" y="4503"/>
                </a:cubicBezTo>
                <a:cubicBezTo>
                  <a:pt x="9785" y="1044"/>
                  <a:pt x="6064" y="129"/>
                  <a:pt x="4289" y="10"/>
                </a:cubicBezTo>
                <a:cubicBezTo>
                  <a:pt x="4188" y="0"/>
                  <a:pt x="4078" y="0"/>
                  <a:pt x="3978" y="0"/>
                </a:cubicBezTo>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6" name="Freeform 60"/>
          <p:cNvSpPr/>
          <p:nvPr/>
        </p:nvSpPr>
        <p:spPr bwMode="auto">
          <a:xfrm>
            <a:off x="5876925" y="1336675"/>
            <a:ext cx="2711450" cy="2549525"/>
          </a:xfrm>
          <a:custGeom>
            <a:avLst/>
            <a:gdLst>
              <a:gd name="T0" fmla="*/ 493 w 911"/>
              <a:gd name="T1" fmla="*/ 0 h 858"/>
              <a:gd name="T2" fmla="*/ 236 w 911"/>
              <a:gd name="T3" fmla="*/ 61 h 858"/>
              <a:gd name="T4" fmla="*/ 94 w 911"/>
              <a:gd name="T5" fmla="*/ 465 h 858"/>
              <a:gd name="T6" fmla="*/ 444 w 911"/>
              <a:gd name="T7" fmla="*/ 730 h 858"/>
              <a:gd name="T8" fmla="*/ 447 w 911"/>
              <a:gd name="T9" fmla="*/ 730 h 858"/>
              <a:gd name="T10" fmla="*/ 381 w 911"/>
              <a:gd name="T11" fmla="*/ 858 h 858"/>
              <a:gd name="T12" fmla="*/ 894 w 911"/>
              <a:gd name="T13" fmla="*/ 343 h 858"/>
              <a:gd name="T14" fmla="*/ 493 w 911"/>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911"/>
              <a:gd name="T25" fmla="*/ 0 h 858"/>
              <a:gd name="T26" fmla="*/ 911 w 911"/>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1" h="858">
                <a:moveTo>
                  <a:pt x="493" y="0"/>
                </a:moveTo>
                <a:cubicBezTo>
                  <a:pt x="402" y="0"/>
                  <a:pt x="311" y="21"/>
                  <a:pt x="236" y="61"/>
                </a:cubicBezTo>
                <a:cubicBezTo>
                  <a:pt x="0" y="186"/>
                  <a:pt x="94" y="465"/>
                  <a:pt x="94" y="465"/>
                </a:cubicBezTo>
                <a:cubicBezTo>
                  <a:pt x="140" y="722"/>
                  <a:pt x="412" y="730"/>
                  <a:pt x="444" y="730"/>
                </a:cubicBezTo>
                <a:cubicBezTo>
                  <a:pt x="446" y="730"/>
                  <a:pt x="447" y="730"/>
                  <a:pt x="447" y="730"/>
                </a:cubicBezTo>
                <a:cubicBezTo>
                  <a:pt x="436" y="786"/>
                  <a:pt x="381" y="858"/>
                  <a:pt x="381" y="858"/>
                </a:cubicBezTo>
                <a:cubicBezTo>
                  <a:pt x="424" y="858"/>
                  <a:pt x="911" y="695"/>
                  <a:pt x="894" y="343"/>
                </a:cubicBezTo>
                <a:cubicBezTo>
                  <a:pt x="882" y="101"/>
                  <a:pt x="689" y="0"/>
                  <a:pt x="493" y="0"/>
                </a:cubicBezTo>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7" name="Freeform 62"/>
          <p:cNvSpPr/>
          <p:nvPr/>
        </p:nvSpPr>
        <p:spPr bwMode="auto">
          <a:xfrm>
            <a:off x="3116263" y="1273175"/>
            <a:ext cx="3071812" cy="2492375"/>
          </a:xfrm>
          <a:custGeom>
            <a:avLst/>
            <a:gdLst>
              <a:gd name="T0" fmla="*/ 453 w 1313"/>
              <a:gd name="T1" fmla="*/ 0 h 1064"/>
              <a:gd name="T2" fmla="*/ 32 w 1313"/>
              <a:gd name="T3" fmla="*/ 351 h 1064"/>
              <a:gd name="T4" fmla="*/ 188 w 1313"/>
              <a:gd name="T5" fmla="*/ 754 h 1064"/>
              <a:gd name="T6" fmla="*/ 771 w 1313"/>
              <a:gd name="T7" fmla="*/ 1064 h 1064"/>
              <a:gd name="T8" fmla="*/ 708 w 1313"/>
              <a:gd name="T9" fmla="*/ 914 h 1064"/>
              <a:gd name="T10" fmla="*/ 816 w 1313"/>
              <a:gd name="T11" fmla="*/ 97 h 1064"/>
              <a:gd name="T12" fmla="*/ 453 w 1313"/>
              <a:gd name="T13" fmla="*/ 0 h 1064"/>
              <a:gd name="T14" fmla="*/ 0 60000 65536"/>
              <a:gd name="T15" fmla="*/ 0 60000 65536"/>
              <a:gd name="T16" fmla="*/ 0 60000 65536"/>
              <a:gd name="T17" fmla="*/ 0 60000 65536"/>
              <a:gd name="T18" fmla="*/ 0 60000 65536"/>
              <a:gd name="T19" fmla="*/ 0 60000 65536"/>
              <a:gd name="T20" fmla="*/ 0 60000 65536"/>
              <a:gd name="T21" fmla="*/ 0 w 1313"/>
              <a:gd name="T22" fmla="*/ 0 h 1064"/>
              <a:gd name="T23" fmla="*/ 1313 w 1313"/>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3" h="1064">
                <a:moveTo>
                  <a:pt x="453" y="0"/>
                </a:moveTo>
                <a:cubicBezTo>
                  <a:pt x="193" y="0"/>
                  <a:pt x="54" y="185"/>
                  <a:pt x="32" y="351"/>
                </a:cubicBezTo>
                <a:cubicBezTo>
                  <a:pt x="0" y="582"/>
                  <a:pt x="188" y="754"/>
                  <a:pt x="188" y="754"/>
                </a:cubicBezTo>
                <a:cubicBezTo>
                  <a:pt x="430" y="1029"/>
                  <a:pt x="771" y="1064"/>
                  <a:pt x="771" y="1064"/>
                </a:cubicBezTo>
                <a:cubicBezTo>
                  <a:pt x="708" y="1018"/>
                  <a:pt x="708" y="914"/>
                  <a:pt x="708" y="914"/>
                </a:cubicBezTo>
                <a:cubicBezTo>
                  <a:pt x="1077" y="876"/>
                  <a:pt x="1313" y="340"/>
                  <a:pt x="816" y="97"/>
                </a:cubicBezTo>
                <a:cubicBezTo>
                  <a:pt x="676" y="29"/>
                  <a:pt x="555" y="0"/>
                  <a:pt x="453" y="0"/>
                </a:cubicBezTo>
              </a:path>
            </a:pathLst>
          </a:custGeom>
          <a:solidFill>
            <a:srgbClr val="644C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8" name="文本框 31"/>
          <p:cNvSpPr txBox="1">
            <a:spLocks noChangeArrowheads="1"/>
          </p:cNvSpPr>
          <p:nvPr/>
        </p:nvSpPr>
        <p:spPr bwMode="auto">
          <a:xfrm>
            <a:off x="1577915" y="3090318"/>
            <a:ext cx="162095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400" b="1" dirty="0">
                <a:solidFill>
                  <a:schemeClr val="bg1">
                    <a:lumMod val="95000"/>
                  </a:schemeClr>
                </a:solidFill>
              </a:rPr>
              <a:t>点击输入标题文字</a:t>
            </a:r>
          </a:p>
        </p:txBody>
      </p:sp>
      <p:sp>
        <p:nvSpPr>
          <p:cNvPr id="40" name="文本框 33"/>
          <p:cNvSpPr txBox="1">
            <a:spLocks noChangeArrowheads="1"/>
          </p:cNvSpPr>
          <p:nvPr/>
        </p:nvSpPr>
        <p:spPr bwMode="auto">
          <a:xfrm>
            <a:off x="3603565" y="1697038"/>
            <a:ext cx="162095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400" b="1" dirty="0">
                <a:solidFill>
                  <a:schemeClr val="bg1">
                    <a:lumMod val="95000"/>
                  </a:schemeClr>
                </a:solidFill>
              </a:rPr>
              <a:t>点击输入标题文字</a:t>
            </a:r>
          </a:p>
        </p:txBody>
      </p:sp>
      <p:sp>
        <p:nvSpPr>
          <p:cNvPr id="41" name="文本框 34"/>
          <p:cNvSpPr txBox="1">
            <a:spLocks noChangeArrowheads="1"/>
          </p:cNvSpPr>
          <p:nvPr/>
        </p:nvSpPr>
        <p:spPr bwMode="auto">
          <a:xfrm>
            <a:off x="3424238" y="2066925"/>
            <a:ext cx="19796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1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200" dirty="0">
              <a:solidFill>
                <a:schemeClr val="bg1">
                  <a:lumMod val="95000"/>
                </a:schemeClr>
              </a:solidFill>
              <a:latin typeface="微软雅黑" panose="020B0503020204020204" pitchFamily="34" charset="-122"/>
            </a:endParaRPr>
          </a:p>
        </p:txBody>
      </p:sp>
      <p:sp>
        <p:nvSpPr>
          <p:cNvPr id="42" name="文本框 35"/>
          <p:cNvSpPr txBox="1">
            <a:spLocks noChangeArrowheads="1"/>
          </p:cNvSpPr>
          <p:nvPr/>
        </p:nvSpPr>
        <p:spPr bwMode="auto">
          <a:xfrm>
            <a:off x="6481703" y="1684338"/>
            <a:ext cx="162095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400" b="1" dirty="0">
                <a:solidFill>
                  <a:schemeClr val="bg1">
                    <a:lumMod val="95000"/>
                  </a:schemeClr>
                </a:solidFill>
              </a:rPr>
              <a:t>点击输入标题文字</a:t>
            </a:r>
          </a:p>
        </p:txBody>
      </p:sp>
      <p:sp>
        <p:nvSpPr>
          <p:cNvPr id="43" name="文本框 36"/>
          <p:cNvSpPr txBox="1">
            <a:spLocks noChangeArrowheads="1"/>
          </p:cNvSpPr>
          <p:nvPr/>
        </p:nvSpPr>
        <p:spPr bwMode="auto">
          <a:xfrm>
            <a:off x="6302375" y="2054225"/>
            <a:ext cx="1981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1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200" dirty="0">
              <a:solidFill>
                <a:schemeClr val="bg1">
                  <a:lumMod val="95000"/>
                </a:schemeClr>
              </a:solidFill>
              <a:latin typeface="微软雅黑" panose="020B0503020204020204" pitchFamily="34" charset="-122"/>
            </a:endParaRPr>
          </a:p>
        </p:txBody>
      </p:sp>
      <p:sp>
        <p:nvSpPr>
          <p:cNvPr id="46" name="Freeform 61"/>
          <p:cNvSpPr/>
          <p:nvPr/>
        </p:nvSpPr>
        <p:spPr bwMode="auto">
          <a:xfrm rot="2734871">
            <a:off x="7991475" y="2932113"/>
            <a:ext cx="2557462" cy="2376487"/>
          </a:xfrm>
          <a:custGeom>
            <a:avLst/>
            <a:gdLst>
              <a:gd name="T0" fmla="*/ 733 w 1195"/>
              <a:gd name="T1" fmla="*/ 0 h 1110"/>
              <a:gd name="T2" fmla="*/ 645 w 1195"/>
              <a:gd name="T3" fmla="*/ 6 h 1110"/>
              <a:gd name="T4" fmla="*/ 105 w 1195"/>
              <a:gd name="T5" fmla="*/ 595 h 1110"/>
              <a:gd name="T6" fmla="*/ 429 w 1195"/>
              <a:gd name="T7" fmla="*/ 919 h 1110"/>
              <a:gd name="T8" fmla="*/ 504 w 1195"/>
              <a:gd name="T9" fmla="*/ 909 h 1110"/>
              <a:gd name="T10" fmla="*/ 506 w 1195"/>
              <a:gd name="T11" fmla="*/ 909 h 1110"/>
              <a:gd name="T12" fmla="*/ 559 w 1195"/>
              <a:gd name="T13" fmla="*/ 1110 h 1110"/>
              <a:gd name="T14" fmla="*/ 772 w 1195"/>
              <a:gd name="T15" fmla="*/ 882 h 1110"/>
              <a:gd name="T16" fmla="*/ 1193 w 1195"/>
              <a:gd name="T17" fmla="*/ 421 h 1110"/>
              <a:gd name="T18" fmla="*/ 733 w 1195"/>
              <a:gd name="T19" fmla="*/ 0 h 1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5"/>
              <a:gd name="T31" fmla="*/ 0 h 1110"/>
              <a:gd name="T32" fmla="*/ 1195 w 1195"/>
              <a:gd name="T33" fmla="*/ 1110 h 1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5" h="1110">
                <a:moveTo>
                  <a:pt x="733" y="0"/>
                </a:moveTo>
                <a:cubicBezTo>
                  <a:pt x="702" y="0"/>
                  <a:pt x="673" y="2"/>
                  <a:pt x="645" y="6"/>
                </a:cubicBezTo>
                <a:cubicBezTo>
                  <a:pt x="435" y="38"/>
                  <a:pt x="0" y="185"/>
                  <a:pt x="105" y="595"/>
                </a:cubicBezTo>
                <a:cubicBezTo>
                  <a:pt x="176" y="875"/>
                  <a:pt x="335" y="919"/>
                  <a:pt x="429" y="919"/>
                </a:cubicBezTo>
                <a:cubicBezTo>
                  <a:pt x="474" y="919"/>
                  <a:pt x="504" y="909"/>
                  <a:pt x="504" y="909"/>
                </a:cubicBezTo>
                <a:cubicBezTo>
                  <a:pt x="504" y="909"/>
                  <a:pt x="505" y="909"/>
                  <a:pt x="506" y="909"/>
                </a:cubicBezTo>
                <a:cubicBezTo>
                  <a:pt x="522" y="909"/>
                  <a:pt x="613" y="917"/>
                  <a:pt x="559" y="1110"/>
                </a:cubicBezTo>
                <a:cubicBezTo>
                  <a:pt x="559" y="1110"/>
                  <a:pt x="768" y="988"/>
                  <a:pt x="772" y="882"/>
                </a:cubicBezTo>
                <a:cubicBezTo>
                  <a:pt x="772" y="882"/>
                  <a:pt x="1195" y="787"/>
                  <a:pt x="1193" y="421"/>
                </a:cubicBezTo>
                <a:cubicBezTo>
                  <a:pt x="1192" y="102"/>
                  <a:pt x="937" y="0"/>
                  <a:pt x="733" y="0"/>
                </a:cubicBezTo>
              </a:path>
            </a:pathLst>
          </a:custGeom>
          <a:solidFill>
            <a:srgbClr val="644C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47" name="文本框 37"/>
          <p:cNvSpPr txBox="1">
            <a:spLocks noChangeArrowheads="1"/>
          </p:cNvSpPr>
          <p:nvPr/>
        </p:nvSpPr>
        <p:spPr bwMode="auto">
          <a:xfrm>
            <a:off x="8607365" y="3292475"/>
            <a:ext cx="162095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400" b="1" dirty="0">
                <a:solidFill>
                  <a:schemeClr val="bg1">
                    <a:lumMod val="95000"/>
                  </a:schemeClr>
                </a:solidFill>
              </a:rPr>
              <a:t>点击输入标题文字</a:t>
            </a:r>
          </a:p>
        </p:txBody>
      </p:sp>
      <p:sp>
        <p:nvSpPr>
          <p:cNvPr id="48" name="文本框 38"/>
          <p:cNvSpPr txBox="1">
            <a:spLocks noChangeArrowheads="1"/>
          </p:cNvSpPr>
          <p:nvPr/>
        </p:nvSpPr>
        <p:spPr bwMode="auto">
          <a:xfrm>
            <a:off x="8428037" y="3662363"/>
            <a:ext cx="197961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1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200" dirty="0">
              <a:solidFill>
                <a:schemeClr val="bg1">
                  <a:lumMod val="95000"/>
                </a:schemeClr>
              </a:solidFill>
              <a:latin typeface="微软雅黑" panose="020B0503020204020204" pitchFamily="34" charset="-122"/>
            </a:endParaRPr>
          </a:p>
        </p:txBody>
      </p:sp>
      <p:sp>
        <p:nvSpPr>
          <p:cNvPr id="49"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50"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51" name="圆角矩形 50"/>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52" name="直接连接符 51"/>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20" name="矩形 19"/>
          <p:cNvSpPr/>
          <p:nvPr/>
        </p:nvSpPr>
        <p:spPr>
          <a:xfrm>
            <a:off x="1330848" y="3443804"/>
            <a:ext cx="1862836" cy="938719"/>
          </a:xfrm>
          <a:prstGeom prst="rect">
            <a:avLst/>
          </a:prstGeom>
        </p:spPr>
        <p:txBody>
          <a:bodyPr wrap="square">
            <a:spAutoFit/>
          </a:bodyPr>
          <a:lstStyle/>
          <a:p>
            <a:pPr algn="ctr"/>
            <a:r>
              <a:rPr lang="zh-CN" altLang="en-US" sz="11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200" dirty="0">
              <a:solidFill>
                <a:schemeClr val="bg1">
                  <a:lumMod val="9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outVertical)">
                                      <p:cBhvr>
                                        <p:cTn id="27" dur="500"/>
                                        <p:tgtEl>
                                          <p:spTgt spid="34"/>
                                        </p:tgtEl>
                                      </p:cBhvr>
                                    </p:animEffect>
                                  </p:childTnLst>
                                </p:cTn>
                              </p:par>
                              <p:par>
                                <p:cTn id="28" presetID="16" presetClass="entr" presetSubtype="37" fill="hold" nodeType="withEffect">
                                  <p:stCondLst>
                                    <p:cond delay="0"/>
                                  </p:stCondLst>
                                  <p:childTnLst>
                                    <p:set>
                                      <p:cBhvr>
                                        <p:cTn id="29" dur="1" fill="hold">
                                          <p:stCondLst>
                                            <p:cond delay="0"/>
                                          </p:stCondLst>
                                        </p:cTn>
                                        <p:tgtEl>
                                          <p:spTgt spid="13314"/>
                                        </p:tgtEl>
                                        <p:attrNameLst>
                                          <p:attrName>style.visibility</p:attrName>
                                        </p:attrNameLst>
                                      </p:cBhvr>
                                      <p:to>
                                        <p:strVal val="visible"/>
                                      </p:to>
                                    </p:set>
                                    <p:animEffect transition="in" filter="barn(outVertical)">
                                      <p:cBhvr>
                                        <p:cTn id="30" dur="500"/>
                                        <p:tgtEl>
                                          <p:spTgt spid="133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down)">
                                      <p:cBhvr>
                                        <p:cTn id="44" dur="500"/>
                                        <p:tgtEl>
                                          <p:spTgt spid="4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down)">
                                      <p:cBhvr>
                                        <p:cTn id="47" dur="500"/>
                                        <p:tgtEl>
                                          <p:spTgt spid="4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down)">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down)">
                                      <p:cBhvr>
                                        <p:cTn id="55" dur="500"/>
                                        <p:tgtEl>
                                          <p:spTgt spid="4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down)">
                                      <p:cBhvr>
                                        <p:cTn id="58" dur="500"/>
                                        <p:tgtEl>
                                          <p:spTgt spid="4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down)">
                                      <p:cBhvr>
                                        <p:cTn id="7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p:bldP spid="40" grpId="0"/>
      <p:bldP spid="41" grpId="0"/>
      <p:bldP spid="42" grpId="0"/>
      <p:bldP spid="43" grpId="0"/>
      <p:bldP spid="46" grpId="0" animBg="1"/>
      <p:bldP spid="47" grpId="0"/>
      <p:bldP spid="48" grpId="0"/>
      <p:bldP spid="49" grpId="0"/>
      <p:bldP spid="50" grpId="0"/>
      <p:bldP spid="51"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jhon\Desktop\万圣节\41.jpg"/>
          <p:cNvPicPr>
            <a:picLocks noChangeAspect="1" noChangeArrowheads="1"/>
          </p:cNvPicPr>
          <p:nvPr/>
        </p:nvPicPr>
        <p:blipFill rotWithShape="1">
          <a:blip r:embed="rId3" cstate="email"/>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a:spLocks noChangeArrowheads="1"/>
          </p:cNvSpPr>
          <p:nvPr/>
        </p:nvSpPr>
        <p:spPr bwMode="auto">
          <a:xfrm>
            <a:off x="0" y="1"/>
            <a:ext cx="12192000" cy="6857999"/>
          </a:xfrm>
          <a:prstGeom prst="rect">
            <a:avLst/>
          </a:prstGeom>
          <a:solidFill>
            <a:schemeClr val="accent1">
              <a:lumMod val="50000"/>
              <a:alpha val="30000"/>
            </a:schemeClr>
          </a:solidFill>
          <a:ln w="9525">
            <a:noFill/>
            <a:miter lim="800000"/>
          </a:ln>
        </p:spPr>
        <p:txBody>
          <a:bodyPr anchor="ctr"/>
          <a:lstStyle/>
          <a:p>
            <a:pPr algn="ctr" eaLnBrk="1" hangingPunct="1">
              <a:defRPr/>
            </a:pPr>
            <a:endParaRPr lang="zh-CN" altLang="en-US">
              <a:solidFill>
                <a:srgbClr val="FFFFFF"/>
              </a:solidFill>
            </a:endParaRPr>
          </a:p>
        </p:txBody>
      </p:sp>
      <p:sp>
        <p:nvSpPr>
          <p:cNvPr id="5" name="圆角矩形 4"/>
          <p:cNvSpPr/>
          <p:nvPr/>
        </p:nvSpPr>
        <p:spPr bwMode="auto">
          <a:xfrm rot="2700000">
            <a:off x="5447272" y="3110216"/>
            <a:ext cx="1621305" cy="1621305"/>
          </a:xfrm>
          <a:prstGeom prst="roundRect">
            <a:avLst/>
          </a:prstGeom>
          <a:solidFill>
            <a:srgbClr val="926F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6" name="矩形 5"/>
          <p:cNvSpPr/>
          <p:nvPr/>
        </p:nvSpPr>
        <p:spPr>
          <a:xfrm>
            <a:off x="5737593" y="3267149"/>
            <a:ext cx="1040671" cy="1200329"/>
          </a:xfrm>
          <a:prstGeom prst="rect">
            <a:avLst/>
          </a:prstGeom>
        </p:spPr>
        <p:txBody>
          <a:bodyPr wrap="none">
            <a:spAutoFit/>
          </a:bodyPr>
          <a:lstStyle/>
          <a:p>
            <a:pPr algn="ctr" eaLnBrk="1" hangingPunct="1"/>
            <a:r>
              <a:rPr lang="en-US" altLang="zh-CN" sz="7200" b="1" dirty="0">
                <a:solidFill>
                  <a:schemeClr val="bg1">
                    <a:lumMod val="95000"/>
                  </a:schemeClr>
                </a:solidFill>
                <a:latin typeface="Agency FB" panose="020B0503020202020204" pitchFamily="34" charset="0"/>
                <a:ea typeface="★时尚中黑" pitchFamily="2" charset="-122"/>
              </a:rPr>
              <a:t>03</a:t>
            </a:r>
            <a:endParaRPr lang="zh-CN" altLang="en-US" sz="7200" b="1" dirty="0">
              <a:solidFill>
                <a:schemeClr val="bg1">
                  <a:lumMod val="95000"/>
                </a:schemeClr>
              </a:solidFill>
              <a:latin typeface="Agency FB" panose="020B0503020202020204" pitchFamily="34" charset="0"/>
              <a:ea typeface="★时尚中黑" pitchFamily="2" charset="-122"/>
            </a:endParaRPr>
          </a:p>
        </p:txBody>
      </p:sp>
      <p:sp>
        <p:nvSpPr>
          <p:cNvPr id="7" name="文本框 12"/>
          <p:cNvSpPr txBox="1">
            <a:spLocks noChangeArrowheads="1"/>
          </p:cNvSpPr>
          <p:nvPr/>
        </p:nvSpPr>
        <p:spPr bwMode="auto">
          <a:xfrm>
            <a:off x="839788" y="5727700"/>
            <a:ext cx="10512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spcAft>
                <a:spcPts val="800"/>
              </a:spcAft>
            </a:pPr>
            <a:r>
              <a:rPr lang="en-US" altLang="zh-CN" sz="1400" dirty="0">
                <a:solidFill>
                  <a:schemeClr val="bg1">
                    <a:lumMod val="85000"/>
                  </a:schemeClr>
                </a:solidFill>
                <a:latin typeface="Adobe 繁黑體 Std B" pitchFamily="34" charset="-128"/>
                <a:ea typeface="Adobe 繁黑體 Std B" pitchFamily="34" charset="-128"/>
              </a:rPr>
              <a:t>A designer can use default text to simulate what text would look like. It looks even better with you using this text. Whoever evaluates your text cannot evaluate the way you write. Your design looks awesome by the way.</a:t>
            </a:r>
            <a:endParaRPr lang="zh-CN" altLang="en-US" sz="1400" dirty="0">
              <a:solidFill>
                <a:schemeClr val="bg1">
                  <a:lumMod val="85000"/>
                </a:schemeClr>
              </a:solidFill>
              <a:latin typeface="Adobe 繁黑體 Std B" pitchFamily="34" charset="-128"/>
              <a:ea typeface="Adobe 繁黑體 Std B" pitchFamily="34" charset="-128"/>
            </a:endParaRPr>
          </a:p>
        </p:txBody>
      </p:sp>
      <p:cxnSp>
        <p:nvCxnSpPr>
          <p:cNvPr id="8" name="直接连接符 7"/>
          <p:cNvCxnSpPr/>
          <p:nvPr/>
        </p:nvCxnSpPr>
        <p:spPr bwMode="auto">
          <a:xfrm>
            <a:off x="1352550" y="5727700"/>
            <a:ext cx="9486900" cy="0"/>
          </a:xfrm>
          <a:prstGeom prst="line">
            <a:avLst/>
          </a:prstGeom>
          <a:solidFill>
            <a:schemeClr val="accent1"/>
          </a:solidFill>
          <a:ln w="19050" cap="flat" cmpd="sng" algn="ctr">
            <a:solidFill>
              <a:schemeClr val="bg1">
                <a:lumMod val="85000"/>
              </a:schemeClr>
            </a:solidFill>
            <a:prstDash val="sysDash"/>
            <a:round/>
            <a:headEnd type="none" w="med" len="med"/>
            <a:tailEnd type="none" w="med" len="med"/>
          </a:ln>
          <a:effectLst/>
        </p:spPr>
      </p:cxnSp>
      <p:sp>
        <p:nvSpPr>
          <p:cNvPr id="9" name="标题 6"/>
          <p:cNvSpPr txBox="1"/>
          <p:nvPr/>
        </p:nvSpPr>
        <p:spPr>
          <a:xfrm>
            <a:off x="1352551" y="4972050"/>
            <a:ext cx="9486900" cy="754063"/>
          </a:xfrm>
          <a:prstGeom prst="rect">
            <a:avLst/>
          </a:prstGeom>
        </p:spPr>
        <p:txBody>
          <a:bodyPr anchor="b"/>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algn="ctr" eaLnBrk="1" hangingPunct="1"/>
            <a:r>
              <a:rPr lang="zh-CN" altLang="en-US" b="1" dirty="0">
                <a:solidFill>
                  <a:schemeClr val="bg1">
                    <a:lumMod val="85000"/>
                  </a:schemeClr>
                </a:solidFill>
                <a:latin typeface="★时尚中黑" pitchFamily="2" charset="-122"/>
                <a:ea typeface="★时尚中黑" pitchFamily="2" charset="-122"/>
              </a:rPr>
              <a:t>点击输入标题文字内容</a:t>
            </a:r>
          </a:p>
        </p:txBody>
      </p:sp>
      <p:pic>
        <p:nvPicPr>
          <p:cNvPr id="24579" name="Picture 3" descr="G:\2\图片图标封面\万圣节\14.jpg"/>
          <p:cNvPicPr>
            <a:picLocks noChangeAspect="1" noChangeArrowheads="1"/>
          </p:cNvPicPr>
          <p:nvPr/>
        </p:nvPicPr>
        <p:blipFill rotWithShape="1">
          <a:blip r:embed="rId4" cstate="email">
            <a:clrChange>
              <a:clrFrom>
                <a:srgbClr val="000000"/>
              </a:clrFrom>
              <a:clrTo>
                <a:srgbClr val="000000">
                  <a:alpha val="0"/>
                </a:srgbClr>
              </a:clrTo>
            </a:clrChange>
          </a:blip>
          <a:srcRect/>
          <a:stretch>
            <a:fillRect/>
          </a:stretch>
        </p:blipFill>
        <p:spPr bwMode="auto">
          <a:xfrm>
            <a:off x="8288338" y="2471891"/>
            <a:ext cx="2328077" cy="2606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32"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33" name="圆角矩形 32"/>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34" name="直接连接符 33"/>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pic>
        <p:nvPicPr>
          <p:cNvPr id="22530" name="Picture 2" descr="G:\2\图片图标封面\万圣节\1.jpg"/>
          <p:cNvPicPr>
            <a:picLocks noChangeAspect="1" noChangeArrowheads="1"/>
          </p:cNvPicPr>
          <p:nvPr/>
        </p:nvPicPr>
        <p:blipFill rotWithShape="1">
          <a:blip r:embed="rId3" cstate="email"/>
          <a:srcRect r="-93"/>
          <a:stretch>
            <a:fillRect/>
          </a:stretch>
        </p:blipFill>
        <p:spPr bwMode="auto">
          <a:xfrm>
            <a:off x="0" y="1474695"/>
            <a:ext cx="12192000" cy="2861511"/>
          </a:xfrm>
          <a:prstGeom prst="rect">
            <a:avLst/>
          </a:prstGeom>
          <a:noFill/>
          <a:extLst>
            <a:ext uri="{909E8E84-426E-40DD-AFC4-6F175D3DCCD1}">
              <a14:hiddenFill xmlns:a14="http://schemas.microsoft.com/office/drawing/2010/main">
                <a:solidFill>
                  <a:srgbClr val="FFFFFF"/>
                </a:solidFill>
              </a14:hiddenFill>
            </a:ext>
          </a:extLst>
        </p:spPr>
      </p:pic>
      <p:sp>
        <p:nvSpPr>
          <p:cNvPr id="35" name="文本框 14"/>
          <p:cNvSpPr txBox="1">
            <a:spLocks noChangeArrowheads="1"/>
          </p:cNvSpPr>
          <p:nvPr/>
        </p:nvSpPr>
        <p:spPr bwMode="auto">
          <a:xfrm>
            <a:off x="1747838" y="5241626"/>
            <a:ext cx="8696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6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标题数字等都可以通过点击和重新输入进行更改，顶部“开始”面板中可以对字体题数字等都可以通过点击标题数字等都可以通过点击标题数字等都可以通过点击和进行更改。</a:t>
            </a:r>
            <a:endParaRPr lang="zh-CN" altLang="zh-CN" dirty="0">
              <a:solidFill>
                <a:schemeClr val="tx1">
                  <a:lumMod val="50000"/>
                  <a:lumOff val="50000"/>
                </a:schemeClr>
              </a:solidFill>
              <a:latin typeface="微软雅黑" panose="020B0503020204020204" pitchFamily="34" charset="-122"/>
            </a:endParaRPr>
          </a:p>
        </p:txBody>
      </p:sp>
      <p:sp>
        <p:nvSpPr>
          <p:cNvPr id="36" name="圆角矩形 16"/>
          <p:cNvSpPr>
            <a:spLocks noChangeArrowheads="1"/>
          </p:cNvSpPr>
          <p:nvPr/>
        </p:nvSpPr>
        <p:spPr bwMode="auto">
          <a:xfrm>
            <a:off x="5016500" y="6041760"/>
            <a:ext cx="2159000" cy="539750"/>
          </a:xfrm>
          <a:prstGeom prst="roundRect">
            <a:avLst>
              <a:gd name="adj" fmla="val 16667"/>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bg1">
                    <a:lumMod val="95000"/>
                  </a:schemeClr>
                </a:solidFill>
              </a:rPr>
              <a:t>点击输入标题文字</a:t>
            </a:r>
          </a:p>
        </p:txBody>
      </p:sp>
      <p:sp>
        <p:nvSpPr>
          <p:cNvPr id="37" name="矩形 10"/>
          <p:cNvSpPr>
            <a:spLocks noChangeArrowheads="1"/>
          </p:cNvSpPr>
          <p:nvPr/>
        </p:nvSpPr>
        <p:spPr bwMode="auto">
          <a:xfrm>
            <a:off x="0" y="1490460"/>
            <a:ext cx="12192000" cy="2861511"/>
          </a:xfrm>
          <a:prstGeom prst="rect">
            <a:avLst/>
          </a:prstGeom>
          <a:solidFill>
            <a:srgbClr val="354B5E">
              <a:alpha val="40000"/>
            </a:srgbClr>
          </a:solidFill>
          <a:ln w="9525">
            <a:noFill/>
            <a:miter lim="800000"/>
          </a:ln>
        </p:spPr>
        <p:txBody>
          <a:bodyPr anchor="ctr"/>
          <a:lstStyle/>
          <a:p>
            <a:pPr algn="ctr" eaLnBrk="1" hangingPunct="1">
              <a:defRPr/>
            </a:pPr>
            <a:endParaRPr lang="zh-CN" altLang="en-US">
              <a:solidFill>
                <a:srgbClr val="FFFFFF"/>
              </a:solidFill>
            </a:endParaRPr>
          </a:p>
        </p:txBody>
      </p:sp>
      <p:sp>
        <p:nvSpPr>
          <p:cNvPr id="38" name="圆角矩形 3"/>
          <p:cNvSpPr>
            <a:spLocks noChangeAspect="1"/>
          </p:cNvSpPr>
          <p:nvPr/>
        </p:nvSpPr>
        <p:spPr bwMode="auto">
          <a:xfrm>
            <a:off x="1835150" y="3754589"/>
            <a:ext cx="1079500" cy="1079500"/>
          </a:xfrm>
          <a:prstGeom prst="roundRect">
            <a:avLst>
              <a:gd name="adj" fmla="val 16667"/>
            </a:avLst>
          </a:prstGeom>
          <a:noFill/>
          <a:ln w="19050">
            <a:solidFill>
              <a:srgbClr val="926F00"/>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9" name="圆角矩形 5"/>
          <p:cNvSpPr>
            <a:spLocks noChangeAspect="1"/>
          </p:cNvSpPr>
          <p:nvPr/>
        </p:nvSpPr>
        <p:spPr bwMode="auto">
          <a:xfrm>
            <a:off x="4316413" y="3754589"/>
            <a:ext cx="1079500" cy="1079500"/>
          </a:xfrm>
          <a:prstGeom prst="roundRect">
            <a:avLst>
              <a:gd name="adj" fmla="val 16667"/>
            </a:avLst>
          </a:prstGeom>
          <a:noFill/>
          <a:ln w="19050">
            <a:solidFill>
              <a:srgbClr val="926F00"/>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0" name="圆角矩形 7"/>
          <p:cNvSpPr>
            <a:spLocks noChangeAspect="1"/>
          </p:cNvSpPr>
          <p:nvPr/>
        </p:nvSpPr>
        <p:spPr bwMode="auto">
          <a:xfrm>
            <a:off x="9277350" y="3754589"/>
            <a:ext cx="1079500" cy="1079500"/>
          </a:xfrm>
          <a:prstGeom prst="roundRect">
            <a:avLst>
              <a:gd name="adj" fmla="val 16667"/>
            </a:avLst>
          </a:prstGeom>
          <a:noFill/>
          <a:ln w="19050">
            <a:solidFill>
              <a:srgbClr val="926F00"/>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1" name="圆角矩形 8"/>
          <p:cNvSpPr>
            <a:spLocks noChangeAspect="1"/>
          </p:cNvSpPr>
          <p:nvPr/>
        </p:nvSpPr>
        <p:spPr bwMode="auto">
          <a:xfrm>
            <a:off x="6796088" y="3754589"/>
            <a:ext cx="1079500" cy="1079500"/>
          </a:xfrm>
          <a:prstGeom prst="roundRect">
            <a:avLst>
              <a:gd name="adj" fmla="val 16667"/>
            </a:avLst>
          </a:prstGeom>
          <a:noFill/>
          <a:ln w="19050">
            <a:solidFill>
              <a:srgbClr val="926F00"/>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42" name="文本框 9"/>
          <p:cNvSpPr txBox="1">
            <a:spLocks noChangeArrowheads="1"/>
          </p:cNvSpPr>
          <p:nvPr/>
        </p:nvSpPr>
        <p:spPr bwMode="auto">
          <a:xfrm>
            <a:off x="1462623" y="4809561"/>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43" name="文本框 10"/>
          <p:cNvSpPr txBox="1">
            <a:spLocks noChangeArrowheads="1"/>
          </p:cNvSpPr>
          <p:nvPr/>
        </p:nvSpPr>
        <p:spPr bwMode="auto">
          <a:xfrm>
            <a:off x="3942298" y="4809561"/>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44" name="文本框 11"/>
          <p:cNvSpPr txBox="1">
            <a:spLocks noChangeArrowheads="1"/>
          </p:cNvSpPr>
          <p:nvPr/>
        </p:nvSpPr>
        <p:spPr bwMode="auto">
          <a:xfrm>
            <a:off x="6423561" y="4809561"/>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45" name="文本框 12"/>
          <p:cNvSpPr txBox="1">
            <a:spLocks noChangeArrowheads="1"/>
          </p:cNvSpPr>
          <p:nvPr/>
        </p:nvSpPr>
        <p:spPr bwMode="auto">
          <a:xfrm>
            <a:off x="8903236" y="4809561"/>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46" name="KSO_Shape"/>
          <p:cNvSpPr>
            <a:spLocks noChangeAspect="1"/>
          </p:cNvSpPr>
          <p:nvPr/>
        </p:nvSpPr>
        <p:spPr bwMode="auto">
          <a:xfrm>
            <a:off x="2014538" y="3937151"/>
            <a:ext cx="720725" cy="714375"/>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62188"/>
              <a:gd name="T166" fmla="*/ 0 h 2241550"/>
              <a:gd name="T167" fmla="*/ 2262188 w 2262188"/>
              <a:gd name="T168" fmla="*/ 2241550 h 22415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47" name="KSO_Shape"/>
          <p:cNvSpPr>
            <a:spLocks noChangeAspect="1"/>
          </p:cNvSpPr>
          <p:nvPr/>
        </p:nvSpPr>
        <p:spPr bwMode="auto">
          <a:xfrm>
            <a:off x="4591050" y="3935564"/>
            <a:ext cx="528638" cy="72072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2363"/>
              <a:gd name="T181" fmla="*/ 0 h 1531938"/>
              <a:gd name="T182" fmla="*/ 1122363 w 1122363"/>
              <a:gd name="T183" fmla="*/ 1531938 h 15319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48" name="KSO_Shape"/>
          <p:cNvSpPr>
            <a:spLocks noChangeAspect="1"/>
          </p:cNvSpPr>
          <p:nvPr/>
        </p:nvSpPr>
        <p:spPr bwMode="auto">
          <a:xfrm>
            <a:off x="7069138" y="3932389"/>
            <a:ext cx="533400" cy="720725"/>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5538"/>
              <a:gd name="T187" fmla="*/ 0 h 1516063"/>
              <a:gd name="T188" fmla="*/ 1125538 w 1125538"/>
              <a:gd name="T189" fmla="*/ 1516063 h 15160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49" name="KSO_Shape"/>
          <p:cNvSpPr>
            <a:spLocks noChangeAspect="1"/>
          </p:cNvSpPr>
          <p:nvPr/>
        </p:nvSpPr>
        <p:spPr bwMode="auto">
          <a:xfrm>
            <a:off x="9458325" y="3932389"/>
            <a:ext cx="715963" cy="72072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9787"/>
              <a:gd name="T187" fmla="*/ 0 h 2125662"/>
              <a:gd name="T188" fmla="*/ 2109787 w 2109787"/>
              <a:gd name="T189" fmla="*/ 2125662 h 21256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2530"/>
                                        </p:tgtEl>
                                        <p:attrNameLst>
                                          <p:attrName>style.visibility</p:attrName>
                                        </p:attrNameLst>
                                      </p:cBhvr>
                                      <p:to>
                                        <p:strVal val="visible"/>
                                      </p:to>
                                    </p:set>
                                    <p:animEffect transition="in" filter="barn(outVertical)">
                                      <p:cBhvr>
                                        <p:cTn id="27" dur="500"/>
                                        <p:tgtEl>
                                          <p:spTgt spid="22530"/>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outVertical)">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p:cTn id="60" dur="500" fill="hold"/>
                                        <p:tgtEl>
                                          <p:spTgt spid="47"/>
                                        </p:tgtEl>
                                        <p:attrNameLst>
                                          <p:attrName>ppt_w</p:attrName>
                                        </p:attrNameLst>
                                      </p:cBhvr>
                                      <p:tavLst>
                                        <p:tav tm="0">
                                          <p:val>
                                            <p:fltVal val="0"/>
                                          </p:val>
                                        </p:tav>
                                        <p:tav tm="100000">
                                          <p:val>
                                            <p:strVal val="#ppt_w"/>
                                          </p:val>
                                        </p:tav>
                                      </p:tavLst>
                                    </p:anim>
                                    <p:anim calcmode="lin" valueType="num">
                                      <p:cBhvr>
                                        <p:cTn id="61" dur="500" fill="hold"/>
                                        <p:tgtEl>
                                          <p:spTgt spid="47"/>
                                        </p:tgtEl>
                                        <p:attrNameLst>
                                          <p:attrName>ppt_h</p:attrName>
                                        </p:attrNameLst>
                                      </p:cBhvr>
                                      <p:tavLst>
                                        <p:tav tm="0">
                                          <p:val>
                                            <p:fltVal val="0"/>
                                          </p:val>
                                        </p:tav>
                                        <p:tav tm="100000">
                                          <p:val>
                                            <p:strVal val="#ppt_h"/>
                                          </p:val>
                                        </p:tav>
                                      </p:tavLst>
                                    </p:anim>
                                    <p:animEffect transition="in" filter="fade">
                                      <p:cBhvr>
                                        <p:cTn id="62" dur="500"/>
                                        <p:tgtEl>
                                          <p:spTgt spid="4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p:cTn id="65" dur="500" fill="hold"/>
                                        <p:tgtEl>
                                          <p:spTgt spid="48"/>
                                        </p:tgtEl>
                                        <p:attrNameLst>
                                          <p:attrName>ppt_w</p:attrName>
                                        </p:attrNameLst>
                                      </p:cBhvr>
                                      <p:tavLst>
                                        <p:tav tm="0">
                                          <p:val>
                                            <p:fltVal val="0"/>
                                          </p:val>
                                        </p:tav>
                                        <p:tav tm="100000">
                                          <p:val>
                                            <p:strVal val="#ppt_w"/>
                                          </p:val>
                                        </p:tav>
                                      </p:tavLst>
                                    </p:anim>
                                    <p:anim calcmode="lin" valueType="num">
                                      <p:cBhvr>
                                        <p:cTn id="66" dur="500" fill="hold"/>
                                        <p:tgtEl>
                                          <p:spTgt spid="48"/>
                                        </p:tgtEl>
                                        <p:attrNameLst>
                                          <p:attrName>ppt_h</p:attrName>
                                        </p:attrNameLst>
                                      </p:cBhvr>
                                      <p:tavLst>
                                        <p:tav tm="0">
                                          <p:val>
                                            <p:fltVal val="0"/>
                                          </p:val>
                                        </p:tav>
                                        <p:tav tm="100000">
                                          <p:val>
                                            <p:strVal val="#ppt_h"/>
                                          </p:val>
                                        </p:tav>
                                      </p:tavLst>
                                    </p:anim>
                                    <p:animEffect transition="in" filter="fade">
                                      <p:cBhvr>
                                        <p:cTn id="67" dur="500"/>
                                        <p:tgtEl>
                                          <p:spTgt spid="4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p:tgtEl>
                                          <p:spTgt spid="42"/>
                                        </p:tgtEl>
                                        <p:attrNameLst>
                                          <p:attrName>ppt_y</p:attrName>
                                        </p:attrNameLst>
                                      </p:cBhvr>
                                      <p:tavLst>
                                        <p:tav tm="0">
                                          <p:val>
                                            <p:strVal val="#ppt_y+#ppt_h*1.125000"/>
                                          </p:val>
                                        </p:tav>
                                        <p:tav tm="100000">
                                          <p:val>
                                            <p:strVal val="#ppt_y"/>
                                          </p:val>
                                        </p:tav>
                                      </p:tavLst>
                                    </p:anim>
                                    <p:animEffect transition="in" filter="wipe(up)">
                                      <p:cBhvr>
                                        <p:cTn id="78" dur="500"/>
                                        <p:tgtEl>
                                          <p:spTgt spid="42"/>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p:tgtEl>
                                          <p:spTgt spid="43"/>
                                        </p:tgtEl>
                                        <p:attrNameLst>
                                          <p:attrName>ppt_y</p:attrName>
                                        </p:attrNameLst>
                                      </p:cBhvr>
                                      <p:tavLst>
                                        <p:tav tm="0">
                                          <p:val>
                                            <p:strVal val="#ppt_y+#ppt_h*1.125000"/>
                                          </p:val>
                                        </p:tav>
                                        <p:tav tm="100000">
                                          <p:val>
                                            <p:strVal val="#ppt_y"/>
                                          </p:val>
                                        </p:tav>
                                      </p:tavLst>
                                    </p:anim>
                                    <p:animEffect transition="in" filter="wipe(up)">
                                      <p:cBhvr>
                                        <p:cTn id="82" dur="500"/>
                                        <p:tgtEl>
                                          <p:spTgt spid="43"/>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p:tgtEl>
                                          <p:spTgt spid="44"/>
                                        </p:tgtEl>
                                        <p:attrNameLst>
                                          <p:attrName>ppt_y</p:attrName>
                                        </p:attrNameLst>
                                      </p:cBhvr>
                                      <p:tavLst>
                                        <p:tav tm="0">
                                          <p:val>
                                            <p:strVal val="#ppt_y+#ppt_h*1.125000"/>
                                          </p:val>
                                        </p:tav>
                                        <p:tav tm="100000">
                                          <p:val>
                                            <p:strVal val="#ppt_y"/>
                                          </p:val>
                                        </p:tav>
                                      </p:tavLst>
                                    </p:anim>
                                    <p:animEffect transition="in" filter="wipe(up)">
                                      <p:cBhvr>
                                        <p:cTn id="86" dur="500"/>
                                        <p:tgtEl>
                                          <p:spTgt spid="44"/>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500"/>
                                        <p:tgtEl>
                                          <p:spTgt spid="45"/>
                                        </p:tgtEl>
                                        <p:attrNameLst>
                                          <p:attrName>ppt_y</p:attrName>
                                        </p:attrNameLst>
                                      </p:cBhvr>
                                      <p:tavLst>
                                        <p:tav tm="0">
                                          <p:val>
                                            <p:strVal val="#ppt_y+#ppt_h*1.125000"/>
                                          </p:val>
                                        </p:tav>
                                        <p:tav tm="100000">
                                          <p:val>
                                            <p:strVal val="#ppt_y"/>
                                          </p:val>
                                        </p:tav>
                                      </p:tavLst>
                                    </p:anim>
                                    <p:animEffect transition="in" filter="wipe(up)">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up)">
                                      <p:cBhvr>
                                        <p:cTn id="95" dur="5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p:cTn id="100" dur="500" fill="hold"/>
                                        <p:tgtEl>
                                          <p:spTgt spid="36"/>
                                        </p:tgtEl>
                                        <p:attrNameLst>
                                          <p:attrName>ppt_w</p:attrName>
                                        </p:attrNameLst>
                                      </p:cBhvr>
                                      <p:tavLst>
                                        <p:tav tm="0">
                                          <p:val>
                                            <p:fltVal val="0"/>
                                          </p:val>
                                        </p:tav>
                                        <p:tav tm="100000">
                                          <p:val>
                                            <p:strVal val="#ppt_w"/>
                                          </p:val>
                                        </p:tav>
                                      </p:tavLst>
                                    </p:anim>
                                    <p:anim calcmode="lin" valueType="num">
                                      <p:cBhvr>
                                        <p:cTn id="101" dur="500" fill="hold"/>
                                        <p:tgtEl>
                                          <p:spTgt spid="36"/>
                                        </p:tgtEl>
                                        <p:attrNameLst>
                                          <p:attrName>ppt_h</p:attrName>
                                        </p:attrNameLst>
                                      </p:cBhvr>
                                      <p:tavLst>
                                        <p:tav tm="0">
                                          <p:val>
                                            <p:fltVal val="0"/>
                                          </p:val>
                                        </p:tav>
                                        <p:tav tm="100000">
                                          <p:val>
                                            <p:strVal val="#ppt_h"/>
                                          </p:val>
                                        </p:tav>
                                      </p:tavLst>
                                    </p:anim>
                                    <p:animEffect transition="in" filter="fade">
                                      <p:cBhvr>
                                        <p:cTn id="10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P spid="35" grpId="0"/>
      <p:bldP spid="36" grpId="0" animBg="1"/>
      <p:bldP spid="37" grpId="0" animBg="1"/>
      <p:bldP spid="38" grpId="0" animBg="1"/>
      <p:bldP spid="39" grpId="0" animBg="1"/>
      <p:bldP spid="40" grpId="0" animBg="1"/>
      <p:bldP spid="41" grpId="0" animBg="1"/>
      <p:bldP spid="42" grpId="0"/>
      <p:bldP spid="43" grpId="0"/>
      <p:bldP spid="44" grpId="0"/>
      <p:bldP spid="45" grpId="0"/>
      <p:bldP spid="46" grpId="0" animBg="1"/>
      <p:bldP spid="47" grpId="0" animBg="1"/>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hon\Desktop\万圣节\33.jpg"/>
          <p:cNvPicPr>
            <a:picLocks noChangeAspect="1" noChangeArrowheads="1"/>
          </p:cNvPicPr>
          <p:nvPr/>
        </p:nvPicPr>
        <p:blipFill rotWithShape="1">
          <a:blip r:embed="rId3" cstate="email"/>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五边形 3"/>
          <p:cNvSpPr/>
          <p:nvPr/>
        </p:nvSpPr>
        <p:spPr bwMode="auto">
          <a:xfrm>
            <a:off x="-26358" y="933450"/>
            <a:ext cx="11437298" cy="5943586"/>
          </a:xfrm>
          <a:custGeom>
            <a:avLst/>
            <a:gdLst>
              <a:gd name="connsiteX0" fmla="*/ 9 w 8839200"/>
              <a:gd name="connsiteY0" fmla="*/ 2059231 h 5391150"/>
              <a:gd name="connsiteX1" fmla="*/ 4419600 w 8839200"/>
              <a:gd name="connsiteY1" fmla="*/ 0 h 5391150"/>
              <a:gd name="connsiteX2" fmla="*/ 8839191 w 8839200"/>
              <a:gd name="connsiteY2" fmla="*/ 2059231 h 5391150"/>
              <a:gd name="connsiteX3" fmla="*/ 7151057 w 8839200"/>
              <a:gd name="connsiteY3" fmla="*/ 5391136 h 5391150"/>
              <a:gd name="connsiteX4" fmla="*/ 1688143 w 8839200"/>
              <a:gd name="connsiteY4" fmla="*/ 5391136 h 5391150"/>
              <a:gd name="connsiteX5" fmla="*/ 9 w 8839200"/>
              <a:gd name="connsiteY5" fmla="*/ 2059231 h 5391150"/>
              <a:gd name="connsiteX0-1" fmla="*/ 7316 w 8846498"/>
              <a:gd name="connsiteY0-2" fmla="*/ 2059231 h 5391136"/>
              <a:gd name="connsiteX1-3" fmla="*/ 4426907 w 8846498"/>
              <a:gd name="connsiteY1-4" fmla="*/ 0 h 5391136"/>
              <a:gd name="connsiteX2-5" fmla="*/ 8846498 w 8846498"/>
              <a:gd name="connsiteY2-6" fmla="*/ 2059231 h 5391136"/>
              <a:gd name="connsiteX3-7" fmla="*/ 7158364 w 8846498"/>
              <a:gd name="connsiteY3-8" fmla="*/ 5391136 h 5391136"/>
              <a:gd name="connsiteX4-9" fmla="*/ 0 w 8846498"/>
              <a:gd name="connsiteY4-10" fmla="*/ 5372086 h 5391136"/>
              <a:gd name="connsiteX5-11" fmla="*/ 7316 w 8846498"/>
              <a:gd name="connsiteY5-12" fmla="*/ 2059231 h 5391136"/>
              <a:gd name="connsiteX0-13" fmla="*/ 7316 w 8846498"/>
              <a:gd name="connsiteY0-14" fmla="*/ 1849681 h 5391136"/>
              <a:gd name="connsiteX1-15" fmla="*/ 4426907 w 8846498"/>
              <a:gd name="connsiteY1-16" fmla="*/ 0 h 5391136"/>
              <a:gd name="connsiteX2-17" fmla="*/ 8846498 w 8846498"/>
              <a:gd name="connsiteY2-18" fmla="*/ 2059231 h 5391136"/>
              <a:gd name="connsiteX3-19" fmla="*/ 7158364 w 8846498"/>
              <a:gd name="connsiteY3-20" fmla="*/ 5391136 h 5391136"/>
              <a:gd name="connsiteX4-21" fmla="*/ 0 w 8846498"/>
              <a:gd name="connsiteY4-22" fmla="*/ 5372086 h 5391136"/>
              <a:gd name="connsiteX5-23" fmla="*/ 7316 w 8846498"/>
              <a:gd name="connsiteY5-24" fmla="*/ 1849681 h 5391136"/>
              <a:gd name="connsiteX0-25" fmla="*/ 7316 w 8846498"/>
              <a:gd name="connsiteY0-26" fmla="*/ 820981 h 5391136"/>
              <a:gd name="connsiteX1-27" fmla="*/ 4426907 w 8846498"/>
              <a:gd name="connsiteY1-28" fmla="*/ 0 h 5391136"/>
              <a:gd name="connsiteX2-29" fmla="*/ 8846498 w 8846498"/>
              <a:gd name="connsiteY2-30" fmla="*/ 2059231 h 5391136"/>
              <a:gd name="connsiteX3-31" fmla="*/ 7158364 w 8846498"/>
              <a:gd name="connsiteY3-32" fmla="*/ 5391136 h 5391136"/>
              <a:gd name="connsiteX4-33" fmla="*/ 0 w 8846498"/>
              <a:gd name="connsiteY4-34" fmla="*/ 5372086 h 5391136"/>
              <a:gd name="connsiteX5-35" fmla="*/ 7316 w 8846498"/>
              <a:gd name="connsiteY5-36" fmla="*/ 820981 h 5391136"/>
              <a:gd name="connsiteX0-37" fmla="*/ 7316 w 8846498"/>
              <a:gd name="connsiteY0-38" fmla="*/ 1278181 h 5848336"/>
              <a:gd name="connsiteX1-39" fmla="*/ 4484057 w 8846498"/>
              <a:gd name="connsiteY1-40" fmla="*/ 0 h 5848336"/>
              <a:gd name="connsiteX2-41" fmla="*/ 8846498 w 8846498"/>
              <a:gd name="connsiteY2-42" fmla="*/ 2516431 h 5848336"/>
              <a:gd name="connsiteX3-43" fmla="*/ 7158364 w 8846498"/>
              <a:gd name="connsiteY3-44" fmla="*/ 5848336 h 5848336"/>
              <a:gd name="connsiteX4-45" fmla="*/ 0 w 8846498"/>
              <a:gd name="connsiteY4-46" fmla="*/ 5829286 h 5848336"/>
              <a:gd name="connsiteX5-47" fmla="*/ 7316 w 8846498"/>
              <a:gd name="connsiteY5-48" fmla="*/ 1278181 h 5848336"/>
              <a:gd name="connsiteX0-49" fmla="*/ 7316 w 8846498"/>
              <a:gd name="connsiteY0-50" fmla="*/ 1278181 h 5829286"/>
              <a:gd name="connsiteX1-51" fmla="*/ 4484057 w 8846498"/>
              <a:gd name="connsiteY1-52" fmla="*/ 0 h 5829286"/>
              <a:gd name="connsiteX2-53" fmla="*/ 8846498 w 8846498"/>
              <a:gd name="connsiteY2-54" fmla="*/ 2516431 h 5829286"/>
              <a:gd name="connsiteX3-55" fmla="*/ 7767964 w 8846498"/>
              <a:gd name="connsiteY3-56" fmla="*/ 5829286 h 5829286"/>
              <a:gd name="connsiteX4-57" fmla="*/ 0 w 8846498"/>
              <a:gd name="connsiteY4-58" fmla="*/ 5829286 h 5829286"/>
              <a:gd name="connsiteX5-59" fmla="*/ 7316 w 8846498"/>
              <a:gd name="connsiteY5-60" fmla="*/ 1278181 h 5829286"/>
              <a:gd name="connsiteX0-61" fmla="*/ 7316 w 11437298"/>
              <a:gd name="connsiteY0-62" fmla="*/ 1278181 h 5829286"/>
              <a:gd name="connsiteX1-63" fmla="*/ 4484057 w 11437298"/>
              <a:gd name="connsiteY1-64" fmla="*/ 0 h 5829286"/>
              <a:gd name="connsiteX2-65" fmla="*/ 11437298 w 11437298"/>
              <a:gd name="connsiteY2-66" fmla="*/ 3468931 h 5829286"/>
              <a:gd name="connsiteX3-67" fmla="*/ 7767964 w 11437298"/>
              <a:gd name="connsiteY3-68" fmla="*/ 5829286 h 5829286"/>
              <a:gd name="connsiteX4-69" fmla="*/ 0 w 11437298"/>
              <a:gd name="connsiteY4-70" fmla="*/ 5829286 h 5829286"/>
              <a:gd name="connsiteX5-71" fmla="*/ 7316 w 11437298"/>
              <a:gd name="connsiteY5-72" fmla="*/ 1278181 h 5829286"/>
              <a:gd name="connsiteX0-73" fmla="*/ 7316 w 11437298"/>
              <a:gd name="connsiteY0-74" fmla="*/ 1278181 h 5848336"/>
              <a:gd name="connsiteX1-75" fmla="*/ 4484057 w 11437298"/>
              <a:gd name="connsiteY1-76" fmla="*/ 0 h 5848336"/>
              <a:gd name="connsiteX2-77" fmla="*/ 11437298 w 11437298"/>
              <a:gd name="connsiteY2-78" fmla="*/ 3468931 h 5848336"/>
              <a:gd name="connsiteX3-79" fmla="*/ 10263514 w 11437298"/>
              <a:gd name="connsiteY3-80" fmla="*/ 5848336 h 5848336"/>
              <a:gd name="connsiteX4-81" fmla="*/ 0 w 11437298"/>
              <a:gd name="connsiteY4-82" fmla="*/ 5829286 h 5848336"/>
              <a:gd name="connsiteX5-83" fmla="*/ 7316 w 11437298"/>
              <a:gd name="connsiteY5-84" fmla="*/ 1278181 h 5848336"/>
              <a:gd name="connsiteX0-85" fmla="*/ 7316 w 11437298"/>
              <a:gd name="connsiteY0-86" fmla="*/ 2287831 h 6857986"/>
              <a:gd name="connsiteX1-87" fmla="*/ 5074607 w 11437298"/>
              <a:gd name="connsiteY1-88" fmla="*/ 0 h 6857986"/>
              <a:gd name="connsiteX2-89" fmla="*/ 11437298 w 11437298"/>
              <a:gd name="connsiteY2-90" fmla="*/ 4478581 h 6857986"/>
              <a:gd name="connsiteX3-91" fmla="*/ 10263514 w 11437298"/>
              <a:gd name="connsiteY3-92" fmla="*/ 6857986 h 6857986"/>
              <a:gd name="connsiteX4-93" fmla="*/ 0 w 11437298"/>
              <a:gd name="connsiteY4-94" fmla="*/ 6838936 h 6857986"/>
              <a:gd name="connsiteX5-95" fmla="*/ 7316 w 11437298"/>
              <a:gd name="connsiteY5-96" fmla="*/ 2287831 h 6857986"/>
              <a:gd name="connsiteX0-97" fmla="*/ 26366 w 11437298"/>
              <a:gd name="connsiteY0-98" fmla="*/ 1278181 h 6857986"/>
              <a:gd name="connsiteX1-99" fmla="*/ 5074607 w 11437298"/>
              <a:gd name="connsiteY1-100" fmla="*/ 0 h 6857986"/>
              <a:gd name="connsiteX2-101" fmla="*/ 11437298 w 11437298"/>
              <a:gd name="connsiteY2-102" fmla="*/ 4478581 h 6857986"/>
              <a:gd name="connsiteX3-103" fmla="*/ 10263514 w 11437298"/>
              <a:gd name="connsiteY3-104" fmla="*/ 6857986 h 6857986"/>
              <a:gd name="connsiteX4-105" fmla="*/ 0 w 11437298"/>
              <a:gd name="connsiteY4-106" fmla="*/ 6838936 h 6857986"/>
              <a:gd name="connsiteX5-107" fmla="*/ 26366 w 11437298"/>
              <a:gd name="connsiteY5-108" fmla="*/ 1278181 h 6857986"/>
              <a:gd name="connsiteX0-109" fmla="*/ 26366 w 11437298"/>
              <a:gd name="connsiteY0-110" fmla="*/ 363781 h 5943586"/>
              <a:gd name="connsiteX1-111" fmla="*/ 4884107 w 11437298"/>
              <a:gd name="connsiteY1-112" fmla="*/ 0 h 5943586"/>
              <a:gd name="connsiteX2-113" fmla="*/ 11437298 w 11437298"/>
              <a:gd name="connsiteY2-114" fmla="*/ 3564181 h 5943586"/>
              <a:gd name="connsiteX3-115" fmla="*/ 10263514 w 11437298"/>
              <a:gd name="connsiteY3-116" fmla="*/ 5943586 h 5943586"/>
              <a:gd name="connsiteX4-117" fmla="*/ 0 w 11437298"/>
              <a:gd name="connsiteY4-118" fmla="*/ 5924536 h 5943586"/>
              <a:gd name="connsiteX5-119" fmla="*/ 26366 w 11437298"/>
              <a:gd name="connsiteY5-120" fmla="*/ 363781 h 5943586"/>
              <a:gd name="connsiteX0-121" fmla="*/ 7316 w 11437298"/>
              <a:gd name="connsiteY0-122" fmla="*/ 1240081 h 5943586"/>
              <a:gd name="connsiteX1-123" fmla="*/ 4884107 w 11437298"/>
              <a:gd name="connsiteY1-124" fmla="*/ 0 h 5943586"/>
              <a:gd name="connsiteX2-125" fmla="*/ 11437298 w 11437298"/>
              <a:gd name="connsiteY2-126" fmla="*/ 3564181 h 5943586"/>
              <a:gd name="connsiteX3-127" fmla="*/ 10263514 w 11437298"/>
              <a:gd name="connsiteY3-128" fmla="*/ 5943586 h 5943586"/>
              <a:gd name="connsiteX4-129" fmla="*/ 0 w 11437298"/>
              <a:gd name="connsiteY4-130" fmla="*/ 5924536 h 5943586"/>
              <a:gd name="connsiteX5-131" fmla="*/ 7316 w 11437298"/>
              <a:gd name="connsiteY5-132" fmla="*/ 1240081 h 59435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37298" h="5943586">
                <a:moveTo>
                  <a:pt x="7316" y="1240081"/>
                </a:moveTo>
                <a:lnTo>
                  <a:pt x="4884107" y="0"/>
                </a:lnTo>
                <a:lnTo>
                  <a:pt x="11437298" y="3564181"/>
                </a:lnTo>
                <a:lnTo>
                  <a:pt x="10263514" y="5943586"/>
                </a:lnTo>
                <a:lnTo>
                  <a:pt x="0" y="5924536"/>
                </a:lnTo>
                <a:cubicBezTo>
                  <a:pt x="2439" y="4820251"/>
                  <a:pt x="4877" y="2344366"/>
                  <a:pt x="7316" y="1240081"/>
                </a:cubicBezTo>
                <a:close/>
              </a:path>
            </a:pathLst>
          </a:cu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Segoe UI" panose="020B0502040204020203" pitchFamily="34" charset="0"/>
              <a:ea typeface="微软雅黑" panose="020B0503020204020204" pitchFamily="34" charset="-122"/>
            </a:endParaRPr>
          </a:p>
        </p:txBody>
      </p:sp>
      <p:sp>
        <p:nvSpPr>
          <p:cNvPr id="5" name="矩形 4"/>
          <p:cNvSpPr/>
          <p:nvPr/>
        </p:nvSpPr>
        <p:spPr>
          <a:xfrm>
            <a:off x="3371850" y="1493977"/>
            <a:ext cx="2724150" cy="1323439"/>
          </a:xfrm>
          <a:prstGeom prst="rect">
            <a:avLst/>
          </a:prstGeom>
        </p:spPr>
        <p:txBody>
          <a:bodyPr wrap="square">
            <a:spAutoFit/>
          </a:bodyPr>
          <a:lstStyle/>
          <a:p>
            <a:pPr algn="ctr" eaLnBrk="1" hangingPunct="1"/>
            <a:r>
              <a:rPr lang="zh-CN" altLang="en-US" sz="8000" dirty="0">
                <a:solidFill>
                  <a:schemeClr val="bg1">
                    <a:lumMod val="85000"/>
                  </a:schemeClr>
                </a:solidFill>
                <a:latin typeface="★时尚中黑" pitchFamily="2" charset="-122"/>
                <a:ea typeface="★时尚中黑" pitchFamily="2" charset="-122"/>
              </a:rPr>
              <a:t>前言</a:t>
            </a:r>
          </a:p>
        </p:txBody>
      </p:sp>
      <p:sp>
        <p:nvSpPr>
          <p:cNvPr id="14" name="矩形 13"/>
          <p:cNvSpPr/>
          <p:nvPr/>
        </p:nvSpPr>
        <p:spPr>
          <a:xfrm>
            <a:off x="545142" y="3313897"/>
            <a:ext cx="9475158" cy="2677656"/>
          </a:xfrm>
          <a:prstGeom prst="rect">
            <a:avLst/>
          </a:prstGeom>
        </p:spPr>
        <p:txBody>
          <a:bodyPr wrap="square">
            <a:spAutoFit/>
          </a:bodyPr>
          <a:lstStyle/>
          <a:p>
            <a:pPr>
              <a:lnSpc>
                <a:spcPct val="150000"/>
              </a:lnSpc>
            </a:pPr>
            <a:r>
              <a:rPr lang="zh-CN" altLang="en-US" sz="1600" dirty="0">
                <a:solidFill>
                  <a:schemeClr val="bg1">
                    <a:lumMod val="95000"/>
                  </a:schemeClr>
                </a:solidFill>
                <a:latin typeface="微软雅黑" panose="020B0503020204020204" pitchFamily="34" charset="-122"/>
              </a:rPr>
              <a:t>标题数字等都可以通过点击和重新输入进行更改，顶部“开始”面板中</a:t>
            </a:r>
            <a:endParaRPr lang="en-US" altLang="zh-CN" sz="1600" dirty="0">
              <a:solidFill>
                <a:schemeClr val="bg1">
                  <a:lumMod val="95000"/>
                </a:schemeClr>
              </a:solidFill>
              <a:latin typeface="微软雅黑" panose="020B0503020204020204" pitchFamily="34" charset="-122"/>
            </a:endParaRPr>
          </a:p>
          <a:p>
            <a:pPr>
              <a:lnSpc>
                <a:spcPct val="150000"/>
              </a:lnSpc>
            </a:pPr>
            <a:r>
              <a:rPr lang="zh-CN" altLang="en-US" sz="1600" dirty="0">
                <a:solidFill>
                  <a:schemeClr val="bg1">
                    <a:lumMod val="95000"/>
                  </a:schemeClr>
                </a:solidFill>
                <a:latin typeface="微软雅黑" panose="020B0503020204020204" pitchFamily="34" charset="-122"/>
              </a:rPr>
              <a:t>可以对字体题数字等都可以通过点击标题数字等都可以通过点击标题数字等都可以</a:t>
            </a:r>
            <a:endParaRPr lang="en-US" altLang="zh-CN" sz="1600" dirty="0">
              <a:solidFill>
                <a:schemeClr val="bg1">
                  <a:lumMod val="95000"/>
                </a:schemeClr>
              </a:solidFill>
              <a:latin typeface="微软雅黑" panose="020B0503020204020204" pitchFamily="34" charset="-122"/>
            </a:endParaRPr>
          </a:p>
          <a:p>
            <a:pPr>
              <a:lnSpc>
                <a:spcPct val="150000"/>
              </a:lnSpc>
            </a:pPr>
            <a:r>
              <a:rPr lang="zh-CN" altLang="en-US" sz="1600" dirty="0">
                <a:solidFill>
                  <a:schemeClr val="bg1">
                    <a:lumMod val="95000"/>
                  </a:schemeClr>
                </a:solidFill>
                <a:latin typeface="微软雅黑" panose="020B0503020204020204" pitchFamily="34" charset="-122"/>
              </a:rPr>
              <a:t>通过点击和重新输入进行更改，顶部“开始”面板中可以对字体题数字等都可以通过点击标题</a:t>
            </a:r>
            <a:endParaRPr lang="en-US" altLang="zh-CN" sz="1600" dirty="0">
              <a:solidFill>
                <a:schemeClr val="bg1">
                  <a:lumMod val="95000"/>
                </a:schemeClr>
              </a:solidFill>
              <a:latin typeface="微软雅黑" panose="020B0503020204020204" pitchFamily="34" charset="-122"/>
            </a:endParaRPr>
          </a:p>
          <a:p>
            <a:pPr>
              <a:lnSpc>
                <a:spcPct val="150000"/>
              </a:lnSpc>
            </a:pPr>
            <a:r>
              <a:rPr lang="zh-CN" altLang="en-US" sz="1600" dirty="0">
                <a:solidFill>
                  <a:schemeClr val="bg1">
                    <a:lumMod val="95000"/>
                  </a:schemeClr>
                </a:solidFill>
                <a:latin typeface="微软雅黑" panose="020B0503020204020204" pitchFamily="34" charset="-122"/>
              </a:rPr>
              <a:t>数字等都可以通过点击标题数字等都可以通过点击和重新输入进行更改，顶部“开始”面板中可以对字体题数字等都可以通过点击标题数字等都可以通过点击标题数字等都可以通过点击和重新输入</a:t>
            </a:r>
            <a:endParaRPr lang="en-US" altLang="zh-CN" sz="1600" dirty="0">
              <a:solidFill>
                <a:schemeClr val="bg1">
                  <a:lumMod val="95000"/>
                </a:schemeClr>
              </a:solidFill>
              <a:latin typeface="微软雅黑" panose="020B0503020204020204" pitchFamily="34" charset="-122"/>
            </a:endParaRPr>
          </a:p>
          <a:p>
            <a:pPr>
              <a:lnSpc>
                <a:spcPct val="150000"/>
              </a:lnSpc>
            </a:pPr>
            <a:r>
              <a:rPr lang="zh-CN" altLang="en-US" sz="1600" dirty="0">
                <a:solidFill>
                  <a:schemeClr val="bg1">
                    <a:lumMod val="95000"/>
                  </a:schemeClr>
                </a:solidFill>
                <a:latin typeface="微软雅黑" panose="020B0503020204020204" pitchFamily="34" charset="-122"/>
              </a:rPr>
              <a:t>进行更改，顶部“开始”面板中可以对字体题数字等都可以通过点击标题数字等都</a:t>
            </a:r>
            <a:endParaRPr lang="en-US" altLang="zh-CN" sz="1600" dirty="0">
              <a:solidFill>
                <a:schemeClr val="bg1">
                  <a:lumMod val="95000"/>
                </a:schemeClr>
              </a:solidFill>
              <a:latin typeface="微软雅黑" panose="020B0503020204020204" pitchFamily="34" charset="-122"/>
            </a:endParaRPr>
          </a:p>
          <a:p>
            <a:pPr>
              <a:lnSpc>
                <a:spcPct val="150000"/>
              </a:lnSpc>
            </a:pPr>
            <a:r>
              <a:rPr lang="zh-CN" altLang="en-US" sz="1600" dirty="0">
                <a:solidFill>
                  <a:schemeClr val="bg1">
                    <a:lumMod val="95000"/>
                  </a:schemeClr>
                </a:solidFill>
                <a:latin typeface="微软雅黑" panose="020B0503020204020204" pitchFamily="34" charset="-122"/>
              </a:rPr>
              <a:t>可以通过点击标题数字等都可以通过点击和重新输入进行更改，顶部击。</a:t>
            </a:r>
            <a:endParaRPr lang="zh-CN" altLang="zh-CN" sz="1600" dirty="0">
              <a:solidFill>
                <a:schemeClr val="bg1">
                  <a:lumMod val="9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28"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29" name="圆角矩形 28"/>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30" name="直接连接符 29"/>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49" name="矩形 48"/>
          <p:cNvSpPr/>
          <p:nvPr/>
        </p:nvSpPr>
        <p:spPr>
          <a:xfrm>
            <a:off x="3997324" y="2140765"/>
            <a:ext cx="1861058" cy="359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ysClr val="windowText" lastClr="000000"/>
              </a:solidFill>
            </a:endParaRPr>
          </a:p>
        </p:txBody>
      </p:sp>
      <p:sp>
        <p:nvSpPr>
          <p:cNvPr id="47" name="矩形 46"/>
          <p:cNvSpPr/>
          <p:nvPr/>
        </p:nvSpPr>
        <p:spPr>
          <a:xfrm>
            <a:off x="6443981" y="2140765"/>
            <a:ext cx="1861058" cy="359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45" name="矩形 44"/>
          <p:cNvSpPr/>
          <p:nvPr/>
        </p:nvSpPr>
        <p:spPr>
          <a:xfrm>
            <a:off x="8906404" y="2140765"/>
            <a:ext cx="1861058" cy="359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43" name="矩形 42"/>
          <p:cNvSpPr/>
          <p:nvPr/>
        </p:nvSpPr>
        <p:spPr>
          <a:xfrm>
            <a:off x="1566432" y="2140765"/>
            <a:ext cx="1861058" cy="359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schemeClr val="bg1"/>
              </a:solidFill>
            </a:endParaRPr>
          </a:p>
        </p:txBody>
      </p:sp>
      <p:sp>
        <p:nvSpPr>
          <p:cNvPr id="35" name="文本框 29"/>
          <p:cNvSpPr txBox="1"/>
          <p:nvPr/>
        </p:nvSpPr>
        <p:spPr>
          <a:xfrm>
            <a:off x="1566432" y="2161520"/>
            <a:ext cx="1861058" cy="300046"/>
          </a:xfrm>
          <a:prstGeom prst="rect">
            <a:avLst/>
          </a:prstGeom>
          <a:noFill/>
        </p:spPr>
        <p:txBody>
          <a:bodyPr wrap="square" lIns="68543" tIns="34272" rIns="68543" bIns="3427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spcAft>
                <a:spcPts val="800"/>
              </a:spcAft>
            </a:pPr>
            <a:r>
              <a:rPr lang="zh-CN" altLang="en-US" sz="1200" b="1" dirty="0">
                <a:solidFill>
                  <a:schemeClr val="bg1">
                    <a:lumMod val="95000"/>
                  </a:schemeClr>
                </a:solidFill>
              </a:rPr>
              <a:t>点击输入标题文字</a:t>
            </a:r>
          </a:p>
        </p:txBody>
      </p:sp>
      <p:sp>
        <p:nvSpPr>
          <p:cNvPr id="36" name="文本框 30"/>
          <p:cNvSpPr txBox="1"/>
          <p:nvPr/>
        </p:nvSpPr>
        <p:spPr>
          <a:xfrm>
            <a:off x="6443981" y="2161520"/>
            <a:ext cx="1861058" cy="300046"/>
          </a:xfrm>
          <a:prstGeom prst="rect">
            <a:avLst/>
          </a:prstGeom>
          <a:noFill/>
        </p:spPr>
        <p:txBody>
          <a:bodyPr wrap="square" lIns="68543" tIns="34272" rIns="68543" bIns="3427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spcAft>
                <a:spcPts val="800"/>
              </a:spcAft>
            </a:pPr>
            <a:r>
              <a:rPr lang="zh-CN" altLang="en-US" sz="1200" b="1" dirty="0">
                <a:solidFill>
                  <a:schemeClr val="bg1">
                    <a:lumMod val="95000"/>
                  </a:schemeClr>
                </a:solidFill>
              </a:rPr>
              <a:t>点击输入标题文字</a:t>
            </a:r>
          </a:p>
        </p:txBody>
      </p:sp>
      <p:sp>
        <p:nvSpPr>
          <p:cNvPr id="37" name="文本框 31"/>
          <p:cNvSpPr txBox="1"/>
          <p:nvPr/>
        </p:nvSpPr>
        <p:spPr>
          <a:xfrm>
            <a:off x="4023488" y="2161520"/>
            <a:ext cx="1834894" cy="300046"/>
          </a:xfrm>
          <a:prstGeom prst="rect">
            <a:avLst/>
          </a:prstGeom>
          <a:noFill/>
        </p:spPr>
        <p:txBody>
          <a:bodyPr wrap="square" lIns="68543" tIns="34272" rIns="68543" bIns="3427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spcAft>
                <a:spcPts val="800"/>
              </a:spcAft>
            </a:pPr>
            <a:r>
              <a:rPr lang="zh-CN" altLang="en-US" sz="1200" b="1" dirty="0">
                <a:solidFill>
                  <a:schemeClr val="bg1">
                    <a:lumMod val="95000"/>
                  </a:schemeClr>
                </a:solidFill>
              </a:rPr>
              <a:t>点击输入标题文字</a:t>
            </a:r>
          </a:p>
        </p:txBody>
      </p:sp>
      <p:sp>
        <p:nvSpPr>
          <p:cNvPr id="38" name="文本框 32"/>
          <p:cNvSpPr txBox="1"/>
          <p:nvPr/>
        </p:nvSpPr>
        <p:spPr>
          <a:xfrm>
            <a:off x="8906403" y="2161520"/>
            <a:ext cx="1861059" cy="300046"/>
          </a:xfrm>
          <a:prstGeom prst="rect">
            <a:avLst/>
          </a:prstGeom>
          <a:noFill/>
        </p:spPr>
        <p:txBody>
          <a:bodyPr wrap="square" lIns="68543" tIns="34272" rIns="68543" bIns="3427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spcAft>
                <a:spcPts val="800"/>
              </a:spcAft>
            </a:pPr>
            <a:r>
              <a:rPr lang="zh-CN" altLang="en-US" sz="1200" b="1" dirty="0">
                <a:solidFill>
                  <a:schemeClr val="bg1">
                    <a:lumMod val="95000"/>
                  </a:schemeClr>
                </a:solidFill>
              </a:rPr>
              <a:t>点击输入标题文字</a:t>
            </a:r>
          </a:p>
        </p:txBody>
      </p:sp>
      <p:pic>
        <p:nvPicPr>
          <p:cNvPr id="23554" name="Picture 2" descr="G:\2\图片图标封面\万圣节\12.jpg"/>
          <p:cNvPicPr>
            <a:picLocks noChangeAspect="1" noChangeArrowheads="1"/>
          </p:cNvPicPr>
          <p:nvPr/>
        </p:nvPicPr>
        <p:blipFill rotWithShape="1">
          <a:blip r:embed="rId3" cstate="email"/>
          <a:srcRect/>
          <a:stretch>
            <a:fillRect/>
          </a:stretch>
        </p:blipFill>
        <p:spPr bwMode="auto">
          <a:xfrm>
            <a:off x="4023488" y="2777359"/>
            <a:ext cx="1834894" cy="2440017"/>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G:\2\图片图标封面\万圣节\15.jpg"/>
          <p:cNvPicPr>
            <a:picLocks noChangeAspect="1" noChangeArrowheads="1"/>
          </p:cNvPicPr>
          <p:nvPr/>
        </p:nvPicPr>
        <p:blipFill rotWithShape="1">
          <a:blip r:embed="rId4" cstate="email"/>
          <a:srcRect/>
          <a:stretch>
            <a:fillRect/>
          </a:stretch>
        </p:blipFill>
        <p:spPr bwMode="auto">
          <a:xfrm>
            <a:off x="6443981" y="2777358"/>
            <a:ext cx="1861058" cy="2440017"/>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G:\2\图片图标封面\万圣节\20.jpg"/>
          <p:cNvPicPr>
            <a:picLocks noChangeAspect="1" noChangeArrowheads="1"/>
          </p:cNvPicPr>
          <p:nvPr/>
        </p:nvPicPr>
        <p:blipFill rotWithShape="1">
          <a:blip r:embed="rId5" cstate="email"/>
          <a:srcRect/>
          <a:stretch>
            <a:fillRect/>
          </a:stretch>
        </p:blipFill>
        <p:spPr bwMode="auto">
          <a:xfrm>
            <a:off x="1566432" y="2777358"/>
            <a:ext cx="1861058" cy="2440018"/>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G:\2\图片图标封面\万圣节\10.jpg"/>
          <p:cNvPicPr>
            <a:picLocks noChangeAspect="1" noChangeArrowheads="1"/>
          </p:cNvPicPr>
          <p:nvPr/>
        </p:nvPicPr>
        <p:blipFill rotWithShape="1">
          <a:blip r:embed="rId6" cstate="email"/>
          <a:srcRect/>
          <a:stretch>
            <a:fillRect/>
          </a:stretch>
        </p:blipFill>
        <p:spPr bwMode="auto">
          <a:xfrm>
            <a:off x="8906403" y="2777358"/>
            <a:ext cx="1897008" cy="2440018"/>
          </a:xfrm>
          <a:prstGeom prst="rect">
            <a:avLst/>
          </a:prstGeom>
          <a:noFill/>
          <a:extLst>
            <a:ext uri="{909E8E84-426E-40DD-AFC4-6F175D3DCCD1}">
              <a14:hiddenFill xmlns:a14="http://schemas.microsoft.com/office/drawing/2010/main">
                <a:solidFill>
                  <a:srgbClr val="FFFFFF"/>
                </a:solidFill>
              </a14:hiddenFill>
            </a:ext>
          </a:extLst>
        </p:spPr>
      </p:pic>
      <p:sp>
        <p:nvSpPr>
          <p:cNvPr id="54" name="文本框 28"/>
          <p:cNvSpPr txBox="1">
            <a:spLocks noChangeArrowheads="1"/>
          </p:cNvSpPr>
          <p:nvPr/>
        </p:nvSpPr>
        <p:spPr bwMode="auto">
          <a:xfrm>
            <a:off x="1381125" y="5349439"/>
            <a:ext cx="94472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进行更改标题数字等都可以通过点击和重新输入进行更改，顶部“开始”面板中可以对字体题数字等都可以通过点击标题数字等都可以通过点击标题数字等都可以通过点击和进行更改。</a:t>
            </a:r>
            <a:endParaRPr lang="zh-CN" altLang="zh-CN" sz="1400" dirty="0">
              <a:solidFill>
                <a:schemeClr val="tx1">
                  <a:lumMod val="50000"/>
                  <a:lumOff val="50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3556"/>
                                        </p:tgtEl>
                                        <p:attrNameLst>
                                          <p:attrName>style.visibility</p:attrName>
                                        </p:attrNameLst>
                                      </p:cBhvr>
                                      <p:to>
                                        <p:strVal val="visible"/>
                                      </p:to>
                                    </p:set>
                                    <p:animEffect transition="in" filter="randombar(horizontal)">
                                      <p:cBhvr>
                                        <p:cTn id="37" dur="500"/>
                                        <p:tgtEl>
                                          <p:spTgt spid="2355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3554"/>
                                        </p:tgtEl>
                                        <p:attrNameLst>
                                          <p:attrName>style.visibility</p:attrName>
                                        </p:attrNameLst>
                                      </p:cBhvr>
                                      <p:to>
                                        <p:strVal val="visible"/>
                                      </p:to>
                                    </p:set>
                                    <p:animEffect transition="in" filter="randombar(horizontal)">
                                      <p:cBhvr>
                                        <p:cTn id="52" dur="500"/>
                                        <p:tgtEl>
                                          <p:spTgt spid="2355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ppt_x"/>
                                          </p:val>
                                        </p:tav>
                                        <p:tav tm="100000">
                                          <p:val>
                                            <p:strVal val="#ppt_x"/>
                                          </p:val>
                                        </p:tav>
                                      </p:tavLst>
                                    </p:anim>
                                    <p:anim calcmode="lin" valueType="num">
                                      <p:cBhvr additive="base">
                                        <p:cTn id="58" dur="500" fill="hold"/>
                                        <p:tgtEl>
                                          <p:spTgt spid="47"/>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3555"/>
                                        </p:tgtEl>
                                        <p:attrNameLst>
                                          <p:attrName>style.visibility</p:attrName>
                                        </p:attrNameLst>
                                      </p:cBhvr>
                                      <p:to>
                                        <p:strVal val="visible"/>
                                      </p:to>
                                    </p:set>
                                    <p:animEffect transition="in" filter="randombar(horizontal)">
                                      <p:cBhvr>
                                        <p:cTn id="67" dur="500"/>
                                        <p:tgtEl>
                                          <p:spTgt spid="2355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ppt_x"/>
                                          </p:val>
                                        </p:tav>
                                        <p:tav tm="100000">
                                          <p:val>
                                            <p:strVal val="#ppt_x"/>
                                          </p:val>
                                        </p:tav>
                                      </p:tavLst>
                                    </p:anim>
                                    <p:anim calcmode="lin" valueType="num">
                                      <p:cBhvr additive="base">
                                        <p:cTn id="77"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23557"/>
                                        </p:tgtEl>
                                        <p:attrNameLst>
                                          <p:attrName>style.visibility</p:attrName>
                                        </p:attrNameLst>
                                      </p:cBhvr>
                                      <p:to>
                                        <p:strVal val="visible"/>
                                      </p:to>
                                    </p:set>
                                    <p:animEffect transition="in" filter="randombar(horizontal)">
                                      <p:cBhvr>
                                        <p:cTn id="82" dur="500"/>
                                        <p:tgtEl>
                                          <p:spTgt spid="2355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up)">
                                      <p:cBhvr>
                                        <p:cTn id="8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49" grpId="0" animBg="1"/>
      <p:bldP spid="47" grpId="0" animBg="1"/>
      <p:bldP spid="45" grpId="0" animBg="1"/>
      <p:bldP spid="43" grpId="0" animBg="1"/>
      <p:bldP spid="35" grpId="0"/>
      <p:bldP spid="36" grpId="0"/>
      <p:bldP spid="37" grpId="0"/>
      <p:bldP spid="38"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30"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31" name="圆角矩形 30"/>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32" name="直接连接符 31"/>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pic>
        <p:nvPicPr>
          <p:cNvPr id="18934" name="Picture 1526" descr="G:\2\图片图标封面\万圣节\3.jpg"/>
          <p:cNvPicPr>
            <a:picLocks noChangeAspect="1" noChangeArrowheads="1"/>
          </p:cNvPicPr>
          <p:nvPr/>
        </p:nvPicPr>
        <p:blipFill rotWithShape="1">
          <a:blip r:embed="rId3" cstate="email"/>
          <a:srcRect/>
          <a:stretch>
            <a:fillRect/>
          </a:stretch>
        </p:blipFill>
        <p:spPr bwMode="auto">
          <a:xfrm>
            <a:off x="8731" y="2672936"/>
            <a:ext cx="12192000" cy="3937414"/>
          </a:xfrm>
          <a:prstGeom prst="rect">
            <a:avLst/>
          </a:prstGeom>
          <a:noFill/>
          <a:extLst>
            <a:ext uri="{909E8E84-426E-40DD-AFC4-6F175D3DCCD1}">
              <a14:hiddenFill xmlns:a14="http://schemas.microsoft.com/office/drawing/2010/main">
                <a:solidFill>
                  <a:srgbClr val="FFFFFF"/>
                </a:solidFill>
              </a14:hiddenFill>
            </a:ext>
          </a:extLst>
        </p:spPr>
      </p:pic>
      <p:sp>
        <p:nvSpPr>
          <p:cNvPr id="51" name="等腰三角形 50"/>
          <p:cNvSpPr/>
          <p:nvPr/>
        </p:nvSpPr>
        <p:spPr bwMode="auto">
          <a:xfrm flipV="1">
            <a:off x="5033964" y="6600734"/>
            <a:ext cx="1638300" cy="215702"/>
          </a:xfrm>
          <a:prstGeom prst="triangle">
            <a:avLst/>
          </a:prstGeom>
          <a:solidFill>
            <a:srgbClr val="926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Segoe UI" panose="020B0502040204020203" pitchFamily="34" charset="0"/>
              <a:ea typeface="微软雅黑" panose="020B0503020204020204" pitchFamily="34" charset="-122"/>
            </a:endParaRPr>
          </a:p>
        </p:txBody>
      </p:sp>
      <p:sp>
        <p:nvSpPr>
          <p:cNvPr id="52" name="矩形 10"/>
          <p:cNvSpPr>
            <a:spLocks noChangeArrowheads="1"/>
          </p:cNvSpPr>
          <p:nvPr/>
        </p:nvSpPr>
        <p:spPr bwMode="auto">
          <a:xfrm>
            <a:off x="8731" y="4114800"/>
            <a:ext cx="12192000" cy="1885950"/>
          </a:xfrm>
          <a:prstGeom prst="rect">
            <a:avLst/>
          </a:prstGeom>
          <a:solidFill>
            <a:srgbClr val="354B5E">
              <a:alpha val="40000"/>
            </a:srgbClr>
          </a:solidFill>
          <a:ln w="9525">
            <a:noFill/>
            <a:miter lim="800000"/>
          </a:ln>
        </p:spPr>
        <p:txBody>
          <a:bodyPr anchor="ctr"/>
          <a:lstStyle/>
          <a:p>
            <a:pPr algn="ctr" eaLnBrk="1" hangingPunct="1">
              <a:defRPr/>
            </a:pPr>
            <a:endParaRPr lang="zh-CN" altLang="en-US">
              <a:solidFill>
                <a:srgbClr val="FFFFFF"/>
              </a:solidFill>
            </a:endParaRPr>
          </a:p>
        </p:txBody>
      </p:sp>
      <p:sp>
        <p:nvSpPr>
          <p:cNvPr id="65" name="文本框 28"/>
          <p:cNvSpPr txBox="1">
            <a:spLocks noChangeArrowheads="1"/>
          </p:cNvSpPr>
          <p:nvPr/>
        </p:nvSpPr>
        <p:spPr bwMode="auto">
          <a:xfrm>
            <a:off x="1381125" y="4720747"/>
            <a:ext cx="94472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400" dirty="0">
                <a:solidFill>
                  <a:schemeClr val="bg1">
                    <a:lumMod val="8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进行更改标题数字等都可以通过点击和重新输入进行更改，顶部“开始”面板中可以对字体题数字等都可以通过点击标题数字等都可以通过点击标题数字等都可以通过点击和进行更改。</a:t>
            </a:r>
            <a:endParaRPr lang="zh-CN" altLang="zh-CN" sz="1400" dirty="0">
              <a:solidFill>
                <a:schemeClr val="bg1">
                  <a:lumMod val="85000"/>
                </a:schemeClr>
              </a:solidFill>
              <a:latin typeface="微软雅黑" panose="020B0503020204020204" pitchFamily="34" charset="-122"/>
            </a:endParaRPr>
          </a:p>
        </p:txBody>
      </p:sp>
      <p:sp>
        <p:nvSpPr>
          <p:cNvPr id="70" name="矩形 9"/>
          <p:cNvSpPr>
            <a:spLocks noChangeArrowheads="1"/>
          </p:cNvSpPr>
          <p:nvPr/>
        </p:nvSpPr>
        <p:spPr bwMode="auto">
          <a:xfrm>
            <a:off x="0" y="2519363"/>
            <a:ext cx="12192000" cy="193362"/>
          </a:xfrm>
          <a:prstGeom prst="rect">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1" name="椭圆 15"/>
          <p:cNvSpPr>
            <a:spLocks noChangeAspect="1" noChangeArrowheads="1"/>
          </p:cNvSpPr>
          <p:nvPr/>
        </p:nvSpPr>
        <p:spPr bwMode="auto">
          <a:xfrm>
            <a:off x="4441825" y="1845055"/>
            <a:ext cx="541338" cy="539750"/>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2" name="椭圆 16"/>
          <p:cNvSpPr>
            <a:spLocks noChangeAspect="1" noChangeArrowheads="1"/>
          </p:cNvSpPr>
          <p:nvPr/>
        </p:nvSpPr>
        <p:spPr bwMode="auto">
          <a:xfrm>
            <a:off x="10004425" y="1845055"/>
            <a:ext cx="539750" cy="539750"/>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3" name="椭圆 17"/>
          <p:cNvSpPr>
            <a:spLocks noChangeAspect="1" noChangeArrowheads="1"/>
          </p:cNvSpPr>
          <p:nvPr/>
        </p:nvSpPr>
        <p:spPr bwMode="auto">
          <a:xfrm>
            <a:off x="1662113" y="1845055"/>
            <a:ext cx="539750" cy="539750"/>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4" name="椭圆 18"/>
          <p:cNvSpPr>
            <a:spLocks noChangeAspect="1" noChangeArrowheads="1"/>
          </p:cNvSpPr>
          <p:nvPr/>
        </p:nvSpPr>
        <p:spPr bwMode="auto">
          <a:xfrm>
            <a:off x="7223125" y="1845055"/>
            <a:ext cx="539750" cy="539750"/>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cxnSp>
        <p:nvCxnSpPr>
          <p:cNvPr id="75" name="直接连接符 20"/>
          <p:cNvCxnSpPr>
            <a:cxnSpLocks noChangeShapeType="1"/>
          </p:cNvCxnSpPr>
          <p:nvPr/>
        </p:nvCxnSpPr>
        <p:spPr bwMode="auto">
          <a:xfrm>
            <a:off x="1931988" y="2378455"/>
            <a:ext cx="0" cy="360363"/>
          </a:xfrm>
          <a:prstGeom prst="line">
            <a:avLst/>
          </a:prstGeom>
          <a:noFill/>
          <a:ln w="19050">
            <a:solidFill>
              <a:srgbClr val="926F00"/>
            </a:solidFill>
            <a:round/>
          </a:ln>
          <a:extLst>
            <a:ext uri="{909E8E84-426E-40DD-AFC4-6F175D3DCCD1}">
              <a14:hiddenFill xmlns:a14="http://schemas.microsoft.com/office/drawing/2010/main">
                <a:noFill/>
              </a14:hiddenFill>
            </a:ext>
          </a:extLst>
        </p:spPr>
      </p:cxnSp>
      <p:cxnSp>
        <p:nvCxnSpPr>
          <p:cNvPr id="76" name="直接连接符 21"/>
          <p:cNvCxnSpPr>
            <a:cxnSpLocks noChangeShapeType="1"/>
          </p:cNvCxnSpPr>
          <p:nvPr/>
        </p:nvCxnSpPr>
        <p:spPr bwMode="auto">
          <a:xfrm>
            <a:off x="4711700" y="2378455"/>
            <a:ext cx="0" cy="360363"/>
          </a:xfrm>
          <a:prstGeom prst="line">
            <a:avLst/>
          </a:prstGeom>
          <a:noFill/>
          <a:ln w="19050">
            <a:solidFill>
              <a:srgbClr val="354B5E"/>
            </a:solidFill>
            <a:round/>
          </a:ln>
          <a:extLst>
            <a:ext uri="{909E8E84-426E-40DD-AFC4-6F175D3DCCD1}">
              <a14:hiddenFill xmlns:a14="http://schemas.microsoft.com/office/drawing/2010/main">
                <a:noFill/>
              </a14:hiddenFill>
            </a:ext>
          </a:extLst>
        </p:spPr>
      </p:cxnSp>
      <p:cxnSp>
        <p:nvCxnSpPr>
          <p:cNvPr id="77" name="直接连接符 22"/>
          <p:cNvCxnSpPr>
            <a:cxnSpLocks noChangeShapeType="1"/>
          </p:cNvCxnSpPr>
          <p:nvPr/>
        </p:nvCxnSpPr>
        <p:spPr bwMode="auto">
          <a:xfrm>
            <a:off x="7512050" y="2378455"/>
            <a:ext cx="0" cy="360363"/>
          </a:xfrm>
          <a:prstGeom prst="line">
            <a:avLst/>
          </a:prstGeom>
          <a:noFill/>
          <a:ln w="19050">
            <a:solidFill>
              <a:srgbClr val="926F00"/>
            </a:solidFill>
            <a:round/>
          </a:ln>
          <a:extLst>
            <a:ext uri="{909E8E84-426E-40DD-AFC4-6F175D3DCCD1}">
              <a14:hiddenFill xmlns:a14="http://schemas.microsoft.com/office/drawing/2010/main">
                <a:noFill/>
              </a14:hiddenFill>
            </a:ext>
          </a:extLst>
        </p:spPr>
      </p:cxnSp>
      <p:cxnSp>
        <p:nvCxnSpPr>
          <p:cNvPr id="78" name="直接连接符 23"/>
          <p:cNvCxnSpPr>
            <a:cxnSpLocks noChangeShapeType="1"/>
          </p:cNvCxnSpPr>
          <p:nvPr/>
        </p:nvCxnSpPr>
        <p:spPr bwMode="auto">
          <a:xfrm>
            <a:off x="10274300" y="2378455"/>
            <a:ext cx="0" cy="360363"/>
          </a:xfrm>
          <a:prstGeom prst="line">
            <a:avLst/>
          </a:prstGeom>
          <a:noFill/>
          <a:ln w="19050">
            <a:solidFill>
              <a:srgbClr val="354B5E"/>
            </a:solidFill>
            <a:round/>
          </a:ln>
          <a:extLst>
            <a:ext uri="{909E8E84-426E-40DD-AFC4-6F175D3DCCD1}">
              <a14:hiddenFill xmlns:a14="http://schemas.microsoft.com/office/drawing/2010/main">
                <a:noFill/>
              </a14:hiddenFill>
            </a:ext>
          </a:extLst>
        </p:spPr>
      </p:cxnSp>
      <p:sp>
        <p:nvSpPr>
          <p:cNvPr id="79" name="文本框 24"/>
          <p:cNvSpPr txBox="1">
            <a:spLocks noChangeArrowheads="1"/>
          </p:cNvSpPr>
          <p:nvPr/>
        </p:nvSpPr>
        <p:spPr bwMode="auto">
          <a:xfrm>
            <a:off x="1018123" y="2799143"/>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bg1">
                    <a:lumMod val="95000"/>
                  </a:schemeClr>
                </a:solidFill>
              </a:rPr>
              <a:t>点击输入标题文字</a:t>
            </a:r>
          </a:p>
        </p:txBody>
      </p:sp>
      <p:sp>
        <p:nvSpPr>
          <p:cNvPr id="80" name="文本框 25"/>
          <p:cNvSpPr txBox="1">
            <a:spLocks noChangeArrowheads="1"/>
          </p:cNvSpPr>
          <p:nvPr/>
        </p:nvSpPr>
        <p:spPr bwMode="auto">
          <a:xfrm>
            <a:off x="3805773" y="2799143"/>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bg1">
                    <a:lumMod val="95000"/>
                  </a:schemeClr>
                </a:solidFill>
              </a:rPr>
              <a:t>点击输入标题文字</a:t>
            </a:r>
          </a:p>
        </p:txBody>
      </p:sp>
      <p:sp>
        <p:nvSpPr>
          <p:cNvPr id="81" name="文本框 26"/>
          <p:cNvSpPr txBox="1">
            <a:spLocks noChangeArrowheads="1"/>
          </p:cNvSpPr>
          <p:nvPr/>
        </p:nvSpPr>
        <p:spPr bwMode="auto">
          <a:xfrm>
            <a:off x="6602948" y="2799143"/>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bg1">
                    <a:lumMod val="95000"/>
                  </a:schemeClr>
                </a:solidFill>
              </a:rPr>
              <a:t>点击输入标题文字</a:t>
            </a:r>
          </a:p>
        </p:txBody>
      </p:sp>
      <p:sp>
        <p:nvSpPr>
          <p:cNvPr id="82" name="文本框 27"/>
          <p:cNvSpPr txBox="1">
            <a:spLocks noChangeArrowheads="1"/>
          </p:cNvSpPr>
          <p:nvPr/>
        </p:nvSpPr>
        <p:spPr bwMode="auto">
          <a:xfrm>
            <a:off x="9362023" y="2799143"/>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bg1">
                    <a:lumMod val="95000"/>
                  </a:schemeClr>
                </a:solidFill>
              </a:rPr>
              <a:t>点击输入标题文字</a:t>
            </a:r>
          </a:p>
        </p:txBody>
      </p:sp>
      <p:sp>
        <p:nvSpPr>
          <p:cNvPr id="83" name="KSO_Shape"/>
          <p:cNvSpPr>
            <a:spLocks noChangeAspect="1"/>
          </p:cNvSpPr>
          <p:nvPr/>
        </p:nvSpPr>
        <p:spPr bwMode="auto">
          <a:xfrm>
            <a:off x="1751013" y="1959355"/>
            <a:ext cx="360362" cy="300038"/>
          </a:xfrm>
          <a:custGeom>
            <a:avLst/>
            <a:gdLst>
              <a:gd name="T0" fmla="*/ 180975 w 1450975"/>
              <a:gd name="T1" fmla="*/ 725487 h 1209675"/>
              <a:gd name="T2" fmla="*/ 1330039 w 1450975"/>
              <a:gd name="T3" fmla="*/ 785892 h 1209675"/>
              <a:gd name="T4" fmla="*/ 120672 w 1450975"/>
              <a:gd name="T5" fmla="*/ 0 h 1209675"/>
              <a:gd name="T6" fmla="*/ 1348298 w 1450975"/>
              <a:gd name="T7" fmla="*/ 1059 h 1209675"/>
              <a:gd name="T8" fmla="*/ 1371586 w 1450975"/>
              <a:gd name="T9" fmla="*/ 7147 h 1209675"/>
              <a:gd name="T10" fmla="*/ 1392492 w 1450975"/>
              <a:gd name="T11" fmla="*/ 17205 h 1209675"/>
              <a:gd name="T12" fmla="*/ 1411545 w 1450975"/>
              <a:gd name="T13" fmla="*/ 31234 h 1209675"/>
              <a:gd name="T14" fmla="*/ 1426894 w 1450975"/>
              <a:gd name="T15" fmla="*/ 48705 h 1209675"/>
              <a:gd name="T16" fmla="*/ 1439067 w 1450975"/>
              <a:gd name="T17" fmla="*/ 68557 h 1209675"/>
              <a:gd name="T18" fmla="*/ 1447006 w 1450975"/>
              <a:gd name="T19" fmla="*/ 90792 h 1209675"/>
              <a:gd name="T20" fmla="*/ 1450711 w 1450975"/>
              <a:gd name="T21" fmla="*/ 114615 h 1209675"/>
              <a:gd name="T22" fmla="*/ 1450446 w 1450975"/>
              <a:gd name="T23" fmla="*/ 798333 h 1209675"/>
              <a:gd name="T24" fmla="*/ 1445683 w 1450975"/>
              <a:gd name="T25" fmla="*/ 821891 h 1209675"/>
              <a:gd name="T26" fmla="*/ 1436420 w 1450975"/>
              <a:gd name="T27" fmla="*/ 843596 h 1209675"/>
              <a:gd name="T28" fmla="*/ 1423454 w 1450975"/>
              <a:gd name="T29" fmla="*/ 862655 h 1209675"/>
              <a:gd name="T30" fmla="*/ 1406782 w 1450975"/>
              <a:gd name="T31" fmla="*/ 879331 h 1209675"/>
              <a:gd name="T32" fmla="*/ 1387728 w 1450975"/>
              <a:gd name="T33" fmla="*/ 892301 h 1209675"/>
              <a:gd name="T34" fmla="*/ 1366028 w 1450975"/>
              <a:gd name="T35" fmla="*/ 901565 h 1209675"/>
              <a:gd name="T36" fmla="*/ 1342476 w 1450975"/>
              <a:gd name="T37" fmla="*/ 906330 h 1209675"/>
              <a:gd name="T38" fmla="*/ 846557 w 1450975"/>
              <a:gd name="T39" fmla="*/ 1149059 h 1209675"/>
              <a:gd name="T40" fmla="*/ 916155 w 1450975"/>
              <a:gd name="T41" fmla="*/ 1150118 h 1209675"/>
              <a:gd name="T42" fmla="*/ 937061 w 1450975"/>
              <a:gd name="T43" fmla="*/ 1156471 h 1209675"/>
              <a:gd name="T44" fmla="*/ 950821 w 1450975"/>
              <a:gd name="T45" fmla="*/ 1166265 h 1209675"/>
              <a:gd name="T46" fmla="*/ 959819 w 1450975"/>
              <a:gd name="T47" fmla="*/ 1177911 h 1209675"/>
              <a:gd name="T48" fmla="*/ 965905 w 1450975"/>
              <a:gd name="T49" fmla="*/ 1194058 h 1209675"/>
              <a:gd name="T50" fmla="*/ 483482 w 1450975"/>
              <a:gd name="T51" fmla="*/ 1209675 h 1209675"/>
              <a:gd name="T52" fmla="*/ 485334 w 1450975"/>
              <a:gd name="T53" fmla="*/ 1195646 h 1209675"/>
              <a:gd name="T54" fmla="*/ 494332 w 1450975"/>
              <a:gd name="T55" fmla="*/ 1173676 h 1209675"/>
              <a:gd name="T56" fmla="*/ 503329 w 1450975"/>
              <a:gd name="T57" fmla="*/ 1163353 h 1209675"/>
              <a:gd name="T58" fmla="*/ 516296 w 1450975"/>
              <a:gd name="T59" fmla="*/ 1154618 h 1209675"/>
              <a:gd name="T60" fmla="*/ 533497 w 1450975"/>
              <a:gd name="T61" fmla="*/ 1149853 h 1209675"/>
              <a:gd name="T62" fmla="*/ 604683 w 1450975"/>
              <a:gd name="T63" fmla="*/ 907124 h 1209675"/>
              <a:gd name="T64" fmla="*/ 102412 w 1450975"/>
              <a:gd name="T65" fmla="*/ 905536 h 1209675"/>
              <a:gd name="T66" fmla="*/ 79389 w 1450975"/>
              <a:gd name="T67" fmla="*/ 899713 h 1209675"/>
              <a:gd name="T68" fmla="*/ 58219 w 1450975"/>
              <a:gd name="T69" fmla="*/ 889389 h 1209675"/>
              <a:gd name="T70" fmla="*/ 39695 w 1450975"/>
              <a:gd name="T71" fmla="*/ 875625 h 1209675"/>
              <a:gd name="T72" fmla="*/ 24081 w 1450975"/>
              <a:gd name="T73" fmla="*/ 858155 h 1209675"/>
              <a:gd name="T74" fmla="*/ 11908 w 1450975"/>
              <a:gd name="T75" fmla="*/ 838302 h 1209675"/>
              <a:gd name="T76" fmla="*/ 3705 w 1450975"/>
              <a:gd name="T77" fmla="*/ 816068 h 1209675"/>
              <a:gd name="T78" fmla="*/ 0 w 1450975"/>
              <a:gd name="T79" fmla="*/ 792245 h 1209675"/>
              <a:gd name="T80" fmla="*/ 529 w 1450975"/>
              <a:gd name="T81" fmla="*/ 108527 h 1209675"/>
              <a:gd name="T82" fmla="*/ 5557 w 1450975"/>
              <a:gd name="T83" fmla="*/ 84968 h 1209675"/>
              <a:gd name="T84" fmla="*/ 14555 w 1450975"/>
              <a:gd name="T85" fmla="*/ 63263 h 1209675"/>
              <a:gd name="T86" fmla="*/ 27786 w 1450975"/>
              <a:gd name="T87" fmla="*/ 44205 h 1209675"/>
              <a:gd name="T88" fmla="*/ 43929 w 1450975"/>
              <a:gd name="T89" fmla="*/ 27529 h 1209675"/>
              <a:gd name="T90" fmla="*/ 63511 w 1450975"/>
              <a:gd name="T91" fmla="*/ 14558 h 1209675"/>
              <a:gd name="T92" fmla="*/ 84947 w 1450975"/>
              <a:gd name="T93" fmla="*/ 5294 h 1209675"/>
              <a:gd name="T94" fmla="*/ 108499 w 1450975"/>
              <a:gd name="T95" fmla="*/ 529 h 12096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50975"/>
              <a:gd name="T145" fmla="*/ 0 h 1209675"/>
              <a:gd name="T146" fmla="*/ 1450975 w 1450975"/>
              <a:gd name="T147" fmla="*/ 1209675 h 12096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bIns="432000"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84" name="KSO_Shape"/>
          <p:cNvSpPr>
            <a:spLocks noChangeAspect="1"/>
          </p:cNvSpPr>
          <p:nvPr/>
        </p:nvSpPr>
        <p:spPr bwMode="auto">
          <a:xfrm>
            <a:off x="4616450" y="1933955"/>
            <a:ext cx="192088" cy="360363"/>
          </a:xfrm>
          <a:custGeom>
            <a:avLst/>
            <a:gdLst>
              <a:gd name="T0" fmla="*/ 366 w 2938"/>
              <a:gd name="T1" fmla="*/ 11 h 5511"/>
              <a:gd name="T2" fmla="*/ 240 w 2938"/>
              <a:gd name="T3" fmla="*/ 56 h 5511"/>
              <a:gd name="T4" fmla="*/ 135 w 2938"/>
              <a:gd name="T5" fmla="*/ 135 h 5511"/>
              <a:gd name="T6" fmla="*/ 55 w 2938"/>
              <a:gd name="T7" fmla="*/ 242 h 5511"/>
              <a:gd name="T8" fmla="*/ 9 w 2938"/>
              <a:gd name="T9" fmla="*/ 368 h 5511"/>
              <a:gd name="T10" fmla="*/ 0 w 2938"/>
              <a:gd name="T11" fmla="*/ 5076 h 5511"/>
              <a:gd name="T12" fmla="*/ 27 w 2938"/>
              <a:gd name="T13" fmla="*/ 5210 h 5511"/>
              <a:gd name="T14" fmla="*/ 91 w 2938"/>
              <a:gd name="T15" fmla="*/ 5327 h 5511"/>
              <a:gd name="T16" fmla="*/ 184 w 2938"/>
              <a:gd name="T17" fmla="*/ 5420 h 5511"/>
              <a:gd name="T18" fmla="*/ 301 w 2938"/>
              <a:gd name="T19" fmla="*/ 5484 h 5511"/>
              <a:gd name="T20" fmla="*/ 435 w 2938"/>
              <a:gd name="T21" fmla="*/ 5511 h 5511"/>
              <a:gd name="T22" fmla="*/ 2571 w 2938"/>
              <a:gd name="T23" fmla="*/ 5502 h 5511"/>
              <a:gd name="T24" fmla="*/ 2698 w 2938"/>
              <a:gd name="T25" fmla="*/ 5456 h 5511"/>
              <a:gd name="T26" fmla="*/ 2803 w 2938"/>
              <a:gd name="T27" fmla="*/ 5377 h 5511"/>
              <a:gd name="T28" fmla="*/ 2882 w 2938"/>
              <a:gd name="T29" fmla="*/ 5271 h 5511"/>
              <a:gd name="T30" fmla="*/ 2929 w 2938"/>
              <a:gd name="T31" fmla="*/ 5144 h 5511"/>
              <a:gd name="T32" fmla="*/ 2937 w 2938"/>
              <a:gd name="T33" fmla="*/ 437 h 5511"/>
              <a:gd name="T34" fmla="*/ 2910 w 2938"/>
              <a:gd name="T35" fmla="*/ 303 h 5511"/>
              <a:gd name="T36" fmla="*/ 2847 w 2938"/>
              <a:gd name="T37" fmla="*/ 186 h 5511"/>
              <a:gd name="T38" fmla="*/ 2754 w 2938"/>
              <a:gd name="T39" fmla="*/ 93 h 5511"/>
              <a:gd name="T40" fmla="*/ 2636 w 2938"/>
              <a:gd name="T41" fmla="*/ 29 h 5511"/>
              <a:gd name="T42" fmla="*/ 2502 w 2938"/>
              <a:gd name="T43" fmla="*/ 1 h 5511"/>
              <a:gd name="T44" fmla="*/ 1772 w 2938"/>
              <a:gd name="T45" fmla="*/ 373 h 5511"/>
              <a:gd name="T46" fmla="*/ 1815 w 2938"/>
              <a:gd name="T47" fmla="*/ 401 h 5511"/>
              <a:gd name="T48" fmla="*/ 1836 w 2938"/>
              <a:gd name="T49" fmla="*/ 451 h 5511"/>
              <a:gd name="T50" fmla="*/ 1825 w 2938"/>
              <a:gd name="T51" fmla="*/ 504 h 5511"/>
              <a:gd name="T52" fmla="*/ 1788 w 2938"/>
              <a:gd name="T53" fmla="*/ 541 h 5511"/>
              <a:gd name="T54" fmla="*/ 1194 w 2938"/>
              <a:gd name="T55" fmla="*/ 552 h 5511"/>
              <a:gd name="T56" fmla="*/ 1142 w 2938"/>
              <a:gd name="T57" fmla="*/ 536 h 5511"/>
              <a:gd name="T58" fmla="*/ 1108 w 2938"/>
              <a:gd name="T59" fmla="*/ 495 h 5511"/>
              <a:gd name="T60" fmla="*/ 1103 w 2938"/>
              <a:gd name="T61" fmla="*/ 442 h 5511"/>
              <a:gd name="T62" fmla="*/ 1129 w 2938"/>
              <a:gd name="T63" fmla="*/ 395 h 5511"/>
              <a:gd name="T64" fmla="*/ 1175 w 2938"/>
              <a:gd name="T65" fmla="*/ 370 h 5511"/>
              <a:gd name="T66" fmla="*/ 1441 w 2938"/>
              <a:gd name="T67" fmla="*/ 5327 h 5511"/>
              <a:gd name="T68" fmla="*/ 1362 w 2938"/>
              <a:gd name="T69" fmla="*/ 5307 h 5511"/>
              <a:gd name="T70" fmla="*/ 1294 w 2938"/>
              <a:gd name="T71" fmla="*/ 5265 h 5511"/>
              <a:gd name="T72" fmla="*/ 1240 w 2938"/>
              <a:gd name="T73" fmla="*/ 5206 h 5511"/>
              <a:gd name="T74" fmla="*/ 1206 w 2938"/>
              <a:gd name="T75" fmla="*/ 5134 h 5511"/>
              <a:gd name="T76" fmla="*/ 1194 w 2938"/>
              <a:gd name="T77" fmla="*/ 5052 h 5511"/>
              <a:gd name="T78" fmla="*/ 1206 w 2938"/>
              <a:gd name="T79" fmla="*/ 4970 h 5511"/>
              <a:gd name="T80" fmla="*/ 1240 w 2938"/>
              <a:gd name="T81" fmla="*/ 4898 h 5511"/>
              <a:gd name="T82" fmla="*/ 1294 w 2938"/>
              <a:gd name="T83" fmla="*/ 4840 h 5511"/>
              <a:gd name="T84" fmla="*/ 1362 w 2938"/>
              <a:gd name="T85" fmla="*/ 4798 h 5511"/>
              <a:gd name="T86" fmla="*/ 1441 w 2938"/>
              <a:gd name="T87" fmla="*/ 4778 h 5511"/>
              <a:gd name="T88" fmla="*/ 1524 w 2938"/>
              <a:gd name="T89" fmla="*/ 4782 h 5511"/>
              <a:gd name="T90" fmla="*/ 1600 w 2938"/>
              <a:gd name="T91" fmla="*/ 4810 h 5511"/>
              <a:gd name="T92" fmla="*/ 1664 w 2938"/>
              <a:gd name="T93" fmla="*/ 4857 h 5511"/>
              <a:gd name="T94" fmla="*/ 1711 w 2938"/>
              <a:gd name="T95" fmla="*/ 4921 h 5511"/>
              <a:gd name="T96" fmla="*/ 1739 w 2938"/>
              <a:gd name="T97" fmla="*/ 4997 h 5511"/>
              <a:gd name="T98" fmla="*/ 1743 w 2938"/>
              <a:gd name="T99" fmla="*/ 5080 h 5511"/>
              <a:gd name="T100" fmla="*/ 1723 w 2938"/>
              <a:gd name="T101" fmla="*/ 5159 h 5511"/>
              <a:gd name="T102" fmla="*/ 1681 w 2938"/>
              <a:gd name="T103" fmla="*/ 5227 h 5511"/>
              <a:gd name="T104" fmla="*/ 1623 w 2938"/>
              <a:gd name="T105" fmla="*/ 5281 h 5511"/>
              <a:gd name="T106" fmla="*/ 1551 w 2938"/>
              <a:gd name="T107" fmla="*/ 5316 h 5511"/>
              <a:gd name="T108" fmla="*/ 1468 w 2938"/>
              <a:gd name="T109" fmla="*/ 5328 h 55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38"/>
              <a:gd name="T166" fmla="*/ 0 h 5511"/>
              <a:gd name="T167" fmla="*/ 2938 w 2938"/>
              <a:gd name="T168" fmla="*/ 5511 h 55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85" name="KSO_Shape"/>
          <p:cNvSpPr>
            <a:spLocks noChangeAspect="1"/>
          </p:cNvSpPr>
          <p:nvPr/>
        </p:nvSpPr>
        <p:spPr bwMode="auto">
          <a:xfrm>
            <a:off x="10094913" y="1970468"/>
            <a:ext cx="360362" cy="269875"/>
          </a:xfrm>
          <a:custGeom>
            <a:avLst/>
            <a:gdLst>
              <a:gd name="T0" fmla="*/ 411 w 5185"/>
              <a:gd name="T1" fmla="*/ 2900 h 3880"/>
              <a:gd name="T2" fmla="*/ 5099 w 5185"/>
              <a:gd name="T3" fmla="*/ 3532 h 3880"/>
              <a:gd name="T4" fmla="*/ 2046 w 5185"/>
              <a:gd name="T5" fmla="*/ 3380 h 3880"/>
              <a:gd name="T6" fmla="*/ 3017 w 5185"/>
              <a:gd name="T7" fmla="*/ 3125 h 3880"/>
              <a:gd name="T8" fmla="*/ 2046 w 5185"/>
              <a:gd name="T9" fmla="*/ 3380 h 3880"/>
              <a:gd name="T10" fmla="*/ 4700 w 5185"/>
              <a:gd name="T11" fmla="*/ 2755 h 3880"/>
              <a:gd name="T12" fmla="*/ 4700 w 5185"/>
              <a:gd name="T13" fmla="*/ 2731 h 3880"/>
              <a:gd name="T14" fmla="*/ 4699 w 5185"/>
              <a:gd name="T15" fmla="*/ 108 h 3880"/>
              <a:gd name="T16" fmla="*/ 4694 w 5185"/>
              <a:gd name="T17" fmla="*/ 84 h 3880"/>
              <a:gd name="T18" fmla="*/ 4685 w 5185"/>
              <a:gd name="T19" fmla="*/ 63 h 3880"/>
              <a:gd name="T20" fmla="*/ 4673 w 5185"/>
              <a:gd name="T21" fmla="*/ 43 h 3880"/>
              <a:gd name="T22" fmla="*/ 4657 w 5185"/>
              <a:gd name="T23" fmla="*/ 27 h 3880"/>
              <a:gd name="T24" fmla="*/ 4637 w 5185"/>
              <a:gd name="T25" fmla="*/ 14 h 3880"/>
              <a:gd name="T26" fmla="*/ 4616 w 5185"/>
              <a:gd name="T27" fmla="*/ 5 h 3880"/>
              <a:gd name="T28" fmla="*/ 4592 w 5185"/>
              <a:gd name="T29" fmla="*/ 1 h 3880"/>
              <a:gd name="T30" fmla="*/ 605 w 5185"/>
              <a:gd name="T31" fmla="*/ 0 h 3880"/>
              <a:gd name="T32" fmla="*/ 581 w 5185"/>
              <a:gd name="T33" fmla="*/ 2 h 3880"/>
              <a:gd name="T34" fmla="*/ 558 w 5185"/>
              <a:gd name="T35" fmla="*/ 9 h 3880"/>
              <a:gd name="T36" fmla="*/ 538 w 5185"/>
              <a:gd name="T37" fmla="*/ 20 h 3880"/>
              <a:gd name="T38" fmla="*/ 521 w 5185"/>
              <a:gd name="T39" fmla="*/ 34 h 3880"/>
              <a:gd name="T40" fmla="*/ 505 w 5185"/>
              <a:gd name="T41" fmla="*/ 53 h 3880"/>
              <a:gd name="T42" fmla="*/ 494 w 5185"/>
              <a:gd name="T43" fmla="*/ 73 h 3880"/>
              <a:gd name="T44" fmla="*/ 488 w 5185"/>
              <a:gd name="T45" fmla="*/ 95 h 3880"/>
              <a:gd name="T46" fmla="*/ 485 w 5185"/>
              <a:gd name="T47" fmla="*/ 120 h 3880"/>
              <a:gd name="T48" fmla="*/ 486 w 5185"/>
              <a:gd name="T49" fmla="*/ 2743 h 3880"/>
              <a:gd name="T50" fmla="*/ 484 w 5185"/>
              <a:gd name="T51" fmla="*/ 2756 h 3880"/>
              <a:gd name="T52" fmla="*/ 4700 w 5185"/>
              <a:gd name="T53" fmla="*/ 2755 h 3880"/>
              <a:gd name="T54" fmla="*/ 784 w 5185"/>
              <a:gd name="T55" fmla="*/ 2552 h 3880"/>
              <a:gd name="T56" fmla="*/ 4401 w 5185"/>
              <a:gd name="T57" fmla="*/ 299 h 3880"/>
              <a:gd name="T58" fmla="*/ 5172 w 5185"/>
              <a:gd name="T59" fmla="*/ 3676 h 3880"/>
              <a:gd name="T60" fmla="*/ 0 w 5185"/>
              <a:gd name="T61" fmla="*/ 3700 h 3880"/>
              <a:gd name="T62" fmla="*/ 2 w 5185"/>
              <a:gd name="T63" fmla="*/ 3727 h 3880"/>
              <a:gd name="T64" fmla="*/ 9 w 5185"/>
              <a:gd name="T65" fmla="*/ 3756 h 3880"/>
              <a:gd name="T66" fmla="*/ 20 w 5185"/>
              <a:gd name="T67" fmla="*/ 3786 h 3880"/>
              <a:gd name="T68" fmla="*/ 36 w 5185"/>
              <a:gd name="T69" fmla="*/ 3815 h 3880"/>
              <a:gd name="T70" fmla="*/ 53 w 5185"/>
              <a:gd name="T71" fmla="*/ 3841 h 3880"/>
              <a:gd name="T72" fmla="*/ 73 w 5185"/>
              <a:gd name="T73" fmla="*/ 3861 h 3880"/>
              <a:gd name="T74" fmla="*/ 96 w 5185"/>
              <a:gd name="T75" fmla="*/ 3875 h 3880"/>
              <a:gd name="T76" fmla="*/ 114 w 5185"/>
              <a:gd name="T77" fmla="*/ 3879 h 3880"/>
              <a:gd name="T78" fmla="*/ 5065 w 5185"/>
              <a:gd name="T79" fmla="*/ 3880 h 3880"/>
              <a:gd name="T80" fmla="*/ 5077 w 5185"/>
              <a:gd name="T81" fmla="*/ 3878 h 3880"/>
              <a:gd name="T82" fmla="*/ 5101 w 5185"/>
              <a:gd name="T83" fmla="*/ 3869 h 3880"/>
              <a:gd name="T84" fmla="*/ 5122 w 5185"/>
              <a:gd name="T85" fmla="*/ 3852 h 3880"/>
              <a:gd name="T86" fmla="*/ 5141 w 5185"/>
              <a:gd name="T87" fmla="*/ 3828 h 3880"/>
              <a:gd name="T88" fmla="*/ 5158 w 5185"/>
              <a:gd name="T89" fmla="*/ 3801 h 3880"/>
              <a:gd name="T90" fmla="*/ 5171 w 5185"/>
              <a:gd name="T91" fmla="*/ 3771 h 3880"/>
              <a:gd name="T92" fmla="*/ 5180 w 5185"/>
              <a:gd name="T93" fmla="*/ 3741 h 3880"/>
              <a:gd name="T94" fmla="*/ 5184 w 5185"/>
              <a:gd name="T95" fmla="*/ 3713 h 3880"/>
              <a:gd name="T96" fmla="*/ 5172 w 5185"/>
              <a:gd name="T97" fmla="*/ 3676 h 38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85"/>
              <a:gd name="T148" fmla="*/ 0 h 3880"/>
              <a:gd name="T149" fmla="*/ 5185 w 5185"/>
              <a:gd name="T150" fmla="*/ 3880 h 38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bIns="360000"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86" name="KSO_Shape"/>
          <p:cNvSpPr>
            <a:spLocks noChangeAspect="1"/>
          </p:cNvSpPr>
          <p:nvPr/>
        </p:nvSpPr>
        <p:spPr bwMode="auto">
          <a:xfrm>
            <a:off x="7331075" y="1979993"/>
            <a:ext cx="360363" cy="257175"/>
          </a:xfrm>
          <a:custGeom>
            <a:avLst/>
            <a:gdLst>
              <a:gd name="T0" fmla="*/ 428 w 5868"/>
              <a:gd name="T1" fmla="*/ 1828 h 4208"/>
              <a:gd name="T2" fmla="*/ 1457 w 5868"/>
              <a:gd name="T3" fmla="*/ 1607 h 4208"/>
              <a:gd name="T4" fmla="*/ 1610 w 5868"/>
              <a:gd name="T5" fmla="*/ 1496 h 4208"/>
              <a:gd name="T6" fmla="*/ 1775 w 5868"/>
              <a:gd name="T7" fmla="*/ 863 h 4208"/>
              <a:gd name="T8" fmla="*/ 2589 w 5868"/>
              <a:gd name="T9" fmla="*/ 669 h 4208"/>
              <a:gd name="T10" fmla="*/ 3449 w 5868"/>
              <a:gd name="T11" fmla="*/ 690 h 4208"/>
              <a:gd name="T12" fmla="*/ 4204 w 5868"/>
              <a:gd name="T13" fmla="*/ 910 h 4208"/>
              <a:gd name="T14" fmla="*/ 4276 w 5868"/>
              <a:gd name="T15" fmla="*/ 1522 h 4208"/>
              <a:gd name="T16" fmla="*/ 5296 w 5868"/>
              <a:gd name="T17" fmla="*/ 1841 h 4208"/>
              <a:gd name="T18" fmla="*/ 5469 w 5868"/>
              <a:gd name="T19" fmla="*/ 1813 h 4208"/>
              <a:gd name="T20" fmla="*/ 5863 w 5868"/>
              <a:gd name="T21" fmla="*/ 1011 h 4208"/>
              <a:gd name="T22" fmla="*/ 5833 w 5868"/>
              <a:gd name="T23" fmla="*/ 876 h 4208"/>
              <a:gd name="T24" fmla="*/ 5301 w 5868"/>
              <a:gd name="T25" fmla="*/ 572 h 4208"/>
              <a:gd name="T26" fmla="*/ 4423 w 5868"/>
              <a:gd name="T27" fmla="*/ 228 h 4208"/>
              <a:gd name="T28" fmla="*/ 3547 w 5868"/>
              <a:gd name="T29" fmla="*/ 39 h 4208"/>
              <a:gd name="T30" fmla="*/ 2672 w 5868"/>
              <a:gd name="T31" fmla="*/ 8 h 4208"/>
              <a:gd name="T32" fmla="*/ 1795 w 5868"/>
              <a:gd name="T33" fmla="*/ 133 h 4208"/>
              <a:gd name="T34" fmla="*/ 918 w 5868"/>
              <a:gd name="T35" fmla="*/ 415 h 4208"/>
              <a:gd name="T36" fmla="*/ 104 w 5868"/>
              <a:gd name="T37" fmla="*/ 817 h 4208"/>
              <a:gd name="T38" fmla="*/ 2 w 5868"/>
              <a:gd name="T39" fmla="*/ 946 h 4208"/>
              <a:gd name="T40" fmla="*/ 2041 w 5868"/>
              <a:gd name="T41" fmla="*/ 1134 h 4208"/>
              <a:gd name="T42" fmla="*/ 2610 w 5868"/>
              <a:gd name="T43" fmla="*/ 1009 h 4208"/>
              <a:gd name="T44" fmla="*/ 3194 w 5868"/>
              <a:gd name="T45" fmla="*/ 998 h 4208"/>
              <a:gd name="T46" fmla="*/ 3769 w 5868"/>
              <a:gd name="T47" fmla="*/ 1101 h 4208"/>
              <a:gd name="T48" fmla="*/ 3946 w 5868"/>
              <a:gd name="T49" fmla="*/ 1804 h 4208"/>
              <a:gd name="T50" fmla="*/ 4896 w 5868"/>
              <a:gd name="T51" fmla="*/ 2061 h 4208"/>
              <a:gd name="T52" fmla="*/ 5108 w 5868"/>
              <a:gd name="T53" fmla="*/ 2191 h 4208"/>
              <a:gd name="T54" fmla="*/ 781 w 5868"/>
              <a:gd name="T55" fmla="*/ 2344 h 4208"/>
              <a:gd name="T56" fmla="*/ 877 w 5868"/>
              <a:gd name="T57" fmla="*/ 2123 h 4208"/>
              <a:gd name="T58" fmla="*/ 1855 w 5868"/>
              <a:gd name="T59" fmla="*/ 1891 h 4208"/>
              <a:gd name="T60" fmla="*/ 2024 w 5868"/>
              <a:gd name="T61" fmla="*/ 1709 h 4208"/>
              <a:gd name="T62" fmla="*/ 3151 w 5868"/>
              <a:gd name="T63" fmla="*/ 1690 h 4208"/>
              <a:gd name="T64" fmla="*/ 3539 w 5868"/>
              <a:gd name="T65" fmla="*/ 1875 h 4208"/>
              <a:gd name="T66" fmla="*/ 3793 w 5868"/>
              <a:gd name="T67" fmla="*/ 2216 h 4208"/>
              <a:gd name="T68" fmla="*/ 3861 w 5868"/>
              <a:gd name="T69" fmla="*/ 2617 h 4208"/>
              <a:gd name="T70" fmla="*/ 3805 w 5868"/>
              <a:gd name="T71" fmla="*/ 2878 h 4208"/>
              <a:gd name="T72" fmla="*/ 3462 w 5868"/>
              <a:gd name="T73" fmla="*/ 2659 h 4208"/>
              <a:gd name="T74" fmla="*/ 3441 w 5868"/>
              <a:gd name="T75" fmla="*/ 2391 h 4208"/>
              <a:gd name="T76" fmla="*/ 3307 w 5868"/>
              <a:gd name="T77" fmla="*/ 2193 h 4208"/>
              <a:gd name="T78" fmla="*/ 3096 w 5868"/>
              <a:gd name="T79" fmla="*/ 2079 h 4208"/>
              <a:gd name="T80" fmla="*/ 2847 w 5868"/>
              <a:gd name="T81" fmla="*/ 2079 h 4208"/>
              <a:gd name="T82" fmla="*/ 2636 w 5868"/>
              <a:gd name="T83" fmla="*/ 2193 h 4208"/>
              <a:gd name="T84" fmla="*/ 2502 w 5868"/>
              <a:gd name="T85" fmla="*/ 2391 h 4208"/>
              <a:gd name="T86" fmla="*/ 2478 w 5868"/>
              <a:gd name="T87" fmla="*/ 2639 h 4208"/>
              <a:gd name="T88" fmla="*/ 2571 w 5868"/>
              <a:gd name="T89" fmla="*/ 2861 h 4208"/>
              <a:gd name="T90" fmla="*/ 2755 w 5868"/>
              <a:gd name="T91" fmla="*/ 3013 h 4208"/>
              <a:gd name="T92" fmla="*/ 2994 w 5868"/>
              <a:gd name="T93" fmla="*/ 3061 h 4208"/>
              <a:gd name="T94" fmla="*/ 3197 w 5868"/>
              <a:gd name="T95" fmla="*/ 3009 h 4208"/>
              <a:gd name="T96" fmla="*/ 3436 w 5868"/>
              <a:gd name="T97" fmla="*/ 3324 h 4208"/>
              <a:gd name="T98" fmla="*/ 3056 w 5868"/>
              <a:gd name="T99" fmla="*/ 3450 h 4208"/>
              <a:gd name="T100" fmla="*/ 2625 w 5868"/>
              <a:gd name="T101" fmla="*/ 3384 h 4208"/>
              <a:gd name="T102" fmla="*/ 2284 w 5868"/>
              <a:gd name="T103" fmla="*/ 3130 h 4208"/>
              <a:gd name="T104" fmla="*/ 2099 w 5868"/>
              <a:gd name="T105" fmla="*/ 2742 h 4208"/>
              <a:gd name="T106" fmla="*/ 2120 w 5868"/>
              <a:gd name="T107" fmla="*/ 2298 h 4208"/>
              <a:gd name="T108" fmla="*/ 2342 w 5868"/>
              <a:gd name="T109" fmla="*/ 1933 h 4208"/>
              <a:gd name="T110" fmla="*/ 2706 w 5868"/>
              <a:gd name="T111" fmla="*/ 1711 h 4208"/>
              <a:gd name="T112" fmla="*/ 4328 w 5868"/>
              <a:gd name="T113" fmla="*/ 4208 h 42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68"/>
              <a:gd name="T172" fmla="*/ 0 h 4208"/>
              <a:gd name="T173" fmla="*/ 5868 w 5868"/>
              <a:gd name="T174" fmla="*/ 4208 h 42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barn(outVertical)">
                                      <p:cBhvr>
                                        <p:cTn id="27" dur="500"/>
                                        <p:tgtEl>
                                          <p:spTgt spid="70"/>
                                        </p:tgtEl>
                                      </p:cBhvr>
                                    </p:animEffect>
                                  </p:childTnLst>
                                </p:cTn>
                              </p:par>
                              <p:par>
                                <p:cTn id="28" presetID="16" presetClass="entr" presetSubtype="37" fill="hold" nodeType="withEffect">
                                  <p:stCondLst>
                                    <p:cond delay="0"/>
                                  </p:stCondLst>
                                  <p:childTnLst>
                                    <p:set>
                                      <p:cBhvr>
                                        <p:cTn id="29" dur="1" fill="hold">
                                          <p:stCondLst>
                                            <p:cond delay="0"/>
                                          </p:stCondLst>
                                        </p:cTn>
                                        <p:tgtEl>
                                          <p:spTgt spid="18934"/>
                                        </p:tgtEl>
                                        <p:attrNameLst>
                                          <p:attrName>style.visibility</p:attrName>
                                        </p:attrNameLst>
                                      </p:cBhvr>
                                      <p:to>
                                        <p:strVal val="visible"/>
                                      </p:to>
                                    </p:set>
                                    <p:animEffect transition="in" filter="barn(outVertical)">
                                      <p:cBhvr>
                                        <p:cTn id="30" dur="500"/>
                                        <p:tgtEl>
                                          <p:spTgt spid="1893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additive="base">
                                        <p:cTn id="35" dur="500" fill="hold"/>
                                        <p:tgtEl>
                                          <p:spTgt spid="71"/>
                                        </p:tgtEl>
                                        <p:attrNameLst>
                                          <p:attrName>ppt_x</p:attrName>
                                        </p:attrNameLst>
                                      </p:cBhvr>
                                      <p:tavLst>
                                        <p:tav tm="0">
                                          <p:val>
                                            <p:strVal val="#ppt_x"/>
                                          </p:val>
                                        </p:tav>
                                        <p:tav tm="100000">
                                          <p:val>
                                            <p:strVal val="#ppt_x"/>
                                          </p:val>
                                        </p:tav>
                                      </p:tavLst>
                                    </p:anim>
                                    <p:anim calcmode="lin" valueType="num">
                                      <p:cBhvr additive="base">
                                        <p:cTn id="36" dur="500" fill="hold"/>
                                        <p:tgtEl>
                                          <p:spTgt spid="7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ppt_x"/>
                                          </p:val>
                                        </p:tav>
                                        <p:tav tm="100000">
                                          <p:val>
                                            <p:strVal val="#ppt_x"/>
                                          </p:val>
                                        </p:tav>
                                      </p:tavLst>
                                    </p:anim>
                                    <p:anim calcmode="lin" valueType="num">
                                      <p:cBhvr additive="base">
                                        <p:cTn id="40" dur="500" fill="hold"/>
                                        <p:tgtEl>
                                          <p:spTgt spid="72"/>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500" fill="hold"/>
                                        <p:tgtEl>
                                          <p:spTgt spid="73"/>
                                        </p:tgtEl>
                                        <p:attrNameLst>
                                          <p:attrName>ppt_x</p:attrName>
                                        </p:attrNameLst>
                                      </p:cBhvr>
                                      <p:tavLst>
                                        <p:tav tm="0">
                                          <p:val>
                                            <p:strVal val="#ppt_x"/>
                                          </p:val>
                                        </p:tav>
                                        <p:tav tm="100000">
                                          <p:val>
                                            <p:strVal val="#ppt_x"/>
                                          </p:val>
                                        </p:tav>
                                      </p:tavLst>
                                    </p:anim>
                                    <p:anim calcmode="lin" valueType="num">
                                      <p:cBhvr additive="base">
                                        <p:cTn id="44" dur="500" fill="hold"/>
                                        <p:tgtEl>
                                          <p:spTgt spid="73"/>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fill="hold"/>
                                        <p:tgtEl>
                                          <p:spTgt spid="74"/>
                                        </p:tgtEl>
                                        <p:attrNameLst>
                                          <p:attrName>ppt_x</p:attrName>
                                        </p:attrNameLst>
                                      </p:cBhvr>
                                      <p:tavLst>
                                        <p:tav tm="0">
                                          <p:val>
                                            <p:strVal val="#ppt_x"/>
                                          </p:val>
                                        </p:tav>
                                        <p:tav tm="100000">
                                          <p:val>
                                            <p:strVal val="#ppt_x"/>
                                          </p:val>
                                        </p:tav>
                                      </p:tavLst>
                                    </p:anim>
                                    <p:anim calcmode="lin" valueType="num">
                                      <p:cBhvr additive="base">
                                        <p:cTn id="48" dur="500" fill="hold"/>
                                        <p:tgtEl>
                                          <p:spTgt spid="74"/>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ppt_x"/>
                                          </p:val>
                                        </p:tav>
                                        <p:tav tm="100000">
                                          <p:val>
                                            <p:strVal val="#ppt_x"/>
                                          </p:val>
                                        </p:tav>
                                      </p:tavLst>
                                    </p:anim>
                                    <p:anim calcmode="lin" valueType="num">
                                      <p:cBhvr additive="base">
                                        <p:cTn id="56" dur="500" fill="hold"/>
                                        <p:tgtEl>
                                          <p:spTgt spid="76"/>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ppt_x"/>
                                          </p:val>
                                        </p:tav>
                                        <p:tav tm="100000">
                                          <p:val>
                                            <p:strVal val="#ppt_x"/>
                                          </p:val>
                                        </p:tav>
                                      </p:tavLst>
                                    </p:anim>
                                    <p:anim calcmode="lin" valueType="num">
                                      <p:cBhvr additive="base">
                                        <p:cTn id="60" dur="500" fill="hold"/>
                                        <p:tgtEl>
                                          <p:spTgt spid="77"/>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additive="base">
                                        <p:cTn id="63" dur="500" fill="hold"/>
                                        <p:tgtEl>
                                          <p:spTgt spid="78"/>
                                        </p:tgtEl>
                                        <p:attrNameLst>
                                          <p:attrName>ppt_x</p:attrName>
                                        </p:attrNameLst>
                                      </p:cBhvr>
                                      <p:tavLst>
                                        <p:tav tm="0">
                                          <p:val>
                                            <p:strVal val="#ppt_x"/>
                                          </p:val>
                                        </p:tav>
                                        <p:tav tm="100000">
                                          <p:val>
                                            <p:strVal val="#ppt_x"/>
                                          </p:val>
                                        </p:tav>
                                      </p:tavLst>
                                    </p:anim>
                                    <p:anim calcmode="lin" valueType="num">
                                      <p:cBhvr additive="base">
                                        <p:cTn id="64" dur="500" fill="hold"/>
                                        <p:tgtEl>
                                          <p:spTgt spid="78"/>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additive="base">
                                        <p:cTn id="67" dur="500" fill="hold"/>
                                        <p:tgtEl>
                                          <p:spTgt spid="83"/>
                                        </p:tgtEl>
                                        <p:attrNameLst>
                                          <p:attrName>ppt_x</p:attrName>
                                        </p:attrNameLst>
                                      </p:cBhvr>
                                      <p:tavLst>
                                        <p:tav tm="0">
                                          <p:val>
                                            <p:strVal val="#ppt_x"/>
                                          </p:val>
                                        </p:tav>
                                        <p:tav tm="100000">
                                          <p:val>
                                            <p:strVal val="#ppt_x"/>
                                          </p:val>
                                        </p:tav>
                                      </p:tavLst>
                                    </p:anim>
                                    <p:anim calcmode="lin" valueType="num">
                                      <p:cBhvr additive="base">
                                        <p:cTn id="68" dur="500" fill="hold"/>
                                        <p:tgtEl>
                                          <p:spTgt spid="83"/>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500" fill="hold"/>
                                        <p:tgtEl>
                                          <p:spTgt spid="84"/>
                                        </p:tgtEl>
                                        <p:attrNameLst>
                                          <p:attrName>ppt_x</p:attrName>
                                        </p:attrNameLst>
                                      </p:cBhvr>
                                      <p:tavLst>
                                        <p:tav tm="0">
                                          <p:val>
                                            <p:strVal val="#ppt_x"/>
                                          </p:val>
                                        </p:tav>
                                        <p:tav tm="100000">
                                          <p:val>
                                            <p:strVal val="#ppt_x"/>
                                          </p:val>
                                        </p:tav>
                                      </p:tavLst>
                                    </p:anim>
                                    <p:anim calcmode="lin" valueType="num">
                                      <p:cBhvr additive="base">
                                        <p:cTn id="72" dur="500" fill="hold"/>
                                        <p:tgtEl>
                                          <p:spTgt spid="84"/>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additive="base">
                                        <p:cTn id="75" dur="500" fill="hold"/>
                                        <p:tgtEl>
                                          <p:spTgt spid="85"/>
                                        </p:tgtEl>
                                        <p:attrNameLst>
                                          <p:attrName>ppt_x</p:attrName>
                                        </p:attrNameLst>
                                      </p:cBhvr>
                                      <p:tavLst>
                                        <p:tav tm="0">
                                          <p:val>
                                            <p:strVal val="#ppt_x"/>
                                          </p:val>
                                        </p:tav>
                                        <p:tav tm="100000">
                                          <p:val>
                                            <p:strVal val="#ppt_x"/>
                                          </p:val>
                                        </p:tav>
                                      </p:tavLst>
                                    </p:anim>
                                    <p:anim calcmode="lin" valueType="num">
                                      <p:cBhvr additive="base">
                                        <p:cTn id="76" dur="500" fill="hold"/>
                                        <p:tgtEl>
                                          <p:spTgt spid="85"/>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ppt_x"/>
                                          </p:val>
                                        </p:tav>
                                        <p:tav tm="100000">
                                          <p:val>
                                            <p:strVal val="#ppt_x"/>
                                          </p:val>
                                        </p:tav>
                                      </p:tavLst>
                                    </p:anim>
                                    <p:anim calcmode="lin" valueType="num">
                                      <p:cBhvr additive="base">
                                        <p:cTn id="80" dur="500" fill="hold"/>
                                        <p:tgtEl>
                                          <p:spTgt spid="86"/>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wipe(up)">
                                      <p:cBhvr>
                                        <p:cTn id="85" dur="500"/>
                                        <p:tgtEl>
                                          <p:spTgt spid="79"/>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up)">
                                      <p:cBhvr>
                                        <p:cTn id="88" dur="500"/>
                                        <p:tgtEl>
                                          <p:spTgt spid="80"/>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wipe(up)">
                                      <p:cBhvr>
                                        <p:cTn id="94" dur="500"/>
                                        <p:tgtEl>
                                          <p:spTgt spid="8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up)">
                                      <p:cBhvr>
                                        <p:cTn id="99" dur="500"/>
                                        <p:tgtEl>
                                          <p:spTgt spid="6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wipe(up)">
                                      <p:cBhvr>
                                        <p:cTn id="10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P spid="51" grpId="0" animBg="1"/>
      <p:bldP spid="65" grpId="0"/>
      <p:bldP spid="70" grpId="0" animBg="1"/>
      <p:bldP spid="71" grpId="0" animBg="1"/>
      <p:bldP spid="72" grpId="0" animBg="1"/>
      <p:bldP spid="73" grpId="0" animBg="1"/>
      <p:bldP spid="74" grpId="0" animBg="1"/>
      <p:bldP spid="79" grpId="0"/>
      <p:bldP spid="80" grpId="0"/>
      <p:bldP spid="81" grpId="0"/>
      <p:bldP spid="82" grpId="0"/>
      <p:bldP spid="83" grpId="0" animBg="1"/>
      <p:bldP spid="84" grpId="0" animBg="1"/>
      <p:bldP spid="85" grpId="0" animBg="1"/>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2\图片图标封面\万圣节\46.jpg"/>
          <p:cNvPicPr>
            <a:picLocks noChangeAspect="1" noChangeArrowheads="1"/>
          </p:cNvPicPr>
          <p:nvPr/>
        </p:nvPicPr>
        <p:blipFill rotWithShape="1">
          <a:blip r:embed="rId3" cstate="email"/>
          <a:srcRect/>
          <a:stretch>
            <a:fillRect/>
          </a:stretch>
        </p:blipFill>
        <p:spPr bwMode="auto">
          <a:xfrm>
            <a:off x="7289413" y="0"/>
            <a:ext cx="4902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8"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9" name="圆角矩形 8"/>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10" name="直接连接符 9"/>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11" name="圆角矩形 2"/>
          <p:cNvSpPr>
            <a:spLocks noChangeArrowheads="1"/>
          </p:cNvSpPr>
          <p:nvPr/>
        </p:nvSpPr>
        <p:spPr bwMode="auto">
          <a:xfrm>
            <a:off x="2259061" y="1933234"/>
            <a:ext cx="3905260" cy="45719"/>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2" name="圆角矩形 7"/>
          <p:cNvSpPr>
            <a:spLocks noChangeArrowheads="1"/>
          </p:cNvSpPr>
          <p:nvPr/>
        </p:nvSpPr>
        <p:spPr bwMode="auto">
          <a:xfrm>
            <a:off x="2132932" y="1933234"/>
            <a:ext cx="2879725" cy="71438"/>
          </a:xfrm>
          <a:prstGeom prst="roundRect">
            <a:avLst>
              <a:gd name="adj" fmla="val 5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3" name="椭圆 8"/>
          <p:cNvSpPr>
            <a:spLocks noChangeAspect="1" noChangeArrowheads="1"/>
          </p:cNvSpPr>
          <p:nvPr/>
        </p:nvSpPr>
        <p:spPr bwMode="auto">
          <a:xfrm>
            <a:off x="4904707" y="1861797"/>
            <a:ext cx="215900" cy="215900"/>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4" name="圆角矩形 11"/>
          <p:cNvSpPr>
            <a:spLocks noChangeArrowheads="1"/>
          </p:cNvSpPr>
          <p:nvPr/>
        </p:nvSpPr>
        <p:spPr bwMode="auto">
          <a:xfrm>
            <a:off x="2259060" y="2525372"/>
            <a:ext cx="3905261" cy="45719"/>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5" name="圆角矩形 12"/>
          <p:cNvSpPr>
            <a:spLocks noChangeArrowheads="1"/>
          </p:cNvSpPr>
          <p:nvPr/>
        </p:nvSpPr>
        <p:spPr bwMode="auto">
          <a:xfrm>
            <a:off x="2132932" y="2525372"/>
            <a:ext cx="3240088" cy="71437"/>
          </a:xfrm>
          <a:prstGeom prst="roundRect">
            <a:avLst>
              <a:gd name="adj" fmla="val 5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6" name="椭圆 13"/>
          <p:cNvSpPr>
            <a:spLocks noChangeAspect="1" noChangeArrowheads="1"/>
          </p:cNvSpPr>
          <p:nvPr/>
        </p:nvSpPr>
        <p:spPr bwMode="auto">
          <a:xfrm>
            <a:off x="5265070" y="2452347"/>
            <a:ext cx="215900" cy="215900"/>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7" name="圆角矩形 15"/>
          <p:cNvSpPr>
            <a:spLocks noChangeArrowheads="1"/>
          </p:cNvSpPr>
          <p:nvPr/>
        </p:nvSpPr>
        <p:spPr bwMode="auto">
          <a:xfrm>
            <a:off x="2259060" y="3115922"/>
            <a:ext cx="3905261" cy="71437"/>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8" name="圆角矩形 16"/>
          <p:cNvSpPr>
            <a:spLocks noChangeArrowheads="1"/>
          </p:cNvSpPr>
          <p:nvPr/>
        </p:nvSpPr>
        <p:spPr bwMode="auto">
          <a:xfrm>
            <a:off x="2132932" y="3115922"/>
            <a:ext cx="2160588" cy="71437"/>
          </a:xfrm>
          <a:prstGeom prst="roundRect">
            <a:avLst>
              <a:gd name="adj" fmla="val 5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 name="椭圆 17"/>
          <p:cNvSpPr>
            <a:spLocks noChangeAspect="1" noChangeArrowheads="1"/>
          </p:cNvSpPr>
          <p:nvPr/>
        </p:nvSpPr>
        <p:spPr bwMode="auto">
          <a:xfrm>
            <a:off x="4185570" y="3044484"/>
            <a:ext cx="215900" cy="215900"/>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0" name="圆角矩形 19"/>
          <p:cNvSpPr>
            <a:spLocks noChangeArrowheads="1"/>
          </p:cNvSpPr>
          <p:nvPr/>
        </p:nvSpPr>
        <p:spPr bwMode="auto">
          <a:xfrm>
            <a:off x="2259060" y="3706472"/>
            <a:ext cx="3905261" cy="73025"/>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 name="圆角矩形 20"/>
          <p:cNvSpPr>
            <a:spLocks noChangeArrowheads="1"/>
          </p:cNvSpPr>
          <p:nvPr/>
        </p:nvSpPr>
        <p:spPr bwMode="auto">
          <a:xfrm>
            <a:off x="2132932" y="3706472"/>
            <a:ext cx="3600450" cy="73025"/>
          </a:xfrm>
          <a:prstGeom prst="roundRect">
            <a:avLst>
              <a:gd name="adj" fmla="val 5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2" name="椭圆 21"/>
          <p:cNvSpPr>
            <a:spLocks noChangeAspect="1" noChangeArrowheads="1"/>
          </p:cNvSpPr>
          <p:nvPr/>
        </p:nvSpPr>
        <p:spPr bwMode="auto">
          <a:xfrm>
            <a:off x="5625432" y="3635034"/>
            <a:ext cx="215900" cy="215900"/>
          </a:xfrm>
          <a:prstGeom prst="ellipse">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 name="文本框 22"/>
          <p:cNvSpPr txBox="1">
            <a:spLocks noChangeArrowheads="1"/>
          </p:cNvSpPr>
          <p:nvPr/>
        </p:nvSpPr>
        <p:spPr bwMode="auto">
          <a:xfrm>
            <a:off x="340387" y="1780834"/>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4" name="文本框 23"/>
          <p:cNvSpPr txBox="1">
            <a:spLocks noChangeArrowheads="1"/>
          </p:cNvSpPr>
          <p:nvPr/>
        </p:nvSpPr>
        <p:spPr bwMode="auto">
          <a:xfrm>
            <a:off x="340387" y="2376147"/>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5" name="文本框 24"/>
          <p:cNvSpPr txBox="1">
            <a:spLocks noChangeArrowheads="1"/>
          </p:cNvSpPr>
          <p:nvPr/>
        </p:nvSpPr>
        <p:spPr bwMode="auto">
          <a:xfrm>
            <a:off x="340387" y="2966697"/>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6" name="文本框 25"/>
          <p:cNvSpPr txBox="1">
            <a:spLocks noChangeArrowheads="1"/>
          </p:cNvSpPr>
          <p:nvPr/>
        </p:nvSpPr>
        <p:spPr bwMode="auto">
          <a:xfrm>
            <a:off x="340387" y="3558834"/>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7" name="文本框 26"/>
          <p:cNvSpPr txBox="1">
            <a:spLocks noChangeArrowheads="1"/>
          </p:cNvSpPr>
          <p:nvPr/>
        </p:nvSpPr>
        <p:spPr bwMode="auto">
          <a:xfrm>
            <a:off x="6224621" y="1780834"/>
            <a:ext cx="574196"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tx1">
                    <a:lumMod val="65000"/>
                    <a:lumOff val="35000"/>
                  </a:schemeClr>
                </a:solidFill>
              </a:rPr>
              <a:t>65%</a:t>
            </a:r>
            <a:endParaRPr lang="zh-CN" altLang="en-US" sz="1600">
              <a:solidFill>
                <a:schemeClr val="tx1">
                  <a:lumMod val="65000"/>
                  <a:lumOff val="35000"/>
                </a:schemeClr>
              </a:solidFill>
            </a:endParaRPr>
          </a:p>
        </p:txBody>
      </p:sp>
      <p:sp>
        <p:nvSpPr>
          <p:cNvPr id="28" name="文本框 27"/>
          <p:cNvSpPr txBox="1">
            <a:spLocks noChangeArrowheads="1"/>
          </p:cNvSpPr>
          <p:nvPr/>
        </p:nvSpPr>
        <p:spPr bwMode="auto">
          <a:xfrm>
            <a:off x="6224621" y="2372972"/>
            <a:ext cx="574196"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tx1">
                    <a:lumMod val="65000"/>
                    <a:lumOff val="35000"/>
                  </a:schemeClr>
                </a:solidFill>
              </a:rPr>
              <a:t>75%</a:t>
            </a:r>
            <a:endParaRPr lang="zh-CN" altLang="en-US" sz="1600">
              <a:solidFill>
                <a:schemeClr val="tx1">
                  <a:lumMod val="65000"/>
                  <a:lumOff val="35000"/>
                </a:schemeClr>
              </a:solidFill>
            </a:endParaRPr>
          </a:p>
        </p:txBody>
      </p:sp>
      <p:sp>
        <p:nvSpPr>
          <p:cNvPr id="33" name="文本框 28"/>
          <p:cNvSpPr txBox="1">
            <a:spLocks noChangeArrowheads="1"/>
          </p:cNvSpPr>
          <p:nvPr/>
        </p:nvSpPr>
        <p:spPr bwMode="auto">
          <a:xfrm>
            <a:off x="6224621" y="2966697"/>
            <a:ext cx="574196"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tx1">
                    <a:lumMod val="65000"/>
                    <a:lumOff val="35000"/>
                  </a:schemeClr>
                </a:solidFill>
              </a:rPr>
              <a:t>50%</a:t>
            </a:r>
            <a:endParaRPr lang="zh-CN" altLang="en-US" sz="1600">
              <a:solidFill>
                <a:schemeClr val="tx1">
                  <a:lumMod val="65000"/>
                  <a:lumOff val="35000"/>
                </a:schemeClr>
              </a:solidFill>
            </a:endParaRPr>
          </a:p>
        </p:txBody>
      </p:sp>
      <p:sp>
        <p:nvSpPr>
          <p:cNvPr id="34" name="文本框 29"/>
          <p:cNvSpPr txBox="1">
            <a:spLocks noChangeArrowheads="1"/>
          </p:cNvSpPr>
          <p:nvPr/>
        </p:nvSpPr>
        <p:spPr bwMode="auto">
          <a:xfrm>
            <a:off x="6224621" y="3558834"/>
            <a:ext cx="574196"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tx1">
                    <a:lumMod val="65000"/>
                    <a:lumOff val="35000"/>
                  </a:schemeClr>
                </a:solidFill>
              </a:rPr>
              <a:t>85%</a:t>
            </a:r>
            <a:endParaRPr lang="zh-CN" altLang="en-US" sz="1600">
              <a:solidFill>
                <a:schemeClr val="tx1">
                  <a:lumMod val="65000"/>
                  <a:lumOff val="35000"/>
                </a:schemeClr>
              </a:solidFill>
            </a:endParaRPr>
          </a:p>
        </p:txBody>
      </p:sp>
      <p:sp>
        <p:nvSpPr>
          <p:cNvPr id="35" name="文本框 30"/>
          <p:cNvSpPr txBox="1">
            <a:spLocks noChangeArrowheads="1"/>
          </p:cNvSpPr>
          <p:nvPr/>
        </p:nvSpPr>
        <p:spPr bwMode="auto">
          <a:xfrm>
            <a:off x="1455739" y="4570522"/>
            <a:ext cx="41830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lnSpc>
                <a:spcPct val="150000"/>
              </a:lnSpc>
            </a:pPr>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进行更改标题数字等都可以通过点击和重新输入进行更改，顶部“开始”面板中可以对字体题数字等都可以通过点击标题数字等都可以通过点击标题数字等都可以通过点击和进行更改。</a:t>
            </a:r>
            <a:endParaRPr lang="zh-CN" altLang="zh-CN" sz="1200" dirty="0">
              <a:solidFill>
                <a:schemeClr val="tx1">
                  <a:lumMod val="50000"/>
                  <a:lumOff val="50000"/>
                </a:schemeClr>
              </a:solidFill>
              <a:latin typeface="微软雅黑" panose="020B0503020204020204" pitchFamily="34" charset="-122"/>
            </a:endParaRPr>
          </a:p>
        </p:txBody>
      </p:sp>
      <p:sp>
        <p:nvSpPr>
          <p:cNvPr id="37" name="矩形 10"/>
          <p:cNvSpPr>
            <a:spLocks noChangeArrowheads="1"/>
          </p:cNvSpPr>
          <p:nvPr/>
        </p:nvSpPr>
        <p:spPr bwMode="auto">
          <a:xfrm>
            <a:off x="7289413" y="3850934"/>
            <a:ext cx="4911318" cy="3007065"/>
          </a:xfrm>
          <a:prstGeom prst="rect">
            <a:avLst/>
          </a:prstGeom>
          <a:solidFill>
            <a:srgbClr val="354B5E">
              <a:alpha val="96000"/>
            </a:srgbClr>
          </a:solidFill>
          <a:ln w="9525">
            <a:noFill/>
            <a:miter lim="800000"/>
          </a:ln>
        </p:spPr>
        <p:txBody>
          <a:bodyPr anchor="ctr"/>
          <a:lstStyle/>
          <a:p>
            <a:pPr algn="ctr" eaLnBrk="1" hangingPunct="1">
              <a:defRPr/>
            </a:pPr>
            <a:endParaRPr lang="zh-CN" altLang="en-US">
              <a:solidFill>
                <a:srgbClr val="FFFFFF"/>
              </a:solidFill>
            </a:endParaRPr>
          </a:p>
        </p:txBody>
      </p:sp>
      <p:sp>
        <p:nvSpPr>
          <p:cNvPr id="38" name="文本框 30"/>
          <p:cNvSpPr txBox="1">
            <a:spLocks noChangeArrowheads="1"/>
          </p:cNvSpPr>
          <p:nvPr/>
        </p:nvSpPr>
        <p:spPr bwMode="auto">
          <a:xfrm>
            <a:off x="7610610" y="4570522"/>
            <a:ext cx="41830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lnSpc>
                <a:spcPct val="150000"/>
              </a:lnSpc>
            </a:pPr>
            <a:r>
              <a:rPr lang="zh-CN" altLang="en-US" sz="1200" dirty="0">
                <a:solidFill>
                  <a:schemeClr val="bg1">
                    <a:lumMod val="8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进行更改标题数字等都可以通过点击和重新输入进行更改，顶部“开始”面板中可以对字体题数字等都可以通过点击标题数字等都可以通过点击标题数字等都可以通过点击和进行更改。</a:t>
            </a:r>
            <a:endParaRPr lang="zh-CN" altLang="zh-CN" sz="1200" dirty="0">
              <a:solidFill>
                <a:schemeClr val="bg1">
                  <a:lumMod val="85000"/>
                </a:schemeClr>
              </a:solidFill>
              <a:latin typeface="微软雅黑" panose="020B0503020204020204" pitchFamily="34" charset="-122"/>
            </a:endParaRPr>
          </a:p>
        </p:txBody>
      </p:sp>
      <p:sp>
        <p:nvSpPr>
          <p:cNvPr id="39" name="矩形 9"/>
          <p:cNvSpPr>
            <a:spLocks noChangeArrowheads="1"/>
          </p:cNvSpPr>
          <p:nvPr/>
        </p:nvSpPr>
        <p:spPr bwMode="auto">
          <a:xfrm>
            <a:off x="7289413" y="3754253"/>
            <a:ext cx="4911318" cy="193362"/>
          </a:xfrm>
          <a:prstGeom prst="rect">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482"/>
                                        </p:tgtEl>
                                        <p:attrNameLst>
                                          <p:attrName>style.visibility</p:attrName>
                                        </p:attrNameLst>
                                      </p:cBhvr>
                                      <p:to>
                                        <p:strVal val="visible"/>
                                      </p:to>
                                    </p:set>
                                    <p:animEffect transition="in" filter="randombar(horizontal)">
                                      <p:cBhvr>
                                        <p:cTn id="27" dur="500"/>
                                        <p:tgtEl>
                                          <p:spTgt spid="2048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outVertic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1+#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0-#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1+#ppt_w/2"/>
                                          </p:val>
                                        </p:tav>
                                        <p:tav tm="100000">
                                          <p:val>
                                            <p:strVal val="#ppt_x"/>
                                          </p:val>
                                        </p:tav>
                                      </p:tavLst>
                                    </p:anim>
                                    <p:anim calcmode="lin" valueType="num">
                                      <p:cBhvr additive="base">
                                        <p:cTn id="7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par>
                                <p:cTn id="82" presetID="26" presetClass="emph" presetSubtype="0" fill="hold" grpId="0"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par>
                                <p:cTn id="85" presetID="26" presetClass="emph" presetSubtype="0" fill="hold" grpId="0" nodeType="withEffect">
                                  <p:stCondLst>
                                    <p:cond delay="0"/>
                                  </p:stCondLst>
                                  <p:childTnLst>
                                    <p:animEffect transition="out" filter="fade">
                                      <p:cBhvr>
                                        <p:cTn id="86" dur="500" tmFilter="0, 0; .2, .5; .8, .5; 1, 0"/>
                                        <p:tgtEl>
                                          <p:spTgt spid="22"/>
                                        </p:tgtEl>
                                      </p:cBhvr>
                                    </p:animEffect>
                                    <p:animScale>
                                      <p:cBhvr>
                                        <p:cTn id="87" dur="250" autoRev="1" fill="hold"/>
                                        <p:tgtEl>
                                          <p:spTgt spid="22"/>
                                        </p:tgtEl>
                                      </p:cBhvr>
                                      <p:by x="105000" y="105000"/>
                                    </p:animScale>
                                  </p:childTnLst>
                                </p:cTn>
                              </p:par>
                              <p:par>
                                <p:cTn id="88" presetID="26" presetClass="emph" presetSubtype="0" fill="hold" grpId="0" nodeType="withEffect">
                                  <p:stCondLst>
                                    <p:cond delay="0"/>
                                  </p:stCondLst>
                                  <p:childTnLst>
                                    <p:animEffect transition="out" filter="fade">
                                      <p:cBhvr>
                                        <p:cTn id="89" dur="500" tmFilter="0, 0; .2, .5; .8, .5; 1, 0"/>
                                        <p:tgtEl>
                                          <p:spTgt spid="19"/>
                                        </p:tgtEl>
                                      </p:cBhvr>
                                    </p:animEffect>
                                    <p:animScale>
                                      <p:cBhvr>
                                        <p:cTn id="90" dur="250" autoRev="1" fill="hold"/>
                                        <p:tgtEl>
                                          <p:spTgt spid="19"/>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1+#ppt_w/2"/>
                                          </p:val>
                                        </p:tav>
                                        <p:tav tm="100000">
                                          <p:val>
                                            <p:strVal val="#ppt_x"/>
                                          </p:val>
                                        </p:tav>
                                      </p:tavLst>
                                    </p:anim>
                                    <p:anim calcmode="lin" valueType="num">
                                      <p:cBhvr additive="base">
                                        <p:cTn id="96" dur="500" fill="hold"/>
                                        <p:tgtEl>
                                          <p:spTgt spid="27"/>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1+#ppt_w/2"/>
                                          </p:val>
                                        </p:tav>
                                        <p:tav tm="100000">
                                          <p:val>
                                            <p:strVal val="#ppt_x"/>
                                          </p:val>
                                        </p:tav>
                                      </p:tavLst>
                                    </p:anim>
                                    <p:anim calcmode="lin" valueType="num">
                                      <p:cBhvr additive="base">
                                        <p:cTn id="100" dur="500" fill="hold"/>
                                        <p:tgtEl>
                                          <p:spTgt spid="28"/>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500" fill="hold"/>
                                        <p:tgtEl>
                                          <p:spTgt spid="33"/>
                                        </p:tgtEl>
                                        <p:attrNameLst>
                                          <p:attrName>ppt_x</p:attrName>
                                        </p:attrNameLst>
                                      </p:cBhvr>
                                      <p:tavLst>
                                        <p:tav tm="0">
                                          <p:val>
                                            <p:strVal val="1+#ppt_w/2"/>
                                          </p:val>
                                        </p:tav>
                                        <p:tav tm="100000">
                                          <p:val>
                                            <p:strVal val="#ppt_x"/>
                                          </p:val>
                                        </p:tav>
                                      </p:tavLst>
                                    </p:anim>
                                    <p:anim calcmode="lin" valueType="num">
                                      <p:cBhvr additive="base">
                                        <p:cTn id="104" dur="500" fill="hold"/>
                                        <p:tgtEl>
                                          <p:spTgt spid="33"/>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p:val>
                                            <p:strVal val="1+#ppt_w/2"/>
                                          </p:val>
                                        </p:tav>
                                        <p:tav tm="100000">
                                          <p:val>
                                            <p:strVal val="#ppt_x"/>
                                          </p:val>
                                        </p:tav>
                                      </p:tavLst>
                                    </p:anim>
                                    <p:anim calcmode="lin" valueType="num">
                                      <p:cBhvr additive="base">
                                        <p:cTn id="108" dur="500" fill="hold"/>
                                        <p:tgtEl>
                                          <p:spTgt spid="34"/>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additive="base">
                                        <p:cTn id="111" dur="500" fill="hold"/>
                                        <p:tgtEl>
                                          <p:spTgt spid="23"/>
                                        </p:tgtEl>
                                        <p:attrNameLst>
                                          <p:attrName>ppt_x</p:attrName>
                                        </p:attrNameLst>
                                      </p:cBhvr>
                                      <p:tavLst>
                                        <p:tav tm="0">
                                          <p:val>
                                            <p:strVal val="0-#ppt_w/2"/>
                                          </p:val>
                                        </p:tav>
                                        <p:tav tm="100000">
                                          <p:val>
                                            <p:strVal val="#ppt_x"/>
                                          </p:val>
                                        </p:tav>
                                      </p:tavLst>
                                    </p:anim>
                                    <p:anim calcmode="lin" valueType="num">
                                      <p:cBhvr additive="base">
                                        <p:cTn id="112" dur="500" fill="hold"/>
                                        <p:tgtEl>
                                          <p:spTgt spid="23"/>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0-#ppt_w/2"/>
                                          </p:val>
                                        </p:tav>
                                        <p:tav tm="100000">
                                          <p:val>
                                            <p:strVal val="#ppt_x"/>
                                          </p:val>
                                        </p:tav>
                                      </p:tavLst>
                                    </p:anim>
                                    <p:anim calcmode="lin" valueType="num">
                                      <p:cBhvr additive="base">
                                        <p:cTn id="116" dur="500" fill="hold"/>
                                        <p:tgtEl>
                                          <p:spTgt spid="24"/>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additive="base">
                                        <p:cTn id="119" dur="500" fill="hold"/>
                                        <p:tgtEl>
                                          <p:spTgt spid="25"/>
                                        </p:tgtEl>
                                        <p:attrNameLst>
                                          <p:attrName>ppt_x</p:attrName>
                                        </p:attrNameLst>
                                      </p:cBhvr>
                                      <p:tavLst>
                                        <p:tav tm="0">
                                          <p:val>
                                            <p:strVal val="0-#ppt_w/2"/>
                                          </p:val>
                                        </p:tav>
                                        <p:tav tm="100000">
                                          <p:val>
                                            <p:strVal val="#ppt_x"/>
                                          </p:val>
                                        </p:tav>
                                      </p:tavLst>
                                    </p:anim>
                                    <p:anim calcmode="lin" valueType="num">
                                      <p:cBhvr additive="base">
                                        <p:cTn id="120" dur="500" fill="hold"/>
                                        <p:tgtEl>
                                          <p:spTgt spid="25"/>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additive="base">
                                        <p:cTn id="123" dur="500" fill="hold"/>
                                        <p:tgtEl>
                                          <p:spTgt spid="26"/>
                                        </p:tgtEl>
                                        <p:attrNameLst>
                                          <p:attrName>ppt_x</p:attrName>
                                        </p:attrNameLst>
                                      </p:cBhvr>
                                      <p:tavLst>
                                        <p:tav tm="0">
                                          <p:val>
                                            <p:strVal val="0-#ppt_w/2"/>
                                          </p:val>
                                        </p:tav>
                                        <p:tav tm="100000">
                                          <p:val>
                                            <p:strVal val="#ppt_x"/>
                                          </p:val>
                                        </p:tav>
                                      </p:tavLst>
                                    </p:anim>
                                    <p:anim calcmode="lin" valueType="num">
                                      <p:cBhvr additive="base">
                                        <p:cTn id="1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wipe(up)">
                                      <p:cBhvr>
                                        <p:cTn id="1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3" grpId="0"/>
      <p:bldP spid="34" grpId="0"/>
      <p:bldP spid="35" grpId="0"/>
      <p:bldP spid="37" grpId="0" animBg="1"/>
      <p:bldP spid="38" grpId="0"/>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文本框 312"/>
          <p:cNvSpPr txBox="1">
            <a:spLocks noChangeArrowheads="1"/>
          </p:cNvSpPr>
          <p:nvPr/>
        </p:nvSpPr>
        <p:spPr bwMode="auto">
          <a:xfrm>
            <a:off x="4789332" y="3654411"/>
            <a:ext cx="2646879" cy="51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2400" dirty="0">
                <a:solidFill>
                  <a:schemeClr val="tx1">
                    <a:lumMod val="65000"/>
                    <a:lumOff val="35000"/>
                  </a:schemeClr>
                </a:solidFill>
              </a:rPr>
              <a:t>点击输入标题文字</a:t>
            </a:r>
          </a:p>
        </p:txBody>
      </p:sp>
      <p:sp>
        <p:nvSpPr>
          <p:cNvPr id="631" name="矩形 314"/>
          <p:cNvSpPr>
            <a:spLocks noChangeArrowheads="1"/>
          </p:cNvSpPr>
          <p:nvPr/>
        </p:nvSpPr>
        <p:spPr bwMode="auto">
          <a:xfrm>
            <a:off x="2351310" y="4138612"/>
            <a:ext cx="75229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进行更改可以通过点击标题数字等都可以通过点击标题数字等都可以通过点击和进行更改。</a:t>
            </a:r>
            <a:endParaRPr lang="zh-CN" altLang="zh-CN" sz="1600" dirty="0">
              <a:solidFill>
                <a:schemeClr val="tx1">
                  <a:lumMod val="50000"/>
                  <a:lumOff val="50000"/>
                </a:schemeClr>
              </a:solidFill>
              <a:latin typeface="微软雅黑" panose="020B0503020204020204" pitchFamily="34" charset="-122"/>
            </a:endParaRPr>
          </a:p>
        </p:txBody>
      </p:sp>
      <p:pic>
        <p:nvPicPr>
          <p:cNvPr id="21509" name="Picture 5" descr="G:\2\图片图标封面\万圣节\34.jpg"/>
          <p:cNvPicPr>
            <a:picLocks noChangeAspect="1" noChangeArrowheads="1"/>
          </p:cNvPicPr>
          <p:nvPr/>
        </p:nvPicPr>
        <p:blipFill rotWithShape="1">
          <a:blip r:embed="rId3" cstate="email"/>
          <a:srcRect/>
          <a:stretch>
            <a:fillRect/>
          </a:stretch>
        </p:blipFill>
        <p:spPr bwMode="auto">
          <a:xfrm>
            <a:off x="1670430" y="-1"/>
            <a:ext cx="9157527" cy="3482961"/>
          </a:xfrm>
          <a:prstGeom prst="rect">
            <a:avLst/>
          </a:prstGeom>
          <a:noFill/>
          <a:extLst>
            <a:ext uri="{909E8E84-426E-40DD-AFC4-6F175D3DCCD1}">
              <a14:hiddenFill xmlns:a14="http://schemas.microsoft.com/office/drawing/2010/main">
                <a:solidFill>
                  <a:srgbClr val="FFFFFF"/>
                </a:solidFill>
              </a14:hiddenFill>
            </a:ext>
          </a:extLst>
        </p:spPr>
      </p:pic>
      <p:sp>
        <p:nvSpPr>
          <p:cNvPr id="634"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635"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636" name="圆角矩形 635"/>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637" name="直接连接符 636"/>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642" name="矩形 9"/>
          <p:cNvSpPr>
            <a:spLocks noChangeArrowheads="1"/>
          </p:cNvSpPr>
          <p:nvPr/>
        </p:nvSpPr>
        <p:spPr bwMode="auto">
          <a:xfrm>
            <a:off x="1670430" y="3351512"/>
            <a:ext cx="9157528" cy="193362"/>
          </a:xfrm>
          <a:prstGeom prst="rect">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44" name="矩形 9"/>
          <p:cNvSpPr>
            <a:spLocks noChangeArrowheads="1"/>
          </p:cNvSpPr>
          <p:nvPr/>
        </p:nvSpPr>
        <p:spPr bwMode="auto">
          <a:xfrm>
            <a:off x="1875060" y="4989668"/>
            <a:ext cx="8528052" cy="193362"/>
          </a:xfrm>
          <a:prstGeom prst="rect">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pic>
        <p:nvPicPr>
          <p:cNvPr id="645" name="Picture 6" descr="G:\2\图片图标封面\万圣节\20.jpg"/>
          <p:cNvPicPr>
            <a:picLocks noChangeAspect="1" noChangeArrowheads="1"/>
          </p:cNvPicPr>
          <p:nvPr/>
        </p:nvPicPr>
        <p:blipFill rotWithShape="1">
          <a:blip r:embed="rId4" cstate="email"/>
          <a:srcRect/>
          <a:stretch>
            <a:fillRect/>
          </a:stretch>
        </p:blipFill>
        <p:spPr bwMode="auto">
          <a:xfrm>
            <a:off x="1875060" y="5048250"/>
            <a:ext cx="213201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46" name="Picture 7" descr="G:\2\图片图标封面\万圣节\17.jpg"/>
          <p:cNvPicPr>
            <a:picLocks noChangeAspect="1" noChangeArrowheads="1"/>
          </p:cNvPicPr>
          <p:nvPr/>
        </p:nvPicPr>
        <p:blipFill rotWithShape="1">
          <a:blip r:embed="rId5" cstate="email"/>
          <a:srcRect/>
          <a:stretch>
            <a:fillRect/>
          </a:stretch>
        </p:blipFill>
        <p:spPr bwMode="auto">
          <a:xfrm>
            <a:off x="4007073" y="5048251"/>
            <a:ext cx="213201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47" name="Picture 8" descr="G:\2\图片图标封面\万圣节\18.jpg"/>
          <p:cNvPicPr>
            <a:picLocks noChangeAspect="1" noChangeArrowheads="1"/>
          </p:cNvPicPr>
          <p:nvPr/>
        </p:nvPicPr>
        <p:blipFill rotWithShape="1">
          <a:blip r:embed="rId6" cstate="email"/>
          <a:srcRect/>
          <a:stretch>
            <a:fillRect/>
          </a:stretch>
        </p:blipFill>
        <p:spPr bwMode="auto">
          <a:xfrm>
            <a:off x="6139086" y="5048249"/>
            <a:ext cx="2132013" cy="1828801"/>
          </a:xfrm>
          <a:prstGeom prst="rect">
            <a:avLst/>
          </a:prstGeom>
          <a:noFill/>
          <a:extLst>
            <a:ext uri="{909E8E84-426E-40DD-AFC4-6F175D3DCCD1}">
              <a14:hiddenFill xmlns:a14="http://schemas.microsoft.com/office/drawing/2010/main">
                <a:solidFill>
                  <a:srgbClr val="FFFFFF"/>
                </a:solidFill>
              </a14:hiddenFill>
            </a:ext>
          </a:extLst>
        </p:spPr>
      </p:pic>
      <p:pic>
        <p:nvPicPr>
          <p:cNvPr id="648" name="Picture 9" descr="G:\2\图片图标封面\万圣节\19.jpg"/>
          <p:cNvPicPr>
            <a:picLocks noChangeAspect="1" noChangeArrowheads="1"/>
          </p:cNvPicPr>
          <p:nvPr/>
        </p:nvPicPr>
        <p:blipFill rotWithShape="1">
          <a:blip r:embed="rId7" cstate="email"/>
          <a:srcRect/>
          <a:stretch>
            <a:fillRect/>
          </a:stretch>
        </p:blipFill>
        <p:spPr bwMode="auto">
          <a:xfrm>
            <a:off x="8271099" y="5048250"/>
            <a:ext cx="2132013"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wipe(left)">
                                      <p:cBhvr>
                                        <p:cTn id="7" dur="500"/>
                                        <p:tgtEl>
                                          <p:spTgt spid="6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
                                        </p:tgtEl>
                                        <p:attrNameLst>
                                          <p:attrName>style.visibility</p:attrName>
                                        </p:attrNameLst>
                                      </p:cBhvr>
                                      <p:to>
                                        <p:strVal val="visible"/>
                                      </p:to>
                                    </p:set>
                                    <p:animEffect transition="in" filter="wipe(left)">
                                      <p:cBhvr>
                                        <p:cTn id="12" dur="500"/>
                                        <p:tgtEl>
                                          <p:spTgt spid="6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7"/>
                                        </p:tgtEl>
                                        <p:attrNameLst>
                                          <p:attrName>style.visibility</p:attrName>
                                        </p:attrNameLst>
                                      </p:cBhvr>
                                      <p:to>
                                        <p:strVal val="visible"/>
                                      </p:to>
                                    </p:set>
                                    <p:animEffect transition="in" filter="wipe(left)">
                                      <p:cBhvr>
                                        <p:cTn id="17" dur="500"/>
                                        <p:tgtEl>
                                          <p:spTgt spid="6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5"/>
                                        </p:tgtEl>
                                        <p:attrNameLst>
                                          <p:attrName>style.visibility</p:attrName>
                                        </p:attrNameLst>
                                      </p:cBhvr>
                                      <p:to>
                                        <p:strVal val="visible"/>
                                      </p:to>
                                    </p:set>
                                    <p:animEffect transition="in" filter="wipe(left)">
                                      <p:cBhvr>
                                        <p:cTn id="22" dur="500"/>
                                        <p:tgtEl>
                                          <p:spTgt spid="63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642"/>
                                        </p:tgtEl>
                                        <p:attrNameLst>
                                          <p:attrName>style.visibility</p:attrName>
                                        </p:attrNameLst>
                                      </p:cBhvr>
                                      <p:to>
                                        <p:strVal val="visible"/>
                                      </p:to>
                                    </p:set>
                                    <p:animEffect transition="in" filter="barn(outVertical)">
                                      <p:cBhvr>
                                        <p:cTn id="27" dur="500"/>
                                        <p:tgtEl>
                                          <p:spTgt spid="642"/>
                                        </p:tgtEl>
                                      </p:cBhvr>
                                    </p:animEffect>
                                  </p:childTnLst>
                                </p:cTn>
                              </p:par>
                              <p:par>
                                <p:cTn id="28" presetID="16" presetClass="entr" presetSubtype="37" fill="hold" nodeType="withEffect">
                                  <p:stCondLst>
                                    <p:cond delay="0"/>
                                  </p:stCondLst>
                                  <p:childTnLst>
                                    <p:set>
                                      <p:cBhvr>
                                        <p:cTn id="29" dur="1" fill="hold">
                                          <p:stCondLst>
                                            <p:cond delay="0"/>
                                          </p:stCondLst>
                                        </p:cTn>
                                        <p:tgtEl>
                                          <p:spTgt spid="21509"/>
                                        </p:tgtEl>
                                        <p:attrNameLst>
                                          <p:attrName>style.visibility</p:attrName>
                                        </p:attrNameLst>
                                      </p:cBhvr>
                                      <p:to>
                                        <p:strVal val="visible"/>
                                      </p:to>
                                    </p:set>
                                    <p:animEffect transition="in" filter="barn(outVertical)">
                                      <p:cBhvr>
                                        <p:cTn id="30" dur="500"/>
                                        <p:tgtEl>
                                          <p:spTgt spid="2150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29"/>
                                        </p:tgtEl>
                                        <p:attrNameLst>
                                          <p:attrName>style.visibility</p:attrName>
                                        </p:attrNameLst>
                                      </p:cBhvr>
                                      <p:to>
                                        <p:strVal val="visible"/>
                                      </p:to>
                                    </p:set>
                                    <p:animEffect transition="in" filter="wipe(up)">
                                      <p:cBhvr>
                                        <p:cTn id="35" dur="500"/>
                                        <p:tgtEl>
                                          <p:spTgt spid="6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31"/>
                                        </p:tgtEl>
                                        <p:attrNameLst>
                                          <p:attrName>style.visibility</p:attrName>
                                        </p:attrNameLst>
                                      </p:cBhvr>
                                      <p:to>
                                        <p:strVal val="visible"/>
                                      </p:to>
                                    </p:set>
                                    <p:animEffect transition="in" filter="wipe(up)">
                                      <p:cBhvr>
                                        <p:cTn id="40" dur="500"/>
                                        <p:tgtEl>
                                          <p:spTgt spid="63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644"/>
                                        </p:tgtEl>
                                        <p:attrNameLst>
                                          <p:attrName>style.visibility</p:attrName>
                                        </p:attrNameLst>
                                      </p:cBhvr>
                                      <p:to>
                                        <p:strVal val="visible"/>
                                      </p:to>
                                    </p:set>
                                    <p:animEffect transition="in" filter="barn(outVertical)">
                                      <p:cBhvr>
                                        <p:cTn id="45" dur="500"/>
                                        <p:tgtEl>
                                          <p:spTgt spid="64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45"/>
                                        </p:tgtEl>
                                        <p:attrNameLst>
                                          <p:attrName>style.visibility</p:attrName>
                                        </p:attrNameLst>
                                      </p:cBhvr>
                                      <p:to>
                                        <p:strVal val="visible"/>
                                      </p:to>
                                    </p:set>
                                    <p:anim calcmode="lin" valueType="num">
                                      <p:cBhvr additive="base">
                                        <p:cTn id="50" dur="500" fill="hold"/>
                                        <p:tgtEl>
                                          <p:spTgt spid="645"/>
                                        </p:tgtEl>
                                        <p:attrNameLst>
                                          <p:attrName>ppt_x</p:attrName>
                                        </p:attrNameLst>
                                      </p:cBhvr>
                                      <p:tavLst>
                                        <p:tav tm="0">
                                          <p:val>
                                            <p:strVal val="#ppt_x"/>
                                          </p:val>
                                        </p:tav>
                                        <p:tav tm="100000">
                                          <p:val>
                                            <p:strVal val="#ppt_x"/>
                                          </p:val>
                                        </p:tav>
                                      </p:tavLst>
                                    </p:anim>
                                    <p:anim calcmode="lin" valueType="num">
                                      <p:cBhvr additive="base">
                                        <p:cTn id="51" dur="500" fill="hold"/>
                                        <p:tgtEl>
                                          <p:spTgt spid="64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46"/>
                                        </p:tgtEl>
                                        <p:attrNameLst>
                                          <p:attrName>style.visibility</p:attrName>
                                        </p:attrNameLst>
                                      </p:cBhvr>
                                      <p:to>
                                        <p:strVal val="visible"/>
                                      </p:to>
                                    </p:set>
                                    <p:anim calcmode="lin" valueType="num">
                                      <p:cBhvr additive="base">
                                        <p:cTn id="56" dur="500" fill="hold"/>
                                        <p:tgtEl>
                                          <p:spTgt spid="646"/>
                                        </p:tgtEl>
                                        <p:attrNameLst>
                                          <p:attrName>ppt_x</p:attrName>
                                        </p:attrNameLst>
                                      </p:cBhvr>
                                      <p:tavLst>
                                        <p:tav tm="0">
                                          <p:val>
                                            <p:strVal val="#ppt_x"/>
                                          </p:val>
                                        </p:tav>
                                        <p:tav tm="100000">
                                          <p:val>
                                            <p:strVal val="#ppt_x"/>
                                          </p:val>
                                        </p:tav>
                                      </p:tavLst>
                                    </p:anim>
                                    <p:anim calcmode="lin" valueType="num">
                                      <p:cBhvr additive="base">
                                        <p:cTn id="57" dur="500" fill="hold"/>
                                        <p:tgtEl>
                                          <p:spTgt spid="64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47"/>
                                        </p:tgtEl>
                                        <p:attrNameLst>
                                          <p:attrName>style.visibility</p:attrName>
                                        </p:attrNameLst>
                                      </p:cBhvr>
                                      <p:to>
                                        <p:strVal val="visible"/>
                                      </p:to>
                                    </p:set>
                                    <p:anim calcmode="lin" valueType="num">
                                      <p:cBhvr additive="base">
                                        <p:cTn id="62" dur="500" fill="hold"/>
                                        <p:tgtEl>
                                          <p:spTgt spid="647"/>
                                        </p:tgtEl>
                                        <p:attrNameLst>
                                          <p:attrName>ppt_x</p:attrName>
                                        </p:attrNameLst>
                                      </p:cBhvr>
                                      <p:tavLst>
                                        <p:tav tm="0">
                                          <p:val>
                                            <p:strVal val="#ppt_x"/>
                                          </p:val>
                                        </p:tav>
                                        <p:tav tm="100000">
                                          <p:val>
                                            <p:strVal val="#ppt_x"/>
                                          </p:val>
                                        </p:tav>
                                      </p:tavLst>
                                    </p:anim>
                                    <p:anim calcmode="lin" valueType="num">
                                      <p:cBhvr additive="base">
                                        <p:cTn id="63" dur="500" fill="hold"/>
                                        <p:tgtEl>
                                          <p:spTgt spid="64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648"/>
                                        </p:tgtEl>
                                        <p:attrNameLst>
                                          <p:attrName>style.visibility</p:attrName>
                                        </p:attrNameLst>
                                      </p:cBhvr>
                                      <p:to>
                                        <p:strVal val="visible"/>
                                      </p:to>
                                    </p:set>
                                    <p:anim calcmode="lin" valueType="num">
                                      <p:cBhvr additive="base">
                                        <p:cTn id="68" dur="500" fill="hold"/>
                                        <p:tgtEl>
                                          <p:spTgt spid="648"/>
                                        </p:tgtEl>
                                        <p:attrNameLst>
                                          <p:attrName>ppt_x</p:attrName>
                                        </p:attrNameLst>
                                      </p:cBhvr>
                                      <p:tavLst>
                                        <p:tav tm="0">
                                          <p:val>
                                            <p:strVal val="#ppt_x"/>
                                          </p:val>
                                        </p:tav>
                                        <p:tav tm="100000">
                                          <p:val>
                                            <p:strVal val="#ppt_x"/>
                                          </p:val>
                                        </p:tav>
                                      </p:tavLst>
                                    </p:anim>
                                    <p:anim calcmode="lin" valueType="num">
                                      <p:cBhvr additive="base">
                                        <p:cTn id="69" dur="500" fill="hold"/>
                                        <p:tgtEl>
                                          <p:spTgt spid="6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 grpId="0"/>
      <p:bldP spid="631" grpId="0"/>
      <p:bldP spid="634" grpId="0"/>
      <p:bldP spid="635" grpId="0"/>
      <p:bldP spid="636" grpId="0" animBg="1"/>
      <p:bldP spid="642" grpId="0" animBg="1"/>
      <p:bldP spid="6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hon\Desktop\万圣节\39.jpg"/>
          <p:cNvPicPr>
            <a:picLocks noChangeAspect="1" noChangeArrowheads="1"/>
          </p:cNvPicPr>
          <p:nvPr/>
        </p:nvPicPr>
        <p:blipFill rotWithShape="1">
          <a:blip r:embed="rId3" cstate="email"/>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2\图片图标封面\万圣节\21.jpg"/>
          <p:cNvPicPr>
            <a:picLocks noChangeAspect="1" noChangeArrowheads="1"/>
          </p:cNvPicPr>
          <p:nvPr/>
        </p:nvPicPr>
        <p:blipFill rotWithShape="1">
          <a:blip r:embed="rId4" cstate="email">
            <a:clrChange>
              <a:clrFrom>
                <a:srgbClr val="000000"/>
              </a:clrFrom>
              <a:clrTo>
                <a:srgbClr val="000000">
                  <a:alpha val="0"/>
                </a:srgbClr>
              </a:clrTo>
            </a:clrChange>
          </a:blip>
          <a:srcRect/>
          <a:stretch>
            <a:fillRect/>
          </a:stretch>
        </p:blipFill>
        <p:spPr bwMode="auto">
          <a:xfrm>
            <a:off x="1" y="2751128"/>
            <a:ext cx="3314700" cy="344012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a:spLocks noChangeArrowheads="1"/>
          </p:cNvSpPr>
          <p:nvPr/>
        </p:nvSpPr>
        <p:spPr bwMode="auto">
          <a:xfrm>
            <a:off x="0" y="1"/>
            <a:ext cx="12192000" cy="6857999"/>
          </a:xfrm>
          <a:prstGeom prst="rect">
            <a:avLst/>
          </a:prstGeom>
          <a:solidFill>
            <a:schemeClr val="accent1">
              <a:lumMod val="50000"/>
              <a:alpha val="30000"/>
            </a:schemeClr>
          </a:solidFill>
          <a:ln w="9525">
            <a:noFill/>
            <a:miter lim="800000"/>
          </a:ln>
        </p:spPr>
        <p:txBody>
          <a:bodyPr anchor="ctr"/>
          <a:lstStyle/>
          <a:p>
            <a:pPr algn="ctr" eaLnBrk="1" hangingPunct="1">
              <a:defRPr/>
            </a:pPr>
            <a:endParaRPr lang="zh-CN" altLang="en-US">
              <a:solidFill>
                <a:srgbClr val="FFFFFF"/>
              </a:solidFill>
            </a:endParaRPr>
          </a:p>
        </p:txBody>
      </p:sp>
      <p:sp>
        <p:nvSpPr>
          <p:cNvPr id="14" name="圆角矩形 13"/>
          <p:cNvSpPr/>
          <p:nvPr/>
        </p:nvSpPr>
        <p:spPr bwMode="auto">
          <a:xfrm rot="2700000">
            <a:off x="5447272" y="3110216"/>
            <a:ext cx="1621305" cy="1621305"/>
          </a:xfrm>
          <a:prstGeom prst="roundRect">
            <a:avLst/>
          </a:prstGeom>
          <a:solidFill>
            <a:srgbClr val="926F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15" name="矩形 14"/>
          <p:cNvSpPr/>
          <p:nvPr/>
        </p:nvSpPr>
        <p:spPr>
          <a:xfrm>
            <a:off x="5739998" y="3267149"/>
            <a:ext cx="1035861" cy="1200329"/>
          </a:xfrm>
          <a:prstGeom prst="rect">
            <a:avLst/>
          </a:prstGeom>
        </p:spPr>
        <p:txBody>
          <a:bodyPr wrap="none">
            <a:spAutoFit/>
          </a:bodyPr>
          <a:lstStyle/>
          <a:p>
            <a:pPr algn="ctr" eaLnBrk="1" hangingPunct="1"/>
            <a:r>
              <a:rPr lang="en-US" altLang="zh-CN" sz="7200" b="1" dirty="0">
                <a:solidFill>
                  <a:schemeClr val="bg1">
                    <a:lumMod val="95000"/>
                  </a:schemeClr>
                </a:solidFill>
                <a:latin typeface="Agency FB" panose="020B0503020202020204" pitchFamily="34" charset="0"/>
                <a:ea typeface="★时尚中黑" pitchFamily="2" charset="-122"/>
              </a:rPr>
              <a:t>04</a:t>
            </a:r>
            <a:endParaRPr lang="zh-CN" altLang="en-US" sz="7200" b="1" dirty="0">
              <a:solidFill>
                <a:schemeClr val="bg1">
                  <a:lumMod val="95000"/>
                </a:schemeClr>
              </a:solidFill>
              <a:latin typeface="Agency FB" panose="020B0503020202020204" pitchFamily="34" charset="0"/>
              <a:ea typeface="★时尚中黑" pitchFamily="2" charset="-122"/>
            </a:endParaRPr>
          </a:p>
        </p:txBody>
      </p:sp>
      <p:sp>
        <p:nvSpPr>
          <p:cNvPr id="16" name="文本框 12"/>
          <p:cNvSpPr txBox="1">
            <a:spLocks noChangeArrowheads="1"/>
          </p:cNvSpPr>
          <p:nvPr/>
        </p:nvSpPr>
        <p:spPr bwMode="auto">
          <a:xfrm>
            <a:off x="839788" y="5727700"/>
            <a:ext cx="10512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spcAft>
                <a:spcPts val="800"/>
              </a:spcAft>
            </a:pPr>
            <a:r>
              <a:rPr lang="en-US" altLang="zh-CN" sz="1400" dirty="0">
                <a:solidFill>
                  <a:schemeClr val="bg1">
                    <a:lumMod val="85000"/>
                  </a:schemeClr>
                </a:solidFill>
                <a:latin typeface="Adobe 繁黑體 Std B" pitchFamily="34" charset="-128"/>
                <a:ea typeface="Adobe 繁黑體 Std B" pitchFamily="34" charset="-128"/>
              </a:rPr>
              <a:t>A designer can use default text to simulate what text would look like. It looks even better with you using this text. Whoever evaluates your text cannot evaluate the way you write. Your design looks awesome by the way.</a:t>
            </a:r>
            <a:endParaRPr lang="zh-CN" altLang="en-US" sz="1400" dirty="0">
              <a:solidFill>
                <a:schemeClr val="bg1">
                  <a:lumMod val="85000"/>
                </a:schemeClr>
              </a:solidFill>
              <a:latin typeface="Adobe 繁黑體 Std B" pitchFamily="34" charset="-128"/>
              <a:ea typeface="Adobe 繁黑體 Std B" pitchFamily="34" charset="-128"/>
            </a:endParaRPr>
          </a:p>
        </p:txBody>
      </p:sp>
      <p:cxnSp>
        <p:nvCxnSpPr>
          <p:cNvPr id="17" name="直接连接符 16"/>
          <p:cNvCxnSpPr/>
          <p:nvPr/>
        </p:nvCxnSpPr>
        <p:spPr bwMode="auto">
          <a:xfrm>
            <a:off x="1352550" y="5727700"/>
            <a:ext cx="9486900" cy="0"/>
          </a:xfrm>
          <a:prstGeom prst="line">
            <a:avLst/>
          </a:prstGeom>
          <a:solidFill>
            <a:schemeClr val="accent1"/>
          </a:solidFill>
          <a:ln w="19050" cap="flat" cmpd="sng" algn="ctr">
            <a:solidFill>
              <a:schemeClr val="bg1">
                <a:lumMod val="85000"/>
              </a:schemeClr>
            </a:solidFill>
            <a:prstDash val="sysDash"/>
            <a:round/>
            <a:headEnd type="none" w="med" len="med"/>
            <a:tailEnd type="none" w="med" len="med"/>
          </a:ln>
          <a:effectLst/>
        </p:spPr>
      </p:cxnSp>
      <p:sp>
        <p:nvSpPr>
          <p:cNvPr id="22" name="标题 6"/>
          <p:cNvSpPr txBox="1"/>
          <p:nvPr/>
        </p:nvSpPr>
        <p:spPr>
          <a:xfrm>
            <a:off x="1352551" y="4972050"/>
            <a:ext cx="9486900" cy="754063"/>
          </a:xfrm>
          <a:prstGeom prst="rect">
            <a:avLst/>
          </a:prstGeom>
        </p:spPr>
        <p:txBody>
          <a:bodyPr anchor="b"/>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algn="ctr" eaLnBrk="1" hangingPunct="1"/>
            <a:r>
              <a:rPr lang="zh-CN" altLang="en-US" b="1" dirty="0">
                <a:solidFill>
                  <a:schemeClr val="bg1">
                    <a:lumMod val="85000"/>
                  </a:schemeClr>
                </a:solidFill>
                <a:latin typeface="★时尚中黑" pitchFamily="2" charset="-122"/>
                <a:ea typeface="★时尚中黑" pitchFamily="2" charset="-122"/>
              </a:rPr>
              <a:t>点击输入标题文字内容</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out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Freeform 38"/>
          <p:cNvSpPr>
            <a:spLocks noEditPoints="1"/>
          </p:cNvSpPr>
          <p:nvPr/>
        </p:nvSpPr>
        <p:spPr bwMode="auto">
          <a:xfrm>
            <a:off x="3275013" y="5562600"/>
            <a:ext cx="376237" cy="738188"/>
          </a:xfrm>
          <a:custGeom>
            <a:avLst/>
            <a:gdLst>
              <a:gd name="T0" fmla="*/ 110 w 189"/>
              <a:gd name="T1" fmla="*/ 29 h 371"/>
              <a:gd name="T2" fmla="*/ 116 w 189"/>
              <a:gd name="T3" fmla="*/ 46 h 371"/>
              <a:gd name="T4" fmla="*/ 13 w 189"/>
              <a:gd name="T5" fmla="*/ 82 h 371"/>
              <a:gd name="T6" fmla="*/ 7 w 189"/>
              <a:gd name="T7" fmla="*/ 64 h 371"/>
              <a:gd name="T8" fmla="*/ 29 w 189"/>
              <a:gd name="T9" fmla="*/ 18 h 371"/>
              <a:gd name="T10" fmla="*/ 64 w 189"/>
              <a:gd name="T11" fmla="*/ 6 h 371"/>
              <a:gd name="T12" fmla="*/ 110 w 189"/>
              <a:gd name="T13" fmla="*/ 29 h 371"/>
              <a:gd name="T14" fmla="*/ 170 w 189"/>
              <a:gd name="T15" fmla="*/ 259 h 371"/>
              <a:gd name="T16" fmla="*/ 181 w 189"/>
              <a:gd name="T17" fmla="*/ 265 h 371"/>
              <a:gd name="T18" fmla="*/ 187 w 189"/>
              <a:gd name="T19" fmla="*/ 253 h 371"/>
              <a:gd name="T20" fmla="*/ 122 w 189"/>
              <a:gd name="T21" fmla="*/ 63 h 371"/>
              <a:gd name="T22" fmla="*/ 105 w 189"/>
              <a:gd name="T23" fmla="*/ 69 h 371"/>
              <a:gd name="T24" fmla="*/ 170 w 189"/>
              <a:gd name="T25" fmla="*/ 259 h 371"/>
              <a:gd name="T26" fmla="*/ 84 w 189"/>
              <a:gd name="T27" fmla="*/ 289 h 371"/>
              <a:gd name="T28" fmla="*/ 95 w 189"/>
              <a:gd name="T29" fmla="*/ 294 h 371"/>
              <a:gd name="T30" fmla="*/ 101 w 189"/>
              <a:gd name="T31" fmla="*/ 283 h 371"/>
              <a:gd name="T32" fmla="*/ 36 w 189"/>
              <a:gd name="T33" fmla="*/ 93 h 371"/>
              <a:gd name="T34" fmla="*/ 19 w 189"/>
              <a:gd name="T35" fmla="*/ 99 h 371"/>
              <a:gd name="T36" fmla="*/ 84 w 189"/>
              <a:gd name="T37" fmla="*/ 289 h 371"/>
              <a:gd name="T38" fmla="*/ 53 w 189"/>
              <a:gd name="T39" fmla="*/ 87 h 371"/>
              <a:gd name="T40" fmla="*/ 118 w 189"/>
              <a:gd name="T41" fmla="*/ 277 h 371"/>
              <a:gd name="T42" fmla="*/ 141 w 189"/>
              <a:gd name="T43" fmla="*/ 288 h 371"/>
              <a:gd name="T44" fmla="*/ 152 w 189"/>
              <a:gd name="T45" fmla="*/ 265 h 371"/>
              <a:gd name="T46" fmla="*/ 87 w 189"/>
              <a:gd name="T47" fmla="*/ 75 h 371"/>
              <a:gd name="T48" fmla="*/ 53 w 189"/>
              <a:gd name="T49" fmla="*/ 87 h 371"/>
              <a:gd name="T50" fmla="*/ 187 w 189"/>
              <a:gd name="T51" fmla="*/ 282 h 371"/>
              <a:gd name="T52" fmla="*/ 170 w 189"/>
              <a:gd name="T53" fmla="*/ 282 h 371"/>
              <a:gd name="T54" fmla="*/ 168 w 189"/>
              <a:gd name="T55" fmla="*/ 287 h 371"/>
              <a:gd name="T56" fmla="*/ 147 w 189"/>
              <a:gd name="T57" fmla="*/ 305 h 371"/>
              <a:gd name="T58" fmla="*/ 119 w 189"/>
              <a:gd name="T59" fmla="*/ 304 h 371"/>
              <a:gd name="T60" fmla="*/ 115 w 189"/>
              <a:gd name="T61" fmla="*/ 301 h 371"/>
              <a:gd name="T62" fmla="*/ 101 w 189"/>
              <a:gd name="T63" fmla="*/ 312 h 371"/>
              <a:gd name="T64" fmla="*/ 99 w 189"/>
              <a:gd name="T65" fmla="*/ 312 h 371"/>
              <a:gd name="T66" fmla="*/ 170 w 189"/>
              <a:gd name="T67" fmla="*/ 371 h 371"/>
              <a:gd name="T68" fmla="*/ 189 w 189"/>
              <a:gd name="T69" fmla="*/ 281 h 371"/>
              <a:gd name="T70" fmla="*/ 187 w 189"/>
              <a:gd name="T71" fmla="*/ 282 h 371"/>
              <a:gd name="T72" fmla="*/ 187 w 189"/>
              <a:gd name="T73" fmla="*/ 282 h 371"/>
              <a:gd name="T74" fmla="*/ 187 w 189"/>
              <a:gd name="T75" fmla="*/ 282 h 3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
              <a:gd name="T115" fmla="*/ 0 h 371"/>
              <a:gd name="T116" fmla="*/ 189 w 189"/>
              <a:gd name="T117" fmla="*/ 371 h 3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 h="371">
                <a:moveTo>
                  <a:pt x="110" y="29"/>
                </a:moveTo>
                <a:cubicBezTo>
                  <a:pt x="116" y="46"/>
                  <a:pt x="116" y="46"/>
                  <a:pt x="116" y="46"/>
                </a:cubicBezTo>
                <a:cubicBezTo>
                  <a:pt x="13" y="82"/>
                  <a:pt x="13" y="82"/>
                  <a:pt x="13" y="82"/>
                </a:cubicBezTo>
                <a:cubicBezTo>
                  <a:pt x="7" y="64"/>
                  <a:pt x="7" y="64"/>
                  <a:pt x="7" y="64"/>
                </a:cubicBezTo>
                <a:cubicBezTo>
                  <a:pt x="0" y="45"/>
                  <a:pt x="10" y="25"/>
                  <a:pt x="29" y="18"/>
                </a:cubicBezTo>
                <a:cubicBezTo>
                  <a:pt x="64" y="6"/>
                  <a:pt x="64" y="6"/>
                  <a:pt x="64" y="6"/>
                </a:cubicBezTo>
                <a:cubicBezTo>
                  <a:pt x="83" y="0"/>
                  <a:pt x="104" y="10"/>
                  <a:pt x="110" y="29"/>
                </a:cubicBezTo>
                <a:close/>
                <a:moveTo>
                  <a:pt x="170" y="259"/>
                </a:moveTo>
                <a:cubicBezTo>
                  <a:pt x="171" y="264"/>
                  <a:pt x="177" y="266"/>
                  <a:pt x="181" y="265"/>
                </a:cubicBezTo>
                <a:cubicBezTo>
                  <a:pt x="186" y="263"/>
                  <a:pt x="189" y="258"/>
                  <a:pt x="187" y="253"/>
                </a:cubicBezTo>
                <a:cubicBezTo>
                  <a:pt x="122" y="63"/>
                  <a:pt x="122" y="63"/>
                  <a:pt x="122" y="63"/>
                </a:cubicBezTo>
                <a:cubicBezTo>
                  <a:pt x="105" y="69"/>
                  <a:pt x="105" y="69"/>
                  <a:pt x="105" y="69"/>
                </a:cubicBezTo>
                <a:lnTo>
                  <a:pt x="170" y="259"/>
                </a:lnTo>
                <a:close/>
                <a:moveTo>
                  <a:pt x="84" y="289"/>
                </a:moveTo>
                <a:cubicBezTo>
                  <a:pt x="85" y="293"/>
                  <a:pt x="90" y="296"/>
                  <a:pt x="95" y="294"/>
                </a:cubicBezTo>
                <a:cubicBezTo>
                  <a:pt x="100" y="293"/>
                  <a:pt x="102" y="288"/>
                  <a:pt x="101" y="283"/>
                </a:cubicBezTo>
                <a:cubicBezTo>
                  <a:pt x="36" y="93"/>
                  <a:pt x="36" y="93"/>
                  <a:pt x="36" y="93"/>
                </a:cubicBezTo>
                <a:cubicBezTo>
                  <a:pt x="19" y="99"/>
                  <a:pt x="19" y="99"/>
                  <a:pt x="19" y="99"/>
                </a:cubicBezTo>
                <a:lnTo>
                  <a:pt x="84" y="289"/>
                </a:lnTo>
                <a:close/>
                <a:moveTo>
                  <a:pt x="53" y="87"/>
                </a:moveTo>
                <a:cubicBezTo>
                  <a:pt x="118" y="277"/>
                  <a:pt x="118" y="277"/>
                  <a:pt x="118" y="277"/>
                </a:cubicBezTo>
                <a:cubicBezTo>
                  <a:pt x="121" y="286"/>
                  <a:pt x="132" y="291"/>
                  <a:pt x="141" y="288"/>
                </a:cubicBezTo>
                <a:cubicBezTo>
                  <a:pt x="151" y="285"/>
                  <a:pt x="156" y="275"/>
                  <a:pt x="152" y="265"/>
                </a:cubicBezTo>
                <a:cubicBezTo>
                  <a:pt x="87" y="75"/>
                  <a:pt x="87" y="75"/>
                  <a:pt x="87" y="75"/>
                </a:cubicBezTo>
                <a:lnTo>
                  <a:pt x="53" y="87"/>
                </a:lnTo>
                <a:close/>
                <a:moveTo>
                  <a:pt x="187" y="282"/>
                </a:moveTo>
                <a:cubicBezTo>
                  <a:pt x="181" y="284"/>
                  <a:pt x="175" y="283"/>
                  <a:pt x="170" y="282"/>
                </a:cubicBezTo>
                <a:cubicBezTo>
                  <a:pt x="169" y="283"/>
                  <a:pt x="169" y="285"/>
                  <a:pt x="168" y="287"/>
                </a:cubicBezTo>
                <a:cubicBezTo>
                  <a:pt x="164" y="296"/>
                  <a:pt x="156" y="302"/>
                  <a:pt x="147" y="305"/>
                </a:cubicBezTo>
                <a:cubicBezTo>
                  <a:pt x="138" y="309"/>
                  <a:pt x="128" y="308"/>
                  <a:pt x="119" y="304"/>
                </a:cubicBezTo>
                <a:cubicBezTo>
                  <a:pt x="118" y="303"/>
                  <a:pt x="116" y="302"/>
                  <a:pt x="115" y="301"/>
                </a:cubicBezTo>
                <a:cubicBezTo>
                  <a:pt x="111" y="306"/>
                  <a:pt x="107" y="310"/>
                  <a:pt x="101" y="312"/>
                </a:cubicBezTo>
                <a:cubicBezTo>
                  <a:pt x="100" y="312"/>
                  <a:pt x="100" y="312"/>
                  <a:pt x="99" y="312"/>
                </a:cubicBezTo>
                <a:cubicBezTo>
                  <a:pt x="170" y="371"/>
                  <a:pt x="170" y="371"/>
                  <a:pt x="170" y="371"/>
                </a:cubicBezTo>
                <a:cubicBezTo>
                  <a:pt x="189" y="281"/>
                  <a:pt x="189" y="281"/>
                  <a:pt x="189" y="281"/>
                </a:cubicBezTo>
                <a:cubicBezTo>
                  <a:pt x="188" y="282"/>
                  <a:pt x="188" y="282"/>
                  <a:pt x="187" y="282"/>
                </a:cubicBezTo>
                <a:close/>
                <a:moveTo>
                  <a:pt x="187" y="282"/>
                </a:moveTo>
                <a:cubicBezTo>
                  <a:pt x="187" y="282"/>
                  <a:pt x="187" y="282"/>
                  <a:pt x="187" y="282"/>
                </a:cubicBezTo>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pic>
        <p:nvPicPr>
          <p:cNvPr id="32773" name="组合 4"/>
          <p:cNvPicPr>
            <a:picLocks noChangeArrowheads="1"/>
          </p:cNvPicPr>
          <p:nvPr/>
        </p:nvPicPr>
        <p:blipFill>
          <a:blip r:embed="rId3" cstate="email"/>
          <a:srcRect/>
          <a:stretch>
            <a:fillRect/>
          </a:stretch>
        </p:blipFill>
        <p:spPr bwMode="auto">
          <a:xfrm>
            <a:off x="3140075" y="2163763"/>
            <a:ext cx="8032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Freeform 45"/>
          <p:cNvSpPr>
            <a:spLocks noEditPoints="1"/>
          </p:cNvSpPr>
          <p:nvPr/>
        </p:nvSpPr>
        <p:spPr bwMode="auto">
          <a:xfrm>
            <a:off x="7237413" y="2136775"/>
            <a:ext cx="614362" cy="617538"/>
          </a:xfrm>
          <a:custGeom>
            <a:avLst/>
            <a:gdLst>
              <a:gd name="T0" fmla="*/ 285 w 308"/>
              <a:gd name="T1" fmla="*/ 102 h 310"/>
              <a:gd name="T2" fmla="*/ 227 w 308"/>
              <a:gd name="T3" fmla="*/ 84 h 310"/>
              <a:gd name="T4" fmla="*/ 199 w 308"/>
              <a:gd name="T5" fmla="*/ 92 h 310"/>
              <a:gd name="T6" fmla="*/ 196 w 308"/>
              <a:gd name="T7" fmla="*/ 44 h 310"/>
              <a:gd name="T8" fmla="*/ 190 w 308"/>
              <a:gd name="T9" fmla="*/ 28 h 310"/>
              <a:gd name="T10" fmla="*/ 141 w 308"/>
              <a:gd name="T11" fmla="*/ 8 h 310"/>
              <a:gd name="T12" fmla="*/ 131 w 308"/>
              <a:gd name="T13" fmla="*/ 42 h 310"/>
              <a:gd name="T14" fmla="*/ 122 w 308"/>
              <a:gd name="T15" fmla="*/ 105 h 310"/>
              <a:gd name="T16" fmla="*/ 94 w 308"/>
              <a:gd name="T17" fmla="*/ 146 h 310"/>
              <a:gd name="T18" fmla="*/ 93 w 308"/>
              <a:gd name="T19" fmla="*/ 144 h 310"/>
              <a:gd name="T20" fmla="*/ 0 w 308"/>
              <a:gd name="T21" fmla="*/ 171 h 310"/>
              <a:gd name="T22" fmla="*/ 40 w 308"/>
              <a:gd name="T23" fmla="*/ 310 h 310"/>
              <a:gd name="T24" fmla="*/ 133 w 308"/>
              <a:gd name="T25" fmla="*/ 283 h 310"/>
              <a:gd name="T26" fmla="*/ 131 w 308"/>
              <a:gd name="T27" fmla="*/ 275 h 310"/>
              <a:gd name="T28" fmla="*/ 156 w 308"/>
              <a:gd name="T29" fmla="*/ 268 h 310"/>
              <a:gd name="T30" fmla="*/ 176 w 308"/>
              <a:gd name="T31" fmla="*/ 273 h 310"/>
              <a:gd name="T32" fmla="*/ 191 w 308"/>
              <a:gd name="T33" fmla="*/ 277 h 310"/>
              <a:gd name="T34" fmla="*/ 280 w 308"/>
              <a:gd name="T35" fmla="*/ 256 h 310"/>
              <a:gd name="T36" fmla="*/ 308 w 308"/>
              <a:gd name="T37" fmla="*/ 216 h 310"/>
              <a:gd name="T38" fmla="*/ 285 w 308"/>
              <a:gd name="T39" fmla="*/ 102 h 310"/>
              <a:gd name="T40" fmla="*/ 289 w 308"/>
              <a:gd name="T41" fmla="*/ 216 h 310"/>
              <a:gd name="T42" fmla="*/ 272 w 308"/>
              <a:gd name="T43" fmla="*/ 238 h 310"/>
              <a:gd name="T44" fmla="*/ 195 w 308"/>
              <a:gd name="T45" fmla="*/ 259 h 310"/>
              <a:gd name="T46" fmla="*/ 182 w 308"/>
              <a:gd name="T47" fmla="*/ 255 h 310"/>
              <a:gd name="T48" fmla="*/ 157 w 308"/>
              <a:gd name="T49" fmla="*/ 249 h 310"/>
              <a:gd name="T50" fmla="*/ 126 w 308"/>
              <a:gd name="T51" fmla="*/ 257 h 310"/>
              <a:gd name="T52" fmla="*/ 100 w 308"/>
              <a:gd name="T53" fmla="*/ 165 h 310"/>
              <a:gd name="T54" fmla="*/ 140 w 308"/>
              <a:gd name="T55" fmla="*/ 111 h 310"/>
              <a:gd name="T56" fmla="*/ 150 w 308"/>
              <a:gd name="T57" fmla="*/ 43 h 310"/>
              <a:gd name="T58" fmla="*/ 152 w 308"/>
              <a:gd name="T59" fmla="*/ 25 h 310"/>
              <a:gd name="T60" fmla="*/ 173 w 308"/>
              <a:gd name="T61" fmla="*/ 36 h 310"/>
              <a:gd name="T62" fmla="*/ 178 w 308"/>
              <a:gd name="T63" fmla="*/ 49 h 310"/>
              <a:gd name="T64" fmla="*/ 178 w 308"/>
              <a:gd name="T65" fmla="*/ 103 h 310"/>
              <a:gd name="T66" fmla="*/ 172 w 308"/>
              <a:gd name="T67" fmla="*/ 120 h 310"/>
              <a:gd name="T68" fmla="*/ 233 w 308"/>
              <a:gd name="T69" fmla="*/ 102 h 310"/>
              <a:gd name="T70" fmla="*/ 270 w 308"/>
              <a:gd name="T71" fmla="*/ 113 h 310"/>
              <a:gd name="T72" fmla="*/ 289 w 308"/>
              <a:gd name="T73" fmla="*/ 216 h 310"/>
              <a:gd name="T74" fmla="*/ 289 w 308"/>
              <a:gd name="T75" fmla="*/ 216 h 310"/>
              <a:gd name="T76" fmla="*/ 289 w 308"/>
              <a:gd name="T77" fmla="*/ 216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8"/>
              <a:gd name="T118" fmla="*/ 0 h 310"/>
              <a:gd name="T119" fmla="*/ 308 w 308"/>
              <a:gd name="T120" fmla="*/ 310 h 3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8" h="310">
                <a:moveTo>
                  <a:pt x="285" y="102"/>
                </a:moveTo>
                <a:cubicBezTo>
                  <a:pt x="270" y="83"/>
                  <a:pt x="251" y="77"/>
                  <a:pt x="227" y="84"/>
                </a:cubicBezTo>
                <a:cubicBezTo>
                  <a:pt x="199" y="92"/>
                  <a:pt x="199" y="92"/>
                  <a:pt x="199" y="92"/>
                </a:cubicBezTo>
                <a:cubicBezTo>
                  <a:pt x="201" y="80"/>
                  <a:pt x="201" y="63"/>
                  <a:pt x="196" y="44"/>
                </a:cubicBezTo>
                <a:cubicBezTo>
                  <a:pt x="194" y="39"/>
                  <a:pt x="192" y="33"/>
                  <a:pt x="190" y="28"/>
                </a:cubicBezTo>
                <a:cubicBezTo>
                  <a:pt x="180" y="7"/>
                  <a:pt x="161" y="0"/>
                  <a:pt x="141" y="8"/>
                </a:cubicBezTo>
                <a:cubicBezTo>
                  <a:pt x="133" y="12"/>
                  <a:pt x="132" y="21"/>
                  <a:pt x="131" y="42"/>
                </a:cubicBezTo>
                <a:cubicBezTo>
                  <a:pt x="130" y="60"/>
                  <a:pt x="128" y="84"/>
                  <a:pt x="122" y="105"/>
                </a:cubicBezTo>
                <a:cubicBezTo>
                  <a:pt x="117" y="121"/>
                  <a:pt x="105" y="136"/>
                  <a:pt x="94" y="146"/>
                </a:cubicBezTo>
                <a:cubicBezTo>
                  <a:pt x="93" y="144"/>
                  <a:pt x="93" y="144"/>
                  <a:pt x="93" y="144"/>
                </a:cubicBezTo>
                <a:cubicBezTo>
                  <a:pt x="0" y="171"/>
                  <a:pt x="0" y="171"/>
                  <a:pt x="0" y="171"/>
                </a:cubicBezTo>
                <a:cubicBezTo>
                  <a:pt x="40" y="310"/>
                  <a:pt x="40" y="310"/>
                  <a:pt x="40" y="310"/>
                </a:cubicBezTo>
                <a:cubicBezTo>
                  <a:pt x="133" y="283"/>
                  <a:pt x="133" y="283"/>
                  <a:pt x="133" y="283"/>
                </a:cubicBezTo>
                <a:cubicBezTo>
                  <a:pt x="131" y="275"/>
                  <a:pt x="131" y="275"/>
                  <a:pt x="131" y="275"/>
                </a:cubicBezTo>
                <a:cubicBezTo>
                  <a:pt x="146" y="270"/>
                  <a:pt x="154" y="268"/>
                  <a:pt x="156" y="268"/>
                </a:cubicBezTo>
                <a:cubicBezTo>
                  <a:pt x="176" y="273"/>
                  <a:pt x="176" y="273"/>
                  <a:pt x="176" y="273"/>
                </a:cubicBezTo>
                <a:cubicBezTo>
                  <a:pt x="191" y="277"/>
                  <a:pt x="191" y="277"/>
                  <a:pt x="191" y="277"/>
                </a:cubicBezTo>
                <a:cubicBezTo>
                  <a:pt x="205" y="280"/>
                  <a:pt x="258" y="266"/>
                  <a:pt x="280" y="256"/>
                </a:cubicBezTo>
                <a:cubicBezTo>
                  <a:pt x="308" y="243"/>
                  <a:pt x="308" y="217"/>
                  <a:pt x="308" y="216"/>
                </a:cubicBezTo>
                <a:cubicBezTo>
                  <a:pt x="308" y="207"/>
                  <a:pt x="308" y="130"/>
                  <a:pt x="285" y="102"/>
                </a:cubicBezTo>
                <a:close/>
                <a:moveTo>
                  <a:pt x="289" y="216"/>
                </a:moveTo>
                <a:cubicBezTo>
                  <a:pt x="289" y="216"/>
                  <a:pt x="289" y="231"/>
                  <a:pt x="272" y="238"/>
                </a:cubicBezTo>
                <a:cubicBezTo>
                  <a:pt x="249" y="249"/>
                  <a:pt x="202" y="260"/>
                  <a:pt x="195" y="259"/>
                </a:cubicBezTo>
                <a:cubicBezTo>
                  <a:pt x="195" y="259"/>
                  <a:pt x="182" y="255"/>
                  <a:pt x="182" y="255"/>
                </a:cubicBezTo>
                <a:cubicBezTo>
                  <a:pt x="157" y="249"/>
                  <a:pt x="157" y="249"/>
                  <a:pt x="157" y="249"/>
                </a:cubicBezTo>
                <a:cubicBezTo>
                  <a:pt x="152" y="249"/>
                  <a:pt x="141" y="252"/>
                  <a:pt x="126" y="257"/>
                </a:cubicBezTo>
                <a:cubicBezTo>
                  <a:pt x="100" y="165"/>
                  <a:pt x="100" y="165"/>
                  <a:pt x="100" y="165"/>
                </a:cubicBezTo>
                <a:cubicBezTo>
                  <a:pt x="113" y="155"/>
                  <a:pt x="132" y="135"/>
                  <a:pt x="140" y="111"/>
                </a:cubicBezTo>
                <a:cubicBezTo>
                  <a:pt x="147" y="88"/>
                  <a:pt x="149" y="62"/>
                  <a:pt x="150" y="43"/>
                </a:cubicBezTo>
                <a:cubicBezTo>
                  <a:pt x="150" y="43"/>
                  <a:pt x="151" y="28"/>
                  <a:pt x="152" y="25"/>
                </a:cubicBezTo>
                <a:cubicBezTo>
                  <a:pt x="161" y="22"/>
                  <a:pt x="168" y="26"/>
                  <a:pt x="173" y="36"/>
                </a:cubicBezTo>
                <a:cubicBezTo>
                  <a:pt x="175" y="40"/>
                  <a:pt x="176" y="45"/>
                  <a:pt x="178" y="49"/>
                </a:cubicBezTo>
                <a:cubicBezTo>
                  <a:pt x="186" y="76"/>
                  <a:pt x="178" y="102"/>
                  <a:pt x="178" y="103"/>
                </a:cubicBezTo>
                <a:cubicBezTo>
                  <a:pt x="172" y="120"/>
                  <a:pt x="172" y="120"/>
                  <a:pt x="172" y="120"/>
                </a:cubicBezTo>
                <a:cubicBezTo>
                  <a:pt x="233" y="102"/>
                  <a:pt x="233" y="102"/>
                  <a:pt x="233" y="102"/>
                </a:cubicBezTo>
                <a:cubicBezTo>
                  <a:pt x="249" y="98"/>
                  <a:pt x="260" y="101"/>
                  <a:pt x="270" y="113"/>
                </a:cubicBezTo>
                <a:cubicBezTo>
                  <a:pt x="286" y="133"/>
                  <a:pt x="289" y="194"/>
                  <a:pt x="289" y="216"/>
                </a:cubicBezTo>
                <a:close/>
                <a:moveTo>
                  <a:pt x="289" y="216"/>
                </a:moveTo>
                <a:cubicBezTo>
                  <a:pt x="289" y="216"/>
                  <a:pt x="289" y="216"/>
                  <a:pt x="289" y="216"/>
                </a:cubicBezTo>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pic>
        <p:nvPicPr>
          <p:cNvPr id="32775" name="组合 13"/>
          <p:cNvPicPr>
            <a:picLocks noChangeArrowheads="1"/>
          </p:cNvPicPr>
          <p:nvPr/>
        </p:nvPicPr>
        <p:blipFill>
          <a:blip r:embed="rId4" cstate="email"/>
          <a:srcRect/>
          <a:stretch>
            <a:fillRect/>
          </a:stretch>
        </p:blipFill>
        <p:spPr bwMode="auto">
          <a:xfrm>
            <a:off x="7242175" y="5572125"/>
            <a:ext cx="57308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Freeform 49"/>
          <p:cNvSpPr/>
          <p:nvPr/>
        </p:nvSpPr>
        <p:spPr bwMode="auto">
          <a:xfrm>
            <a:off x="3729038" y="5100638"/>
            <a:ext cx="1276350" cy="360362"/>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1"/>
              <a:gd name="T37" fmla="*/ 0 h 181"/>
              <a:gd name="T38" fmla="*/ 641 w 641"/>
              <a:gd name="T39" fmla="*/ 181 h 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77" name="Freeform 50"/>
          <p:cNvSpPr/>
          <p:nvPr/>
        </p:nvSpPr>
        <p:spPr bwMode="auto">
          <a:xfrm>
            <a:off x="3729038" y="3044825"/>
            <a:ext cx="1276350" cy="341313"/>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1"/>
              <a:gd name="T37" fmla="*/ 0 h 171"/>
              <a:gd name="T38" fmla="*/ 641 w 641"/>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78" name="Freeform 51"/>
          <p:cNvSpPr/>
          <p:nvPr/>
        </p:nvSpPr>
        <p:spPr bwMode="auto">
          <a:xfrm>
            <a:off x="7177088" y="3027363"/>
            <a:ext cx="1277937" cy="358775"/>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2"/>
              <a:gd name="T37" fmla="*/ 0 h 180"/>
              <a:gd name="T38" fmla="*/ 642 w 642"/>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79" name="Freeform 52"/>
          <p:cNvSpPr/>
          <p:nvPr/>
        </p:nvSpPr>
        <p:spPr bwMode="auto">
          <a:xfrm>
            <a:off x="7177088" y="5100638"/>
            <a:ext cx="1277937" cy="360362"/>
          </a:xfrm>
          <a:custGeom>
            <a:avLst/>
            <a:gdLst>
              <a:gd name="T0" fmla="*/ 614 w 642"/>
              <a:gd name="T1" fmla="*/ 109 h 181"/>
              <a:gd name="T2" fmla="*/ 614 w 642"/>
              <a:gd name="T3" fmla="*/ 0 h 181"/>
              <a:gd name="T4" fmla="*/ 606 w 642"/>
              <a:gd name="T5" fmla="*/ 0 h 181"/>
              <a:gd name="T6" fmla="*/ 598 w 642"/>
              <a:gd name="T7" fmla="*/ 0 h 181"/>
              <a:gd name="T8" fmla="*/ 0 w 642"/>
              <a:gd name="T9" fmla="*/ 0 h 181"/>
              <a:gd name="T10" fmla="*/ 0 w 642"/>
              <a:gd name="T11" fmla="*/ 16 h 181"/>
              <a:gd name="T12" fmla="*/ 598 w 642"/>
              <a:gd name="T13" fmla="*/ 16 h 181"/>
              <a:gd name="T14" fmla="*/ 598 w 642"/>
              <a:gd name="T15" fmla="*/ 109 h 181"/>
              <a:gd name="T16" fmla="*/ 569 w 642"/>
              <a:gd name="T17" fmla="*/ 144 h 181"/>
              <a:gd name="T18" fmla="*/ 606 w 642"/>
              <a:gd name="T19" fmla="*/ 181 h 181"/>
              <a:gd name="T20" fmla="*/ 642 w 642"/>
              <a:gd name="T21" fmla="*/ 144 h 181"/>
              <a:gd name="T22" fmla="*/ 614 w 642"/>
              <a:gd name="T23" fmla="*/ 10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2"/>
              <a:gd name="T37" fmla="*/ 0 h 181"/>
              <a:gd name="T38" fmla="*/ 642 w 642"/>
              <a:gd name="T39" fmla="*/ 181 h 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2" h="181">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grpSp>
        <p:nvGrpSpPr>
          <p:cNvPr id="2" name="组合 1"/>
          <p:cNvGrpSpPr/>
          <p:nvPr/>
        </p:nvGrpSpPr>
        <p:grpSpPr>
          <a:xfrm>
            <a:off x="5316538" y="3109913"/>
            <a:ext cx="1549400" cy="2460625"/>
            <a:chOff x="5316538" y="3109913"/>
            <a:chExt cx="1549400" cy="2460625"/>
          </a:xfrm>
        </p:grpSpPr>
        <p:grpSp>
          <p:nvGrpSpPr>
            <p:cNvPr id="32780" name="组合 56"/>
            <p:cNvGrpSpPr/>
            <p:nvPr/>
          </p:nvGrpSpPr>
          <p:grpSpPr bwMode="auto">
            <a:xfrm>
              <a:off x="5729288" y="4914900"/>
              <a:ext cx="723900" cy="655638"/>
              <a:chOff x="0" y="0"/>
              <a:chExt cx="628650" cy="655638"/>
            </a:xfrm>
          </p:grpSpPr>
          <p:sp>
            <p:nvSpPr>
              <p:cNvPr id="32802" name="Freeform 53"/>
              <p:cNvSpPr/>
              <p:nvPr/>
            </p:nvSpPr>
            <p:spPr bwMode="auto">
              <a:xfrm>
                <a:off x="66675" y="7938"/>
                <a:ext cx="493713" cy="623888"/>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13"/>
                  <a:gd name="T29" fmla="*/ 248 w 248"/>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803" name="Freeform 54"/>
              <p:cNvSpPr/>
              <p:nvPr/>
            </p:nvSpPr>
            <p:spPr bwMode="auto">
              <a:xfrm>
                <a:off x="0" y="0"/>
                <a:ext cx="628650"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75"/>
                  <a:gd name="T29" fmla="*/ 316 w 31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804" name="Freeform 55"/>
              <p:cNvSpPr/>
              <p:nvPr/>
            </p:nvSpPr>
            <p:spPr bwMode="auto">
              <a:xfrm>
                <a:off x="0" y="204788"/>
                <a:ext cx="628650" cy="150813"/>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75"/>
                  <a:gd name="T29" fmla="*/ 316 w 31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805" name="Freeform 56"/>
              <p:cNvSpPr/>
              <p:nvPr/>
            </p:nvSpPr>
            <p:spPr bwMode="auto">
              <a:xfrm>
                <a:off x="0" y="404813"/>
                <a:ext cx="628650"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75"/>
                  <a:gd name="T29" fmla="*/ 316 w 31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806" name="Freeform 57"/>
              <p:cNvSpPr/>
              <p:nvPr/>
            </p:nvSpPr>
            <p:spPr bwMode="auto">
              <a:xfrm>
                <a:off x="255588" y="631825"/>
                <a:ext cx="115888" cy="23813"/>
              </a:xfrm>
              <a:custGeom>
                <a:avLst/>
                <a:gdLst>
                  <a:gd name="T0" fmla="*/ 0 w 58"/>
                  <a:gd name="T1" fmla="*/ 0 h 12"/>
                  <a:gd name="T2" fmla="*/ 29 w 58"/>
                  <a:gd name="T3" fmla="*/ 12 h 12"/>
                  <a:gd name="T4" fmla="*/ 58 w 58"/>
                  <a:gd name="T5" fmla="*/ 0 h 12"/>
                  <a:gd name="T6" fmla="*/ 0 w 58"/>
                  <a:gd name="T7" fmla="*/ 0 h 12"/>
                  <a:gd name="T8" fmla="*/ 0 60000 65536"/>
                  <a:gd name="T9" fmla="*/ 0 60000 65536"/>
                  <a:gd name="T10" fmla="*/ 0 60000 65536"/>
                  <a:gd name="T11" fmla="*/ 0 60000 65536"/>
                  <a:gd name="T12" fmla="*/ 0 w 58"/>
                  <a:gd name="T13" fmla="*/ 0 h 12"/>
                  <a:gd name="T14" fmla="*/ 58 w 58"/>
                  <a:gd name="T15" fmla="*/ 12 h 12"/>
                </a:gdLst>
                <a:ahLst/>
                <a:cxnLst>
                  <a:cxn ang="T8">
                    <a:pos x="T0" y="T1"/>
                  </a:cxn>
                  <a:cxn ang="T9">
                    <a:pos x="T2" y="T3"/>
                  </a:cxn>
                  <a:cxn ang="T10">
                    <a:pos x="T4" y="T5"/>
                  </a:cxn>
                  <a:cxn ang="T11">
                    <a:pos x="T6" y="T7"/>
                  </a:cxn>
                </a:cxnLst>
                <a:rect l="T12" t="T13" r="T14" b="T15"/>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grpSp>
        <p:sp>
          <p:nvSpPr>
            <p:cNvPr id="32781" name="Freeform 58"/>
            <p:cNvSpPr/>
            <p:nvPr/>
          </p:nvSpPr>
          <p:spPr bwMode="auto">
            <a:xfrm>
              <a:off x="5316538" y="3109913"/>
              <a:ext cx="1549400" cy="739775"/>
            </a:xfrm>
            <a:custGeom>
              <a:avLst/>
              <a:gdLst>
                <a:gd name="T0" fmla="*/ 778 w 778"/>
                <a:gd name="T1" fmla="*/ 371 h 371"/>
                <a:gd name="T2" fmla="*/ 389 w 778"/>
                <a:gd name="T3" fmla="*/ 0 h 371"/>
                <a:gd name="T4" fmla="*/ 0 w 778"/>
                <a:gd name="T5" fmla="*/ 371 h 371"/>
                <a:gd name="T6" fmla="*/ 778 w 778"/>
                <a:gd name="T7" fmla="*/ 371 h 371"/>
                <a:gd name="T8" fmla="*/ 0 60000 65536"/>
                <a:gd name="T9" fmla="*/ 0 60000 65536"/>
                <a:gd name="T10" fmla="*/ 0 60000 65536"/>
                <a:gd name="T11" fmla="*/ 0 60000 65536"/>
                <a:gd name="T12" fmla="*/ 0 w 778"/>
                <a:gd name="T13" fmla="*/ 0 h 371"/>
                <a:gd name="T14" fmla="*/ 778 w 778"/>
                <a:gd name="T15" fmla="*/ 371 h 371"/>
              </a:gdLst>
              <a:ahLst/>
              <a:cxnLst>
                <a:cxn ang="T8">
                  <a:pos x="T0" y="T1"/>
                </a:cxn>
                <a:cxn ang="T9">
                  <a:pos x="T2" y="T3"/>
                </a:cxn>
                <a:cxn ang="T10">
                  <a:pos x="T4" y="T5"/>
                </a:cxn>
                <a:cxn ang="T11">
                  <a:pos x="T6" y="T7"/>
                </a:cxn>
              </a:cxnLst>
              <a:rect l="T12" t="T13" r="T14" b="T15"/>
              <a:pathLst>
                <a:path w="778" h="371">
                  <a:moveTo>
                    <a:pt x="778" y="371"/>
                  </a:moveTo>
                  <a:cubicBezTo>
                    <a:pt x="769" y="164"/>
                    <a:pt x="598" y="0"/>
                    <a:pt x="389" y="0"/>
                  </a:cubicBezTo>
                  <a:cubicBezTo>
                    <a:pt x="180" y="0"/>
                    <a:pt x="9" y="164"/>
                    <a:pt x="0" y="371"/>
                  </a:cubicBezTo>
                  <a:lnTo>
                    <a:pt x="778" y="371"/>
                  </a:lnTo>
                  <a:close/>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2" name="Freeform 59"/>
            <p:cNvSpPr/>
            <p:nvPr/>
          </p:nvSpPr>
          <p:spPr bwMode="auto">
            <a:xfrm>
              <a:off x="5564188" y="4619625"/>
              <a:ext cx="1063625" cy="290513"/>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185"/>
                <a:gd name="T26" fmla="*/ 384 w 384"/>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rgbClr val="926F00"/>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grpSp>
      <p:sp>
        <p:nvSpPr>
          <p:cNvPr id="32783" name="Freeform 60"/>
          <p:cNvSpPr/>
          <p:nvPr/>
        </p:nvSpPr>
        <p:spPr bwMode="auto">
          <a:xfrm>
            <a:off x="5862638" y="2678113"/>
            <a:ext cx="101600" cy="346075"/>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74"/>
              <a:gd name="T29" fmla="*/ 51 w 51"/>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4" name="Freeform 61"/>
          <p:cNvSpPr/>
          <p:nvPr/>
        </p:nvSpPr>
        <p:spPr bwMode="auto">
          <a:xfrm>
            <a:off x="5476875" y="2816225"/>
            <a:ext cx="203200" cy="314325"/>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58"/>
              <a:gd name="T29" fmla="*/ 102 w 102"/>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5" name="Freeform 62"/>
          <p:cNvSpPr/>
          <p:nvPr/>
        </p:nvSpPr>
        <p:spPr bwMode="auto">
          <a:xfrm>
            <a:off x="6216650" y="2678113"/>
            <a:ext cx="101600" cy="346075"/>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74"/>
              <a:gd name="T29" fmla="*/ 51 w 51"/>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6" name="Freeform 63"/>
          <p:cNvSpPr/>
          <p:nvPr/>
        </p:nvSpPr>
        <p:spPr bwMode="auto">
          <a:xfrm>
            <a:off x="6500813" y="2816225"/>
            <a:ext cx="201612" cy="314325"/>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158"/>
              <a:gd name="T29" fmla="*/ 101 w 101"/>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7" name="Freeform 64"/>
          <p:cNvSpPr/>
          <p:nvPr/>
        </p:nvSpPr>
        <p:spPr bwMode="auto">
          <a:xfrm>
            <a:off x="6732588" y="3078163"/>
            <a:ext cx="282575" cy="246062"/>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123"/>
              <a:gd name="T29" fmla="*/ 142 w 142"/>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8" name="Freeform 65"/>
          <p:cNvSpPr/>
          <p:nvPr/>
        </p:nvSpPr>
        <p:spPr bwMode="auto">
          <a:xfrm>
            <a:off x="5167313" y="3078163"/>
            <a:ext cx="280987" cy="246062"/>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123"/>
              <a:gd name="T29" fmla="*/ 141 w 14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9" name="文本框 53"/>
          <p:cNvSpPr txBox="1">
            <a:spLocks noChangeArrowheads="1"/>
          </p:cNvSpPr>
          <p:nvPr/>
        </p:nvSpPr>
        <p:spPr bwMode="auto">
          <a:xfrm>
            <a:off x="5082719" y="4049713"/>
            <a:ext cx="2031325" cy="40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tx1">
                    <a:lumMod val="50000"/>
                    <a:lumOff val="50000"/>
                  </a:schemeClr>
                </a:solidFill>
              </a:rPr>
              <a:t>点击输入标题文字</a:t>
            </a:r>
          </a:p>
        </p:txBody>
      </p:sp>
      <p:sp>
        <p:nvSpPr>
          <p:cNvPr id="32790" name="文本框 54"/>
          <p:cNvSpPr txBox="1">
            <a:spLocks noChangeArrowheads="1"/>
          </p:cNvSpPr>
          <p:nvPr/>
        </p:nvSpPr>
        <p:spPr bwMode="auto">
          <a:xfrm>
            <a:off x="3988807" y="1667686"/>
            <a:ext cx="2031325" cy="40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tx1">
                    <a:lumMod val="65000"/>
                    <a:lumOff val="35000"/>
                  </a:schemeClr>
                </a:solidFill>
              </a:rPr>
              <a:t>点击输入标题文字</a:t>
            </a:r>
          </a:p>
        </p:txBody>
      </p:sp>
      <p:sp>
        <p:nvSpPr>
          <p:cNvPr id="32791" name="文本框 70"/>
          <p:cNvSpPr txBox="1">
            <a:spLocks noChangeArrowheads="1"/>
          </p:cNvSpPr>
          <p:nvPr/>
        </p:nvSpPr>
        <p:spPr bwMode="auto">
          <a:xfrm>
            <a:off x="8016931" y="1667686"/>
            <a:ext cx="2031325" cy="40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tx1">
                    <a:lumMod val="65000"/>
                    <a:lumOff val="35000"/>
                  </a:schemeClr>
                </a:solidFill>
              </a:rPr>
              <a:t>点击输入标题文字</a:t>
            </a:r>
          </a:p>
        </p:txBody>
      </p:sp>
      <p:sp>
        <p:nvSpPr>
          <p:cNvPr id="32792" name="文本框 71"/>
          <p:cNvSpPr txBox="1">
            <a:spLocks noChangeArrowheads="1"/>
          </p:cNvSpPr>
          <p:nvPr/>
        </p:nvSpPr>
        <p:spPr bwMode="auto">
          <a:xfrm>
            <a:off x="8035701" y="5516563"/>
            <a:ext cx="2031325" cy="40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tx1">
                    <a:lumMod val="65000"/>
                    <a:lumOff val="35000"/>
                  </a:schemeClr>
                </a:solidFill>
              </a:rPr>
              <a:t>点击输入标题文字</a:t>
            </a:r>
          </a:p>
        </p:txBody>
      </p:sp>
      <p:sp>
        <p:nvSpPr>
          <p:cNvPr id="32793" name="文本框 72"/>
          <p:cNvSpPr txBox="1">
            <a:spLocks noChangeArrowheads="1"/>
          </p:cNvSpPr>
          <p:nvPr/>
        </p:nvSpPr>
        <p:spPr bwMode="auto">
          <a:xfrm>
            <a:off x="3794555" y="5541963"/>
            <a:ext cx="2031325" cy="40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tx1">
                    <a:lumMod val="65000"/>
                    <a:lumOff val="35000"/>
                  </a:schemeClr>
                </a:solidFill>
              </a:rPr>
              <a:t>点击输入标题文字</a:t>
            </a:r>
          </a:p>
        </p:txBody>
      </p:sp>
      <p:sp>
        <p:nvSpPr>
          <p:cNvPr id="32794" name="矩形 55"/>
          <p:cNvSpPr>
            <a:spLocks noChangeArrowheads="1"/>
          </p:cNvSpPr>
          <p:nvPr/>
        </p:nvSpPr>
        <p:spPr bwMode="auto">
          <a:xfrm>
            <a:off x="4017963" y="1964548"/>
            <a:ext cx="26058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400" dirty="0">
              <a:solidFill>
                <a:schemeClr val="tx1">
                  <a:lumMod val="50000"/>
                  <a:lumOff val="50000"/>
                </a:schemeClr>
              </a:solidFill>
              <a:latin typeface="微软雅黑" panose="020B0503020204020204" pitchFamily="34" charset="-122"/>
            </a:endParaRPr>
          </a:p>
        </p:txBody>
      </p:sp>
      <p:sp>
        <p:nvSpPr>
          <p:cNvPr id="32795" name="矩形 74"/>
          <p:cNvSpPr>
            <a:spLocks noChangeArrowheads="1"/>
          </p:cNvSpPr>
          <p:nvPr/>
        </p:nvSpPr>
        <p:spPr bwMode="auto">
          <a:xfrm>
            <a:off x="7983537" y="1978836"/>
            <a:ext cx="26080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400" dirty="0">
              <a:solidFill>
                <a:schemeClr val="tx1">
                  <a:lumMod val="50000"/>
                  <a:lumOff val="50000"/>
                </a:schemeClr>
              </a:solidFill>
              <a:latin typeface="微软雅黑" panose="020B0503020204020204" pitchFamily="34" charset="-122"/>
            </a:endParaRPr>
          </a:p>
        </p:txBody>
      </p:sp>
      <p:sp>
        <p:nvSpPr>
          <p:cNvPr id="32796" name="矩形 75"/>
          <p:cNvSpPr>
            <a:spLocks noChangeArrowheads="1"/>
          </p:cNvSpPr>
          <p:nvPr/>
        </p:nvSpPr>
        <p:spPr bwMode="auto">
          <a:xfrm>
            <a:off x="3733800" y="5888038"/>
            <a:ext cx="26407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400" dirty="0">
              <a:solidFill>
                <a:schemeClr val="tx1">
                  <a:lumMod val="50000"/>
                  <a:lumOff val="50000"/>
                </a:schemeClr>
              </a:solidFill>
              <a:latin typeface="微软雅黑" panose="020B0503020204020204" pitchFamily="34" charset="-122"/>
            </a:endParaRPr>
          </a:p>
        </p:txBody>
      </p:sp>
      <p:sp>
        <p:nvSpPr>
          <p:cNvPr id="32797" name="矩形 76"/>
          <p:cNvSpPr>
            <a:spLocks noChangeArrowheads="1"/>
          </p:cNvSpPr>
          <p:nvPr/>
        </p:nvSpPr>
        <p:spPr bwMode="auto">
          <a:xfrm>
            <a:off x="7948613" y="5840413"/>
            <a:ext cx="26429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400" dirty="0">
              <a:solidFill>
                <a:schemeClr val="tx1">
                  <a:lumMod val="50000"/>
                  <a:lumOff val="50000"/>
                </a:schemeClr>
              </a:solidFill>
              <a:latin typeface="微软雅黑" panose="020B0503020204020204" pitchFamily="34" charset="-122"/>
            </a:endParaRPr>
          </a:p>
        </p:txBody>
      </p:sp>
      <p:sp>
        <p:nvSpPr>
          <p:cNvPr id="32798" name="文本框 79"/>
          <p:cNvSpPr txBox="1">
            <a:spLocks noChangeArrowheads="1"/>
          </p:cNvSpPr>
          <p:nvPr/>
        </p:nvSpPr>
        <p:spPr bwMode="auto">
          <a:xfrm>
            <a:off x="822464" y="3424238"/>
            <a:ext cx="2236510"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2000" b="1" dirty="0">
                <a:solidFill>
                  <a:schemeClr val="tx1">
                    <a:lumMod val="65000"/>
                    <a:lumOff val="35000"/>
                  </a:schemeClr>
                </a:solidFill>
              </a:rPr>
              <a:t>点击输入标题文字</a:t>
            </a:r>
          </a:p>
        </p:txBody>
      </p:sp>
      <p:sp>
        <p:nvSpPr>
          <p:cNvPr id="32799" name="文本框 80"/>
          <p:cNvSpPr txBox="1">
            <a:spLocks noChangeArrowheads="1"/>
          </p:cNvSpPr>
          <p:nvPr/>
        </p:nvSpPr>
        <p:spPr bwMode="auto">
          <a:xfrm>
            <a:off x="9158427" y="3444875"/>
            <a:ext cx="2236510"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2000" b="1" dirty="0">
                <a:solidFill>
                  <a:schemeClr val="tx1">
                    <a:lumMod val="65000"/>
                    <a:lumOff val="35000"/>
                  </a:schemeClr>
                </a:solidFill>
              </a:rPr>
              <a:t>点击输入标题文字</a:t>
            </a:r>
          </a:p>
        </p:txBody>
      </p:sp>
      <p:sp>
        <p:nvSpPr>
          <p:cNvPr id="32800" name="矩形 46"/>
          <p:cNvSpPr>
            <a:spLocks noChangeArrowheads="1"/>
          </p:cNvSpPr>
          <p:nvPr/>
        </p:nvSpPr>
        <p:spPr bwMode="auto">
          <a:xfrm>
            <a:off x="849313" y="3924300"/>
            <a:ext cx="2884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400" dirty="0">
              <a:solidFill>
                <a:schemeClr val="tx1">
                  <a:lumMod val="50000"/>
                  <a:lumOff val="50000"/>
                </a:schemeClr>
              </a:solidFill>
              <a:latin typeface="微软雅黑" panose="020B0503020204020204" pitchFamily="34" charset="-122"/>
            </a:endParaRPr>
          </a:p>
        </p:txBody>
      </p:sp>
      <p:sp>
        <p:nvSpPr>
          <p:cNvPr id="32801" name="矩形 47"/>
          <p:cNvSpPr>
            <a:spLocks noChangeArrowheads="1"/>
          </p:cNvSpPr>
          <p:nvPr/>
        </p:nvSpPr>
        <p:spPr bwMode="auto">
          <a:xfrm>
            <a:off x="8347075" y="3916363"/>
            <a:ext cx="3063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400" dirty="0">
              <a:solidFill>
                <a:schemeClr val="tx1">
                  <a:lumMod val="50000"/>
                  <a:lumOff val="50000"/>
                </a:schemeClr>
              </a:solidFill>
              <a:latin typeface="微软雅黑" panose="020B0503020204020204" pitchFamily="34" charset="-122"/>
            </a:endParaRPr>
          </a:p>
        </p:txBody>
      </p:sp>
      <p:sp>
        <p:nvSpPr>
          <p:cNvPr id="39"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40"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41" name="圆角矩形 40"/>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42" name="直接连接符 41"/>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2784"/>
                                        </p:tgtEl>
                                        <p:attrNameLst>
                                          <p:attrName>style.visibility</p:attrName>
                                        </p:attrNameLst>
                                      </p:cBhvr>
                                      <p:to>
                                        <p:strVal val="visible"/>
                                      </p:to>
                                    </p:set>
                                    <p:animEffect transition="in" filter="wipe(down)">
                                      <p:cBhvr>
                                        <p:cTn id="34" dur="500"/>
                                        <p:tgtEl>
                                          <p:spTgt spid="3278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2788"/>
                                        </p:tgtEl>
                                        <p:attrNameLst>
                                          <p:attrName>style.visibility</p:attrName>
                                        </p:attrNameLst>
                                      </p:cBhvr>
                                      <p:to>
                                        <p:strVal val="visible"/>
                                      </p:to>
                                    </p:set>
                                    <p:animEffect transition="in" filter="wipe(down)">
                                      <p:cBhvr>
                                        <p:cTn id="37" dur="500"/>
                                        <p:tgtEl>
                                          <p:spTgt spid="3278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2783"/>
                                        </p:tgtEl>
                                        <p:attrNameLst>
                                          <p:attrName>style.visibility</p:attrName>
                                        </p:attrNameLst>
                                      </p:cBhvr>
                                      <p:to>
                                        <p:strVal val="visible"/>
                                      </p:to>
                                    </p:set>
                                    <p:animEffect transition="in" filter="wipe(down)">
                                      <p:cBhvr>
                                        <p:cTn id="40" dur="500"/>
                                        <p:tgtEl>
                                          <p:spTgt spid="3278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785"/>
                                        </p:tgtEl>
                                        <p:attrNameLst>
                                          <p:attrName>style.visibility</p:attrName>
                                        </p:attrNameLst>
                                      </p:cBhvr>
                                      <p:to>
                                        <p:strVal val="visible"/>
                                      </p:to>
                                    </p:set>
                                    <p:animEffect transition="in" filter="wipe(down)">
                                      <p:cBhvr>
                                        <p:cTn id="43" dur="500"/>
                                        <p:tgtEl>
                                          <p:spTgt spid="3278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2786"/>
                                        </p:tgtEl>
                                        <p:attrNameLst>
                                          <p:attrName>style.visibility</p:attrName>
                                        </p:attrNameLst>
                                      </p:cBhvr>
                                      <p:to>
                                        <p:strVal val="visible"/>
                                      </p:to>
                                    </p:set>
                                    <p:animEffect transition="in" filter="wipe(down)">
                                      <p:cBhvr>
                                        <p:cTn id="46" dur="500"/>
                                        <p:tgtEl>
                                          <p:spTgt spid="3278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2787"/>
                                        </p:tgtEl>
                                        <p:attrNameLst>
                                          <p:attrName>style.visibility</p:attrName>
                                        </p:attrNameLst>
                                      </p:cBhvr>
                                      <p:to>
                                        <p:strVal val="visible"/>
                                      </p:to>
                                    </p:set>
                                    <p:animEffect transition="in" filter="wipe(down)">
                                      <p:cBhvr>
                                        <p:cTn id="49" dur="500"/>
                                        <p:tgtEl>
                                          <p:spTgt spid="327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32776"/>
                                        </p:tgtEl>
                                        <p:attrNameLst>
                                          <p:attrName>style.visibility</p:attrName>
                                        </p:attrNameLst>
                                      </p:cBhvr>
                                      <p:to>
                                        <p:strVal val="visible"/>
                                      </p:to>
                                    </p:set>
                                    <p:animEffect transition="in" filter="wipe(right)">
                                      <p:cBhvr>
                                        <p:cTn id="54" dur="500"/>
                                        <p:tgtEl>
                                          <p:spTgt spid="3277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2779"/>
                                        </p:tgtEl>
                                        <p:attrNameLst>
                                          <p:attrName>style.visibility</p:attrName>
                                        </p:attrNameLst>
                                      </p:cBhvr>
                                      <p:to>
                                        <p:strVal val="visible"/>
                                      </p:to>
                                    </p:set>
                                    <p:animEffect transition="in" filter="wipe(left)">
                                      <p:cBhvr>
                                        <p:cTn id="57" dur="500"/>
                                        <p:tgtEl>
                                          <p:spTgt spid="3277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2778"/>
                                        </p:tgtEl>
                                        <p:attrNameLst>
                                          <p:attrName>style.visibility</p:attrName>
                                        </p:attrNameLst>
                                      </p:cBhvr>
                                      <p:to>
                                        <p:strVal val="visible"/>
                                      </p:to>
                                    </p:set>
                                    <p:animEffect transition="in" filter="wipe(left)">
                                      <p:cBhvr>
                                        <p:cTn id="60" dur="500"/>
                                        <p:tgtEl>
                                          <p:spTgt spid="32778"/>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2777"/>
                                        </p:tgtEl>
                                        <p:attrNameLst>
                                          <p:attrName>style.visibility</p:attrName>
                                        </p:attrNameLst>
                                      </p:cBhvr>
                                      <p:to>
                                        <p:strVal val="visible"/>
                                      </p:to>
                                    </p:set>
                                    <p:animEffect transition="in" filter="wipe(right)">
                                      <p:cBhvr>
                                        <p:cTn id="63" dur="500"/>
                                        <p:tgtEl>
                                          <p:spTgt spid="3277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2773"/>
                                        </p:tgtEl>
                                        <p:attrNameLst>
                                          <p:attrName>style.visibility</p:attrName>
                                        </p:attrNameLst>
                                      </p:cBhvr>
                                      <p:to>
                                        <p:strVal val="visible"/>
                                      </p:to>
                                    </p:set>
                                    <p:anim calcmode="lin" valueType="num">
                                      <p:cBhvr>
                                        <p:cTn id="68" dur="500" fill="hold"/>
                                        <p:tgtEl>
                                          <p:spTgt spid="32773"/>
                                        </p:tgtEl>
                                        <p:attrNameLst>
                                          <p:attrName>ppt_w</p:attrName>
                                        </p:attrNameLst>
                                      </p:cBhvr>
                                      <p:tavLst>
                                        <p:tav tm="0">
                                          <p:val>
                                            <p:fltVal val="0"/>
                                          </p:val>
                                        </p:tav>
                                        <p:tav tm="100000">
                                          <p:val>
                                            <p:strVal val="#ppt_w"/>
                                          </p:val>
                                        </p:tav>
                                      </p:tavLst>
                                    </p:anim>
                                    <p:anim calcmode="lin" valueType="num">
                                      <p:cBhvr>
                                        <p:cTn id="69" dur="500" fill="hold"/>
                                        <p:tgtEl>
                                          <p:spTgt spid="32773"/>
                                        </p:tgtEl>
                                        <p:attrNameLst>
                                          <p:attrName>ppt_h</p:attrName>
                                        </p:attrNameLst>
                                      </p:cBhvr>
                                      <p:tavLst>
                                        <p:tav tm="0">
                                          <p:val>
                                            <p:fltVal val="0"/>
                                          </p:val>
                                        </p:tav>
                                        <p:tav tm="100000">
                                          <p:val>
                                            <p:strVal val="#ppt_h"/>
                                          </p:val>
                                        </p:tav>
                                      </p:tavLst>
                                    </p:anim>
                                    <p:animEffect transition="in" filter="fade">
                                      <p:cBhvr>
                                        <p:cTn id="70" dur="500"/>
                                        <p:tgtEl>
                                          <p:spTgt spid="3277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2774"/>
                                        </p:tgtEl>
                                        <p:attrNameLst>
                                          <p:attrName>style.visibility</p:attrName>
                                        </p:attrNameLst>
                                      </p:cBhvr>
                                      <p:to>
                                        <p:strVal val="visible"/>
                                      </p:to>
                                    </p:set>
                                    <p:anim calcmode="lin" valueType="num">
                                      <p:cBhvr>
                                        <p:cTn id="73" dur="500" fill="hold"/>
                                        <p:tgtEl>
                                          <p:spTgt spid="32774"/>
                                        </p:tgtEl>
                                        <p:attrNameLst>
                                          <p:attrName>ppt_w</p:attrName>
                                        </p:attrNameLst>
                                      </p:cBhvr>
                                      <p:tavLst>
                                        <p:tav tm="0">
                                          <p:val>
                                            <p:fltVal val="0"/>
                                          </p:val>
                                        </p:tav>
                                        <p:tav tm="100000">
                                          <p:val>
                                            <p:strVal val="#ppt_w"/>
                                          </p:val>
                                        </p:tav>
                                      </p:tavLst>
                                    </p:anim>
                                    <p:anim calcmode="lin" valueType="num">
                                      <p:cBhvr>
                                        <p:cTn id="74" dur="500" fill="hold"/>
                                        <p:tgtEl>
                                          <p:spTgt spid="32774"/>
                                        </p:tgtEl>
                                        <p:attrNameLst>
                                          <p:attrName>ppt_h</p:attrName>
                                        </p:attrNameLst>
                                      </p:cBhvr>
                                      <p:tavLst>
                                        <p:tav tm="0">
                                          <p:val>
                                            <p:fltVal val="0"/>
                                          </p:val>
                                        </p:tav>
                                        <p:tav tm="100000">
                                          <p:val>
                                            <p:strVal val="#ppt_h"/>
                                          </p:val>
                                        </p:tav>
                                      </p:tavLst>
                                    </p:anim>
                                    <p:animEffect transition="in" filter="fade">
                                      <p:cBhvr>
                                        <p:cTn id="75" dur="500"/>
                                        <p:tgtEl>
                                          <p:spTgt spid="32774"/>
                                        </p:tgtEl>
                                      </p:cBhvr>
                                    </p:animEffect>
                                  </p:childTnLst>
                                </p:cTn>
                              </p:par>
                              <p:par>
                                <p:cTn id="76" presetID="53" presetClass="entr" presetSubtype="16" fill="hold" nodeType="withEffect">
                                  <p:stCondLst>
                                    <p:cond delay="0"/>
                                  </p:stCondLst>
                                  <p:childTnLst>
                                    <p:set>
                                      <p:cBhvr>
                                        <p:cTn id="77" dur="1" fill="hold">
                                          <p:stCondLst>
                                            <p:cond delay="0"/>
                                          </p:stCondLst>
                                        </p:cTn>
                                        <p:tgtEl>
                                          <p:spTgt spid="32775"/>
                                        </p:tgtEl>
                                        <p:attrNameLst>
                                          <p:attrName>style.visibility</p:attrName>
                                        </p:attrNameLst>
                                      </p:cBhvr>
                                      <p:to>
                                        <p:strVal val="visible"/>
                                      </p:to>
                                    </p:set>
                                    <p:anim calcmode="lin" valueType="num">
                                      <p:cBhvr>
                                        <p:cTn id="78" dur="500" fill="hold"/>
                                        <p:tgtEl>
                                          <p:spTgt spid="32775"/>
                                        </p:tgtEl>
                                        <p:attrNameLst>
                                          <p:attrName>ppt_w</p:attrName>
                                        </p:attrNameLst>
                                      </p:cBhvr>
                                      <p:tavLst>
                                        <p:tav tm="0">
                                          <p:val>
                                            <p:fltVal val="0"/>
                                          </p:val>
                                        </p:tav>
                                        <p:tav tm="100000">
                                          <p:val>
                                            <p:strVal val="#ppt_w"/>
                                          </p:val>
                                        </p:tav>
                                      </p:tavLst>
                                    </p:anim>
                                    <p:anim calcmode="lin" valueType="num">
                                      <p:cBhvr>
                                        <p:cTn id="79" dur="500" fill="hold"/>
                                        <p:tgtEl>
                                          <p:spTgt spid="32775"/>
                                        </p:tgtEl>
                                        <p:attrNameLst>
                                          <p:attrName>ppt_h</p:attrName>
                                        </p:attrNameLst>
                                      </p:cBhvr>
                                      <p:tavLst>
                                        <p:tav tm="0">
                                          <p:val>
                                            <p:fltVal val="0"/>
                                          </p:val>
                                        </p:tav>
                                        <p:tav tm="100000">
                                          <p:val>
                                            <p:strVal val="#ppt_h"/>
                                          </p:val>
                                        </p:tav>
                                      </p:tavLst>
                                    </p:anim>
                                    <p:animEffect transition="in" filter="fade">
                                      <p:cBhvr>
                                        <p:cTn id="80" dur="500"/>
                                        <p:tgtEl>
                                          <p:spTgt spid="327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2772"/>
                                        </p:tgtEl>
                                        <p:attrNameLst>
                                          <p:attrName>style.visibility</p:attrName>
                                        </p:attrNameLst>
                                      </p:cBhvr>
                                      <p:to>
                                        <p:strVal val="visible"/>
                                      </p:to>
                                    </p:set>
                                    <p:anim calcmode="lin" valueType="num">
                                      <p:cBhvr>
                                        <p:cTn id="83" dur="500" fill="hold"/>
                                        <p:tgtEl>
                                          <p:spTgt spid="32772"/>
                                        </p:tgtEl>
                                        <p:attrNameLst>
                                          <p:attrName>ppt_w</p:attrName>
                                        </p:attrNameLst>
                                      </p:cBhvr>
                                      <p:tavLst>
                                        <p:tav tm="0">
                                          <p:val>
                                            <p:fltVal val="0"/>
                                          </p:val>
                                        </p:tav>
                                        <p:tav tm="100000">
                                          <p:val>
                                            <p:strVal val="#ppt_w"/>
                                          </p:val>
                                        </p:tav>
                                      </p:tavLst>
                                    </p:anim>
                                    <p:anim calcmode="lin" valueType="num">
                                      <p:cBhvr>
                                        <p:cTn id="84" dur="500" fill="hold"/>
                                        <p:tgtEl>
                                          <p:spTgt spid="32772"/>
                                        </p:tgtEl>
                                        <p:attrNameLst>
                                          <p:attrName>ppt_h</p:attrName>
                                        </p:attrNameLst>
                                      </p:cBhvr>
                                      <p:tavLst>
                                        <p:tav tm="0">
                                          <p:val>
                                            <p:fltVal val="0"/>
                                          </p:val>
                                        </p:tav>
                                        <p:tav tm="100000">
                                          <p:val>
                                            <p:strVal val="#ppt_h"/>
                                          </p:val>
                                        </p:tav>
                                      </p:tavLst>
                                    </p:anim>
                                    <p:animEffect transition="in" filter="fade">
                                      <p:cBhvr>
                                        <p:cTn id="85" dur="500"/>
                                        <p:tgtEl>
                                          <p:spTgt spid="32772"/>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32790"/>
                                        </p:tgtEl>
                                        <p:attrNameLst>
                                          <p:attrName>style.visibility</p:attrName>
                                        </p:attrNameLst>
                                      </p:cBhvr>
                                      <p:to>
                                        <p:strVal val="visible"/>
                                      </p:to>
                                    </p:set>
                                    <p:anim calcmode="lin" valueType="num">
                                      <p:cBhvr additive="base">
                                        <p:cTn id="90" dur="500"/>
                                        <p:tgtEl>
                                          <p:spTgt spid="32790"/>
                                        </p:tgtEl>
                                        <p:attrNameLst>
                                          <p:attrName>ppt_y</p:attrName>
                                        </p:attrNameLst>
                                      </p:cBhvr>
                                      <p:tavLst>
                                        <p:tav tm="0">
                                          <p:val>
                                            <p:strVal val="#ppt_y+#ppt_h*1.125000"/>
                                          </p:val>
                                        </p:tav>
                                        <p:tav tm="100000">
                                          <p:val>
                                            <p:strVal val="#ppt_y"/>
                                          </p:val>
                                        </p:tav>
                                      </p:tavLst>
                                    </p:anim>
                                    <p:animEffect transition="in" filter="wipe(up)">
                                      <p:cBhvr>
                                        <p:cTn id="91" dur="500"/>
                                        <p:tgtEl>
                                          <p:spTgt spid="32790"/>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32798"/>
                                        </p:tgtEl>
                                        <p:attrNameLst>
                                          <p:attrName>style.visibility</p:attrName>
                                        </p:attrNameLst>
                                      </p:cBhvr>
                                      <p:to>
                                        <p:strVal val="visible"/>
                                      </p:to>
                                    </p:set>
                                    <p:anim calcmode="lin" valueType="num">
                                      <p:cBhvr additive="base">
                                        <p:cTn id="94" dur="500"/>
                                        <p:tgtEl>
                                          <p:spTgt spid="32798"/>
                                        </p:tgtEl>
                                        <p:attrNameLst>
                                          <p:attrName>ppt_y</p:attrName>
                                        </p:attrNameLst>
                                      </p:cBhvr>
                                      <p:tavLst>
                                        <p:tav tm="0">
                                          <p:val>
                                            <p:strVal val="#ppt_y+#ppt_h*1.125000"/>
                                          </p:val>
                                        </p:tav>
                                        <p:tav tm="100000">
                                          <p:val>
                                            <p:strVal val="#ppt_y"/>
                                          </p:val>
                                        </p:tav>
                                      </p:tavLst>
                                    </p:anim>
                                    <p:animEffect transition="in" filter="wipe(up)">
                                      <p:cBhvr>
                                        <p:cTn id="95" dur="500"/>
                                        <p:tgtEl>
                                          <p:spTgt spid="32798"/>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32791"/>
                                        </p:tgtEl>
                                        <p:attrNameLst>
                                          <p:attrName>style.visibility</p:attrName>
                                        </p:attrNameLst>
                                      </p:cBhvr>
                                      <p:to>
                                        <p:strVal val="visible"/>
                                      </p:to>
                                    </p:set>
                                    <p:anim calcmode="lin" valueType="num">
                                      <p:cBhvr additive="base">
                                        <p:cTn id="98" dur="500"/>
                                        <p:tgtEl>
                                          <p:spTgt spid="32791"/>
                                        </p:tgtEl>
                                        <p:attrNameLst>
                                          <p:attrName>ppt_y</p:attrName>
                                        </p:attrNameLst>
                                      </p:cBhvr>
                                      <p:tavLst>
                                        <p:tav tm="0">
                                          <p:val>
                                            <p:strVal val="#ppt_y+#ppt_h*1.125000"/>
                                          </p:val>
                                        </p:tav>
                                        <p:tav tm="100000">
                                          <p:val>
                                            <p:strVal val="#ppt_y"/>
                                          </p:val>
                                        </p:tav>
                                      </p:tavLst>
                                    </p:anim>
                                    <p:animEffect transition="in" filter="wipe(up)">
                                      <p:cBhvr>
                                        <p:cTn id="99" dur="500"/>
                                        <p:tgtEl>
                                          <p:spTgt spid="32791"/>
                                        </p:tgtEl>
                                      </p:cBhvr>
                                    </p:animEffect>
                                  </p:childTnLst>
                                </p:cTn>
                              </p:par>
                              <p:par>
                                <p:cTn id="100" presetID="12" presetClass="entr" presetSubtype="4" fill="hold" grpId="0" nodeType="withEffect">
                                  <p:stCondLst>
                                    <p:cond delay="0"/>
                                  </p:stCondLst>
                                  <p:childTnLst>
                                    <p:set>
                                      <p:cBhvr>
                                        <p:cTn id="101" dur="1" fill="hold">
                                          <p:stCondLst>
                                            <p:cond delay="0"/>
                                          </p:stCondLst>
                                        </p:cTn>
                                        <p:tgtEl>
                                          <p:spTgt spid="32799"/>
                                        </p:tgtEl>
                                        <p:attrNameLst>
                                          <p:attrName>style.visibility</p:attrName>
                                        </p:attrNameLst>
                                      </p:cBhvr>
                                      <p:to>
                                        <p:strVal val="visible"/>
                                      </p:to>
                                    </p:set>
                                    <p:anim calcmode="lin" valueType="num">
                                      <p:cBhvr additive="base">
                                        <p:cTn id="102" dur="500"/>
                                        <p:tgtEl>
                                          <p:spTgt spid="32799"/>
                                        </p:tgtEl>
                                        <p:attrNameLst>
                                          <p:attrName>ppt_y</p:attrName>
                                        </p:attrNameLst>
                                      </p:cBhvr>
                                      <p:tavLst>
                                        <p:tav tm="0">
                                          <p:val>
                                            <p:strVal val="#ppt_y+#ppt_h*1.125000"/>
                                          </p:val>
                                        </p:tav>
                                        <p:tav tm="100000">
                                          <p:val>
                                            <p:strVal val="#ppt_y"/>
                                          </p:val>
                                        </p:tav>
                                      </p:tavLst>
                                    </p:anim>
                                    <p:animEffect transition="in" filter="wipe(up)">
                                      <p:cBhvr>
                                        <p:cTn id="103" dur="500"/>
                                        <p:tgtEl>
                                          <p:spTgt spid="32799"/>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32792"/>
                                        </p:tgtEl>
                                        <p:attrNameLst>
                                          <p:attrName>style.visibility</p:attrName>
                                        </p:attrNameLst>
                                      </p:cBhvr>
                                      <p:to>
                                        <p:strVal val="visible"/>
                                      </p:to>
                                    </p:set>
                                    <p:anim calcmode="lin" valueType="num">
                                      <p:cBhvr additive="base">
                                        <p:cTn id="106" dur="500"/>
                                        <p:tgtEl>
                                          <p:spTgt spid="32792"/>
                                        </p:tgtEl>
                                        <p:attrNameLst>
                                          <p:attrName>ppt_y</p:attrName>
                                        </p:attrNameLst>
                                      </p:cBhvr>
                                      <p:tavLst>
                                        <p:tav tm="0">
                                          <p:val>
                                            <p:strVal val="#ppt_y+#ppt_h*1.125000"/>
                                          </p:val>
                                        </p:tav>
                                        <p:tav tm="100000">
                                          <p:val>
                                            <p:strVal val="#ppt_y"/>
                                          </p:val>
                                        </p:tav>
                                      </p:tavLst>
                                    </p:anim>
                                    <p:animEffect transition="in" filter="wipe(up)">
                                      <p:cBhvr>
                                        <p:cTn id="107" dur="500"/>
                                        <p:tgtEl>
                                          <p:spTgt spid="32792"/>
                                        </p:tgtEl>
                                      </p:cBhvr>
                                    </p:animEffect>
                                  </p:childTnLst>
                                </p:cTn>
                              </p:par>
                              <p:par>
                                <p:cTn id="108" presetID="12" presetClass="entr" presetSubtype="4" fill="hold" grpId="0" nodeType="withEffect">
                                  <p:stCondLst>
                                    <p:cond delay="0"/>
                                  </p:stCondLst>
                                  <p:childTnLst>
                                    <p:set>
                                      <p:cBhvr>
                                        <p:cTn id="109" dur="1" fill="hold">
                                          <p:stCondLst>
                                            <p:cond delay="0"/>
                                          </p:stCondLst>
                                        </p:cTn>
                                        <p:tgtEl>
                                          <p:spTgt spid="32793"/>
                                        </p:tgtEl>
                                        <p:attrNameLst>
                                          <p:attrName>style.visibility</p:attrName>
                                        </p:attrNameLst>
                                      </p:cBhvr>
                                      <p:to>
                                        <p:strVal val="visible"/>
                                      </p:to>
                                    </p:set>
                                    <p:anim calcmode="lin" valueType="num">
                                      <p:cBhvr additive="base">
                                        <p:cTn id="110" dur="500"/>
                                        <p:tgtEl>
                                          <p:spTgt spid="32793"/>
                                        </p:tgtEl>
                                        <p:attrNameLst>
                                          <p:attrName>ppt_y</p:attrName>
                                        </p:attrNameLst>
                                      </p:cBhvr>
                                      <p:tavLst>
                                        <p:tav tm="0">
                                          <p:val>
                                            <p:strVal val="#ppt_y+#ppt_h*1.125000"/>
                                          </p:val>
                                        </p:tav>
                                        <p:tav tm="100000">
                                          <p:val>
                                            <p:strVal val="#ppt_y"/>
                                          </p:val>
                                        </p:tav>
                                      </p:tavLst>
                                    </p:anim>
                                    <p:animEffect transition="in" filter="wipe(up)">
                                      <p:cBhvr>
                                        <p:cTn id="111" dur="500"/>
                                        <p:tgtEl>
                                          <p:spTgt spid="3279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32794"/>
                                        </p:tgtEl>
                                        <p:attrNameLst>
                                          <p:attrName>style.visibility</p:attrName>
                                        </p:attrNameLst>
                                      </p:cBhvr>
                                      <p:to>
                                        <p:strVal val="visible"/>
                                      </p:to>
                                    </p:set>
                                    <p:animEffect transition="in" filter="wipe(up)">
                                      <p:cBhvr>
                                        <p:cTn id="116" dur="500"/>
                                        <p:tgtEl>
                                          <p:spTgt spid="32794"/>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32800"/>
                                        </p:tgtEl>
                                        <p:attrNameLst>
                                          <p:attrName>style.visibility</p:attrName>
                                        </p:attrNameLst>
                                      </p:cBhvr>
                                      <p:to>
                                        <p:strVal val="visible"/>
                                      </p:to>
                                    </p:set>
                                    <p:animEffect transition="in" filter="wipe(up)">
                                      <p:cBhvr>
                                        <p:cTn id="119" dur="500"/>
                                        <p:tgtEl>
                                          <p:spTgt spid="32800"/>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32795"/>
                                        </p:tgtEl>
                                        <p:attrNameLst>
                                          <p:attrName>style.visibility</p:attrName>
                                        </p:attrNameLst>
                                      </p:cBhvr>
                                      <p:to>
                                        <p:strVal val="visible"/>
                                      </p:to>
                                    </p:set>
                                    <p:animEffect transition="in" filter="wipe(up)">
                                      <p:cBhvr>
                                        <p:cTn id="122" dur="500"/>
                                        <p:tgtEl>
                                          <p:spTgt spid="32795"/>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32801"/>
                                        </p:tgtEl>
                                        <p:attrNameLst>
                                          <p:attrName>style.visibility</p:attrName>
                                        </p:attrNameLst>
                                      </p:cBhvr>
                                      <p:to>
                                        <p:strVal val="visible"/>
                                      </p:to>
                                    </p:set>
                                    <p:animEffect transition="in" filter="wipe(up)">
                                      <p:cBhvr>
                                        <p:cTn id="125" dur="500"/>
                                        <p:tgtEl>
                                          <p:spTgt spid="32801"/>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32797"/>
                                        </p:tgtEl>
                                        <p:attrNameLst>
                                          <p:attrName>style.visibility</p:attrName>
                                        </p:attrNameLst>
                                      </p:cBhvr>
                                      <p:to>
                                        <p:strVal val="visible"/>
                                      </p:to>
                                    </p:set>
                                    <p:animEffect transition="in" filter="wipe(up)">
                                      <p:cBhvr>
                                        <p:cTn id="128" dur="500"/>
                                        <p:tgtEl>
                                          <p:spTgt spid="32797"/>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32796"/>
                                        </p:tgtEl>
                                        <p:attrNameLst>
                                          <p:attrName>style.visibility</p:attrName>
                                        </p:attrNameLst>
                                      </p:cBhvr>
                                      <p:to>
                                        <p:strVal val="visible"/>
                                      </p:to>
                                    </p:set>
                                    <p:animEffect transition="in" filter="wipe(up)">
                                      <p:cBhvr>
                                        <p:cTn id="131" dur="500"/>
                                        <p:tgtEl>
                                          <p:spTgt spid="32796"/>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32789"/>
                                        </p:tgtEl>
                                        <p:attrNameLst>
                                          <p:attrName>style.visibility</p:attrName>
                                        </p:attrNameLst>
                                      </p:cBhvr>
                                      <p:to>
                                        <p:strVal val="visible"/>
                                      </p:to>
                                    </p:set>
                                    <p:anim calcmode="lin" valueType="num">
                                      <p:cBhvr>
                                        <p:cTn id="136" dur="500" fill="hold"/>
                                        <p:tgtEl>
                                          <p:spTgt spid="32789"/>
                                        </p:tgtEl>
                                        <p:attrNameLst>
                                          <p:attrName>ppt_w</p:attrName>
                                        </p:attrNameLst>
                                      </p:cBhvr>
                                      <p:tavLst>
                                        <p:tav tm="0">
                                          <p:val>
                                            <p:fltVal val="0"/>
                                          </p:val>
                                        </p:tav>
                                        <p:tav tm="100000">
                                          <p:val>
                                            <p:strVal val="#ppt_w"/>
                                          </p:val>
                                        </p:tav>
                                      </p:tavLst>
                                    </p:anim>
                                    <p:anim calcmode="lin" valueType="num">
                                      <p:cBhvr>
                                        <p:cTn id="137" dur="500" fill="hold"/>
                                        <p:tgtEl>
                                          <p:spTgt spid="32789"/>
                                        </p:tgtEl>
                                        <p:attrNameLst>
                                          <p:attrName>ppt_h</p:attrName>
                                        </p:attrNameLst>
                                      </p:cBhvr>
                                      <p:tavLst>
                                        <p:tav tm="0">
                                          <p:val>
                                            <p:fltVal val="0"/>
                                          </p:val>
                                        </p:tav>
                                        <p:tav tm="100000">
                                          <p:val>
                                            <p:strVal val="#ppt_h"/>
                                          </p:val>
                                        </p:tav>
                                      </p:tavLst>
                                    </p:anim>
                                    <p:animEffect transition="in" filter="fade">
                                      <p:cBhvr>
                                        <p:cTn id="138" dur="500"/>
                                        <p:tgtEl>
                                          <p:spTgt spid="32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4" grpId="0" animBg="1"/>
      <p:bldP spid="32776" grpId="0" animBg="1"/>
      <p:bldP spid="32777" grpId="0" animBg="1"/>
      <p:bldP spid="32778" grpId="0" animBg="1"/>
      <p:bldP spid="32779" grpId="0" animBg="1"/>
      <p:bldP spid="32783" grpId="0" animBg="1"/>
      <p:bldP spid="32784" grpId="0" animBg="1"/>
      <p:bldP spid="32785" grpId="0" animBg="1"/>
      <p:bldP spid="32786" grpId="0" animBg="1"/>
      <p:bldP spid="32787" grpId="0" animBg="1"/>
      <p:bldP spid="32788" grpId="0" animBg="1"/>
      <p:bldP spid="32789" grpId="0"/>
      <p:bldP spid="32790" grpId="0"/>
      <p:bldP spid="32791" grpId="0"/>
      <p:bldP spid="32792" grpId="0"/>
      <p:bldP spid="32793" grpId="0"/>
      <p:bldP spid="32794" grpId="0"/>
      <p:bldP spid="32795" grpId="0"/>
      <p:bldP spid="32796" grpId="0"/>
      <p:bldP spid="32797" grpId="0"/>
      <p:bldP spid="32798" grpId="0"/>
      <p:bldP spid="32799" grpId="0"/>
      <p:bldP spid="32800" grpId="0"/>
      <p:bldP spid="32801" grpId="0"/>
      <p:bldP spid="39" grpId="0"/>
      <p:bldP spid="40" grpId="0"/>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圆角矩形 3"/>
          <p:cNvSpPr>
            <a:spLocks noChangeAspect="1" noChangeArrowheads="1"/>
          </p:cNvSpPr>
          <p:nvPr/>
        </p:nvSpPr>
        <p:spPr bwMode="auto">
          <a:xfrm>
            <a:off x="6675438" y="2190750"/>
            <a:ext cx="539750" cy="539750"/>
          </a:xfrm>
          <a:prstGeom prst="roundRect">
            <a:avLst>
              <a:gd name="adj" fmla="val 3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4822" name="圆角矩形 5"/>
          <p:cNvSpPr>
            <a:spLocks noChangeAspect="1" noChangeArrowheads="1"/>
          </p:cNvSpPr>
          <p:nvPr/>
        </p:nvSpPr>
        <p:spPr bwMode="auto">
          <a:xfrm>
            <a:off x="6675438" y="3179763"/>
            <a:ext cx="539750" cy="539750"/>
          </a:xfrm>
          <a:prstGeom prst="roundRect">
            <a:avLst>
              <a:gd name="adj" fmla="val 30000"/>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4823" name="圆角矩形 7"/>
          <p:cNvSpPr>
            <a:spLocks noChangeAspect="1" noChangeArrowheads="1"/>
          </p:cNvSpPr>
          <p:nvPr/>
        </p:nvSpPr>
        <p:spPr bwMode="auto">
          <a:xfrm>
            <a:off x="6675438" y="4162425"/>
            <a:ext cx="539750" cy="539750"/>
          </a:xfrm>
          <a:prstGeom prst="roundRect">
            <a:avLst>
              <a:gd name="adj" fmla="val 30000"/>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4824" name="圆角矩形 8"/>
          <p:cNvSpPr>
            <a:spLocks noChangeAspect="1" noChangeArrowheads="1"/>
          </p:cNvSpPr>
          <p:nvPr/>
        </p:nvSpPr>
        <p:spPr bwMode="auto">
          <a:xfrm>
            <a:off x="6675438" y="5145088"/>
            <a:ext cx="539750" cy="541337"/>
          </a:xfrm>
          <a:prstGeom prst="roundRect">
            <a:avLst>
              <a:gd name="adj" fmla="val 3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4825" name="文本框 9"/>
          <p:cNvSpPr txBox="1">
            <a:spLocks noChangeArrowheads="1"/>
          </p:cNvSpPr>
          <p:nvPr/>
        </p:nvSpPr>
        <p:spPr bwMode="auto">
          <a:xfrm>
            <a:off x="7351713" y="2190750"/>
            <a:ext cx="4206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600" dirty="0">
              <a:solidFill>
                <a:schemeClr val="tx1">
                  <a:lumMod val="50000"/>
                  <a:lumOff val="50000"/>
                </a:schemeClr>
              </a:solidFill>
              <a:latin typeface="微软雅黑" panose="020B0503020204020204" pitchFamily="34" charset="-122"/>
            </a:endParaRPr>
          </a:p>
        </p:txBody>
      </p:sp>
      <p:sp>
        <p:nvSpPr>
          <p:cNvPr id="34826" name="文本框 10"/>
          <p:cNvSpPr txBox="1">
            <a:spLocks noChangeArrowheads="1"/>
          </p:cNvSpPr>
          <p:nvPr/>
        </p:nvSpPr>
        <p:spPr bwMode="auto">
          <a:xfrm>
            <a:off x="7351713" y="3179763"/>
            <a:ext cx="4206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600" dirty="0">
              <a:solidFill>
                <a:schemeClr val="tx1">
                  <a:lumMod val="50000"/>
                  <a:lumOff val="50000"/>
                </a:schemeClr>
              </a:solidFill>
              <a:latin typeface="微软雅黑" panose="020B0503020204020204" pitchFamily="34" charset="-122"/>
            </a:endParaRPr>
          </a:p>
        </p:txBody>
      </p:sp>
      <p:sp>
        <p:nvSpPr>
          <p:cNvPr id="34827" name="文本框 11"/>
          <p:cNvSpPr txBox="1">
            <a:spLocks noChangeArrowheads="1"/>
          </p:cNvSpPr>
          <p:nvPr/>
        </p:nvSpPr>
        <p:spPr bwMode="auto">
          <a:xfrm>
            <a:off x="7351713" y="4162425"/>
            <a:ext cx="4206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600" dirty="0">
              <a:solidFill>
                <a:schemeClr val="tx1">
                  <a:lumMod val="50000"/>
                  <a:lumOff val="50000"/>
                </a:schemeClr>
              </a:solidFill>
              <a:latin typeface="微软雅黑" panose="020B0503020204020204" pitchFamily="34" charset="-122"/>
            </a:endParaRPr>
          </a:p>
        </p:txBody>
      </p:sp>
      <p:sp>
        <p:nvSpPr>
          <p:cNvPr id="34828" name="文本框 12"/>
          <p:cNvSpPr txBox="1">
            <a:spLocks noChangeArrowheads="1"/>
          </p:cNvSpPr>
          <p:nvPr/>
        </p:nvSpPr>
        <p:spPr bwMode="auto">
          <a:xfrm>
            <a:off x="7351713" y="5145088"/>
            <a:ext cx="4206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a:t>
            </a:r>
            <a:endParaRPr lang="zh-CN" altLang="zh-CN" sz="1600" dirty="0">
              <a:solidFill>
                <a:schemeClr val="tx1">
                  <a:lumMod val="50000"/>
                  <a:lumOff val="50000"/>
                </a:schemeClr>
              </a:solidFill>
              <a:latin typeface="微软雅黑" panose="020B0503020204020204" pitchFamily="34" charset="-122"/>
            </a:endParaRPr>
          </a:p>
        </p:txBody>
      </p:sp>
      <p:sp>
        <p:nvSpPr>
          <p:cNvPr id="34829" name="KSO_Shape"/>
          <p:cNvSpPr>
            <a:spLocks noChangeAspect="1"/>
          </p:cNvSpPr>
          <p:nvPr/>
        </p:nvSpPr>
        <p:spPr bwMode="auto">
          <a:xfrm>
            <a:off x="6765925" y="2279650"/>
            <a:ext cx="360363" cy="360363"/>
          </a:xfrm>
          <a:custGeom>
            <a:avLst/>
            <a:gdLst>
              <a:gd name="T0" fmla="*/ 1990090 w 2276475"/>
              <a:gd name="T1" fmla="*/ 1006121 h 2276475"/>
              <a:gd name="T2" fmla="*/ 2026603 w 2276475"/>
              <a:gd name="T3" fmla="*/ 1074595 h 2276475"/>
              <a:gd name="T4" fmla="*/ 2003743 w 2276475"/>
              <a:gd name="T5" fmla="*/ 1150043 h 2276475"/>
              <a:gd name="T6" fmla="*/ 1935480 w 2276475"/>
              <a:gd name="T7" fmla="*/ 1186816 h 2276475"/>
              <a:gd name="T8" fmla="*/ 1859598 w 2276475"/>
              <a:gd name="T9" fmla="*/ 1163991 h 2276475"/>
              <a:gd name="T10" fmla="*/ 1822768 w 2276475"/>
              <a:gd name="T11" fmla="*/ 1095517 h 2276475"/>
              <a:gd name="T12" fmla="*/ 1845628 w 2276475"/>
              <a:gd name="T13" fmla="*/ 1020069 h 2276475"/>
              <a:gd name="T14" fmla="*/ 1914208 w 2276475"/>
              <a:gd name="T15" fmla="*/ 983296 h 2276475"/>
              <a:gd name="T16" fmla="*/ 1066800 w 2276475"/>
              <a:gd name="T17" fmla="*/ 1104910 h 2276475"/>
              <a:gd name="T18" fmla="*/ 955675 w 2276475"/>
              <a:gd name="T19" fmla="*/ 853792 h 2276475"/>
              <a:gd name="T20" fmla="*/ 1002983 w 2276475"/>
              <a:gd name="T21" fmla="*/ 952017 h 2276475"/>
              <a:gd name="T22" fmla="*/ 958215 w 2276475"/>
              <a:gd name="T23" fmla="*/ 1107141 h 2276475"/>
              <a:gd name="T24" fmla="*/ 758190 w 2276475"/>
              <a:gd name="T25" fmla="*/ 1253047 h 2276475"/>
              <a:gd name="T26" fmla="*/ 930275 w 2276475"/>
              <a:gd name="T27" fmla="*/ 1023539 h 2276475"/>
              <a:gd name="T28" fmla="*/ 916940 w 2276475"/>
              <a:gd name="T29" fmla="*/ 909103 h 2276475"/>
              <a:gd name="T30" fmla="*/ 795338 w 2276475"/>
              <a:gd name="T31" fmla="*/ 897977 h 2276475"/>
              <a:gd name="T32" fmla="*/ 810260 w 2276475"/>
              <a:gd name="T33" fmla="*/ 830269 h 2276475"/>
              <a:gd name="T34" fmla="*/ 1566304 w 2276475"/>
              <a:gd name="T35" fmla="*/ 972465 h 2276475"/>
              <a:gd name="T36" fmla="*/ 1670527 w 2276475"/>
              <a:gd name="T37" fmla="*/ 961969 h 2276475"/>
              <a:gd name="T38" fmla="*/ 1731984 w 2276475"/>
              <a:gd name="T39" fmla="*/ 1032895 h 2276475"/>
              <a:gd name="T40" fmla="*/ 1678447 w 2276475"/>
              <a:gd name="T41" fmla="*/ 1084420 h 2276475"/>
              <a:gd name="T42" fmla="*/ 1637582 w 2276475"/>
              <a:gd name="T43" fmla="*/ 1020491 h 2276475"/>
              <a:gd name="T44" fmla="*/ 1548247 w 2276475"/>
              <a:gd name="T45" fmla="*/ 1042119 h 2276475"/>
              <a:gd name="T46" fmla="*/ 472263 w 2276475"/>
              <a:gd name="T47" fmla="*/ 597214 h 2276475"/>
              <a:gd name="T48" fmla="*/ 552878 w 2276475"/>
              <a:gd name="T49" fmla="*/ 1121943 h 2276475"/>
              <a:gd name="T50" fmla="*/ 423069 w 2276475"/>
              <a:gd name="T51" fmla="*/ 1184162 h 2276475"/>
              <a:gd name="T52" fmla="*/ 594455 w 2276475"/>
              <a:gd name="T53" fmla="*/ 1417481 h 2276475"/>
              <a:gd name="T54" fmla="*/ 954366 w 2276475"/>
              <a:gd name="T55" fmla="*/ 1768253 h 2276475"/>
              <a:gd name="T56" fmla="*/ 1130512 w 2276475"/>
              <a:gd name="T57" fmla="*/ 1862533 h 2276475"/>
              <a:gd name="T58" fmla="*/ 1190180 w 2276475"/>
              <a:gd name="T59" fmla="*/ 1708891 h 2276475"/>
              <a:gd name="T60" fmla="*/ 1697356 w 2276475"/>
              <a:gd name="T61" fmla="*/ 1837772 h 2276475"/>
              <a:gd name="T62" fmla="*/ 1652287 w 2276475"/>
              <a:gd name="T63" fmla="*/ 2273618 h 2276475"/>
              <a:gd name="T64" fmla="*/ 1303803 w 2276475"/>
              <a:gd name="T65" fmla="*/ 2220923 h 2276475"/>
              <a:gd name="T66" fmla="*/ 948653 w 2276475"/>
              <a:gd name="T67" fmla="*/ 2085376 h 2276475"/>
              <a:gd name="T68" fmla="*/ 551609 w 2276475"/>
              <a:gd name="T69" fmla="*/ 1819043 h 2276475"/>
              <a:gd name="T70" fmla="*/ 230419 w 2276475"/>
              <a:gd name="T71" fmla="*/ 1439384 h 2276475"/>
              <a:gd name="T72" fmla="*/ 66650 w 2276475"/>
              <a:gd name="T73" fmla="*/ 1067661 h 2276475"/>
              <a:gd name="T74" fmla="*/ 635 w 2276475"/>
              <a:gd name="T75" fmla="*/ 688002 h 2276475"/>
              <a:gd name="T76" fmla="*/ 46972 w 2276475"/>
              <a:gd name="T77" fmla="*/ 580707 h 2276475"/>
              <a:gd name="T78" fmla="*/ 1296988 w 2276475"/>
              <a:gd name="T79" fmla="*/ 264159 h 2276475"/>
              <a:gd name="T80" fmla="*/ 1343026 w 2276475"/>
              <a:gd name="T81" fmla="*/ 326072 h 2276475"/>
              <a:gd name="T82" fmla="*/ 1331596 w 2276475"/>
              <a:gd name="T83" fmla="*/ 404812 h 2276475"/>
              <a:gd name="T84" fmla="*/ 1269683 w 2276475"/>
              <a:gd name="T85" fmla="*/ 450850 h 2276475"/>
              <a:gd name="T86" fmla="*/ 1190626 w 2276475"/>
              <a:gd name="T87" fmla="*/ 439420 h 2276475"/>
              <a:gd name="T88" fmla="*/ 1144588 w 2276475"/>
              <a:gd name="T89" fmla="*/ 377507 h 2276475"/>
              <a:gd name="T90" fmla="*/ 1156336 w 2276475"/>
              <a:gd name="T91" fmla="*/ 298449 h 2276475"/>
              <a:gd name="T92" fmla="*/ 1218248 w 2276475"/>
              <a:gd name="T93" fmla="*/ 252412 h 2276475"/>
              <a:gd name="T94" fmla="*/ 1496875 w 2276475"/>
              <a:gd name="T95" fmla="*/ 36843 h 2276475"/>
              <a:gd name="T96" fmla="*/ 1866510 w 2276475"/>
              <a:gd name="T97" fmla="*/ 220105 h 2276475"/>
              <a:gd name="T98" fmla="*/ 2143419 w 2276475"/>
              <a:gd name="T99" fmla="*/ 542163 h 2276475"/>
              <a:gd name="T100" fmla="*/ 2268854 w 2276475"/>
              <a:gd name="T101" fmla="*/ 929967 h 2276475"/>
              <a:gd name="T102" fmla="*/ 2239956 w 2276475"/>
              <a:gd name="T103" fmla="*/ 1332699 h 2276475"/>
              <a:gd name="T104" fmla="*/ 2056409 w 2276475"/>
              <a:gd name="T105" fmla="*/ 1702400 h 2276475"/>
              <a:gd name="T106" fmla="*/ 1990357 w 2276475"/>
              <a:gd name="T107" fmla="*/ 1510880 h 2276475"/>
              <a:gd name="T108" fmla="*/ 2104677 w 2276475"/>
              <a:gd name="T109" fmla="*/ 1184692 h 2276475"/>
              <a:gd name="T110" fmla="*/ 2088482 w 2276475"/>
              <a:gd name="T111" fmla="*/ 843577 h 2276475"/>
              <a:gd name="T112" fmla="*/ 1941454 w 2276475"/>
              <a:gd name="T113" fmla="*/ 527553 h 2276475"/>
              <a:gd name="T114" fmla="*/ 1674706 w 2276475"/>
              <a:gd name="T115" fmla="*/ 286168 h 2276475"/>
              <a:gd name="T116" fmla="*/ 1348577 w 2276475"/>
              <a:gd name="T117" fmla="*/ 171828 h 2276475"/>
              <a:gd name="T118" fmla="*/ 1007204 w 2276475"/>
              <a:gd name="T119" fmla="*/ 188026 h 2276475"/>
              <a:gd name="T120" fmla="*/ 691553 w 2276475"/>
              <a:gd name="T121" fmla="*/ 335398 h 2276475"/>
              <a:gd name="T122" fmla="*/ 660751 w 2276475"/>
              <a:gd name="T123" fmla="*/ 159759 h 2276475"/>
              <a:gd name="T124" fmla="*/ 1043723 w 2276475"/>
              <a:gd name="T125" fmla="*/ 14928 h 2276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76475"/>
              <a:gd name="T190" fmla="*/ 0 h 2276475"/>
              <a:gd name="T191" fmla="*/ 2276475 w 2276475"/>
              <a:gd name="T192" fmla="*/ 2276475 h 2276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76475" h="2276475">
                <a:moveTo>
                  <a:pt x="1919288" y="982662"/>
                </a:moveTo>
                <a:lnTo>
                  <a:pt x="1924685" y="982662"/>
                </a:lnTo>
                <a:lnTo>
                  <a:pt x="1929765" y="982662"/>
                </a:lnTo>
                <a:lnTo>
                  <a:pt x="1935480" y="983296"/>
                </a:lnTo>
                <a:lnTo>
                  <a:pt x="1940560" y="983930"/>
                </a:lnTo>
                <a:lnTo>
                  <a:pt x="1945323" y="984564"/>
                </a:lnTo>
                <a:lnTo>
                  <a:pt x="1950403" y="986149"/>
                </a:lnTo>
                <a:lnTo>
                  <a:pt x="1955165" y="987100"/>
                </a:lnTo>
                <a:lnTo>
                  <a:pt x="1959610" y="989002"/>
                </a:lnTo>
                <a:lnTo>
                  <a:pt x="1964373" y="990904"/>
                </a:lnTo>
                <a:lnTo>
                  <a:pt x="1969135" y="992489"/>
                </a:lnTo>
                <a:lnTo>
                  <a:pt x="1973580" y="995025"/>
                </a:lnTo>
                <a:lnTo>
                  <a:pt x="1977708" y="997245"/>
                </a:lnTo>
                <a:lnTo>
                  <a:pt x="1981835" y="1000415"/>
                </a:lnTo>
                <a:lnTo>
                  <a:pt x="1985963" y="1003268"/>
                </a:lnTo>
                <a:lnTo>
                  <a:pt x="1990090" y="1006121"/>
                </a:lnTo>
                <a:lnTo>
                  <a:pt x="1993583" y="1009291"/>
                </a:lnTo>
                <a:lnTo>
                  <a:pt x="1997075" y="1012778"/>
                </a:lnTo>
                <a:lnTo>
                  <a:pt x="2000568" y="1016265"/>
                </a:lnTo>
                <a:lnTo>
                  <a:pt x="2003743" y="1020069"/>
                </a:lnTo>
                <a:lnTo>
                  <a:pt x="2006918" y="1023873"/>
                </a:lnTo>
                <a:lnTo>
                  <a:pt x="2009775" y="1027994"/>
                </a:lnTo>
                <a:lnTo>
                  <a:pt x="2012315" y="1031799"/>
                </a:lnTo>
                <a:lnTo>
                  <a:pt x="2014855" y="1036237"/>
                </a:lnTo>
                <a:lnTo>
                  <a:pt x="2017078" y="1040675"/>
                </a:lnTo>
                <a:lnTo>
                  <a:pt x="2019300" y="1045430"/>
                </a:lnTo>
                <a:lnTo>
                  <a:pt x="2020888" y="1049868"/>
                </a:lnTo>
                <a:lnTo>
                  <a:pt x="2022475" y="1054623"/>
                </a:lnTo>
                <a:lnTo>
                  <a:pt x="2023745" y="1059695"/>
                </a:lnTo>
                <a:lnTo>
                  <a:pt x="2025016" y="1064451"/>
                </a:lnTo>
                <a:lnTo>
                  <a:pt x="2025968" y="1069523"/>
                </a:lnTo>
                <a:lnTo>
                  <a:pt x="2026603" y="1074595"/>
                </a:lnTo>
                <a:lnTo>
                  <a:pt x="2026920" y="1079984"/>
                </a:lnTo>
                <a:lnTo>
                  <a:pt x="2027238" y="1085056"/>
                </a:lnTo>
                <a:lnTo>
                  <a:pt x="2026920" y="1090445"/>
                </a:lnTo>
                <a:lnTo>
                  <a:pt x="2026603" y="1095517"/>
                </a:lnTo>
                <a:lnTo>
                  <a:pt x="2025968" y="1100590"/>
                </a:lnTo>
                <a:lnTo>
                  <a:pt x="2025016" y="1105662"/>
                </a:lnTo>
                <a:lnTo>
                  <a:pt x="2023745" y="1110417"/>
                </a:lnTo>
                <a:lnTo>
                  <a:pt x="2022475" y="1115489"/>
                </a:lnTo>
                <a:lnTo>
                  <a:pt x="2020888" y="1120244"/>
                </a:lnTo>
                <a:lnTo>
                  <a:pt x="2019300" y="1124682"/>
                </a:lnTo>
                <a:lnTo>
                  <a:pt x="2017078" y="1129437"/>
                </a:lnTo>
                <a:lnTo>
                  <a:pt x="2014855" y="1133876"/>
                </a:lnTo>
                <a:lnTo>
                  <a:pt x="2012315" y="1138314"/>
                </a:lnTo>
                <a:lnTo>
                  <a:pt x="2009775" y="1142118"/>
                </a:lnTo>
                <a:lnTo>
                  <a:pt x="2006918" y="1146239"/>
                </a:lnTo>
                <a:lnTo>
                  <a:pt x="2003743" y="1150043"/>
                </a:lnTo>
                <a:lnTo>
                  <a:pt x="2000568" y="1153847"/>
                </a:lnTo>
                <a:lnTo>
                  <a:pt x="1997075" y="1157334"/>
                </a:lnTo>
                <a:lnTo>
                  <a:pt x="1993583" y="1160821"/>
                </a:lnTo>
                <a:lnTo>
                  <a:pt x="1990090" y="1163991"/>
                </a:lnTo>
                <a:lnTo>
                  <a:pt x="1985963" y="1166845"/>
                </a:lnTo>
                <a:lnTo>
                  <a:pt x="1981835" y="1169698"/>
                </a:lnTo>
                <a:lnTo>
                  <a:pt x="1977708" y="1172234"/>
                </a:lnTo>
                <a:lnTo>
                  <a:pt x="1973580" y="1175087"/>
                </a:lnTo>
                <a:lnTo>
                  <a:pt x="1969135" y="1176989"/>
                </a:lnTo>
                <a:lnTo>
                  <a:pt x="1964373" y="1179208"/>
                </a:lnTo>
                <a:lnTo>
                  <a:pt x="1959610" y="1181110"/>
                </a:lnTo>
                <a:lnTo>
                  <a:pt x="1955165" y="1182695"/>
                </a:lnTo>
                <a:lnTo>
                  <a:pt x="1950403" y="1183963"/>
                </a:lnTo>
                <a:lnTo>
                  <a:pt x="1945323" y="1185231"/>
                </a:lnTo>
                <a:lnTo>
                  <a:pt x="1940560" y="1186182"/>
                </a:lnTo>
                <a:lnTo>
                  <a:pt x="1935480" y="1186816"/>
                </a:lnTo>
                <a:lnTo>
                  <a:pt x="1929765" y="1187450"/>
                </a:lnTo>
                <a:lnTo>
                  <a:pt x="1924685" y="1187450"/>
                </a:lnTo>
                <a:lnTo>
                  <a:pt x="1919288" y="1187450"/>
                </a:lnTo>
                <a:lnTo>
                  <a:pt x="1914208" y="1186816"/>
                </a:lnTo>
                <a:lnTo>
                  <a:pt x="1909128" y="1186182"/>
                </a:lnTo>
                <a:lnTo>
                  <a:pt x="1904048" y="1185231"/>
                </a:lnTo>
                <a:lnTo>
                  <a:pt x="1898968" y="1183963"/>
                </a:lnTo>
                <a:lnTo>
                  <a:pt x="1894205" y="1182695"/>
                </a:lnTo>
                <a:lnTo>
                  <a:pt x="1889443" y="1181110"/>
                </a:lnTo>
                <a:lnTo>
                  <a:pt x="1884680" y="1179208"/>
                </a:lnTo>
                <a:lnTo>
                  <a:pt x="1880235" y="1176989"/>
                </a:lnTo>
                <a:lnTo>
                  <a:pt x="1875790" y="1175087"/>
                </a:lnTo>
                <a:lnTo>
                  <a:pt x="1871663" y="1172234"/>
                </a:lnTo>
                <a:lnTo>
                  <a:pt x="1867218" y="1169698"/>
                </a:lnTo>
                <a:lnTo>
                  <a:pt x="1863090" y="1166845"/>
                </a:lnTo>
                <a:lnTo>
                  <a:pt x="1859598" y="1163991"/>
                </a:lnTo>
                <a:lnTo>
                  <a:pt x="1855788" y="1160821"/>
                </a:lnTo>
                <a:lnTo>
                  <a:pt x="1852295" y="1157334"/>
                </a:lnTo>
                <a:lnTo>
                  <a:pt x="1848803" y="1153847"/>
                </a:lnTo>
                <a:lnTo>
                  <a:pt x="1845628" y="1150043"/>
                </a:lnTo>
                <a:lnTo>
                  <a:pt x="1842453" y="1146239"/>
                </a:lnTo>
                <a:lnTo>
                  <a:pt x="1839913" y="1142118"/>
                </a:lnTo>
                <a:lnTo>
                  <a:pt x="1837055" y="1138314"/>
                </a:lnTo>
                <a:lnTo>
                  <a:pt x="1834515" y="1133876"/>
                </a:lnTo>
                <a:lnTo>
                  <a:pt x="1832293" y="1129437"/>
                </a:lnTo>
                <a:lnTo>
                  <a:pt x="1830388" y="1124682"/>
                </a:lnTo>
                <a:lnTo>
                  <a:pt x="1828483" y="1120244"/>
                </a:lnTo>
                <a:lnTo>
                  <a:pt x="1826578" y="1115489"/>
                </a:lnTo>
                <a:lnTo>
                  <a:pt x="1825308" y="1110417"/>
                </a:lnTo>
                <a:lnTo>
                  <a:pt x="1824038" y="1105662"/>
                </a:lnTo>
                <a:lnTo>
                  <a:pt x="1823403" y="1100590"/>
                </a:lnTo>
                <a:lnTo>
                  <a:pt x="1822768" y="1095517"/>
                </a:lnTo>
                <a:lnTo>
                  <a:pt x="1822450" y="1090445"/>
                </a:lnTo>
                <a:lnTo>
                  <a:pt x="1822450" y="1085056"/>
                </a:lnTo>
                <a:lnTo>
                  <a:pt x="1822450" y="1079984"/>
                </a:lnTo>
                <a:lnTo>
                  <a:pt x="1822768" y="1074595"/>
                </a:lnTo>
                <a:lnTo>
                  <a:pt x="1823403" y="1069523"/>
                </a:lnTo>
                <a:lnTo>
                  <a:pt x="1824038" y="1064451"/>
                </a:lnTo>
                <a:lnTo>
                  <a:pt x="1825308" y="1059695"/>
                </a:lnTo>
                <a:lnTo>
                  <a:pt x="1826578" y="1054623"/>
                </a:lnTo>
                <a:lnTo>
                  <a:pt x="1828483" y="1049868"/>
                </a:lnTo>
                <a:lnTo>
                  <a:pt x="1830388" y="1045430"/>
                </a:lnTo>
                <a:lnTo>
                  <a:pt x="1832293" y="1040675"/>
                </a:lnTo>
                <a:lnTo>
                  <a:pt x="1834515" y="1036237"/>
                </a:lnTo>
                <a:lnTo>
                  <a:pt x="1837055" y="1031799"/>
                </a:lnTo>
                <a:lnTo>
                  <a:pt x="1839913" y="1027994"/>
                </a:lnTo>
                <a:lnTo>
                  <a:pt x="1842453" y="1023873"/>
                </a:lnTo>
                <a:lnTo>
                  <a:pt x="1845628" y="1020069"/>
                </a:lnTo>
                <a:lnTo>
                  <a:pt x="1848803" y="1016265"/>
                </a:lnTo>
                <a:lnTo>
                  <a:pt x="1852295" y="1012778"/>
                </a:lnTo>
                <a:lnTo>
                  <a:pt x="1855788" y="1009291"/>
                </a:lnTo>
                <a:lnTo>
                  <a:pt x="1859598" y="1006121"/>
                </a:lnTo>
                <a:lnTo>
                  <a:pt x="1863090" y="1003268"/>
                </a:lnTo>
                <a:lnTo>
                  <a:pt x="1867218" y="1000415"/>
                </a:lnTo>
                <a:lnTo>
                  <a:pt x="1871663" y="997245"/>
                </a:lnTo>
                <a:lnTo>
                  <a:pt x="1875790" y="995025"/>
                </a:lnTo>
                <a:lnTo>
                  <a:pt x="1880235" y="992489"/>
                </a:lnTo>
                <a:lnTo>
                  <a:pt x="1884680" y="990904"/>
                </a:lnTo>
                <a:lnTo>
                  <a:pt x="1889443" y="989002"/>
                </a:lnTo>
                <a:lnTo>
                  <a:pt x="1894205" y="987100"/>
                </a:lnTo>
                <a:lnTo>
                  <a:pt x="1898968" y="986149"/>
                </a:lnTo>
                <a:lnTo>
                  <a:pt x="1904048" y="984564"/>
                </a:lnTo>
                <a:lnTo>
                  <a:pt x="1909128" y="983930"/>
                </a:lnTo>
                <a:lnTo>
                  <a:pt x="1914208" y="983296"/>
                </a:lnTo>
                <a:lnTo>
                  <a:pt x="1919288" y="982662"/>
                </a:lnTo>
                <a:close/>
                <a:moveTo>
                  <a:pt x="1278280" y="917675"/>
                </a:moveTo>
                <a:lnTo>
                  <a:pt x="1116821" y="1122393"/>
                </a:lnTo>
                <a:lnTo>
                  <a:pt x="1278280" y="1122393"/>
                </a:lnTo>
                <a:lnTo>
                  <a:pt x="1278280" y="917675"/>
                </a:lnTo>
                <a:close/>
                <a:moveTo>
                  <a:pt x="1281129" y="835025"/>
                </a:moveTo>
                <a:lnTo>
                  <a:pt x="1340014" y="835025"/>
                </a:lnTo>
                <a:lnTo>
                  <a:pt x="1340014" y="1122393"/>
                </a:lnTo>
                <a:lnTo>
                  <a:pt x="1397000" y="1122393"/>
                </a:lnTo>
                <a:lnTo>
                  <a:pt x="1397000" y="1178659"/>
                </a:lnTo>
                <a:lnTo>
                  <a:pt x="1340014" y="1178659"/>
                </a:lnTo>
                <a:lnTo>
                  <a:pt x="1340014" y="1358900"/>
                </a:lnTo>
                <a:lnTo>
                  <a:pt x="1278280" y="1358900"/>
                </a:lnTo>
                <a:lnTo>
                  <a:pt x="1278280" y="1178659"/>
                </a:lnTo>
                <a:lnTo>
                  <a:pt x="1066800" y="1178659"/>
                </a:lnTo>
                <a:lnTo>
                  <a:pt x="1066800" y="1104910"/>
                </a:lnTo>
                <a:lnTo>
                  <a:pt x="1281129" y="835025"/>
                </a:lnTo>
                <a:close/>
                <a:moveTo>
                  <a:pt x="860108" y="823912"/>
                </a:moveTo>
                <a:lnTo>
                  <a:pt x="868680" y="824230"/>
                </a:lnTo>
                <a:lnTo>
                  <a:pt x="876618" y="824548"/>
                </a:lnTo>
                <a:lnTo>
                  <a:pt x="884555" y="825501"/>
                </a:lnTo>
                <a:lnTo>
                  <a:pt x="892175" y="826455"/>
                </a:lnTo>
                <a:lnTo>
                  <a:pt x="899478" y="828044"/>
                </a:lnTo>
                <a:lnTo>
                  <a:pt x="906463" y="829316"/>
                </a:lnTo>
                <a:lnTo>
                  <a:pt x="913448" y="831541"/>
                </a:lnTo>
                <a:lnTo>
                  <a:pt x="920433" y="833766"/>
                </a:lnTo>
                <a:lnTo>
                  <a:pt x="926465" y="836309"/>
                </a:lnTo>
                <a:lnTo>
                  <a:pt x="932815" y="839170"/>
                </a:lnTo>
                <a:lnTo>
                  <a:pt x="938848" y="842667"/>
                </a:lnTo>
                <a:lnTo>
                  <a:pt x="944880" y="845845"/>
                </a:lnTo>
                <a:lnTo>
                  <a:pt x="950278" y="849978"/>
                </a:lnTo>
                <a:lnTo>
                  <a:pt x="955675" y="853792"/>
                </a:lnTo>
                <a:lnTo>
                  <a:pt x="960755" y="858243"/>
                </a:lnTo>
                <a:lnTo>
                  <a:pt x="965518" y="863011"/>
                </a:lnTo>
                <a:lnTo>
                  <a:pt x="970280" y="868097"/>
                </a:lnTo>
                <a:lnTo>
                  <a:pt x="974725" y="873183"/>
                </a:lnTo>
                <a:lnTo>
                  <a:pt x="978535" y="878587"/>
                </a:lnTo>
                <a:lnTo>
                  <a:pt x="982345" y="884309"/>
                </a:lnTo>
                <a:lnTo>
                  <a:pt x="985520" y="890030"/>
                </a:lnTo>
                <a:lnTo>
                  <a:pt x="989013" y="896070"/>
                </a:lnTo>
                <a:lnTo>
                  <a:pt x="991870" y="902428"/>
                </a:lnTo>
                <a:lnTo>
                  <a:pt x="994410" y="909103"/>
                </a:lnTo>
                <a:lnTo>
                  <a:pt x="996633" y="915461"/>
                </a:lnTo>
                <a:lnTo>
                  <a:pt x="998220" y="922454"/>
                </a:lnTo>
                <a:lnTo>
                  <a:pt x="999808" y="929447"/>
                </a:lnTo>
                <a:lnTo>
                  <a:pt x="1001395" y="936758"/>
                </a:lnTo>
                <a:lnTo>
                  <a:pt x="1002348" y="944387"/>
                </a:lnTo>
                <a:lnTo>
                  <a:pt x="1002983" y="952017"/>
                </a:lnTo>
                <a:lnTo>
                  <a:pt x="1003618" y="959963"/>
                </a:lnTo>
                <a:lnTo>
                  <a:pt x="1003935" y="968546"/>
                </a:lnTo>
                <a:lnTo>
                  <a:pt x="1003618" y="983487"/>
                </a:lnTo>
                <a:lnTo>
                  <a:pt x="1002665" y="990798"/>
                </a:lnTo>
                <a:lnTo>
                  <a:pt x="1002030" y="998109"/>
                </a:lnTo>
                <a:lnTo>
                  <a:pt x="1000760" y="1004784"/>
                </a:lnTo>
                <a:lnTo>
                  <a:pt x="999808" y="1011778"/>
                </a:lnTo>
                <a:lnTo>
                  <a:pt x="998855" y="1018453"/>
                </a:lnTo>
                <a:lnTo>
                  <a:pt x="997268" y="1025129"/>
                </a:lnTo>
                <a:lnTo>
                  <a:pt x="993775" y="1037844"/>
                </a:lnTo>
                <a:lnTo>
                  <a:pt x="989330" y="1050241"/>
                </a:lnTo>
                <a:lnTo>
                  <a:pt x="984568" y="1062002"/>
                </a:lnTo>
                <a:lnTo>
                  <a:pt x="979170" y="1073128"/>
                </a:lnTo>
                <a:lnTo>
                  <a:pt x="972503" y="1084572"/>
                </a:lnTo>
                <a:lnTo>
                  <a:pt x="965518" y="1095697"/>
                </a:lnTo>
                <a:lnTo>
                  <a:pt x="958215" y="1107141"/>
                </a:lnTo>
                <a:lnTo>
                  <a:pt x="950278" y="1118267"/>
                </a:lnTo>
                <a:lnTo>
                  <a:pt x="941388" y="1129710"/>
                </a:lnTo>
                <a:lnTo>
                  <a:pt x="932815" y="1141154"/>
                </a:lnTo>
                <a:lnTo>
                  <a:pt x="923925" y="1151962"/>
                </a:lnTo>
                <a:lnTo>
                  <a:pt x="914400" y="1162770"/>
                </a:lnTo>
                <a:lnTo>
                  <a:pt x="898843" y="1181207"/>
                </a:lnTo>
                <a:lnTo>
                  <a:pt x="882333" y="1199326"/>
                </a:lnTo>
                <a:lnTo>
                  <a:pt x="865188" y="1218398"/>
                </a:lnTo>
                <a:lnTo>
                  <a:pt x="847090" y="1237471"/>
                </a:lnTo>
                <a:lnTo>
                  <a:pt x="813435" y="1272120"/>
                </a:lnTo>
                <a:lnTo>
                  <a:pt x="787400" y="1298503"/>
                </a:lnTo>
                <a:lnTo>
                  <a:pt x="1023938" y="1298503"/>
                </a:lnTo>
                <a:lnTo>
                  <a:pt x="1023938" y="1358900"/>
                </a:lnTo>
                <a:lnTo>
                  <a:pt x="727075" y="1358900"/>
                </a:lnTo>
                <a:lnTo>
                  <a:pt x="727075" y="1285153"/>
                </a:lnTo>
                <a:lnTo>
                  <a:pt x="758190" y="1253047"/>
                </a:lnTo>
                <a:lnTo>
                  <a:pt x="787400" y="1221895"/>
                </a:lnTo>
                <a:lnTo>
                  <a:pt x="801688" y="1206637"/>
                </a:lnTo>
                <a:lnTo>
                  <a:pt x="815340" y="1191061"/>
                </a:lnTo>
                <a:lnTo>
                  <a:pt x="829310" y="1175485"/>
                </a:lnTo>
                <a:lnTo>
                  <a:pt x="842963" y="1158955"/>
                </a:lnTo>
                <a:lnTo>
                  <a:pt x="856298" y="1142743"/>
                </a:lnTo>
                <a:lnTo>
                  <a:pt x="868363" y="1127803"/>
                </a:lnTo>
                <a:lnTo>
                  <a:pt x="879158" y="1113181"/>
                </a:lnTo>
                <a:lnTo>
                  <a:pt x="889000" y="1099830"/>
                </a:lnTo>
                <a:lnTo>
                  <a:pt x="897890" y="1087115"/>
                </a:lnTo>
                <a:lnTo>
                  <a:pt x="905828" y="1075035"/>
                </a:lnTo>
                <a:lnTo>
                  <a:pt x="912495" y="1063910"/>
                </a:lnTo>
                <a:lnTo>
                  <a:pt x="917893" y="1053738"/>
                </a:lnTo>
                <a:lnTo>
                  <a:pt x="922655" y="1043566"/>
                </a:lnTo>
                <a:lnTo>
                  <a:pt x="926465" y="1033711"/>
                </a:lnTo>
                <a:lnTo>
                  <a:pt x="930275" y="1023539"/>
                </a:lnTo>
                <a:lnTo>
                  <a:pt x="932815" y="1013367"/>
                </a:lnTo>
                <a:lnTo>
                  <a:pt x="935038" y="1003195"/>
                </a:lnTo>
                <a:lnTo>
                  <a:pt x="936625" y="993023"/>
                </a:lnTo>
                <a:lnTo>
                  <a:pt x="937578" y="982215"/>
                </a:lnTo>
                <a:lnTo>
                  <a:pt x="937895" y="971725"/>
                </a:lnTo>
                <a:lnTo>
                  <a:pt x="937578" y="961553"/>
                </a:lnTo>
                <a:lnTo>
                  <a:pt x="936308" y="951381"/>
                </a:lnTo>
                <a:lnTo>
                  <a:pt x="935355" y="946613"/>
                </a:lnTo>
                <a:lnTo>
                  <a:pt x="934085" y="942162"/>
                </a:lnTo>
                <a:lnTo>
                  <a:pt x="933133" y="937712"/>
                </a:lnTo>
                <a:lnTo>
                  <a:pt x="931545" y="933898"/>
                </a:lnTo>
                <a:lnTo>
                  <a:pt x="928053" y="925633"/>
                </a:lnTo>
                <a:lnTo>
                  <a:pt x="923925" y="918322"/>
                </a:lnTo>
                <a:lnTo>
                  <a:pt x="921703" y="915143"/>
                </a:lnTo>
                <a:lnTo>
                  <a:pt x="919480" y="911964"/>
                </a:lnTo>
                <a:lnTo>
                  <a:pt x="916940" y="909103"/>
                </a:lnTo>
                <a:lnTo>
                  <a:pt x="914083" y="905924"/>
                </a:lnTo>
                <a:lnTo>
                  <a:pt x="908368" y="901156"/>
                </a:lnTo>
                <a:lnTo>
                  <a:pt x="902018" y="897024"/>
                </a:lnTo>
                <a:lnTo>
                  <a:pt x="895350" y="893209"/>
                </a:lnTo>
                <a:lnTo>
                  <a:pt x="888048" y="890348"/>
                </a:lnTo>
                <a:lnTo>
                  <a:pt x="880745" y="887805"/>
                </a:lnTo>
                <a:lnTo>
                  <a:pt x="872490" y="886216"/>
                </a:lnTo>
                <a:lnTo>
                  <a:pt x="864235" y="885262"/>
                </a:lnTo>
                <a:lnTo>
                  <a:pt x="855345" y="884944"/>
                </a:lnTo>
                <a:lnTo>
                  <a:pt x="847090" y="885262"/>
                </a:lnTo>
                <a:lnTo>
                  <a:pt x="838518" y="886216"/>
                </a:lnTo>
                <a:lnTo>
                  <a:pt x="829628" y="887805"/>
                </a:lnTo>
                <a:lnTo>
                  <a:pt x="820738" y="889713"/>
                </a:lnTo>
                <a:lnTo>
                  <a:pt x="812165" y="892256"/>
                </a:lnTo>
                <a:lnTo>
                  <a:pt x="803593" y="895116"/>
                </a:lnTo>
                <a:lnTo>
                  <a:pt x="795338" y="897977"/>
                </a:lnTo>
                <a:lnTo>
                  <a:pt x="787400" y="901792"/>
                </a:lnTo>
                <a:lnTo>
                  <a:pt x="780415" y="904653"/>
                </a:lnTo>
                <a:lnTo>
                  <a:pt x="773748" y="908149"/>
                </a:lnTo>
                <a:lnTo>
                  <a:pt x="767398" y="911964"/>
                </a:lnTo>
                <a:lnTo>
                  <a:pt x="761048" y="915778"/>
                </a:lnTo>
                <a:lnTo>
                  <a:pt x="749935" y="924043"/>
                </a:lnTo>
                <a:lnTo>
                  <a:pt x="740728" y="930401"/>
                </a:lnTo>
                <a:lnTo>
                  <a:pt x="736918" y="930401"/>
                </a:lnTo>
                <a:lnTo>
                  <a:pt x="736918" y="855700"/>
                </a:lnTo>
                <a:lnTo>
                  <a:pt x="742633" y="853157"/>
                </a:lnTo>
                <a:lnTo>
                  <a:pt x="748030" y="850296"/>
                </a:lnTo>
                <a:lnTo>
                  <a:pt x="761048" y="845210"/>
                </a:lnTo>
                <a:lnTo>
                  <a:pt x="775970" y="839806"/>
                </a:lnTo>
                <a:lnTo>
                  <a:pt x="792798" y="834402"/>
                </a:lnTo>
                <a:lnTo>
                  <a:pt x="801688" y="831859"/>
                </a:lnTo>
                <a:lnTo>
                  <a:pt x="810260" y="830269"/>
                </a:lnTo>
                <a:lnTo>
                  <a:pt x="819150" y="828362"/>
                </a:lnTo>
                <a:lnTo>
                  <a:pt x="827405" y="826773"/>
                </a:lnTo>
                <a:lnTo>
                  <a:pt x="835660" y="825819"/>
                </a:lnTo>
                <a:lnTo>
                  <a:pt x="844233" y="824548"/>
                </a:lnTo>
                <a:lnTo>
                  <a:pt x="852170" y="824230"/>
                </a:lnTo>
                <a:lnTo>
                  <a:pt x="860108" y="823912"/>
                </a:lnTo>
                <a:close/>
                <a:moveTo>
                  <a:pt x="1458913" y="811212"/>
                </a:moveTo>
                <a:lnTo>
                  <a:pt x="1519103" y="811212"/>
                </a:lnTo>
                <a:lnTo>
                  <a:pt x="1519103" y="1009359"/>
                </a:lnTo>
                <a:lnTo>
                  <a:pt x="1526072" y="1002998"/>
                </a:lnTo>
                <a:lnTo>
                  <a:pt x="1532725" y="996955"/>
                </a:lnTo>
                <a:lnTo>
                  <a:pt x="1539694" y="991230"/>
                </a:lnTo>
                <a:lnTo>
                  <a:pt x="1546030" y="986142"/>
                </a:lnTo>
                <a:lnTo>
                  <a:pt x="1552999" y="981370"/>
                </a:lnTo>
                <a:lnTo>
                  <a:pt x="1559652" y="976600"/>
                </a:lnTo>
                <a:lnTo>
                  <a:pt x="1566304" y="972465"/>
                </a:lnTo>
                <a:lnTo>
                  <a:pt x="1572640" y="968966"/>
                </a:lnTo>
                <a:lnTo>
                  <a:pt x="1579292" y="965786"/>
                </a:lnTo>
                <a:lnTo>
                  <a:pt x="1586262" y="962605"/>
                </a:lnTo>
                <a:lnTo>
                  <a:pt x="1592914" y="960061"/>
                </a:lnTo>
                <a:lnTo>
                  <a:pt x="1599884" y="958471"/>
                </a:lnTo>
                <a:lnTo>
                  <a:pt x="1606853" y="956880"/>
                </a:lnTo>
                <a:lnTo>
                  <a:pt x="1614139" y="955926"/>
                </a:lnTo>
                <a:lnTo>
                  <a:pt x="1621109" y="954972"/>
                </a:lnTo>
                <a:lnTo>
                  <a:pt x="1628711" y="954654"/>
                </a:lnTo>
                <a:lnTo>
                  <a:pt x="1635364" y="954972"/>
                </a:lnTo>
                <a:lnTo>
                  <a:pt x="1641383" y="955608"/>
                </a:lnTo>
                <a:lnTo>
                  <a:pt x="1647719" y="956244"/>
                </a:lnTo>
                <a:lnTo>
                  <a:pt x="1653738" y="957198"/>
                </a:lnTo>
                <a:lnTo>
                  <a:pt x="1659757" y="958471"/>
                </a:lnTo>
                <a:lnTo>
                  <a:pt x="1665142" y="960061"/>
                </a:lnTo>
                <a:lnTo>
                  <a:pt x="1670527" y="961969"/>
                </a:lnTo>
                <a:lnTo>
                  <a:pt x="1675913" y="964196"/>
                </a:lnTo>
                <a:lnTo>
                  <a:pt x="1680981" y="966740"/>
                </a:lnTo>
                <a:lnTo>
                  <a:pt x="1685733" y="969602"/>
                </a:lnTo>
                <a:lnTo>
                  <a:pt x="1690485" y="973101"/>
                </a:lnTo>
                <a:lnTo>
                  <a:pt x="1695237" y="976282"/>
                </a:lnTo>
                <a:lnTo>
                  <a:pt x="1699672" y="979780"/>
                </a:lnTo>
                <a:lnTo>
                  <a:pt x="1703473" y="983915"/>
                </a:lnTo>
                <a:lnTo>
                  <a:pt x="1707592" y="988368"/>
                </a:lnTo>
                <a:lnTo>
                  <a:pt x="1711710" y="993139"/>
                </a:lnTo>
                <a:lnTo>
                  <a:pt x="1715195" y="997909"/>
                </a:lnTo>
                <a:lnTo>
                  <a:pt x="1718362" y="1002998"/>
                </a:lnTo>
                <a:lnTo>
                  <a:pt x="1721847" y="1008405"/>
                </a:lnTo>
                <a:lnTo>
                  <a:pt x="1724698" y="1014130"/>
                </a:lnTo>
                <a:lnTo>
                  <a:pt x="1727233" y="1020173"/>
                </a:lnTo>
                <a:lnTo>
                  <a:pt x="1729767" y="1026216"/>
                </a:lnTo>
                <a:lnTo>
                  <a:pt x="1731984" y="1032895"/>
                </a:lnTo>
                <a:lnTo>
                  <a:pt x="1734202" y="1039893"/>
                </a:lnTo>
                <a:lnTo>
                  <a:pt x="1736103" y="1046572"/>
                </a:lnTo>
                <a:lnTo>
                  <a:pt x="1737370" y="1053887"/>
                </a:lnTo>
                <a:lnTo>
                  <a:pt x="1738637" y="1061838"/>
                </a:lnTo>
                <a:lnTo>
                  <a:pt x="1739587" y="1069790"/>
                </a:lnTo>
                <a:lnTo>
                  <a:pt x="1740221" y="1077741"/>
                </a:lnTo>
                <a:lnTo>
                  <a:pt x="1741171" y="1086010"/>
                </a:lnTo>
                <a:lnTo>
                  <a:pt x="1741488" y="1094916"/>
                </a:lnTo>
                <a:lnTo>
                  <a:pt x="1741488" y="1103821"/>
                </a:lnTo>
                <a:lnTo>
                  <a:pt x="1741488" y="1358900"/>
                </a:lnTo>
                <a:lnTo>
                  <a:pt x="1680981" y="1358900"/>
                </a:lnTo>
                <a:lnTo>
                  <a:pt x="1680981" y="1134991"/>
                </a:lnTo>
                <a:lnTo>
                  <a:pt x="1680665" y="1121632"/>
                </a:lnTo>
                <a:lnTo>
                  <a:pt x="1680348" y="1108910"/>
                </a:lnTo>
                <a:lnTo>
                  <a:pt x="1679714" y="1096506"/>
                </a:lnTo>
                <a:lnTo>
                  <a:pt x="1678447" y="1084420"/>
                </a:lnTo>
                <a:lnTo>
                  <a:pt x="1677180" y="1073288"/>
                </a:lnTo>
                <a:lnTo>
                  <a:pt x="1675279" y="1063428"/>
                </a:lnTo>
                <a:lnTo>
                  <a:pt x="1672428" y="1054841"/>
                </a:lnTo>
                <a:lnTo>
                  <a:pt x="1670844" y="1050706"/>
                </a:lnTo>
                <a:lnTo>
                  <a:pt x="1669577" y="1047208"/>
                </a:lnTo>
                <a:lnTo>
                  <a:pt x="1667360" y="1043391"/>
                </a:lnTo>
                <a:lnTo>
                  <a:pt x="1665459" y="1040211"/>
                </a:lnTo>
                <a:lnTo>
                  <a:pt x="1662925" y="1036712"/>
                </a:lnTo>
                <a:lnTo>
                  <a:pt x="1660707" y="1033850"/>
                </a:lnTo>
                <a:lnTo>
                  <a:pt x="1657856" y="1031305"/>
                </a:lnTo>
                <a:lnTo>
                  <a:pt x="1655005" y="1029079"/>
                </a:lnTo>
                <a:lnTo>
                  <a:pt x="1651837" y="1026852"/>
                </a:lnTo>
                <a:lnTo>
                  <a:pt x="1648669" y="1025262"/>
                </a:lnTo>
                <a:lnTo>
                  <a:pt x="1645501" y="1023354"/>
                </a:lnTo>
                <a:lnTo>
                  <a:pt x="1641383" y="1021764"/>
                </a:lnTo>
                <a:lnTo>
                  <a:pt x="1637582" y="1020491"/>
                </a:lnTo>
                <a:lnTo>
                  <a:pt x="1633146" y="1019855"/>
                </a:lnTo>
                <a:lnTo>
                  <a:pt x="1628395" y="1018583"/>
                </a:lnTo>
                <a:lnTo>
                  <a:pt x="1623643" y="1018265"/>
                </a:lnTo>
                <a:lnTo>
                  <a:pt x="1618257" y="1017947"/>
                </a:lnTo>
                <a:lnTo>
                  <a:pt x="1612555" y="1017947"/>
                </a:lnTo>
                <a:lnTo>
                  <a:pt x="1606853" y="1017947"/>
                </a:lnTo>
                <a:lnTo>
                  <a:pt x="1601468" y="1018583"/>
                </a:lnTo>
                <a:lnTo>
                  <a:pt x="1595449" y="1019855"/>
                </a:lnTo>
                <a:lnTo>
                  <a:pt x="1589746" y="1021127"/>
                </a:lnTo>
                <a:lnTo>
                  <a:pt x="1584044" y="1023036"/>
                </a:lnTo>
                <a:lnTo>
                  <a:pt x="1578025" y="1025262"/>
                </a:lnTo>
                <a:lnTo>
                  <a:pt x="1572006" y="1027807"/>
                </a:lnTo>
                <a:lnTo>
                  <a:pt x="1566304" y="1030987"/>
                </a:lnTo>
                <a:lnTo>
                  <a:pt x="1560285" y="1034168"/>
                </a:lnTo>
                <a:lnTo>
                  <a:pt x="1554266" y="1037984"/>
                </a:lnTo>
                <a:lnTo>
                  <a:pt x="1548247" y="1042119"/>
                </a:lnTo>
                <a:lnTo>
                  <a:pt x="1542545" y="1045936"/>
                </a:lnTo>
                <a:lnTo>
                  <a:pt x="1530824" y="1055159"/>
                </a:lnTo>
                <a:lnTo>
                  <a:pt x="1519103" y="1065337"/>
                </a:lnTo>
                <a:lnTo>
                  <a:pt x="1519103" y="1358900"/>
                </a:lnTo>
                <a:lnTo>
                  <a:pt x="1458913" y="1358900"/>
                </a:lnTo>
                <a:lnTo>
                  <a:pt x="1458913" y="811212"/>
                </a:lnTo>
                <a:close/>
                <a:moveTo>
                  <a:pt x="66650" y="577850"/>
                </a:moveTo>
                <a:lnTo>
                  <a:pt x="424974" y="577850"/>
                </a:lnTo>
                <a:lnTo>
                  <a:pt x="431956" y="578167"/>
                </a:lnTo>
                <a:lnTo>
                  <a:pt x="438621" y="579437"/>
                </a:lnTo>
                <a:lnTo>
                  <a:pt x="445286" y="580707"/>
                </a:lnTo>
                <a:lnTo>
                  <a:pt x="450999" y="582929"/>
                </a:lnTo>
                <a:lnTo>
                  <a:pt x="456712" y="585786"/>
                </a:lnTo>
                <a:lnTo>
                  <a:pt x="462425" y="589278"/>
                </a:lnTo>
                <a:lnTo>
                  <a:pt x="467503" y="593087"/>
                </a:lnTo>
                <a:lnTo>
                  <a:pt x="472263" y="597214"/>
                </a:lnTo>
                <a:lnTo>
                  <a:pt x="476389" y="601975"/>
                </a:lnTo>
                <a:lnTo>
                  <a:pt x="480198" y="607054"/>
                </a:lnTo>
                <a:lnTo>
                  <a:pt x="483689" y="612451"/>
                </a:lnTo>
                <a:lnTo>
                  <a:pt x="486228" y="618482"/>
                </a:lnTo>
                <a:lnTo>
                  <a:pt x="488450" y="624514"/>
                </a:lnTo>
                <a:lnTo>
                  <a:pt x="490354" y="630862"/>
                </a:lnTo>
                <a:lnTo>
                  <a:pt x="491306" y="637211"/>
                </a:lnTo>
                <a:lnTo>
                  <a:pt x="491941" y="644195"/>
                </a:lnTo>
                <a:lnTo>
                  <a:pt x="568430" y="1079724"/>
                </a:lnTo>
                <a:lnTo>
                  <a:pt x="567795" y="1086708"/>
                </a:lnTo>
                <a:lnTo>
                  <a:pt x="566843" y="1093056"/>
                </a:lnTo>
                <a:lnTo>
                  <a:pt x="565256" y="1099405"/>
                </a:lnTo>
                <a:lnTo>
                  <a:pt x="563352" y="1105437"/>
                </a:lnTo>
                <a:lnTo>
                  <a:pt x="560178" y="1111468"/>
                </a:lnTo>
                <a:lnTo>
                  <a:pt x="557004" y="1116864"/>
                </a:lnTo>
                <a:lnTo>
                  <a:pt x="552878" y="1121943"/>
                </a:lnTo>
                <a:lnTo>
                  <a:pt x="549070" y="1126705"/>
                </a:lnTo>
                <a:lnTo>
                  <a:pt x="544309" y="1131149"/>
                </a:lnTo>
                <a:lnTo>
                  <a:pt x="539231" y="1134641"/>
                </a:lnTo>
                <a:lnTo>
                  <a:pt x="533835" y="1137815"/>
                </a:lnTo>
                <a:lnTo>
                  <a:pt x="527805" y="1140990"/>
                </a:lnTo>
                <a:lnTo>
                  <a:pt x="521775" y="1143212"/>
                </a:lnTo>
                <a:lnTo>
                  <a:pt x="515427" y="1144799"/>
                </a:lnTo>
                <a:lnTo>
                  <a:pt x="508762" y="1145752"/>
                </a:lnTo>
                <a:lnTo>
                  <a:pt x="502097" y="1146069"/>
                </a:lnTo>
                <a:lnTo>
                  <a:pt x="413865" y="1146069"/>
                </a:lnTo>
                <a:lnTo>
                  <a:pt x="414817" y="1152100"/>
                </a:lnTo>
                <a:lnTo>
                  <a:pt x="416087" y="1158767"/>
                </a:lnTo>
                <a:lnTo>
                  <a:pt x="417039" y="1164798"/>
                </a:lnTo>
                <a:lnTo>
                  <a:pt x="418943" y="1171147"/>
                </a:lnTo>
                <a:lnTo>
                  <a:pt x="420848" y="1177813"/>
                </a:lnTo>
                <a:lnTo>
                  <a:pt x="423069" y="1184162"/>
                </a:lnTo>
                <a:lnTo>
                  <a:pt x="428147" y="1197494"/>
                </a:lnTo>
                <a:lnTo>
                  <a:pt x="434178" y="1210827"/>
                </a:lnTo>
                <a:lnTo>
                  <a:pt x="440843" y="1224159"/>
                </a:lnTo>
                <a:lnTo>
                  <a:pt x="448460" y="1238127"/>
                </a:lnTo>
                <a:lnTo>
                  <a:pt x="457029" y="1252094"/>
                </a:lnTo>
                <a:lnTo>
                  <a:pt x="466233" y="1266062"/>
                </a:lnTo>
                <a:lnTo>
                  <a:pt x="475755" y="1280029"/>
                </a:lnTo>
                <a:lnTo>
                  <a:pt x="486228" y="1294314"/>
                </a:lnTo>
                <a:lnTo>
                  <a:pt x="497019" y="1307964"/>
                </a:lnTo>
                <a:lnTo>
                  <a:pt x="508128" y="1322249"/>
                </a:lnTo>
                <a:lnTo>
                  <a:pt x="519871" y="1336216"/>
                </a:lnTo>
                <a:lnTo>
                  <a:pt x="531931" y="1349866"/>
                </a:lnTo>
                <a:lnTo>
                  <a:pt x="544309" y="1363833"/>
                </a:lnTo>
                <a:lnTo>
                  <a:pt x="556687" y="1377801"/>
                </a:lnTo>
                <a:lnTo>
                  <a:pt x="569382" y="1391133"/>
                </a:lnTo>
                <a:lnTo>
                  <a:pt x="594455" y="1417481"/>
                </a:lnTo>
                <a:lnTo>
                  <a:pt x="620163" y="1442876"/>
                </a:lnTo>
                <a:lnTo>
                  <a:pt x="644919" y="1467319"/>
                </a:lnTo>
                <a:lnTo>
                  <a:pt x="690622" y="1511443"/>
                </a:lnTo>
                <a:lnTo>
                  <a:pt x="710617" y="1530807"/>
                </a:lnTo>
                <a:lnTo>
                  <a:pt x="728390" y="1548266"/>
                </a:lnTo>
                <a:lnTo>
                  <a:pt x="745846" y="1565726"/>
                </a:lnTo>
                <a:lnTo>
                  <a:pt x="764889" y="1586042"/>
                </a:lnTo>
                <a:lnTo>
                  <a:pt x="809005" y="1632071"/>
                </a:lnTo>
                <a:lnTo>
                  <a:pt x="833443" y="1656514"/>
                </a:lnTo>
                <a:lnTo>
                  <a:pt x="859151" y="1681909"/>
                </a:lnTo>
                <a:lnTo>
                  <a:pt x="885494" y="1707622"/>
                </a:lnTo>
                <a:lnTo>
                  <a:pt x="899141" y="1720319"/>
                </a:lnTo>
                <a:lnTo>
                  <a:pt x="912471" y="1732699"/>
                </a:lnTo>
                <a:lnTo>
                  <a:pt x="926436" y="1744762"/>
                </a:lnTo>
                <a:lnTo>
                  <a:pt x="940401" y="1756507"/>
                </a:lnTo>
                <a:lnTo>
                  <a:pt x="954366" y="1768253"/>
                </a:lnTo>
                <a:lnTo>
                  <a:pt x="968330" y="1779681"/>
                </a:lnTo>
                <a:lnTo>
                  <a:pt x="982613" y="1790474"/>
                </a:lnTo>
                <a:lnTo>
                  <a:pt x="996895" y="1800632"/>
                </a:lnTo>
                <a:lnTo>
                  <a:pt x="1010542" y="1810472"/>
                </a:lnTo>
                <a:lnTo>
                  <a:pt x="1024507" y="1819678"/>
                </a:lnTo>
                <a:lnTo>
                  <a:pt x="1038154" y="1827932"/>
                </a:lnTo>
                <a:lnTo>
                  <a:pt x="1052119" y="1835868"/>
                </a:lnTo>
                <a:lnTo>
                  <a:pt x="1065767" y="1842534"/>
                </a:lnTo>
                <a:lnTo>
                  <a:pt x="1079097" y="1848565"/>
                </a:lnTo>
                <a:lnTo>
                  <a:pt x="1092109" y="1853644"/>
                </a:lnTo>
                <a:lnTo>
                  <a:pt x="1098774" y="1855866"/>
                </a:lnTo>
                <a:lnTo>
                  <a:pt x="1105439" y="1857454"/>
                </a:lnTo>
                <a:lnTo>
                  <a:pt x="1111787" y="1859358"/>
                </a:lnTo>
                <a:lnTo>
                  <a:pt x="1118134" y="1860945"/>
                </a:lnTo>
                <a:lnTo>
                  <a:pt x="1124165" y="1861898"/>
                </a:lnTo>
                <a:lnTo>
                  <a:pt x="1130512" y="1862533"/>
                </a:lnTo>
                <a:lnTo>
                  <a:pt x="1130512" y="1774919"/>
                </a:lnTo>
                <a:lnTo>
                  <a:pt x="1130830" y="1767935"/>
                </a:lnTo>
                <a:lnTo>
                  <a:pt x="1131782" y="1761269"/>
                </a:lnTo>
                <a:lnTo>
                  <a:pt x="1133369" y="1754920"/>
                </a:lnTo>
                <a:lnTo>
                  <a:pt x="1135590" y="1748889"/>
                </a:lnTo>
                <a:lnTo>
                  <a:pt x="1138447" y="1743175"/>
                </a:lnTo>
                <a:lnTo>
                  <a:pt x="1141621" y="1737778"/>
                </a:lnTo>
                <a:lnTo>
                  <a:pt x="1145747" y="1732699"/>
                </a:lnTo>
                <a:lnTo>
                  <a:pt x="1149873" y="1727938"/>
                </a:lnTo>
                <a:lnTo>
                  <a:pt x="1154633" y="1723494"/>
                </a:lnTo>
                <a:lnTo>
                  <a:pt x="1159712" y="1720002"/>
                </a:lnTo>
                <a:lnTo>
                  <a:pt x="1165107" y="1716510"/>
                </a:lnTo>
                <a:lnTo>
                  <a:pt x="1170820" y="1713653"/>
                </a:lnTo>
                <a:lnTo>
                  <a:pt x="1177167" y="1711431"/>
                </a:lnTo>
                <a:lnTo>
                  <a:pt x="1183198" y="1709526"/>
                </a:lnTo>
                <a:lnTo>
                  <a:pt x="1190180" y="1708891"/>
                </a:lnTo>
                <a:lnTo>
                  <a:pt x="1196845" y="1708574"/>
                </a:lnTo>
                <a:lnTo>
                  <a:pt x="1632292" y="1785077"/>
                </a:lnTo>
                <a:lnTo>
                  <a:pt x="1638957" y="1785394"/>
                </a:lnTo>
                <a:lnTo>
                  <a:pt x="1645622" y="1786664"/>
                </a:lnTo>
                <a:lnTo>
                  <a:pt x="1652287" y="1787934"/>
                </a:lnTo>
                <a:lnTo>
                  <a:pt x="1658000" y="1790156"/>
                </a:lnTo>
                <a:lnTo>
                  <a:pt x="1663713" y="1793013"/>
                </a:lnTo>
                <a:lnTo>
                  <a:pt x="1669426" y="1796505"/>
                </a:lnTo>
                <a:lnTo>
                  <a:pt x="1674504" y="1799997"/>
                </a:lnTo>
                <a:lnTo>
                  <a:pt x="1679265" y="1804441"/>
                </a:lnTo>
                <a:lnTo>
                  <a:pt x="1683391" y="1809203"/>
                </a:lnTo>
                <a:lnTo>
                  <a:pt x="1687199" y="1814282"/>
                </a:lnTo>
                <a:lnTo>
                  <a:pt x="1690373" y="1819678"/>
                </a:lnTo>
                <a:lnTo>
                  <a:pt x="1693230" y="1825392"/>
                </a:lnTo>
                <a:lnTo>
                  <a:pt x="1695451" y="1831741"/>
                </a:lnTo>
                <a:lnTo>
                  <a:pt x="1697356" y="1837772"/>
                </a:lnTo>
                <a:lnTo>
                  <a:pt x="1697990" y="1844438"/>
                </a:lnTo>
                <a:lnTo>
                  <a:pt x="1698625" y="1851422"/>
                </a:lnTo>
                <a:lnTo>
                  <a:pt x="1698625" y="2210448"/>
                </a:lnTo>
                <a:lnTo>
                  <a:pt x="1697990" y="2216796"/>
                </a:lnTo>
                <a:lnTo>
                  <a:pt x="1697356" y="2223780"/>
                </a:lnTo>
                <a:lnTo>
                  <a:pt x="1695451" y="2229811"/>
                </a:lnTo>
                <a:lnTo>
                  <a:pt x="1693230" y="2236160"/>
                </a:lnTo>
                <a:lnTo>
                  <a:pt x="1690373" y="2241874"/>
                </a:lnTo>
                <a:lnTo>
                  <a:pt x="1687199" y="2247588"/>
                </a:lnTo>
                <a:lnTo>
                  <a:pt x="1683391" y="2252667"/>
                </a:lnTo>
                <a:lnTo>
                  <a:pt x="1679265" y="2257429"/>
                </a:lnTo>
                <a:lnTo>
                  <a:pt x="1674504" y="2261238"/>
                </a:lnTo>
                <a:lnTo>
                  <a:pt x="1669426" y="2265365"/>
                </a:lnTo>
                <a:lnTo>
                  <a:pt x="1663713" y="2268539"/>
                </a:lnTo>
                <a:lnTo>
                  <a:pt x="1658000" y="2271396"/>
                </a:lnTo>
                <a:lnTo>
                  <a:pt x="1652287" y="2273618"/>
                </a:lnTo>
                <a:lnTo>
                  <a:pt x="1645622" y="2275205"/>
                </a:lnTo>
                <a:lnTo>
                  <a:pt x="1638957" y="2276158"/>
                </a:lnTo>
                <a:lnTo>
                  <a:pt x="1632292" y="2276475"/>
                </a:lnTo>
                <a:lnTo>
                  <a:pt x="1625310" y="2276158"/>
                </a:lnTo>
                <a:lnTo>
                  <a:pt x="1605315" y="2275205"/>
                </a:lnTo>
                <a:lnTo>
                  <a:pt x="1590715" y="2273936"/>
                </a:lnTo>
                <a:lnTo>
                  <a:pt x="1572625" y="2272348"/>
                </a:lnTo>
                <a:lnTo>
                  <a:pt x="1552312" y="2270126"/>
                </a:lnTo>
                <a:lnTo>
                  <a:pt x="1529461" y="2267269"/>
                </a:lnTo>
                <a:lnTo>
                  <a:pt x="1504070" y="2263460"/>
                </a:lnTo>
                <a:lnTo>
                  <a:pt x="1475823" y="2258699"/>
                </a:lnTo>
                <a:lnTo>
                  <a:pt x="1445672" y="2253619"/>
                </a:lnTo>
                <a:lnTo>
                  <a:pt x="1412982" y="2246953"/>
                </a:lnTo>
                <a:lnTo>
                  <a:pt x="1378705" y="2239335"/>
                </a:lnTo>
                <a:lnTo>
                  <a:pt x="1341888" y="2230764"/>
                </a:lnTo>
                <a:lnTo>
                  <a:pt x="1303803" y="2220923"/>
                </a:lnTo>
                <a:lnTo>
                  <a:pt x="1283808" y="2215527"/>
                </a:lnTo>
                <a:lnTo>
                  <a:pt x="1263812" y="2209495"/>
                </a:lnTo>
                <a:lnTo>
                  <a:pt x="1243500" y="2203464"/>
                </a:lnTo>
                <a:lnTo>
                  <a:pt x="1222236" y="2196798"/>
                </a:lnTo>
                <a:lnTo>
                  <a:pt x="1201288" y="2189814"/>
                </a:lnTo>
                <a:lnTo>
                  <a:pt x="1179706" y="2182513"/>
                </a:lnTo>
                <a:lnTo>
                  <a:pt x="1157807" y="2174577"/>
                </a:lnTo>
                <a:lnTo>
                  <a:pt x="1135590" y="2166641"/>
                </a:lnTo>
                <a:lnTo>
                  <a:pt x="1113056" y="2157752"/>
                </a:lnTo>
                <a:lnTo>
                  <a:pt x="1089888" y="2149181"/>
                </a:lnTo>
                <a:lnTo>
                  <a:pt x="1067036" y="2139658"/>
                </a:lnTo>
                <a:lnTo>
                  <a:pt x="1043867" y="2129500"/>
                </a:lnTo>
                <a:lnTo>
                  <a:pt x="1020381" y="2119342"/>
                </a:lnTo>
                <a:lnTo>
                  <a:pt x="996260" y="2108232"/>
                </a:lnTo>
                <a:lnTo>
                  <a:pt x="972774" y="2097121"/>
                </a:lnTo>
                <a:lnTo>
                  <a:pt x="948653" y="2085376"/>
                </a:lnTo>
                <a:lnTo>
                  <a:pt x="924214" y="2072996"/>
                </a:lnTo>
                <a:lnTo>
                  <a:pt x="899776" y="2059663"/>
                </a:lnTo>
                <a:lnTo>
                  <a:pt x="875338" y="2046331"/>
                </a:lnTo>
                <a:lnTo>
                  <a:pt x="850582" y="2032363"/>
                </a:lnTo>
                <a:lnTo>
                  <a:pt x="825826" y="2017761"/>
                </a:lnTo>
                <a:lnTo>
                  <a:pt x="801071" y="2002841"/>
                </a:lnTo>
                <a:lnTo>
                  <a:pt x="776315" y="1987287"/>
                </a:lnTo>
                <a:lnTo>
                  <a:pt x="751242" y="1971415"/>
                </a:lnTo>
                <a:lnTo>
                  <a:pt x="726169" y="1954590"/>
                </a:lnTo>
                <a:lnTo>
                  <a:pt x="701413" y="1937131"/>
                </a:lnTo>
                <a:lnTo>
                  <a:pt x="676022" y="1918720"/>
                </a:lnTo>
                <a:lnTo>
                  <a:pt x="650949" y="1900308"/>
                </a:lnTo>
                <a:lnTo>
                  <a:pt x="626193" y="1880944"/>
                </a:lnTo>
                <a:lnTo>
                  <a:pt x="601120" y="1860945"/>
                </a:lnTo>
                <a:lnTo>
                  <a:pt x="576365" y="1840312"/>
                </a:lnTo>
                <a:lnTo>
                  <a:pt x="551609" y="1819043"/>
                </a:lnTo>
                <a:lnTo>
                  <a:pt x="526853" y="1797140"/>
                </a:lnTo>
                <a:lnTo>
                  <a:pt x="502097" y="1774601"/>
                </a:lnTo>
                <a:lnTo>
                  <a:pt x="477976" y="1751111"/>
                </a:lnTo>
                <a:lnTo>
                  <a:pt x="454490" y="1728255"/>
                </a:lnTo>
                <a:lnTo>
                  <a:pt x="431956" y="1704447"/>
                </a:lnTo>
                <a:lnTo>
                  <a:pt x="410057" y="1680956"/>
                </a:lnTo>
                <a:lnTo>
                  <a:pt x="389110" y="1657148"/>
                </a:lnTo>
                <a:lnTo>
                  <a:pt x="368797" y="1633023"/>
                </a:lnTo>
                <a:lnTo>
                  <a:pt x="349120" y="1609215"/>
                </a:lnTo>
                <a:lnTo>
                  <a:pt x="330077" y="1585089"/>
                </a:lnTo>
                <a:lnTo>
                  <a:pt x="311668" y="1560964"/>
                </a:lnTo>
                <a:lnTo>
                  <a:pt x="294212" y="1536521"/>
                </a:lnTo>
                <a:lnTo>
                  <a:pt x="277709" y="1512078"/>
                </a:lnTo>
                <a:lnTo>
                  <a:pt x="261205" y="1488270"/>
                </a:lnTo>
                <a:lnTo>
                  <a:pt x="245336" y="1463827"/>
                </a:lnTo>
                <a:lnTo>
                  <a:pt x="230419" y="1439384"/>
                </a:lnTo>
                <a:lnTo>
                  <a:pt x="216454" y="1415259"/>
                </a:lnTo>
                <a:lnTo>
                  <a:pt x="202489" y="1390816"/>
                </a:lnTo>
                <a:lnTo>
                  <a:pt x="189477" y="1366690"/>
                </a:lnTo>
                <a:lnTo>
                  <a:pt x="177099" y="1342882"/>
                </a:lnTo>
                <a:lnTo>
                  <a:pt x="165038" y="1318757"/>
                </a:lnTo>
                <a:lnTo>
                  <a:pt x="153295" y="1294949"/>
                </a:lnTo>
                <a:lnTo>
                  <a:pt x="142504" y="1271458"/>
                </a:lnTo>
                <a:lnTo>
                  <a:pt x="132031" y="1247650"/>
                </a:lnTo>
                <a:lnTo>
                  <a:pt x="122192" y="1224159"/>
                </a:lnTo>
                <a:lnTo>
                  <a:pt x="112988" y="1201304"/>
                </a:lnTo>
                <a:lnTo>
                  <a:pt x="104101" y="1178448"/>
                </a:lnTo>
                <a:lnTo>
                  <a:pt x="95849" y="1155910"/>
                </a:lnTo>
                <a:lnTo>
                  <a:pt x="87597" y="1133371"/>
                </a:lnTo>
                <a:lnTo>
                  <a:pt x="80297" y="1110833"/>
                </a:lnTo>
                <a:lnTo>
                  <a:pt x="73315" y="1089247"/>
                </a:lnTo>
                <a:lnTo>
                  <a:pt x="66650" y="1067661"/>
                </a:lnTo>
                <a:lnTo>
                  <a:pt x="60302" y="1046075"/>
                </a:lnTo>
                <a:lnTo>
                  <a:pt x="54590" y="1025441"/>
                </a:lnTo>
                <a:lnTo>
                  <a:pt x="49194" y="1004808"/>
                </a:lnTo>
                <a:lnTo>
                  <a:pt x="44116" y="984492"/>
                </a:lnTo>
                <a:lnTo>
                  <a:pt x="39355" y="964810"/>
                </a:lnTo>
                <a:lnTo>
                  <a:pt x="34912" y="945446"/>
                </a:lnTo>
                <a:lnTo>
                  <a:pt x="30786" y="926717"/>
                </a:lnTo>
                <a:lnTo>
                  <a:pt x="27295" y="907988"/>
                </a:lnTo>
                <a:lnTo>
                  <a:pt x="20630" y="872435"/>
                </a:lnTo>
                <a:lnTo>
                  <a:pt x="15234" y="838786"/>
                </a:lnTo>
                <a:lnTo>
                  <a:pt x="10791" y="807359"/>
                </a:lnTo>
                <a:lnTo>
                  <a:pt x="7617" y="778472"/>
                </a:lnTo>
                <a:lnTo>
                  <a:pt x="5078" y="751807"/>
                </a:lnTo>
                <a:lnTo>
                  <a:pt x="2856" y="727682"/>
                </a:lnTo>
                <a:lnTo>
                  <a:pt x="1904" y="706413"/>
                </a:lnTo>
                <a:lnTo>
                  <a:pt x="635" y="688002"/>
                </a:lnTo>
                <a:lnTo>
                  <a:pt x="317" y="672765"/>
                </a:lnTo>
                <a:lnTo>
                  <a:pt x="0" y="651496"/>
                </a:lnTo>
                <a:lnTo>
                  <a:pt x="317" y="644195"/>
                </a:lnTo>
                <a:lnTo>
                  <a:pt x="635" y="637211"/>
                </a:lnTo>
                <a:lnTo>
                  <a:pt x="1270" y="630862"/>
                </a:lnTo>
                <a:lnTo>
                  <a:pt x="3174" y="624514"/>
                </a:lnTo>
                <a:lnTo>
                  <a:pt x="5395" y="618482"/>
                </a:lnTo>
                <a:lnTo>
                  <a:pt x="8252" y="612451"/>
                </a:lnTo>
                <a:lnTo>
                  <a:pt x="11743" y="607054"/>
                </a:lnTo>
                <a:lnTo>
                  <a:pt x="15234" y="601975"/>
                </a:lnTo>
                <a:lnTo>
                  <a:pt x="19678" y="597214"/>
                </a:lnTo>
                <a:lnTo>
                  <a:pt x="24438" y="592770"/>
                </a:lnTo>
                <a:lnTo>
                  <a:pt x="29516" y="589278"/>
                </a:lnTo>
                <a:lnTo>
                  <a:pt x="34912" y="585786"/>
                </a:lnTo>
                <a:lnTo>
                  <a:pt x="40625" y="582929"/>
                </a:lnTo>
                <a:lnTo>
                  <a:pt x="46972" y="580707"/>
                </a:lnTo>
                <a:lnTo>
                  <a:pt x="53003" y="579437"/>
                </a:lnTo>
                <a:lnTo>
                  <a:pt x="59668" y="578167"/>
                </a:lnTo>
                <a:lnTo>
                  <a:pt x="66650" y="577850"/>
                </a:lnTo>
                <a:close/>
                <a:moveTo>
                  <a:pt x="1238886" y="249237"/>
                </a:moveTo>
                <a:lnTo>
                  <a:pt x="1243966" y="249237"/>
                </a:lnTo>
                <a:lnTo>
                  <a:pt x="1249363" y="249237"/>
                </a:lnTo>
                <a:lnTo>
                  <a:pt x="1254443" y="249872"/>
                </a:lnTo>
                <a:lnTo>
                  <a:pt x="1259523" y="250189"/>
                </a:lnTo>
                <a:lnTo>
                  <a:pt x="1264603" y="251459"/>
                </a:lnTo>
                <a:lnTo>
                  <a:pt x="1269683" y="252412"/>
                </a:lnTo>
                <a:lnTo>
                  <a:pt x="1274446" y="253999"/>
                </a:lnTo>
                <a:lnTo>
                  <a:pt x="1279208" y="255587"/>
                </a:lnTo>
                <a:lnTo>
                  <a:pt x="1283971" y="257174"/>
                </a:lnTo>
                <a:lnTo>
                  <a:pt x="1288416" y="259397"/>
                </a:lnTo>
                <a:lnTo>
                  <a:pt x="1292543" y="261619"/>
                </a:lnTo>
                <a:lnTo>
                  <a:pt x="1296988" y="264159"/>
                </a:lnTo>
                <a:lnTo>
                  <a:pt x="1301116" y="266699"/>
                </a:lnTo>
                <a:lnTo>
                  <a:pt x="1304926" y="269557"/>
                </a:lnTo>
                <a:lnTo>
                  <a:pt x="1309053" y="272414"/>
                </a:lnTo>
                <a:lnTo>
                  <a:pt x="1312863" y="275907"/>
                </a:lnTo>
                <a:lnTo>
                  <a:pt x="1316356" y="279082"/>
                </a:lnTo>
                <a:lnTo>
                  <a:pt x="1319531" y="282892"/>
                </a:lnTo>
                <a:lnTo>
                  <a:pt x="1323023" y="286384"/>
                </a:lnTo>
                <a:lnTo>
                  <a:pt x="1325881" y="290512"/>
                </a:lnTo>
                <a:lnTo>
                  <a:pt x="1328738" y="294322"/>
                </a:lnTo>
                <a:lnTo>
                  <a:pt x="1331596" y="298449"/>
                </a:lnTo>
                <a:lnTo>
                  <a:pt x="1333818" y="302895"/>
                </a:lnTo>
                <a:lnTo>
                  <a:pt x="1336358" y="307340"/>
                </a:lnTo>
                <a:lnTo>
                  <a:pt x="1338263" y="311785"/>
                </a:lnTo>
                <a:lnTo>
                  <a:pt x="1340168" y="316547"/>
                </a:lnTo>
                <a:lnTo>
                  <a:pt x="1341756" y="321310"/>
                </a:lnTo>
                <a:lnTo>
                  <a:pt x="1343026" y="326072"/>
                </a:lnTo>
                <a:lnTo>
                  <a:pt x="1344296" y="331152"/>
                </a:lnTo>
                <a:lnTo>
                  <a:pt x="1345248" y="336232"/>
                </a:lnTo>
                <a:lnTo>
                  <a:pt x="1345884" y="341312"/>
                </a:lnTo>
                <a:lnTo>
                  <a:pt x="1346201" y="346392"/>
                </a:lnTo>
                <a:lnTo>
                  <a:pt x="1346201" y="351790"/>
                </a:lnTo>
                <a:lnTo>
                  <a:pt x="1346201" y="357187"/>
                </a:lnTo>
                <a:lnTo>
                  <a:pt x="1345884" y="362267"/>
                </a:lnTo>
                <a:lnTo>
                  <a:pt x="1345248" y="367347"/>
                </a:lnTo>
                <a:lnTo>
                  <a:pt x="1344296" y="372427"/>
                </a:lnTo>
                <a:lnTo>
                  <a:pt x="1343026" y="377507"/>
                </a:lnTo>
                <a:lnTo>
                  <a:pt x="1341756" y="382270"/>
                </a:lnTo>
                <a:lnTo>
                  <a:pt x="1340168" y="387032"/>
                </a:lnTo>
                <a:lnTo>
                  <a:pt x="1338263" y="391795"/>
                </a:lnTo>
                <a:lnTo>
                  <a:pt x="1336358" y="396240"/>
                </a:lnTo>
                <a:lnTo>
                  <a:pt x="1333818" y="400367"/>
                </a:lnTo>
                <a:lnTo>
                  <a:pt x="1331596" y="404812"/>
                </a:lnTo>
                <a:lnTo>
                  <a:pt x="1328738" y="408940"/>
                </a:lnTo>
                <a:lnTo>
                  <a:pt x="1325881" y="412750"/>
                </a:lnTo>
                <a:lnTo>
                  <a:pt x="1323023" y="416877"/>
                </a:lnTo>
                <a:lnTo>
                  <a:pt x="1319531" y="420370"/>
                </a:lnTo>
                <a:lnTo>
                  <a:pt x="1316356" y="424180"/>
                </a:lnTo>
                <a:lnTo>
                  <a:pt x="1312863" y="427355"/>
                </a:lnTo>
                <a:lnTo>
                  <a:pt x="1309053" y="430847"/>
                </a:lnTo>
                <a:lnTo>
                  <a:pt x="1304926" y="434022"/>
                </a:lnTo>
                <a:lnTo>
                  <a:pt x="1301116" y="436562"/>
                </a:lnTo>
                <a:lnTo>
                  <a:pt x="1296988" y="439420"/>
                </a:lnTo>
                <a:lnTo>
                  <a:pt x="1292543" y="441642"/>
                </a:lnTo>
                <a:lnTo>
                  <a:pt x="1288416" y="444182"/>
                </a:lnTo>
                <a:lnTo>
                  <a:pt x="1283971" y="446087"/>
                </a:lnTo>
                <a:lnTo>
                  <a:pt x="1279208" y="447992"/>
                </a:lnTo>
                <a:lnTo>
                  <a:pt x="1274446" y="449580"/>
                </a:lnTo>
                <a:lnTo>
                  <a:pt x="1269683" y="450850"/>
                </a:lnTo>
                <a:lnTo>
                  <a:pt x="1264603" y="452120"/>
                </a:lnTo>
                <a:lnTo>
                  <a:pt x="1259523" y="453072"/>
                </a:lnTo>
                <a:lnTo>
                  <a:pt x="1254443" y="453707"/>
                </a:lnTo>
                <a:lnTo>
                  <a:pt x="1249363" y="454025"/>
                </a:lnTo>
                <a:lnTo>
                  <a:pt x="1243966" y="454025"/>
                </a:lnTo>
                <a:lnTo>
                  <a:pt x="1238886" y="454025"/>
                </a:lnTo>
                <a:lnTo>
                  <a:pt x="1233488" y="453707"/>
                </a:lnTo>
                <a:lnTo>
                  <a:pt x="1228091" y="453072"/>
                </a:lnTo>
                <a:lnTo>
                  <a:pt x="1223328" y="452120"/>
                </a:lnTo>
                <a:lnTo>
                  <a:pt x="1218248" y="450850"/>
                </a:lnTo>
                <a:lnTo>
                  <a:pt x="1213486" y="449580"/>
                </a:lnTo>
                <a:lnTo>
                  <a:pt x="1208723" y="447992"/>
                </a:lnTo>
                <a:lnTo>
                  <a:pt x="1203961" y="446087"/>
                </a:lnTo>
                <a:lnTo>
                  <a:pt x="1199516" y="444182"/>
                </a:lnTo>
                <a:lnTo>
                  <a:pt x="1195071" y="441642"/>
                </a:lnTo>
                <a:lnTo>
                  <a:pt x="1190626" y="439420"/>
                </a:lnTo>
                <a:lnTo>
                  <a:pt x="1186498" y="436562"/>
                </a:lnTo>
                <a:lnTo>
                  <a:pt x="1182688" y="434022"/>
                </a:lnTo>
                <a:lnTo>
                  <a:pt x="1178561" y="430847"/>
                </a:lnTo>
                <a:lnTo>
                  <a:pt x="1175068" y="427355"/>
                </a:lnTo>
                <a:lnTo>
                  <a:pt x="1171258" y="424180"/>
                </a:lnTo>
                <a:lnTo>
                  <a:pt x="1168083" y="420370"/>
                </a:lnTo>
                <a:lnTo>
                  <a:pt x="1164591" y="416877"/>
                </a:lnTo>
                <a:lnTo>
                  <a:pt x="1161733" y="412750"/>
                </a:lnTo>
                <a:lnTo>
                  <a:pt x="1158876" y="408940"/>
                </a:lnTo>
                <a:lnTo>
                  <a:pt x="1156336" y="404812"/>
                </a:lnTo>
                <a:lnTo>
                  <a:pt x="1153796" y="400367"/>
                </a:lnTo>
                <a:lnTo>
                  <a:pt x="1151573" y="396240"/>
                </a:lnTo>
                <a:lnTo>
                  <a:pt x="1149351" y="391795"/>
                </a:lnTo>
                <a:lnTo>
                  <a:pt x="1147763" y="387032"/>
                </a:lnTo>
                <a:lnTo>
                  <a:pt x="1146176" y="382270"/>
                </a:lnTo>
                <a:lnTo>
                  <a:pt x="1144588" y="377507"/>
                </a:lnTo>
                <a:lnTo>
                  <a:pt x="1143636" y="372427"/>
                </a:lnTo>
                <a:lnTo>
                  <a:pt x="1142366" y="367347"/>
                </a:lnTo>
                <a:lnTo>
                  <a:pt x="1141731" y="362267"/>
                </a:lnTo>
                <a:lnTo>
                  <a:pt x="1141413" y="357187"/>
                </a:lnTo>
                <a:lnTo>
                  <a:pt x="1141413" y="351790"/>
                </a:lnTo>
                <a:lnTo>
                  <a:pt x="1141413" y="346392"/>
                </a:lnTo>
                <a:lnTo>
                  <a:pt x="1141731" y="341312"/>
                </a:lnTo>
                <a:lnTo>
                  <a:pt x="1142366" y="336232"/>
                </a:lnTo>
                <a:lnTo>
                  <a:pt x="1143636" y="331152"/>
                </a:lnTo>
                <a:lnTo>
                  <a:pt x="1144588" y="326072"/>
                </a:lnTo>
                <a:lnTo>
                  <a:pt x="1146176" y="321310"/>
                </a:lnTo>
                <a:lnTo>
                  <a:pt x="1147763" y="316547"/>
                </a:lnTo>
                <a:lnTo>
                  <a:pt x="1149351" y="311785"/>
                </a:lnTo>
                <a:lnTo>
                  <a:pt x="1151573" y="307340"/>
                </a:lnTo>
                <a:lnTo>
                  <a:pt x="1153796" y="302895"/>
                </a:lnTo>
                <a:lnTo>
                  <a:pt x="1156336" y="298449"/>
                </a:lnTo>
                <a:lnTo>
                  <a:pt x="1158876" y="294322"/>
                </a:lnTo>
                <a:lnTo>
                  <a:pt x="1161733" y="290512"/>
                </a:lnTo>
                <a:lnTo>
                  <a:pt x="1164591" y="286384"/>
                </a:lnTo>
                <a:lnTo>
                  <a:pt x="1168083" y="282892"/>
                </a:lnTo>
                <a:lnTo>
                  <a:pt x="1171258" y="279082"/>
                </a:lnTo>
                <a:lnTo>
                  <a:pt x="1175068" y="275907"/>
                </a:lnTo>
                <a:lnTo>
                  <a:pt x="1178561" y="272414"/>
                </a:lnTo>
                <a:lnTo>
                  <a:pt x="1182688" y="269557"/>
                </a:lnTo>
                <a:lnTo>
                  <a:pt x="1186498" y="266699"/>
                </a:lnTo>
                <a:lnTo>
                  <a:pt x="1190626" y="264159"/>
                </a:lnTo>
                <a:lnTo>
                  <a:pt x="1195071" y="261619"/>
                </a:lnTo>
                <a:lnTo>
                  <a:pt x="1199516" y="259397"/>
                </a:lnTo>
                <a:lnTo>
                  <a:pt x="1203961" y="257174"/>
                </a:lnTo>
                <a:lnTo>
                  <a:pt x="1208723" y="255587"/>
                </a:lnTo>
                <a:lnTo>
                  <a:pt x="1213486" y="253999"/>
                </a:lnTo>
                <a:lnTo>
                  <a:pt x="1218248" y="252412"/>
                </a:lnTo>
                <a:lnTo>
                  <a:pt x="1223328" y="251459"/>
                </a:lnTo>
                <a:lnTo>
                  <a:pt x="1228091" y="250189"/>
                </a:lnTo>
                <a:lnTo>
                  <a:pt x="1233488" y="249872"/>
                </a:lnTo>
                <a:lnTo>
                  <a:pt x="1238886" y="249237"/>
                </a:lnTo>
                <a:close/>
                <a:moveTo>
                  <a:pt x="1220284" y="0"/>
                </a:moveTo>
                <a:lnTo>
                  <a:pt x="1245688" y="317"/>
                </a:lnTo>
                <a:lnTo>
                  <a:pt x="1271093" y="1270"/>
                </a:lnTo>
                <a:lnTo>
                  <a:pt x="1296180" y="2858"/>
                </a:lnTo>
                <a:lnTo>
                  <a:pt x="1321902" y="5082"/>
                </a:lnTo>
                <a:lnTo>
                  <a:pt x="1346989" y="7623"/>
                </a:lnTo>
                <a:lnTo>
                  <a:pt x="1372076" y="10799"/>
                </a:lnTo>
                <a:lnTo>
                  <a:pt x="1397163" y="14928"/>
                </a:lnTo>
                <a:lnTo>
                  <a:pt x="1422250" y="19374"/>
                </a:lnTo>
                <a:lnTo>
                  <a:pt x="1447019" y="24774"/>
                </a:lnTo>
                <a:lnTo>
                  <a:pt x="1471788" y="30173"/>
                </a:lnTo>
                <a:lnTo>
                  <a:pt x="1496875" y="36843"/>
                </a:lnTo>
                <a:lnTo>
                  <a:pt x="1521010" y="43830"/>
                </a:lnTo>
                <a:lnTo>
                  <a:pt x="1545461" y="51135"/>
                </a:lnTo>
                <a:lnTo>
                  <a:pt x="1569913" y="59393"/>
                </a:lnTo>
                <a:lnTo>
                  <a:pt x="1594047" y="68286"/>
                </a:lnTo>
                <a:lnTo>
                  <a:pt x="1618182" y="77180"/>
                </a:lnTo>
                <a:lnTo>
                  <a:pt x="1641681" y="87343"/>
                </a:lnTo>
                <a:lnTo>
                  <a:pt x="1665497" y="98142"/>
                </a:lnTo>
                <a:lnTo>
                  <a:pt x="1688997" y="108941"/>
                </a:lnTo>
                <a:lnTo>
                  <a:pt x="1711861" y="121010"/>
                </a:lnTo>
                <a:lnTo>
                  <a:pt x="1734725" y="133397"/>
                </a:lnTo>
                <a:lnTo>
                  <a:pt x="1757271" y="146101"/>
                </a:lnTo>
                <a:lnTo>
                  <a:pt x="1779500" y="159759"/>
                </a:lnTo>
                <a:lnTo>
                  <a:pt x="1801729" y="173734"/>
                </a:lnTo>
                <a:lnTo>
                  <a:pt x="1823640" y="188661"/>
                </a:lnTo>
                <a:lnTo>
                  <a:pt x="1845234" y="204224"/>
                </a:lnTo>
                <a:lnTo>
                  <a:pt x="1866510" y="220105"/>
                </a:lnTo>
                <a:lnTo>
                  <a:pt x="1887152" y="236938"/>
                </a:lnTo>
                <a:lnTo>
                  <a:pt x="1907793" y="254089"/>
                </a:lnTo>
                <a:lnTo>
                  <a:pt x="1928116" y="271876"/>
                </a:lnTo>
                <a:lnTo>
                  <a:pt x="1948122" y="290297"/>
                </a:lnTo>
                <a:lnTo>
                  <a:pt x="1967493" y="309036"/>
                </a:lnTo>
                <a:lnTo>
                  <a:pt x="1986229" y="328728"/>
                </a:lnTo>
                <a:lnTo>
                  <a:pt x="2004965" y="348420"/>
                </a:lnTo>
                <a:lnTo>
                  <a:pt x="2022748" y="368747"/>
                </a:lnTo>
                <a:lnTo>
                  <a:pt x="2039896" y="389392"/>
                </a:lnTo>
                <a:lnTo>
                  <a:pt x="2056409" y="410037"/>
                </a:lnTo>
                <a:lnTo>
                  <a:pt x="2072286" y="431634"/>
                </a:lnTo>
                <a:lnTo>
                  <a:pt x="2088164" y="453232"/>
                </a:lnTo>
                <a:lnTo>
                  <a:pt x="2102454" y="475147"/>
                </a:lnTo>
                <a:lnTo>
                  <a:pt x="2116744" y="496745"/>
                </a:lnTo>
                <a:lnTo>
                  <a:pt x="2130399" y="518978"/>
                </a:lnTo>
                <a:lnTo>
                  <a:pt x="2143419" y="542163"/>
                </a:lnTo>
                <a:lnTo>
                  <a:pt x="2155804" y="564714"/>
                </a:lnTo>
                <a:lnTo>
                  <a:pt x="2167553" y="587899"/>
                </a:lnTo>
                <a:lnTo>
                  <a:pt x="2178668" y="611403"/>
                </a:lnTo>
                <a:lnTo>
                  <a:pt x="2189465" y="634588"/>
                </a:lnTo>
                <a:lnTo>
                  <a:pt x="2199309" y="658727"/>
                </a:lnTo>
                <a:lnTo>
                  <a:pt x="2208518" y="682548"/>
                </a:lnTo>
                <a:lnTo>
                  <a:pt x="2217410" y="706369"/>
                </a:lnTo>
                <a:lnTo>
                  <a:pt x="2225348" y="730825"/>
                </a:lnTo>
                <a:lnTo>
                  <a:pt x="2232970" y="755281"/>
                </a:lnTo>
                <a:lnTo>
                  <a:pt x="2239956" y="780055"/>
                </a:lnTo>
                <a:lnTo>
                  <a:pt x="2246307" y="804511"/>
                </a:lnTo>
                <a:lnTo>
                  <a:pt x="2252023" y="829284"/>
                </a:lnTo>
                <a:lnTo>
                  <a:pt x="2257104" y="854376"/>
                </a:lnTo>
                <a:lnTo>
                  <a:pt x="2261550" y="879785"/>
                </a:lnTo>
                <a:lnTo>
                  <a:pt x="2265678" y="904558"/>
                </a:lnTo>
                <a:lnTo>
                  <a:pt x="2268854" y="929967"/>
                </a:lnTo>
                <a:lnTo>
                  <a:pt x="2271712" y="955059"/>
                </a:lnTo>
                <a:lnTo>
                  <a:pt x="2273617" y="980150"/>
                </a:lnTo>
                <a:lnTo>
                  <a:pt x="2275522" y="1005877"/>
                </a:lnTo>
                <a:lnTo>
                  <a:pt x="2276158" y="1030968"/>
                </a:lnTo>
                <a:lnTo>
                  <a:pt x="2276475" y="1056377"/>
                </a:lnTo>
                <a:lnTo>
                  <a:pt x="2276158" y="1081786"/>
                </a:lnTo>
                <a:lnTo>
                  <a:pt x="2275522" y="1107195"/>
                </a:lnTo>
                <a:lnTo>
                  <a:pt x="2273617" y="1132286"/>
                </a:lnTo>
                <a:lnTo>
                  <a:pt x="2271712" y="1157695"/>
                </a:lnTo>
                <a:lnTo>
                  <a:pt x="2268854" y="1183104"/>
                </a:lnTo>
                <a:lnTo>
                  <a:pt x="2265678" y="1208196"/>
                </a:lnTo>
                <a:lnTo>
                  <a:pt x="2261550" y="1233287"/>
                </a:lnTo>
                <a:lnTo>
                  <a:pt x="2257104" y="1258378"/>
                </a:lnTo>
                <a:lnTo>
                  <a:pt x="2252023" y="1283152"/>
                </a:lnTo>
                <a:lnTo>
                  <a:pt x="2246307" y="1307926"/>
                </a:lnTo>
                <a:lnTo>
                  <a:pt x="2239956" y="1332699"/>
                </a:lnTo>
                <a:lnTo>
                  <a:pt x="2232970" y="1357156"/>
                </a:lnTo>
                <a:lnTo>
                  <a:pt x="2225348" y="1381612"/>
                </a:lnTo>
                <a:lnTo>
                  <a:pt x="2217410" y="1406068"/>
                </a:lnTo>
                <a:lnTo>
                  <a:pt x="2208518" y="1430206"/>
                </a:lnTo>
                <a:lnTo>
                  <a:pt x="2199309" y="1454345"/>
                </a:lnTo>
                <a:lnTo>
                  <a:pt x="2189465" y="1477848"/>
                </a:lnTo>
                <a:lnTo>
                  <a:pt x="2178668" y="1501669"/>
                </a:lnTo>
                <a:lnTo>
                  <a:pt x="2167553" y="1524855"/>
                </a:lnTo>
                <a:lnTo>
                  <a:pt x="2155804" y="1548040"/>
                </a:lnTo>
                <a:lnTo>
                  <a:pt x="2143419" y="1570908"/>
                </a:lnTo>
                <a:lnTo>
                  <a:pt x="2130399" y="1593459"/>
                </a:lnTo>
                <a:lnTo>
                  <a:pt x="2116744" y="1615692"/>
                </a:lnTo>
                <a:lnTo>
                  <a:pt x="2102454" y="1637924"/>
                </a:lnTo>
                <a:lnTo>
                  <a:pt x="2088164" y="1659840"/>
                </a:lnTo>
                <a:lnTo>
                  <a:pt x="2072286" y="1681437"/>
                </a:lnTo>
                <a:lnTo>
                  <a:pt x="2056409" y="1702400"/>
                </a:lnTo>
                <a:lnTo>
                  <a:pt x="2039896" y="1723362"/>
                </a:lnTo>
                <a:lnTo>
                  <a:pt x="2022748" y="1744007"/>
                </a:lnTo>
                <a:lnTo>
                  <a:pt x="2004965" y="1764016"/>
                </a:lnTo>
                <a:lnTo>
                  <a:pt x="1986229" y="1784026"/>
                </a:lnTo>
                <a:lnTo>
                  <a:pt x="1967493" y="1803400"/>
                </a:lnTo>
                <a:lnTo>
                  <a:pt x="1852538" y="1688742"/>
                </a:lnTo>
                <a:lnTo>
                  <a:pt x="1868416" y="1672226"/>
                </a:lnTo>
                <a:lnTo>
                  <a:pt x="1884294" y="1655393"/>
                </a:lnTo>
                <a:lnTo>
                  <a:pt x="1899219" y="1638242"/>
                </a:lnTo>
                <a:lnTo>
                  <a:pt x="1913826" y="1620773"/>
                </a:lnTo>
                <a:lnTo>
                  <a:pt x="1928116" y="1603305"/>
                </a:lnTo>
                <a:lnTo>
                  <a:pt x="1941454" y="1585201"/>
                </a:lnTo>
                <a:lnTo>
                  <a:pt x="1954473" y="1566779"/>
                </a:lnTo>
                <a:lnTo>
                  <a:pt x="1966858" y="1548675"/>
                </a:lnTo>
                <a:lnTo>
                  <a:pt x="1978925" y="1529619"/>
                </a:lnTo>
                <a:lnTo>
                  <a:pt x="1990357" y="1510880"/>
                </a:lnTo>
                <a:lnTo>
                  <a:pt x="2001154" y="1491823"/>
                </a:lnTo>
                <a:lnTo>
                  <a:pt x="2011951" y="1472449"/>
                </a:lnTo>
                <a:lnTo>
                  <a:pt x="2022113" y="1452757"/>
                </a:lnTo>
                <a:lnTo>
                  <a:pt x="2031004" y="1433065"/>
                </a:lnTo>
                <a:lnTo>
                  <a:pt x="2040213" y="1413055"/>
                </a:lnTo>
                <a:lnTo>
                  <a:pt x="2048787" y="1393046"/>
                </a:lnTo>
                <a:lnTo>
                  <a:pt x="2056726" y="1373036"/>
                </a:lnTo>
                <a:lnTo>
                  <a:pt x="2064030" y="1352391"/>
                </a:lnTo>
                <a:lnTo>
                  <a:pt x="2071016" y="1331747"/>
                </a:lnTo>
                <a:lnTo>
                  <a:pt x="2077050" y="1311102"/>
                </a:lnTo>
                <a:lnTo>
                  <a:pt x="2083401" y="1290139"/>
                </a:lnTo>
                <a:lnTo>
                  <a:pt x="2088482" y="1269495"/>
                </a:lnTo>
                <a:lnTo>
                  <a:pt x="2093563" y="1248215"/>
                </a:lnTo>
                <a:lnTo>
                  <a:pt x="2097374" y="1227252"/>
                </a:lnTo>
                <a:lnTo>
                  <a:pt x="2101502" y="1205972"/>
                </a:lnTo>
                <a:lnTo>
                  <a:pt x="2104677" y="1184692"/>
                </a:lnTo>
                <a:lnTo>
                  <a:pt x="2107853" y="1163730"/>
                </a:lnTo>
                <a:lnTo>
                  <a:pt x="2109758" y="1142132"/>
                </a:lnTo>
                <a:lnTo>
                  <a:pt x="2111664" y="1120535"/>
                </a:lnTo>
                <a:lnTo>
                  <a:pt x="2113251" y="1099572"/>
                </a:lnTo>
                <a:lnTo>
                  <a:pt x="2113886" y="1077975"/>
                </a:lnTo>
                <a:lnTo>
                  <a:pt x="2113886" y="1056377"/>
                </a:lnTo>
                <a:lnTo>
                  <a:pt x="2113886" y="1035097"/>
                </a:lnTo>
                <a:lnTo>
                  <a:pt x="2113251" y="1013500"/>
                </a:lnTo>
                <a:lnTo>
                  <a:pt x="2111664" y="991902"/>
                </a:lnTo>
                <a:lnTo>
                  <a:pt x="2109758" y="970939"/>
                </a:lnTo>
                <a:lnTo>
                  <a:pt x="2107853" y="949342"/>
                </a:lnTo>
                <a:lnTo>
                  <a:pt x="2104677" y="927744"/>
                </a:lnTo>
                <a:lnTo>
                  <a:pt x="2101502" y="906782"/>
                </a:lnTo>
                <a:lnTo>
                  <a:pt x="2097374" y="885502"/>
                </a:lnTo>
                <a:lnTo>
                  <a:pt x="2093563" y="864222"/>
                </a:lnTo>
                <a:lnTo>
                  <a:pt x="2088482" y="843577"/>
                </a:lnTo>
                <a:lnTo>
                  <a:pt x="2083401" y="822297"/>
                </a:lnTo>
                <a:lnTo>
                  <a:pt x="2077050" y="801652"/>
                </a:lnTo>
                <a:lnTo>
                  <a:pt x="2071016" y="781007"/>
                </a:lnTo>
                <a:lnTo>
                  <a:pt x="2064030" y="760363"/>
                </a:lnTo>
                <a:lnTo>
                  <a:pt x="2056726" y="740035"/>
                </a:lnTo>
                <a:lnTo>
                  <a:pt x="2048787" y="719708"/>
                </a:lnTo>
                <a:lnTo>
                  <a:pt x="2040213" y="699699"/>
                </a:lnTo>
                <a:lnTo>
                  <a:pt x="2031004" y="680007"/>
                </a:lnTo>
                <a:lnTo>
                  <a:pt x="2022113" y="659680"/>
                </a:lnTo>
                <a:lnTo>
                  <a:pt x="2011951" y="640623"/>
                </a:lnTo>
                <a:lnTo>
                  <a:pt x="2001154" y="621249"/>
                </a:lnTo>
                <a:lnTo>
                  <a:pt x="1990357" y="601874"/>
                </a:lnTo>
                <a:lnTo>
                  <a:pt x="1978925" y="582818"/>
                </a:lnTo>
                <a:lnTo>
                  <a:pt x="1966858" y="564396"/>
                </a:lnTo>
                <a:lnTo>
                  <a:pt x="1954473" y="545657"/>
                </a:lnTo>
                <a:lnTo>
                  <a:pt x="1941454" y="527553"/>
                </a:lnTo>
                <a:lnTo>
                  <a:pt x="1928116" y="509767"/>
                </a:lnTo>
                <a:lnTo>
                  <a:pt x="1913826" y="491663"/>
                </a:lnTo>
                <a:lnTo>
                  <a:pt x="1899219" y="474512"/>
                </a:lnTo>
                <a:lnTo>
                  <a:pt x="1884294" y="457361"/>
                </a:lnTo>
                <a:lnTo>
                  <a:pt x="1868416" y="440845"/>
                </a:lnTo>
                <a:lnTo>
                  <a:pt x="1852538" y="424012"/>
                </a:lnTo>
                <a:lnTo>
                  <a:pt x="1836025" y="407813"/>
                </a:lnTo>
                <a:lnTo>
                  <a:pt x="1819194" y="392568"/>
                </a:lnTo>
                <a:lnTo>
                  <a:pt x="1802364" y="377323"/>
                </a:lnTo>
                <a:lnTo>
                  <a:pt x="1784581" y="362713"/>
                </a:lnTo>
                <a:lnTo>
                  <a:pt x="1767115" y="348738"/>
                </a:lnTo>
                <a:lnTo>
                  <a:pt x="1749015" y="335398"/>
                </a:lnTo>
                <a:lnTo>
                  <a:pt x="1730914" y="322376"/>
                </a:lnTo>
                <a:lnTo>
                  <a:pt x="1712496" y="309989"/>
                </a:lnTo>
                <a:lnTo>
                  <a:pt x="1693442" y="297920"/>
                </a:lnTo>
                <a:lnTo>
                  <a:pt x="1674706" y="286168"/>
                </a:lnTo>
                <a:lnTo>
                  <a:pt x="1655653" y="275369"/>
                </a:lnTo>
                <a:lnTo>
                  <a:pt x="1636282" y="264571"/>
                </a:lnTo>
                <a:lnTo>
                  <a:pt x="1616594" y="254725"/>
                </a:lnTo>
                <a:lnTo>
                  <a:pt x="1596905" y="245196"/>
                </a:lnTo>
                <a:lnTo>
                  <a:pt x="1576899" y="236303"/>
                </a:lnTo>
                <a:lnTo>
                  <a:pt x="1556893" y="227728"/>
                </a:lnTo>
                <a:lnTo>
                  <a:pt x="1536887" y="220105"/>
                </a:lnTo>
                <a:lnTo>
                  <a:pt x="1516564" y="212482"/>
                </a:lnTo>
                <a:lnTo>
                  <a:pt x="1495605" y="205495"/>
                </a:lnTo>
                <a:lnTo>
                  <a:pt x="1474964" y="199460"/>
                </a:lnTo>
                <a:lnTo>
                  <a:pt x="1454005" y="193425"/>
                </a:lnTo>
                <a:lnTo>
                  <a:pt x="1433364" y="188026"/>
                </a:lnTo>
                <a:lnTo>
                  <a:pt x="1412088" y="183262"/>
                </a:lnTo>
                <a:lnTo>
                  <a:pt x="1391129" y="178815"/>
                </a:lnTo>
                <a:lnTo>
                  <a:pt x="1369853" y="175004"/>
                </a:lnTo>
                <a:lnTo>
                  <a:pt x="1348577" y="171828"/>
                </a:lnTo>
                <a:lnTo>
                  <a:pt x="1327618" y="168969"/>
                </a:lnTo>
                <a:lnTo>
                  <a:pt x="1306024" y="166428"/>
                </a:lnTo>
                <a:lnTo>
                  <a:pt x="1284430" y="164840"/>
                </a:lnTo>
                <a:lnTo>
                  <a:pt x="1263154" y="163570"/>
                </a:lnTo>
                <a:lnTo>
                  <a:pt x="1241878" y="162935"/>
                </a:lnTo>
                <a:lnTo>
                  <a:pt x="1220284" y="162617"/>
                </a:lnTo>
                <a:lnTo>
                  <a:pt x="1199008" y="162935"/>
                </a:lnTo>
                <a:lnTo>
                  <a:pt x="1177414" y="163570"/>
                </a:lnTo>
                <a:lnTo>
                  <a:pt x="1155820" y="164840"/>
                </a:lnTo>
                <a:lnTo>
                  <a:pt x="1134226" y="166428"/>
                </a:lnTo>
                <a:lnTo>
                  <a:pt x="1113268" y="168969"/>
                </a:lnTo>
                <a:lnTo>
                  <a:pt x="1091674" y="171828"/>
                </a:lnTo>
                <a:lnTo>
                  <a:pt x="1070715" y="175004"/>
                </a:lnTo>
                <a:lnTo>
                  <a:pt x="1049439" y="178815"/>
                </a:lnTo>
                <a:lnTo>
                  <a:pt x="1028163" y="183262"/>
                </a:lnTo>
                <a:lnTo>
                  <a:pt x="1007204" y="188026"/>
                </a:lnTo>
                <a:lnTo>
                  <a:pt x="986245" y="193425"/>
                </a:lnTo>
                <a:lnTo>
                  <a:pt x="965604" y="199460"/>
                </a:lnTo>
                <a:lnTo>
                  <a:pt x="944963" y="205495"/>
                </a:lnTo>
                <a:lnTo>
                  <a:pt x="924322" y="212482"/>
                </a:lnTo>
                <a:lnTo>
                  <a:pt x="903998" y="220105"/>
                </a:lnTo>
                <a:lnTo>
                  <a:pt x="883675" y="227728"/>
                </a:lnTo>
                <a:lnTo>
                  <a:pt x="863669" y="236303"/>
                </a:lnTo>
                <a:lnTo>
                  <a:pt x="843345" y="245196"/>
                </a:lnTo>
                <a:lnTo>
                  <a:pt x="823657" y="254725"/>
                </a:lnTo>
                <a:lnTo>
                  <a:pt x="804603" y="264571"/>
                </a:lnTo>
                <a:lnTo>
                  <a:pt x="784915" y="275369"/>
                </a:lnTo>
                <a:lnTo>
                  <a:pt x="765862" y="286168"/>
                </a:lnTo>
                <a:lnTo>
                  <a:pt x="746808" y="297920"/>
                </a:lnTo>
                <a:lnTo>
                  <a:pt x="728390" y="309989"/>
                </a:lnTo>
                <a:lnTo>
                  <a:pt x="709654" y="322376"/>
                </a:lnTo>
                <a:lnTo>
                  <a:pt x="691553" y="335398"/>
                </a:lnTo>
                <a:lnTo>
                  <a:pt x="673453" y="348738"/>
                </a:lnTo>
                <a:lnTo>
                  <a:pt x="655670" y="362713"/>
                </a:lnTo>
                <a:lnTo>
                  <a:pt x="638522" y="377323"/>
                </a:lnTo>
                <a:lnTo>
                  <a:pt x="621374" y="392568"/>
                </a:lnTo>
                <a:lnTo>
                  <a:pt x="604861" y="407813"/>
                </a:lnTo>
                <a:lnTo>
                  <a:pt x="588030" y="424012"/>
                </a:lnTo>
                <a:lnTo>
                  <a:pt x="473075" y="309036"/>
                </a:lnTo>
                <a:lnTo>
                  <a:pt x="492763" y="290297"/>
                </a:lnTo>
                <a:lnTo>
                  <a:pt x="512452" y="271558"/>
                </a:lnTo>
                <a:lnTo>
                  <a:pt x="532776" y="253772"/>
                </a:lnTo>
                <a:lnTo>
                  <a:pt x="553417" y="236621"/>
                </a:lnTo>
                <a:lnTo>
                  <a:pt x="574058" y="220105"/>
                </a:lnTo>
                <a:lnTo>
                  <a:pt x="595652" y="204224"/>
                </a:lnTo>
                <a:lnTo>
                  <a:pt x="617245" y="188661"/>
                </a:lnTo>
                <a:lnTo>
                  <a:pt x="638839" y="173734"/>
                </a:lnTo>
                <a:lnTo>
                  <a:pt x="660751" y="159759"/>
                </a:lnTo>
                <a:lnTo>
                  <a:pt x="683297" y="146101"/>
                </a:lnTo>
                <a:lnTo>
                  <a:pt x="706161" y="133079"/>
                </a:lnTo>
                <a:lnTo>
                  <a:pt x="728708" y="121010"/>
                </a:lnTo>
                <a:lnTo>
                  <a:pt x="751889" y="108941"/>
                </a:lnTo>
                <a:lnTo>
                  <a:pt x="775388" y="98142"/>
                </a:lnTo>
                <a:lnTo>
                  <a:pt x="798570" y="87343"/>
                </a:lnTo>
                <a:lnTo>
                  <a:pt x="822704" y="77180"/>
                </a:lnTo>
                <a:lnTo>
                  <a:pt x="846521" y="68286"/>
                </a:lnTo>
                <a:lnTo>
                  <a:pt x="870337" y="59393"/>
                </a:lnTo>
                <a:lnTo>
                  <a:pt x="894789" y="51135"/>
                </a:lnTo>
                <a:lnTo>
                  <a:pt x="919241" y="43830"/>
                </a:lnTo>
                <a:lnTo>
                  <a:pt x="944010" y="36843"/>
                </a:lnTo>
                <a:lnTo>
                  <a:pt x="968462" y="30173"/>
                </a:lnTo>
                <a:lnTo>
                  <a:pt x="993232" y="24774"/>
                </a:lnTo>
                <a:lnTo>
                  <a:pt x="1018318" y="19374"/>
                </a:lnTo>
                <a:lnTo>
                  <a:pt x="1043723" y="14928"/>
                </a:lnTo>
                <a:lnTo>
                  <a:pt x="1068492" y="10799"/>
                </a:lnTo>
                <a:lnTo>
                  <a:pt x="1093897" y="7623"/>
                </a:lnTo>
                <a:lnTo>
                  <a:pt x="1118984" y="5082"/>
                </a:lnTo>
                <a:lnTo>
                  <a:pt x="1144071" y="2858"/>
                </a:lnTo>
                <a:lnTo>
                  <a:pt x="1169793" y="1270"/>
                </a:lnTo>
                <a:lnTo>
                  <a:pt x="1194880" y="317"/>
                </a:lnTo>
                <a:lnTo>
                  <a:pt x="122028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4830" name="KSO_Shape"/>
          <p:cNvSpPr>
            <a:spLocks noChangeAspect="1"/>
          </p:cNvSpPr>
          <p:nvPr/>
        </p:nvSpPr>
        <p:spPr bwMode="auto">
          <a:xfrm>
            <a:off x="6765925" y="3303588"/>
            <a:ext cx="360363" cy="292100"/>
          </a:xfrm>
          <a:custGeom>
            <a:avLst/>
            <a:gdLst>
              <a:gd name="T0" fmla="*/ 209039 w 684048"/>
              <a:gd name="T1" fmla="*/ 387420 h 556307"/>
              <a:gd name="T2" fmla="*/ 233616 w 684048"/>
              <a:gd name="T3" fmla="*/ 439969 h 556307"/>
              <a:gd name="T4" fmla="*/ 222901 w 684048"/>
              <a:gd name="T5" fmla="*/ 383453 h 556307"/>
              <a:gd name="T6" fmla="*/ 275985 w 684048"/>
              <a:gd name="T7" fmla="*/ 369691 h 556307"/>
              <a:gd name="T8" fmla="*/ 284233 w 684048"/>
              <a:gd name="T9" fmla="*/ 387325 h 556307"/>
              <a:gd name="T10" fmla="*/ 284035 w 684048"/>
              <a:gd name="T11" fmla="*/ 369073 h 556307"/>
              <a:gd name="T12" fmla="*/ 367763 w 684048"/>
              <a:gd name="T13" fmla="*/ 383070 h 556307"/>
              <a:gd name="T14" fmla="*/ 142074 w 684048"/>
              <a:gd name="T15" fmla="*/ 408972 h 556307"/>
              <a:gd name="T16" fmla="*/ 266604 w 684048"/>
              <a:gd name="T17" fmla="*/ 297070 h 556307"/>
              <a:gd name="T18" fmla="*/ 255793 w 684048"/>
              <a:gd name="T19" fmla="*/ 254449 h 556307"/>
              <a:gd name="T20" fmla="*/ 285587 w 684048"/>
              <a:gd name="T21" fmla="*/ 514046 h 556307"/>
              <a:gd name="T22" fmla="*/ 297042 w 684048"/>
              <a:gd name="T23" fmla="*/ 252387 h 556307"/>
              <a:gd name="T24" fmla="*/ 590257 w 684048"/>
              <a:gd name="T25" fmla="*/ 183051 h 556307"/>
              <a:gd name="T26" fmla="*/ 580228 w 684048"/>
              <a:gd name="T27" fmla="*/ 229581 h 556307"/>
              <a:gd name="T28" fmla="*/ 578707 w 684048"/>
              <a:gd name="T29" fmla="*/ 232024 h 556307"/>
              <a:gd name="T30" fmla="*/ 577385 w 684048"/>
              <a:gd name="T31" fmla="*/ 233908 h 556307"/>
              <a:gd name="T32" fmla="*/ 548315 w 684048"/>
              <a:gd name="T33" fmla="*/ 238643 h 556307"/>
              <a:gd name="T34" fmla="*/ 541088 w 684048"/>
              <a:gd name="T35" fmla="*/ 211402 h 556307"/>
              <a:gd name="T36" fmla="*/ 541863 w 684048"/>
              <a:gd name="T37" fmla="*/ 165391 h 556307"/>
              <a:gd name="T38" fmla="*/ 480025 w 684048"/>
              <a:gd name="T39" fmla="*/ 144483 h 556307"/>
              <a:gd name="T40" fmla="*/ 458966 w 684048"/>
              <a:gd name="T41" fmla="*/ 128175 h 556307"/>
              <a:gd name="T42" fmla="*/ 473571 w 684048"/>
              <a:gd name="T43" fmla="*/ 105761 h 556307"/>
              <a:gd name="T44" fmla="*/ 286518 w 684048"/>
              <a:gd name="T45" fmla="*/ 82088 h 556307"/>
              <a:gd name="T46" fmla="*/ 486517 w 684048"/>
              <a:gd name="T47" fmla="*/ 169358 h 556307"/>
              <a:gd name="T48" fmla="*/ 562675 w 684048"/>
              <a:gd name="T49" fmla="*/ 436725 h 556307"/>
              <a:gd name="T50" fmla="*/ 286518 w 684048"/>
              <a:gd name="T51" fmla="*/ 82088 h 556307"/>
              <a:gd name="T52" fmla="*/ 684048 w 684048"/>
              <a:gd name="T53" fmla="*/ 194980 h 556307"/>
              <a:gd name="T54" fmla="*/ 672379 w 684048"/>
              <a:gd name="T55" fmla="*/ 257003 h 556307"/>
              <a:gd name="T56" fmla="*/ 637884 w 684048"/>
              <a:gd name="T57" fmla="*/ 262819 h 556307"/>
              <a:gd name="T58" fmla="*/ 623975 w 684048"/>
              <a:gd name="T59" fmla="*/ 239524 h 556307"/>
              <a:gd name="T60" fmla="*/ 489068 w 684048"/>
              <a:gd name="T61" fmla="*/ 52274 h 556307"/>
              <a:gd name="T62" fmla="*/ 469951 w 684048"/>
              <a:gd name="T63" fmla="*/ 54239 h 556307"/>
              <a:gd name="T64" fmla="*/ 446718 w 684048"/>
              <a:gd name="T65" fmla="*/ 37636 h 556307"/>
              <a:gd name="T66" fmla="*/ 456757 w 684048"/>
              <a:gd name="T67" fmla="*/ 3699 h 556307"/>
              <a:gd name="T68" fmla="*/ 489068 w 684048"/>
              <a:gd name="T69" fmla="*/ 0 h 556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4048"/>
              <a:gd name="T106" fmla="*/ 0 h 556307"/>
              <a:gd name="T107" fmla="*/ 684048 w 684048"/>
              <a:gd name="T108" fmla="*/ 556307 h 556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4831" name="KSO_Shape"/>
          <p:cNvSpPr>
            <a:spLocks noChangeAspect="1"/>
          </p:cNvSpPr>
          <p:nvPr/>
        </p:nvSpPr>
        <p:spPr bwMode="auto">
          <a:xfrm>
            <a:off x="6765925" y="4264025"/>
            <a:ext cx="360363" cy="336550"/>
          </a:xfrm>
          <a:custGeom>
            <a:avLst/>
            <a:gdLst>
              <a:gd name="T0" fmla="*/ 813088 w 969654"/>
              <a:gd name="T1" fmla="*/ 487443 h 903534"/>
              <a:gd name="T2" fmla="*/ 777088 w 969654"/>
              <a:gd name="T3" fmla="*/ 523443 h 903534"/>
              <a:gd name="T4" fmla="*/ 813088 w 969654"/>
              <a:gd name="T5" fmla="*/ 559443 h 903534"/>
              <a:gd name="T6" fmla="*/ 849088 w 969654"/>
              <a:gd name="T7" fmla="*/ 523443 h 903534"/>
              <a:gd name="T8" fmla="*/ 813088 w 969654"/>
              <a:gd name="T9" fmla="*/ 487443 h 903534"/>
              <a:gd name="T10" fmla="*/ 606961 w 969654"/>
              <a:gd name="T11" fmla="*/ 487443 h 903534"/>
              <a:gd name="T12" fmla="*/ 570961 w 969654"/>
              <a:gd name="T13" fmla="*/ 523443 h 903534"/>
              <a:gd name="T14" fmla="*/ 606961 w 969654"/>
              <a:gd name="T15" fmla="*/ 559443 h 903534"/>
              <a:gd name="T16" fmla="*/ 642961 w 969654"/>
              <a:gd name="T17" fmla="*/ 523443 h 903534"/>
              <a:gd name="T18" fmla="*/ 606961 w 969654"/>
              <a:gd name="T19" fmla="*/ 487443 h 903534"/>
              <a:gd name="T20" fmla="*/ 691345 w 969654"/>
              <a:gd name="T21" fmla="*/ 336511 h 903534"/>
              <a:gd name="T22" fmla="*/ 901758 w 969654"/>
              <a:gd name="T23" fmla="*/ 422110 h 903534"/>
              <a:gd name="T24" fmla="*/ 881173 w 969654"/>
              <a:gd name="T25" fmla="*/ 774306 h 903534"/>
              <a:gd name="T26" fmla="*/ 905846 w 969654"/>
              <a:gd name="T27" fmla="*/ 903534 h 903534"/>
              <a:gd name="T28" fmla="*/ 792422 w 969654"/>
              <a:gd name="T29" fmla="*/ 824563 h 903534"/>
              <a:gd name="T30" fmla="*/ 459770 w 969654"/>
              <a:gd name="T31" fmla="*/ 713074 h 903534"/>
              <a:gd name="T32" fmla="*/ 554971 w 969654"/>
              <a:gd name="T33" fmla="*/ 373268 h 903534"/>
              <a:gd name="T34" fmla="*/ 691345 w 969654"/>
              <a:gd name="T35" fmla="*/ 336511 h 903534"/>
              <a:gd name="T36" fmla="*/ 547874 w 969654"/>
              <a:gd name="T37" fmla="*/ 187267 h 903534"/>
              <a:gd name="T38" fmla="*/ 493874 w 969654"/>
              <a:gd name="T39" fmla="*/ 241267 h 903534"/>
              <a:gd name="T40" fmla="*/ 547874 w 969654"/>
              <a:gd name="T41" fmla="*/ 295267 h 903534"/>
              <a:gd name="T42" fmla="*/ 601874 w 969654"/>
              <a:gd name="T43" fmla="*/ 241267 h 903534"/>
              <a:gd name="T44" fmla="*/ 547874 w 969654"/>
              <a:gd name="T45" fmla="*/ 187267 h 903534"/>
              <a:gd name="T46" fmla="*/ 294449 w 969654"/>
              <a:gd name="T47" fmla="*/ 187267 h 903534"/>
              <a:gd name="T48" fmla="*/ 240449 w 969654"/>
              <a:gd name="T49" fmla="*/ 241267 h 903534"/>
              <a:gd name="T50" fmla="*/ 294449 w 969654"/>
              <a:gd name="T51" fmla="*/ 295267 h 903534"/>
              <a:gd name="T52" fmla="*/ 348449 w 969654"/>
              <a:gd name="T53" fmla="*/ 241267 h 903534"/>
              <a:gd name="T54" fmla="*/ 294449 w 969654"/>
              <a:gd name="T55" fmla="*/ 187267 h 903534"/>
              <a:gd name="T56" fmla="*/ 408549 w 969654"/>
              <a:gd name="T57" fmla="*/ 168 h 903534"/>
              <a:gd name="T58" fmla="*/ 553141 w 969654"/>
              <a:gd name="T59" fmla="*/ 18800 h 903534"/>
              <a:gd name="T60" fmla="*/ 840274 w 969654"/>
              <a:gd name="T61" fmla="*/ 375462 h 903534"/>
              <a:gd name="T62" fmla="*/ 535419 w 969654"/>
              <a:gd name="T63" fmla="*/ 357502 h 903534"/>
              <a:gd name="T64" fmla="*/ 440218 w 969654"/>
              <a:gd name="T65" fmla="*/ 697308 h 903534"/>
              <a:gd name="T66" fmla="*/ 478397 w 969654"/>
              <a:gd name="T67" fmla="*/ 739559 h 903534"/>
              <a:gd name="T68" fmla="*/ 366675 w 969654"/>
              <a:gd name="T69" fmla="*/ 741395 h 903534"/>
              <a:gd name="T70" fmla="*/ 245711 w 969654"/>
              <a:gd name="T71" fmla="*/ 837584 h 903534"/>
              <a:gd name="T72" fmla="*/ 214226 w 969654"/>
              <a:gd name="T73" fmla="*/ 696474 h 903534"/>
              <a:gd name="T74" fmla="*/ 54436 w 969654"/>
              <a:gd name="T75" fmla="*/ 189343 h 903534"/>
              <a:gd name="T76" fmla="*/ 408549 w 969654"/>
              <a:gd name="T77" fmla="*/ 168 h 903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9654"/>
              <a:gd name="T118" fmla="*/ 0 h 903534"/>
              <a:gd name="T119" fmla="*/ 969654 w 969654"/>
              <a:gd name="T120" fmla="*/ 903534 h 9035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4832" name="KSO_Shape"/>
          <p:cNvSpPr>
            <a:spLocks noChangeAspect="1"/>
          </p:cNvSpPr>
          <p:nvPr/>
        </p:nvSpPr>
        <p:spPr bwMode="auto">
          <a:xfrm>
            <a:off x="6765925" y="5238750"/>
            <a:ext cx="360363" cy="354013"/>
          </a:xfrm>
          <a:custGeom>
            <a:avLst/>
            <a:gdLst>
              <a:gd name="T0" fmla="*/ 1477962 w 1622425"/>
              <a:gd name="T1" fmla="*/ 463550 h 1601788"/>
              <a:gd name="T2" fmla="*/ 866214 w 1622425"/>
              <a:gd name="T3" fmla="*/ 419183 h 1601788"/>
              <a:gd name="T4" fmla="*/ 805862 w 1622425"/>
              <a:gd name="T5" fmla="*/ 430298 h 1601788"/>
              <a:gd name="T6" fmla="*/ 757262 w 1622425"/>
              <a:gd name="T7" fmla="*/ 449034 h 1601788"/>
              <a:gd name="T8" fmla="*/ 731533 w 1622425"/>
              <a:gd name="T9" fmla="*/ 466817 h 1601788"/>
              <a:gd name="T10" fmla="*/ 712792 w 1622425"/>
              <a:gd name="T11" fmla="*/ 493810 h 1601788"/>
              <a:gd name="T12" fmla="*/ 701357 w 1622425"/>
              <a:gd name="T13" fmla="*/ 530648 h 1601788"/>
              <a:gd name="T14" fmla="*/ 700087 w 1622425"/>
              <a:gd name="T15" fmla="*/ 578600 h 1601788"/>
              <a:gd name="T16" fmla="*/ 708028 w 1622425"/>
              <a:gd name="T17" fmla="*/ 630998 h 1601788"/>
              <a:gd name="T18" fmla="*/ 703263 w 1622425"/>
              <a:gd name="T19" fmla="*/ 650051 h 1601788"/>
              <a:gd name="T20" fmla="*/ 697545 w 1622425"/>
              <a:gd name="T21" fmla="*/ 666247 h 1601788"/>
              <a:gd name="T22" fmla="*/ 705487 w 1622425"/>
              <a:gd name="T23" fmla="*/ 729760 h 1601788"/>
              <a:gd name="T24" fmla="*/ 718192 w 1622425"/>
              <a:gd name="T25" fmla="*/ 755800 h 1601788"/>
              <a:gd name="T26" fmla="*/ 738839 w 1622425"/>
              <a:gd name="T27" fmla="*/ 763421 h 1601788"/>
              <a:gd name="T28" fmla="*/ 751227 w 1622425"/>
              <a:gd name="T29" fmla="*/ 839954 h 1601788"/>
              <a:gd name="T30" fmla="*/ 765204 w 1622425"/>
              <a:gd name="T31" fmla="*/ 858373 h 1601788"/>
              <a:gd name="T32" fmla="*/ 740745 w 1622425"/>
              <a:gd name="T33" fmla="*/ 895528 h 1601788"/>
              <a:gd name="T34" fmla="*/ 718510 w 1622425"/>
              <a:gd name="T35" fmla="*/ 928555 h 1601788"/>
              <a:gd name="T36" fmla="*/ 544123 w 1622425"/>
              <a:gd name="T37" fmla="*/ 998101 h 1601788"/>
              <a:gd name="T38" fmla="*/ 487583 w 1622425"/>
              <a:gd name="T39" fmla="*/ 1020648 h 1601788"/>
              <a:gd name="T40" fmla="*/ 463442 w 1622425"/>
              <a:gd name="T41" fmla="*/ 1040337 h 1601788"/>
              <a:gd name="T42" fmla="*/ 454230 w 1622425"/>
              <a:gd name="T43" fmla="*/ 1082573 h 1601788"/>
              <a:gd name="T44" fmla="*/ 1277245 w 1622425"/>
              <a:gd name="T45" fmla="*/ 1167997 h 1601788"/>
              <a:gd name="T46" fmla="*/ 1272163 w 1622425"/>
              <a:gd name="T47" fmla="*/ 1049546 h 1601788"/>
              <a:gd name="T48" fmla="*/ 1259775 w 1622425"/>
              <a:gd name="T49" fmla="*/ 1032398 h 1601788"/>
              <a:gd name="T50" fmla="*/ 1221658 w 1622425"/>
              <a:gd name="T51" fmla="*/ 1011121 h 1601788"/>
              <a:gd name="T52" fmla="*/ 1080941 w 1622425"/>
              <a:gd name="T53" fmla="*/ 953960 h 1601788"/>
              <a:gd name="T54" fmla="*/ 1003436 w 1622425"/>
              <a:gd name="T55" fmla="*/ 919980 h 1601788"/>
              <a:gd name="T56" fmla="*/ 955790 w 1622425"/>
              <a:gd name="T57" fmla="*/ 869487 h 1601788"/>
              <a:gd name="T58" fmla="*/ 961507 w 1622425"/>
              <a:gd name="T59" fmla="*/ 849481 h 1601788"/>
              <a:gd name="T60" fmla="*/ 977072 w 1622425"/>
              <a:gd name="T61" fmla="*/ 827887 h 1601788"/>
              <a:gd name="T62" fmla="*/ 981837 w 1622425"/>
              <a:gd name="T63" fmla="*/ 797083 h 1601788"/>
              <a:gd name="T64" fmla="*/ 987236 w 1622425"/>
              <a:gd name="T65" fmla="*/ 770408 h 1601788"/>
              <a:gd name="T66" fmla="*/ 999942 w 1622425"/>
              <a:gd name="T67" fmla="*/ 759928 h 1601788"/>
              <a:gd name="T68" fmla="*/ 1014871 w 1622425"/>
              <a:gd name="T69" fmla="*/ 746908 h 1601788"/>
              <a:gd name="T70" fmla="*/ 1025989 w 1622425"/>
              <a:gd name="T71" fmla="*/ 709753 h 1601788"/>
              <a:gd name="T72" fmla="*/ 1026942 w 1622425"/>
              <a:gd name="T73" fmla="*/ 669105 h 1601788"/>
              <a:gd name="T74" fmla="*/ 1015824 w 1622425"/>
              <a:gd name="T75" fmla="*/ 642747 h 1601788"/>
              <a:gd name="T76" fmla="*/ 1012013 w 1622425"/>
              <a:gd name="T77" fmla="*/ 622106 h 1601788"/>
              <a:gd name="T78" fmla="*/ 1017413 w 1622425"/>
              <a:gd name="T79" fmla="*/ 551607 h 1601788"/>
              <a:gd name="T80" fmla="*/ 1010424 w 1622425"/>
              <a:gd name="T81" fmla="*/ 492222 h 1601788"/>
              <a:gd name="T82" fmla="*/ 995495 w 1622425"/>
              <a:gd name="T83" fmla="*/ 465547 h 1601788"/>
              <a:gd name="T84" fmla="*/ 939908 w 1622425"/>
              <a:gd name="T85" fmla="*/ 436331 h 1601788"/>
              <a:gd name="T86" fmla="*/ 902426 w 1622425"/>
              <a:gd name="T87" fmla="*/ 422041 h 1601788"/>
              <a:gd name="T88" fmla="*/ 1477962 w 1622425"/>
              <a:gd name="T89" fmla="*/ 0 h 1601788"/>
              <a:gd name="T90" fmla="*/ 1403350 w 1622425"/>
              <a:gd name="T91" fmla="*/ 0 h 1601788"/>
              <a:gd name="T92" fmla="*/ 212503 w 1622425"/>
              <a:gd name="T93" fmla="*/ 0 h 1601788"/>
              <a:gd name="T94" fmla="*/ 75917 w 1622425"/>
              <a:gd name="T95" fmla="*/ 1599883 h 1601788"/>
              <a:gd name="T96" fmla="*/ 49870 w 1622425"/>
              <a:gd name="T97" fmla="*/ 1590356 h 1601788"/>
              <a:gd name="T98" fmla="*/ 27635 w 1622425"/>
              <a:gd name="T99" fmla="*/ 1573843 h 1601788"/>
              <a:gd name="T100" fmla="*/ 11435 w 1622425"/>
              <a:gd name="T101" fmla="*/ 1551931 h 1601788"/>
              <a:gd name="T102" fmla="*/ 1906 w 1622425"/>
              <a:gd name="T103" fmla="*/ 1525891 h 1601788"/>
              <a:gd name="T104" fmla="*/ 317 w 1622425"/>
              <a:gd name="T105" fmla="*/ 90188 h 1601788"/>
              <a:gd name="T106" fmla="*/ 5717 w 1622425"/>
              <a:gd name="T107" fmla="*/ 62560 h 1601788"/>
              <a:gd name="T108" fmla="*/ 19058 w 1622425"/>
              <a:gd name="T109" fmla="*/ 38107 h 1601788"/>
              <a:gd name="T110" fmla="*/ 38117 w 1622425"/>
              <a:gd name="T111" fmla="*/ 18736 h 1601788"/>
              <a:gd name="T112" fmla="*/ 62258 w 1622425"/>
              <a:gd name="T113" fmla="*/ 5716 h 1601788"/>
              <a:gd name="T114" fmla="*/ 90211 w 1622425"/>
              <a:gd name="T115" fmla="*/ 0 h 1601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2425"/>
              <a:gd name="T175" fmla="*/ 0 h 1601788"/>
              <a:gd name="T176" fmla="*/ 1622425 w 1622425"/>
              <a:gd name="T177" fmla="*/ 1601788 h 16017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pic>
        <p:nvPicPr>
          <p:cNvPr id="17" name="Picture 2" descr="G:\2\图片图标封面\万圣节\44.jpg"/>
          <p:cNvPicPr>
            <a:picLocks noChangeAspect="1" noChangeArrowheads="1"/>
          </p:cNvPicPr>
          <p:nvPr/>
        </p:nvPicPr>
        <p:blipFill>
          <a:blip r:embed="rId3" cstate="email"/>
          <a:srcRect/>
          <a:stretch>
            <a:fillRect/>
          </a:stretch>
        </p:blipFill>
        <p:spPr bwMode="auto">
          <a:xfrm>
            <a:off x="990600" y="2306638"/>
            <a:ext cx="5202237" cy="3470275"/>
          </a:xfrm>
          <a:prstGeom prst="rect">
            <a:avLst/>
          </a:prstGeom>
          <a:noFill/>
          <a:extLst>
            <a:ext uri="{909E8E84-426E-40DD-AFC4-6F175D3DCCD1}">
              <a14:hiddenFill xmlns:a14="http://schemas.microsoft.com/office/drawing/2010/main">
                <a:solidFill>
                  <a:srgbClr val="FFFFFF"/>
                </a:solidFill>
              </a14:hiddenFill>
            </a:ext>
          </a:extLst>
        </p:spPr>
      </p:pic>
      <p:sp>
        <p:nvSpPr>
          <p:cNvPr id="18"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19"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20" name="圆角矩形 19"/>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21" name="直接连接符 20"/>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26" name="矩形 9"/>
          <p:cNvSpPr>
            <a:spLocks noChangeArrowheads="1"/>
          </p:cNvSpPr>
          <p:nvPr/>
        </p:nvSpPr>
        <p:spPr bwMode="auto">
          <a:xfrm>
            <a:off x="5978715" y="2306637"/>
            <a:ext cx="214122" cy="3470275"/>
          </a:xfrm>
          <a:prstGeom prst="rect">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out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4821"/>
                                        </p:tgtEl>
                                        <p:attrNameLst>
                                          <p:attrName>style.visibility</p:attrName>
                                        </p:attrNameLst>
                                      </p:cBhvr>
                                      <p:to>
                                        <p:strVal val="visible"/>
                                      </p:to>
                                    </p:set>
                                    <p:anim calcmode="lin" valueType="num">
                                      <p:cBhvr>
                                        <p:cTn id="37" dur="500" fill="hold"/>
                                        <p:tgtEl>
                                          <p:spTgt spid="34821"/>
                                        </p:tgtEl>
                                        <p:attrNameLst>
                                          <p:attrName>ppt_w</p:attrName>
                                        </p:attrNameLst>
                                      </p:cBhvr>
                                      <p:tavLst>
                                        <p:tav tm="0">
                                          <p:val>
                                            <p:fltVal val="0"/>
                                          </p:val>
                                        </p:tav>
                                        <p:tav tm="100000">
                                          <p:val>
                                            <p:strVal val="#ppt_w"/>
                                          </p:val>
                                        </p:tav>
                                      </p:tavLst>
                                    </p:anim>
                                    <p:anim calcmode="lin" valueType="num">
                                      <p:cBhvr>
                                        <p:cTn id="38" dur="500" fill="hold"/>
                                        <p:tgtEl>
                                          <p:spTgt spid="34821"/>
                                        </p:tgtEl>
                                        <p:attrNameLst>
                                          <p:attrName>ppt_h</p:attrName>
                                        </p:attrNameLst>
                                      </p:cBhvr>
                                      <p:tavLst>
                                        <p:tav tm="0">
                                          <p:val>
                                            <p:fltVal val="0"/>
                                          </p:val>
                                        </p:tav>
                                        <p:tav tm="100000">
                                          <p:val>
                                            <p:strVal val="#ppt_h"/>
                                          </p:val>
                                        </p:tav>
                                      </p:tavLst>
                                    </p:anim>
                                    <p:animEffect transition="in" filter="fade">
                                      <p:cBhvr>
                                        <p:cTn id="39" dur="500"/>
                                        <p:tgtEl>
                                          <p:spTgt spid="3482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822"/>
                                        </p:tgtEl>
                                        <p:attrNameLst>
                                          <p:attrName>style.visibility</p:attrName>
                                        </p:attrNameLst>
                                      </p:cBhvr>
                                      <p:to>
                                        <p:strVal val="visible"/>
                                      </p:to>
                                    </p:set>
                                    <p:anim calcmode="lin" valueType="num">
                                      <p:cBhvr>
                                        <p:cTn id="42" dur="500" fill="hold"/>
                                        <p:tgtEl>
                                          <p:spTgt spid="34822"/>
                                        </p:tgtEl>
                                        <p:attrNameLst>
                                          <p:attrName>ppt_w</p:attrName>
                                        </p:attrNameLst>
                                      </p:cBhvr>
                                      <p:tavLst>
                                        <p:tav tm="0">
                                          <p:val>
                                            <p:fltVal val="0"/>
                                          </p:val>
                                        </p:tav>
                                        <p:tav tm="100000">
                                          <p:val>
                                            <p:strVal val="#ppt_w"/>
                                          </p:val>
                                        </p:tav>
                                      </p:tavLst>
                                    </p:anim>
                                    <p:anim calcmode="lin" valueType="num">
                                      <p:cBhvr>
                                        <p:cTn id="43" dur="500" fill="hold"/>
                                        <p:tgtEl>
                                          <p:spTgt spid="34822"/>
                                        </p:tgtEl>
                                        <p:attrNameLst>
                                          <p:attrName>ppt_h</p:attrName>
                                        </p:attrNameLst>
                                      </p:cBhvr>
                                      <p:tavLst>
                                        <p:tav tm="0">
                                          <p:val>
                                            <p:fltVal val="0"/>
                                          </p:val>
                                        </p:tav>
                                        <p:tav tm="100000">
                                          <p:val>
                                            <p:strVal val="#ppt_h"/>
                                          </p:val>
                                        </p:tav>
                                      </p:tavLst>
                                    </p:anim>
                                    <p:animEffect transition="in" filter="fade">
                                      <p:cBhvr>
                                        <p:cTn id="44" dur="500"/>
                                        <p:tgtEl>
                                          <p:spTgt spid="348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823"/>
                                        </p:tgtEl>
                                        <p:attrNameLst>
                                          <p:attrName>style.visibility</p:attrName>
                                        </p:attrNameLst>
                                      </p:cBhvr>
                                      <p:to>
                                        <p:strVal val="visible"/>
                                      </p:to>
                                    </p:set>
                                    <p:anim calcmode="lin" valueType="num">
                                      <p:cBhvr>
                                        <p:cTn id="47" dur="500" fill="hold"/>
                                        <p:tgtEl>
                                          <p:spTgt spid="34823"/>
                                        </p:tgtEl>
                                        <p:attrNameLst>
                                          <p:attrName>ppt_w</p:attrName>
                                        </p:attrNameLst>
                                      </p:cBhvr>
                                      <p:tavLst>
                                        <p:tav tm="0">
                                          <p:val>
                                            <p:fltVal val="0"/>
                                          </p:val>
                                        </p:tav>
                                        <p:tav tm="100000">
                                          <p:val>
                                            <p:strVal val="#ppt_w"/>
                                          </p:val>
                                        </p:tav>
                                      </p:tavLst>
                                    </p:anim>
                                    <p:anim calcmode="lin" valueType="num">
                                      <p:cBhvr>
                                        <p:cTn id="48" dur="500" fill="hold"/>
                                        <p:tgtEl>
                                          <p:spTgt spid="34823"/>
                                        </p:tgtEl>
                                        <p:attrNameLst>
                                          <p:attrName>ppt_h</p:attrName>
                                        </p:attrNameLst>
                                      </p:cBhvr>
                                      <p:tavLst>
                                        <p:tav tm="0">
                                          <p:val>
                                            <p:fltVal val="0"/>
                                          </p:val>
                                        </p:tav>
                                        <p:tav tm="100000">
                                          <p:val>
                                            <p:strVal val="#ppt_h"/>
                                          </p:val>
                                        </p:tav>
                                      </p:tavLst>
                                    </p:anim>
                                    <p:animEffect transition="in" filter="fade">
                                      <p:cBhvr>
                                        <p:cTn id="49" dur="500"/>
                                        <p:tgtEl>
                                          <p:spTgt spid="348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824"/>
                                        </p:tgtEl>
                                        <p:attrNameLst>
                                          <p:attrName>style.visibility</p:attrName>
                                        </p:attrNameLst>
                                      </p:cBhvr>
                                      <p:to>
                                        <p:strVal val="visible"/>
                                      </p:to>
                                    </p:set>
                                    <p:anim calcmode="lin" valueType="num">
                                      <p:cBhvr>
                                        <p:cTn id="52" dur="500" fill="hold"/>
                                        <p:tgtEl>
                                          <p:spTgt spid="34824"/>
                                        </p:tgtEl>
                                        <p:attrNameLst>
                                          <p:attrName>ppt_w</p:attrName>
                                        </p:attrNameLst>
                                      </p:cBhvr>
                                      <p:tavLst>
                                        <p:tav tm="0">
                                          <p:val>
                                            <p:fltVal val="0"/>
                                          </p:val>
                                        </p:tav>
                                        <p:tav tm="100000">
                                          <p:val>
                                            <p:strVal val="#ppt_w"/>
                                          </p:val>
                                        </p:tav>
                                      </p:tavLst>
                                    </p:anim>
                                    <p:anim calcmode="lin" valueType="num">
                                      <p:cBhvr>
                                        <p:cTn id="53" dur="500" fill="hold"/>
                                        <p:tgtEl>
                                          <p:spTgt spid="34824"/>
                                        </p:tgtEl>
                                        <p:attrNameLst>
                                          <p:attrName>ppt_h</p:attrName>
                                        </p:attrNameLst>
                                      </p:cBhvr>
                                      <p:tavLst>
                                        <p:tav tm="0">
                                          <p:val>
                                            <p:fltVal val="0"/>
                                          </p:val>
                                        </p:tav>
                                        <p:tav tm="100000">
                                          <p:val>
                                            <p:strVal val="#ppt_h"/>
                                          </p:val>
                                        </p:tav>
                                      </p:tavLst>
                                    </p:anim>
                                    <p:animEffect transition="in" filter="fade">
                                      <p:cBhvr>
                                        <p:cTn id="54" dur="500"/>
                                        <p:tgtEl>
                                          <p:spTgt spid="3482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4829"/>
                                        </p:tgtEl>
                                        <p:attrNameLst>
                                          <p:attrName>style.visibility</p:attrName>
                                        </p:attrNameLst>
                                      </p:cBhvr>
                                      <p:to>
                                        <p:strVal val="visible"/>
                                      </p:to>
                                    </p:set>
                                    <p:anim calcmode="lin" valueType="num">
                                      <p:cBhvr>
                                        <p:cTn id="57" dur="500" fill="hold"/>
                                        <p:tgtEl>
                                          <p:spTgt spid="34829"/>
                                        </p:tgtEl>
                                        <p:attrNameLst>
                                          <p:attrName>ppt_w</p:attrName>
                                        </p:attrNameLst>
                                      </p:cBhvr>
                                      <p:tavLst>
                                        <p:tav tm="0">
                                          <p:val>
                                            <p:fltVal val="0"/>
                                          </p:val>
                                        </p:tav>
                                        <p:tav tm="100000">
                                          <p:val>
                                            <p:strVal val="#ppt_w"/>
                                          </p:val>
                                        </p:tav>
                                      </p:tavLst>
                                    </p:anim>
                                    <p:anim calcmode="lin" valueType="num">
                                      <p:cBhvr>
                                        <p:cTn id="58" dur="500" fill="hold"/>
                                        <p:tgtEl>
                                          <p:spTgt spid="34829"/>
                                        </p:tgtEl>
                                        <p:attrNameLst>
                                          <p:attrName>ppt_h</p:attrName>
                                        </p:attrNameLst>
                                      </p:cBhvr>
                                      <p:tavLst>
                                        <p:tav tm="0">
                                          <p:val>
                                            <p:fltVal val="0"/>
                                          </p:val>
                                        </p:tav>
                                        <p:tav tm="100000">
                                          <p:val>
                                            <p:strVal val="#ppt_h"/>
                                          </p:val>
                                        </p:tav>
                                      </p:tavLst>
                                    </p:anim>
                                    <p:animEffect transition="in" filter="fade">
                                      <p:cBhvr>
                                        <p:cTn id="59" dur="500"/>
                                        <p:tgtEl>
                                          <p:spTgt spid="3482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4830"/>
                                        </p:tgtEl>
                                        <p:attrNameLst>
                                          <p:attrName>style.visibility</p:attrName>
                                        </p:attrNameLst>
                                      </p:cBhvr>
                                      <p:to>
                                        <p:strVal val="visible"/>
                                      </p:to>
                                    </p:set>
                                    <p:anim calcmode="lin" valueType="num">
                                      <p:cBhvr>
                                        <p:cTn id="62" dur="500" fill="hold"/>
                                        <p:tgtEl>
                                          <p:spTgt spid="34830"/>
                                        </p:tgtEl>
                                        <p:attrNameLst>
                                          <p:attrName>ppt_w</p:attrName>
                                        </p:attrNameLst>
                                      </p:cBhvr>
                                      <p:tavLst>
                                        <p:tav tm="0">
                                          <p:val>
                                            <p:fltVal val="0"/>
                                          </p:val>
                                        </p:tav>
                                        <p:tav tm="100000">
                                          <p:val>
                                            <p:strVal val="#ppt_w"/>
                                          </p:val>
                                        </p:tav>
                                      </p:tavLst>
                                    </p:anim>
                                    <p:anim calcmode="lin" valueType="num">
                                      <p:cBhvr>
                                        <p:cTn id="63" dur="500" fill="hold"/>
                                        <p:tgtEl>
                                          <p:spTgt spid="34830"/>
                                        </p:tgtEl>
                                        <p:attrNameLst>
                                          <p:attrName>ppt_h</p:attrName>
                                        </p:attrNameLst>
                                      </p:cBhvr>
                                      <p:tavLst>
                                        <p:tav tm="0">
                                          <p:val>
                                            <p:fltVal val="0"/>
                                          </p:val>
                                        </p:tav>
                                        <p:tav tm="100000">
                                          <p:val>
                                            <p:strVal val="#ppt_h"/>
                                          </p:val>
                                        </p:tav>
                                      </p:tavLst>
                                    </p:anim>
                                    <p:animEffect transition="in" filter="fade">
                                      <p:cBhvr>
                                        <p:cTn id="64" dur="500"/>
                                        <p:tgtEl>
                                          <p:spTgt spid="3483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831"/>
                                        </p:tgtEl>
                                        <p:attrNameLst>
                                          <p:attrName>style.visibility</p:attrName>
                                        </p:attrNameLst>
                                      </p:cBhvr>
                                      <p:to>
                                        <p:strVal val="visible"/>
                                      </p:to>
                                    </p:set>
                                    <p:anim calcmode="lin" valueType="num">
                                      <p:cBhvr>
                                        <p:cTn id="67" dur="500" fill="hold"/>
                                        <p:tgtEl>
                                          <p:spTgt spid="34831"/>
                                        </p:tgtEl>
                                        <p:attrNameLst>
                                          <p:attrName>ppt_w</p:attrName>
                                        </p:attrNameLst>
                                      </p:cBhvr>
                                      <p:tavLst>
                                        <p:tav tm="0">
                                          <p:val>
                                            <p:fltVal val="0"/>
                                          </p:val>
                                        </p:tav>
                                        <p:tav tm="100000">
                                          <p:val>
                                            <p:strVal val="#ppt_w"/>
                                          </p:val>
                                        </p:tav>
                                      </p:tavLst>
                                    </p:anim>
                                    <p:anim calcmode="lin" valueType="num">
                                      <p:cBhvr>
                                        <p:cTn id="68" dur="500" fill="hold"/>
                                        <p:tgtEl>
                                          <p:spTgt spid="34831"/>
                                        </p:tgtEl>
                                        <p:attrNameLst>
                                          <p:attrName>ppt_h</p:attrName>
                                        </p:attrNameLst>
                                      </p:cBhvr>
                                      <p:tavLst>
                                        <p:tav tm="0">
                                          <p:val>
                                            <p:fltVal val="0"/>
                                          </p:val>
                                        </p:tav>
                                        <p:tav tm="100000">
                                          <p:val>
                                            <p:strVal val="#ppt_h"/>
                                          </p:val>
                                        </p:tav>
                                      </p:tavLst>
                                    </p:anim>
                                    <p:animEffect transition="in" filter="fade">
                                      <p:cBhvr>
                                        <p:cTn id="69" dur="500"/>
                                        <p:tgtEl>
                                          <p:spTgt spid="3483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4832"/>
                                        </p:tgtEl>
                                        <p:attrNameLst>
                                          <p:attrName>style.visibility</p:attrName>
                                        </p:attrNameLst>
                                      </p:cBhvr>
                                      <p:to>
                                        <p:strVal val="visible"/>
                                      </p:to>
                                    </p:set>
                                    <p:anim calcmode="lin" valueType="num">
                                      <p:cBhvr>
                                        <p:cTn id="72" dur="500" fill="hold"/>
                                        <p:tgtEl>
                                          <p:spTgt spid="34832"/>
                                        </p:tgtEl>
                                        <p:attrNameLst>
                                          <p:attrName>ppt_w</p:attrName>
                                        </p:attrNameLst>
                                      </p:cBhvr>
                                      <p:tavLst>
                                        <p:tav tm="0">
                                          <p:val>
                                            <p:fltVal val="0"/>
                                          </p:val>
                                        </p:tav>
                                        <p:tav tm="100000">
                                          <p:val>
                                            <p:strVal val="#ppt_w"/>
                                          </p:val>
                                        </p:tav>
                                      </p:tavLst>
                                    </p:anim>
                                    <p:anim calcmode="lin" valueType="num">
                                      <p:cBhvr>
                                        <p:cTn id="73" dur="500" fill="hold"/>
                                        <p:tgtEl>
                                          <p:spTgt spid="34832"/>
                                        </p:tgtEl>
                                        <p:attrNameLst>
                                          <p:attrName>ppt_h</p:attrName>
                                        </p:attrNameLst>
                                      </p:cBhvr>
                                      <p:tavLst>
                                        <p:tav tm="0">
                                          <p:val>
                                            <p:fltVal val="0"/>
                                          </p:val>
                                        </p:tav>
                                        <p:tav tm="100000">
                                          <p:val>
                                            <p:strVal val="#ppt_h"/>
                                          </p:val>
                                        </p:tav>
                                      </p:tavLst>
                                    </p:anim>
                                    <p:animEffect transition="in" filter="fade">
                                      <p:cBhvr>
                                        <p:cTn id="74" dur="500"/>
                                        <p:tgtEl>
                                          <p:spTgt spid="3483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4825"/>
                                        </p:tgtEl>
                                        <p:attrNameLst>
                                          <p:attrName>style.visibility</p:attrName>
                                        </p:attrNameLst>
                                      </p:cBhvr>
                                      <p:to>
                                        <p:strVal val="visible"/>
                                      </p:to>
                                    </p:set>
                                    <p:anim calcmode="lin" valueType="num">
                                      <p:cBhvr additive="base">
                                        <p:cTn id="79" dur="500" fill="hold"/>
                                        <p:tgtEl>
                                          <p:spTgt spid="34825"/>
                                        </p:tgtEl>
                                        <p:attrNameLst>
                                          <p:attrName>ppt_x</p:attrName>
                                        </p:attrNameLst>
                                      </p:cBhvr>
                                      <p:tavLst>
                                        <p:tav tm="0">
                                          <p:val>
                                            <p:strVal val="1+#ppt_w/2"/>
                                          </p:val>
                                        </p:tav>
                                        <p:tav tm="100000">
                                          <p:val>
                                            <p:strVal val="#ppt_x"/>
                                          </p:val>
                                        </p:tav>
                                      </p:tavLst>
                                    </p:anim>
                                    <p:anim calcmode="lin" valueType="num">
                                      <p:cBhvr additive="base">
                                        <p:cTn id="80" dur="500" fill="hold"/>
                                        <p:tgtEl>
                                          <p:spTgt spid="34825"/>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4826"/>
                                        </p:tgtEl>
                                        <p:attrNameLst>
                                          <p:attrName>style.visibility</p:attrName>
                                        </p:attrNameLst>
                                      </p:cBhvr>
                                      <p:to>
                                        <p:strVal val="visible"/>
                                      </p:to>
                                    </p:set>
                                    <p:anim calcmode="lin" valueType="num">
                                      <p:cBhvr additive="base">
                                        <p:cTn id="83" dur="500" fill="hold"/>
                                        <p:tgtEl>
                                          <p:spTgt spid="34826"/>
                                        </p:tgtEl>
                                        <p:attrNameLst>
                                          <p:attrName>ppt_x</p:attrName>
                                        </p:attrNameLst>
                                      </p:cBhvr>
                                      <p:tavLst>
                                        <p:tav tm="0">
                                          <p:val>
                                            <p:strVal val="1+#ppt_w/2"/>
                                          </p:val>
                                        </p:tav>
                                        <p:tav tm="100000">
                                          <p:val>
                                            <p:strVal val="#ppt_x"/>
                                          </p:val>
                                        </p:tav>
                                      </p:tavLst>
                                    </p:anim>
                                    <p:anim calcmode="lin" valueType="num">
                                      <p:cBhvr additive="base">
                                        <p:cTn id="84" dur="500" fill="hold"/>
                                        <p:tgtEl>
                                          <p:spTgt spid="34826"/>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4827"/>
                                        </p:tgtEl>
                                        <p:attrNameLst>
                                          <p:attrName>style.visibility</p:attrName>
                                        </p:attrNameLst>
                                      </p:cBhvr>
                                      <p:to>
                                        <p:strVal val="visible"/>
                                      </p:to>
                                    </p:set>
                                    <p:anim calcmode="lin" valueType="num">
                                      <p:cBhvr additive="base">
                                        <p:cTn id="87" dur="500" fill="hold"/>
                                        <p:tgtEl>
                                          <p:spTgt spid="34827"/>
                                        </p:tgtEl>
                                        <p:attrNameLst>
                                          <p:attrName>ppt_x</p:attrName>
                                        </p:attrNameLst>
                                      </p:cBhvr>
                                      <p:tavLst>
                                        <p:tav tm="0">
                                          <p:val>
                                            <p:strVal val="1+#ppt_w/2"/>
                                          </p:val>
                                        </p:tav>
                                        <p:tav tm="100000">
                                          <p:val>
                                            <p:strVal val="#ppt_x"/>
                                          </p:val>
                                        </p:tav>
                                      </p:tavLst>
                                    </p:anim>
                                    <p:anim calcmode="lin" valueType="num">
                                      <p:cBhvr additive="base">
                                        <p:cTn id="88" dur="500" fill="hold"/>
                                        <p:tgtEl>
                                          <p:spTgt spid="34827"/>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4828"/>
                                        </p:tgtEl>
                                        <p:attrNameLst>
                                          <p:attrName>style.visibility</p:attrName>
                                        </p:attrNameLst>
                                      </p:cBhvr>
                                      <p:to>
                                        <p:strVal val="visible"/>
                                      </p:to>
                                    </p:set>
                                    <p:anim calcmode="lin" valueType="num">
                                      <p:cBhvr additive="base">
                                        <p:cTn id="91" dur="500" fill="hold"/>
                                        <p:tgtEl>
                                          <p:spTgt spid="34828"/>
                                        </p:tgtEl>
                                        <p:attrNameLst>
                                          <p:attrName>ppt_x</p:attrName>
                                        </p:attrNameLst>
                                      </p:cBhvr>
                                      <p:tavLst>
                                        <p:tav tm="0">
                                          <p:val>
                                            <p:strVal val="1+#ppt_w/2"/>
                                          </p:val>
                                        </p:tav>
                                        <p:tav tm="100000">
                                          <p:val>
                                            <p:strVal val="#ppt_x"/>
                                          </p:val>
                                        </p:tav>
                                      </p:tavLst>
                                    </p:anim>
                                    <p:anim calcmode="lin" valueType="num">
                                      <p:cBhvr additive="base">
                                        <p:cTn id="92" dur="500" fill="hold"/>
                                        <p:tgtEl>
                                          <p:spTgt spid="34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nimBg="1"/>
      <p:bldP spid="34823" grpId="0" animBg="1"/>
      <p:bldP spid="34824" grpId="0" animBg="1"/>
      <p:bldP spid="34825" grpId="0"/>
      <p:bldP spid="34826" grpId="0"/>
      <p:bldP spid="34827" grpId="0"/>
      <p:bldP spid="34828" grpId="0"/>
      <p:bldP spid="34829" grpId="0" animBg="1"/>
      <p:bldP spid="34830" grpId="0" animBg="1"/>
      <p:bldP spid="34831" grpId="0" animBg="1"/>
      <p:bldP spid="34832" grpId="0" animBg="1"/>
      <p:bldP spid="18" grpId="0"/>
      <p:bldP spid="19" grpId="0"/>
      <p:bldP spid="20"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icture 2" descr="G:\2\图片图标封面\万圣节\44.jpg"/>
          <p:cNvPicPr>
            <a:picLocks noChangeAspect="1" noChangeArrowheads="1"/>
          </p:cNvPicPr>
          <p:nvPr/>
        </p:nvPicPr>
        <p:blipFill rotWithShape="1">
          <a:blip r:embed="rId3" cstate="email"/>
          <a:srcRect/>
          <a:stretch>
            <a:fillRect/>
          </a:stretch>
        </p:blipFill>
        <p:spPr bwMode="auto">
          <a:xfrm>
            <a:off x="0" y="1"/>
            <a:ext cx="12211844" cy="6858000"/>
          </a:xfrm>
          <a:prstGeom prst="rect">
            <a:avLst/>
          </a:prstGeom>
          <a:noFill/>
          <a:extLst>
            <a:ext uri="{909E8E84-426E-40DD-AFC4-6F175D3DCCD1}">
              <a14:hiddenFill xmlns:a14="http://schemas.microsoft.com/office/drawing/2010/main">
                <a:solidFill>
                  <a:srgbClr val="FFFFFF"/>
                </a:solidFill>
              </a14:hiddenFill>
            </a:ext>
          </a:extLst>
        </p:spPr>
      </p:pic>
      <p:sp>
        <p:nvSpPr>
          <p:cNvPr id="626" name="矩形 8"/>
          <p:cNvSpPr>
            <a:spLocks noChangeArrowheads="1"/>
          </p:cNvSpPr>
          <p:nvPr/>
        </p:nvSpPr>
        <p:spPr bwMode="auto">
          <a:xfrm>
            <a:off x="0" y="2"/>
            <a:ext cx="12211843" cy="6857998"/>
          </a:xfrm>
          <a:prstGeom prst="rect">
            <a:avLst/>
          </a:prstGeom>
          <a:solidFill>
            <a:schemeClr val="accent1">
              <a:lumMod val="50000"/>
              <a:alpha val="2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627"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dirty="0">
                <a:solidFill>
                  <a:schemeClr val="bg1"/>
                </a:solidFill>
                <a:latin typeface="★时尚中黑" pitchFamily="2" charset="-122"/>
                <a:ea typeface="★时尚中黑" pitchFamily="2" charset="-122"/>
              </a:rPr>
              <a:t>点击输入标题文字内容</a:t>
            </a:r>
          </a:p>
        </p:txBody>
      </p:sp>
      <p:sp>
        <p:nvSpPr>
          <p:cNvPr id="628"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bg1"/>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bg1"/>
              </a:solidFill>
              <a:latin typeface="Adobe 繁黑體 Std B" pitchFamily="34" charset="-128"/>
              <a:ea typeface="Adobe 繁黑體 Std B" pitchFamily="34" charset="-128"/>
            </a:endParaRPr>
          </a:p>
        </p:txBody>
      </p:sp>
      <p:sp>
        <p:nvSpPr>
          <p:cNvPr id="629" name="圆角矩形 628"/>
          <p:cNvSpPr/>
          <p:nvPr/>
        </p:nvSpPr>
        <p:spPr bwMode="auto">
          <a:xfrm rot="2700000">
            <a:off x="-372282" y="289919"/>
            <a:ext cx="686990" cy="686990"/>
          </a:xfrm>
          <a:prstGeom prst="roundRect">
            <a:avLst/>
          </a:prstGeom>
          <a:solidFill>
            <a:schemeClr val="bg1">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630" name="直接连接符 629"/>
          <p:cNvCxnSpPr/>
          <p:nvPr/>
        </p:nvCxnSpPr>
        <p:spPr bwMode="auto">
          <a:xfrm>
            <a:off x="592138" y="741363"/>
            <a:ext cx="11466512" cy="0"/>
          </a:xfrm>
          <a:prstGeom prst="line">
            <a:avLst/>
          </a:prstGeom>
          <a:solidFill>
            <a:schemeClr val="accent1"/>
          </a:solidFill>
          <a:ln w="19050" cap="flat" cmpd="sng" algn="ctr">
            <a:solidFill>
              <a:schemeClr val="bg1">
                <a:lumMod val="85000"/>
              </a:schemeClr>
            </a:solidFill>
            <a:prstDash val="sysDash"/>
            <a:round/>
            <a:headEnd type="none" w="med" len="med"/>
            <a:tailEnd type="none" w="med" len="med"/>
          </a:ln>
          <a:effectLst/>
        </p:spPr>
      </p:cxnSp>
      <p:grpSp>
        <p:nvGrpSpPr>
          <p:cNvPr id="3" name="组合 2"/>
          <p:cNvGrpSpPr/>
          <p:nvPr/>
        </p:nvGrpSpPr>
        <p:grpSpPr>
          <a:xfrm>
            <a:off x="4370917" y="2044640"/>
            <a:ext cx="3116804" cy="2319021"/>
            <a:chOff x="4370917" y="2044640"/>
            <a:chExt cx="3116804" cy="2319021"/>
          </a:xfrm>
        </p:grpSpPr>
        <p:sp>
          <p:nvSpPr>
            <p:cNvPr id="632" name="Freeform 62"/>
            <p:cNvSpPr/>
            <p:nvPr/>
          </p:nvSpPr>
          <p:spPr bwMode="auto">
            <a:xfrm rot="3212368" flipH="1">
              <a:off x="4769808" y="1645749"/>
              <a:ext cx="2319021" cy="3116804"/>
            </a:xfrm>
            <a:custGeom>
              <a:avLst/>
              <a:gdLst>
                <a:gd name="T0" fmla="*/ 453 w 1313"/>
                <a:gd name="T1" fmla="*/ 0 h 1064"/>
                <a:gd name="T2" fmla="*/ 32 w 1313"/>
                <a:gd name="T3" fmla="*/ 351 h 1064"/>
                <a:gd name="T4" fmla="*/ 188 w 1313"/>
                <a:gd name="T5" fmla="*/ 754 h 1064"/>
                <a:gd name="T6" fmla="*/ 771 w 1313"/>
                <a:gd name="T7" fmla="*/ 1064 h 1064"/>
                <a:gd name="T8" fmla="*/ 708 w 1313"/>
                <a:gd name="T9" fmla="*/ 914 h 1064"/>
                <a:gd name="T10" fmla="*/ 816 w 1313"/>
                <a:gd name="T11" fmla="*/ 97 h 1064"/>
                <a:gd name="T12" fmla="*/ 453 w 1313"/>
                <a:gd name="T13" fmla="*/ 0 h 1064"/>
                <a:gd name="T14" fmla="*/ 0 60000 65536"/>
                <a:gd name="T15" fmla="*/ 0 60000 65536"/>
                <a:gd name="T16" fmla="*/ 0 60000 65536"/>
                <a:gd name="T17" fmla="*/ 0 60000 65536"/>
                <a:gd name="T18" fmla="*/ 0 60000 65536"/>
                <a:gd name="T19" fmla="*/ 0 60000 65536"/>
                <a:gd name="T20" fmla="*/ 0 60000 65536"/>
                <a:gd name="T21" fmla="*/ 0 w 1313"/>
                <a:gd name="T22" fmla="*/ 0 h 1064"/>
                <a:gd name="T23" fmla="*/ 1313 w 1313"/>
                <a:gd name="T24" fmla="*/ 1064 h 1064"/>
                <a:gd name="connsiteX0" fmla="*/ 3234 w 9910"/>
                <a:gd name="connsiteY0" fmla="*/ 686 h 10686"/>
                <a:gd name="connsiteX1" fmla="*/ 28 w 9910"/>
                <a:gd name="connsiteY1" fmla="*/ 3985 h 10686"/>
                <a:gd name="connsiteX2" fmla="*/ 1216 w 9910"/>
                <a:gd name="connsiteY2" fmla="*/ 7772 h 10686"/>
                <a:gd name="connsiteX3" fmla="*/ 5656 w 9910"/>
                <a:gd name="connsiteY3" fmla="*/ 10686 h 10686"/>
                <a:gd name="connsiteX4" fmla="*/ 5176 w 9910"/>
                <a:gd name="connsiteY4" fmla="*/ 9276 h 10686"/>
                <a:gd name="connsiteX5" fmla="*/ 8777 w 9910"/>
                <a:gd name="connsiteY5" fmla="*/ 195 h 10686"/>
                <a:gd name="connsiteX6" fmla="*/ 3234 w 9910"/>
                <a:gd name="connsiteY6" fmla="*/ 686 h 10686"/>
                <a:gd name="connsiteX0-1" fmla="*/ 3263 w 10000"/>
                <a:gd name="connsiteY0-2" fmla="*/ 1500 h 10858"/>
                <a:gd name="connsiteX1-3" fmla="*/ 28 w 10000"/>
                <a:gd name="connsiteY1-4" fmla="*/ 4587 h 10858"/>
                <a:gd name="connsiteX2-5" fmla="*/ 1227 w 10000"/>
                <a:gd name="connsiteY2-6" fmla="*/ 8131 h 10858"/>
                <a:gd name="connsiteX3-7" fmla="*/ 5707 w 10000"/>
                <a:gd name="connsiteY3-8" fmla="*/ 10858 h 10858"/>
                <a:gd name="connsiteX4-9" fmla="*/ 5223 w 10000"/>
                <a:gd name="connsiteY4-10" fmla="*/ 9539 h 10858"/>
                <a:gd name="connsiteX5-11" fmla="*/ 8857 w 10000"/>
                <a:gd name="connsiteY5-12" fmla="*/ 1040 h 10858"/>
                <a:gd name="connsiteX6-13" fmla="*/ 3650 w 10000"/>
                <a:gd name="connsiteY6-14" fmla="*/ 0 h 10858"/>
                <a:gd name="connsiteX0-15" fmla="*/ 3386 w 10000"/>
                <a:gd name="connsiteY0-16" fmla="*/ 108 h 10858"/>
                <a:gd name="connsiteX1-17" fmla="*/ 28 w 10000"/>
                <a:gd name="connsiteY1-18" fmla="*/ 4587 h 10858"/>
                <a:gd name="connsiteX2-19" fmla="*/ 1227 w 10000"/>
                <a:gd name="connsiteY2-20" fmla="*/ 8131 h 10858"/>
                <a:gd name="connsiteX3-21" fmla="*/ 5707 w 10000"/>
                <a:gd name="connsiteY3-22" fmla="*/ 10858 h 10858"/>
                <a:gd name="connsiteX4-23" fmla="*/ 5223 w 10000"/>
                <a:gd name="connsiteY4-24" fmla="*/ 9539 h 10858"/>
                <a:gd name="connsiteX5-25" fmla="*/ 8857 w 10000"/>
                <a:gd name="connsiteY5-26" fmla="*/ 1040 h 10858"/>
                <a:gd name="connsiteX6-27" fmla="*/ 3650 w 10000"/>
                <a:gd name="connsiteY6-28" fmla="*/ 0 h 108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858">
                  <a:moveTo>
                    <a:pt x="3386" y="108"/>
                  </a:moveTo>
                  <a:cubicBezTo>
                    <a:pt x="1388" y="108"/>
                    <a:pt x="197" y="3127"/>
                    <a:pt x="28" y="4587"/>
                  </a:cubicBezTo>
                  <a:cubicBezTo>
                    <a:pt x="-218" y="6619"/>
                    <a:pt x="1227" y="8131"/>
                    <a:pt x="1227" y="8131"/>
                  </a:cubicBezTo>
                  <a:cubicBezTo>
                    <a:pt x="3087" y="10550"/>
                    <a:pt x="5707" y="10858"/>
                    <a:pt x="5707" y="10858"/>
                  </a:cubicBezTo>
                  <a:cubicBezTo>
                    <a:pt x="5223" y="10454"/>
                    <a:pt x="4698" y="11175"/>
                    <a:pt x="5223" y="9539"/>
                  </a:cubicBezTo>
                  <a:cubicBezTo>
                    <a:pt x="5748" y="7903"/>
                    <a:pt x="12676" y="3177"/>
                    <a:pt x="8857" y="1040"/>
                  </a:cubicBezTo>
                  <a:cubicBezTo>
                    <a:pt x="7781" y="443"/>
                    <a:pt x="4434" y="0"/>
                    <a:pt x="3650" y="0"/>
                  </a:cubicBezTo>
                </a:path>
              </a:pathLst>
            </a:custGeom>
            <a:solidFill>
              <a:srgbClr val="644C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 name="矩形 1"/>
            <p:cNvSpPr/>
            <p:nvPr/>
          </p:nvSpPr>
          <p:spPr>
            <a:xfrm>
              <a:off x="5310475" y="2362747"/>
              <a:ext cx="1862836" cy="1615827"/>
            </a:xfrm>
            <a:prstGeom prst="rect">
              <a:avLst/>
            </a:prstGeom>
          </p:spPr>
          <p:txBody>
            <a:bodyPr wrap="square">
              <a:spAutoFit/>
            </a:bodyPr>
            <a:lstStyle/>
            <a:p>
              <a:pPr algn="ctr">
                <a:lnSpc>
                  <a:spcPct val="150000"/>
                </a:lnSpc>
              </a:pPr>
              <a:r>
                <a:rPr lang="zh-CN" altLang="en-US" sz="11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a:t>
              </a:r>
              <a:endParaRPr lang="zh-CN" altLang="zh-CN" sz="1200" dirty="0">
                <a:solidFill>
                  <a:schemeClr val="bg1">
                    <a:lumMod val="95000"/>
                  </a:schemeClr>
                </a:solidFill>
                <a:latin typeface="微软雅黑" panose="020B0503020204020204" pitchFamily="34" charset="-122"/>
              </a:endParaRPr>
            </a:p>
          </p:txBody>
        </p:sp>
      </p:grpSp>
      <p:grpSp>
        <p:nvGrpSpPr>
          <p:cNvPr id="4" name="组合 3"/>
          <p:cNvGrpSpPr/>
          <p:nvPr/>
        </p:nvGrpSpPr>
        <p:grpSpPr>
          <a:xfrm>
            <a:off x="6005168" y="4120052"/>
            <a:ext cx="2769001" cy="2496827"/>
            <a:chOff x="6005168" y="4120052"/>
            <a:chExt cx="2769001" cy="2496827"/>
          </a:xfrm>
        </p:grpSpPr>
        <p:sp>
          <p:nvSpPr>
            <p:cNvPr id="631" name="Freeform 60"/>
            <p:cNvSpPr/>
            <p:nvPr/>
          </p:nvSpPr>
          <p:spPr bwMode="auto">
            <a:xfrm rot="14103637">
              <a:off x="6141255" y="3983965"/>
              <a:ext cx="2496827" cy="2769001"/>
            </a:xfrm>
            <a:custGeom>
              <a:avLst/>
              <a:gdLst>
                <a:gd name="T0" fmla="*/ 493 w 911"/>
                <a:gd name="T1" fmla="*/ 0 h 858"/>
                <a:gd name="T2" fmla="*/ 236 w 911"/>
                <a:gd name="T3" fmla="*/ 61 h 858"/>
                <a:gd name="T4" fmla="*/ 94 w 911"/>
                <a:gd name="T5" fmla="*/ 465 h 858"/>
                <a:gd name="T6" fmla="*/ 444 w 911"/>
                <a:gd name="T7" fmla="*/ 730 h 858"/>
                <a:gd name="T8" fmla="*/ 447 w 911"/>
                <a:gd name="T9" fmla="*/ 730 h 858"/>
                <a:gd name="T10" fmla="*/ 381 w 911"/>
                <a:gd name="T11" fmla="*/ 858 h 858"/>
                <a:gd name="T12" fmla="*/ 894 w 911"/>
                <a:gd name="T13" fmla="*/ 343 h 858"/>
                <a:gd name="T14" fmla="*/ 493 w 911"/>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911"/>
                <a:gd name="T25" fmla="*/ 0 h 858"/>
                <a:gd name="T26" fmla="*/ 911 w 911"/>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1" h="858">
                  <a:moveTo>
                    <a:pt x="493" y="0"/>
                  </a:moveTo>
                  <a:cubicBezTo>
                    <a:pt x="402" y="0"/>
                    <a:pt x="311" y="21"/>
                    <a:pt x="236" y="61"/>
                  </a:cubicBezTo>
                  <a:cubicBezTo>
                    <a:pt x="0" y="186"/>
                    <a:pt x="94" y="465"/>
                    <a:pt x="94" y="465"/>
                  </a:cubicBezTo>
                  <a:cubicBezTo>
                    <a:pt x="140" y="722"/>
                    <a:pt x="412" y="730"/>
                    <a:pt x="444" y="730"/>
                  </a:cubicBezTo>
                  <a:cubicBezTo>
                    <a:pt x="446" y="730"/>
                    <a:pt x="447" y="730"/>
                    <a:pt x="447" y="730"/>
                  </a:cubicBezTo>
                  <a:cubicBezTo>
                    <a:pt x="436" y="786"/>
                    <a:pt x="381" y="858"/>
                    <a:pt x="381" y="858"/>
                  </a:cubicBezTo>
                  <a:cubicBezTo>
                    <a:pt x="424" y="858"/>
                    <a:pt x="911" y="695"/>
                    <a:pt x="894" y="343"/>
                  </a:cubicBezTo>
                  <a:cubicBezTo>
                    <a:pt x="882" y="101"/>
                    <a:pt x="689" y="0"/>
                    <a:pt x="493" y="0"/>
                  </a:cubicBezTo>
                </a:path>
              </a:pathLst>
            </a:custGeom>
            <a:solidFill>
              <a:srgbClr val="354B5E">
                <a:alpha val="70000"/>
              </a:srgbClr>
            </a:solidFill>
            <a:ln>
              <a:noFill/>
            </a:ln>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11" name="矩形 10"/>
            <p:cNvSpPr/>
            <p:nvPr/>
          </p:nvSpPr>
          <p:spPr>
            <a:xfrm>
              <a:off x="6226127" y="4685849"/>
              <a:ext cx="1862836" cy="1615827"/>
            </a:xfrm>
            <a:prstGeom prst="rect">
              <a:avLst/>
            </a:prstGeom>
          </p:spPr>
          <p:txBody>
            <a:bodyPr wrap="square">
              <a:spAutoFit/>
            </a:bodyPr>
            <a:lstStyle/>
            <a:p>
              <a:pPr algn="ctr">
                <a:lnSpc>
                  <a:spcPct val="150000"/>
                </a:lnSpc>
              </a:pPr>
              <a:r>
                <a:rPr lang="zh-CN" altLang="en-US" sz="11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a:t>
              </a:r>
              <a:endParaRPr lang="zh-CN" altLang="zh-CN" sz="1200" dirty="0">
                <a:solidFill>
                  <a:schemeClr val="bg1">
                    <a:lumMod val="95000"/>
                  </a:schemeClr>
                </a:solidFill>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wipe(left)">
                                      <p:cBhvr>
                                        <p:cTn id="7" dur="500"/>
                                        <p:tgtEl>
                                          <p:spTgt spid="6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7"/>
                                        </p:tgtEl>
                                        <p:attrNameLst>
                                          <p:attrName>style.visibility</p:attrName>
                                        </p:attrNameLst>
                                      </p:cBhvr>
                                      <p:to>
                                        <p:strVal val="visible"/>
                                      </p:to>
                                    </p:set>
                                    <p:animEffect transition="in" filter="wipe(left)">
                                      <p:cBhvr>
                                        <p:cTn id="12" dur="500"/>
                                        <p:tgtEl>
                                          <p:spTgt spid="6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0"/>
                                        </p:tgtEl>
                                        <p:attrNameLst>
                                          <p:attrName>style.visibility</p:attrName>
                                        </p:attrNameLst>
                                      </p:cBhvr>
                                      <p:to>
                                        <p:strVal val="visible"/>
                                      </p:to>
                                    </p:set>
                                    <p:animEffect transition="in" filter="wipe(left)">
                                      <p:cBhvr>
                                        <p:cTn id="17" dur="500"/>
                                        <p:tgtEl>
                                          <p:spTgt spid="6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8"/>
                                        </p:tgtEl>
                                        <p:attrNameLst>
                                          <p:attrName>style.visibility</p:attrName>
                                        </p:attrNameLst>
                                      </p:cBhvr>
                                      <p:to>
                                        <p:strVal val="visible"/>
                                      </p:to>
                                    </p:set>
                                    <p:animEffect transition="in" filter="wipe(left)">
                                      <p:cBhvr>
                                        <p:cTn id="22" dur="500"/>
                                        <p:tgtEl>
                                          <p:spTgt spid="6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0"/>
      <p:bldP spid="628" grpId="0"/>
      <p:bldP spid="6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椭圆 3"/>
          <p:cNvSpPr>
            <a:spLocks noChangeAspect="1" noChangeArrowheads="1"/>
          </p:cNvSpPr>
          <p:nvPr/>
        </p:nvSpPr>
        <p:spPr bwMode="auto">
          <a:xfrm>
            <a:off x="7513638" y="3424238"/>
            <a:ext cx="720725" cy="72072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4</a:t>
            </a:r>
            <a:endParaRPr lang="zh-CN" altLang="en-US" sz="2800">
              <a:solidFill>
                <a:schemeClr val="bg1"/>
              </a:solidFill>
            </a:endParaRPr>
          </a:p>
        </p:txBody>
      </p:sp>
      <p:sp>
        <p:nvSpPr>
          <p:cNvPr id="25605" name="椭圆 4"/>
          <p:cNvSpPr>
            <a:spLocks noChangeAspect="1" noChangeArrowheads="1"/>
          </p:cNvSpPr>
          <p:nvPr/>
        </p:nvSpPr>
        <p:spPr bwMode="auto">
          <a:xfrm>
            <a:off x="3905250" y="3424238"/>
            <a:ext cx="719138" cy="720725"/>
          </a:xfrm>
          <a:prstGeom prst="ellipse">
            <a:avLst/>
          </a:prstGeom>
          <a:solidFill>
            <a:srgbClr val="644C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3</a:t>
            </a:r>
            <a:endParaRPr lang="zh-CN" altLang="en-US" sz="2800">
              <a:solidFill>
                <a:schemeClr val="bg1"/>
              </a:solidFill>
            </a:endParaRPr>
          </a:p>
        </p:txBody>
      </p:sp>
      <p:cxnSp>
        <p:nvCxnSpPr>
          <p:cNvPr id="25606" name="直接连接符 5"/>
          <p:cNvCxnSpPr>
            <a:cxnSpLocks noChangeShapeType="1"/>
            <a:stCxn id="25605" idx="6"/>
            <a:endCxn id="25604" idx="2"/>
          </p:cNvCxnSpPr>
          <p:nvPr/>
        </p:nvCxnSpPr>
        <p:spPr bwMode="auto">
          <a:xfrm>
            <a:off x="4624388" y="3784600"/>
            <a:ext cx="2889250" cy="0"/>
          </a:xfrm>
          <a:prstGeom prst="line">
            <a:avLst/>
          </a:prstGeom>
          <a:noFill/>
          <a:ln w="12700">
            <a:solidFill>
              <a:schemeClr val="accent1"/>
            </a:solidFill>
            <a:round/>
            <a:headEnd type="oval" w="med" len="med"/>
            <a:tailEnd type="oval" w="med" len="med"/>
          </a:ln>
          <a:extLst>
            <a:ext uri="{909E8E84-426E-40DD-AFC4-6F175D3DCCD1}">
              <a14:hiddenFill xmlns:a14="http://schemas.microsoft.com/office/drawing/2010/main">
                <a:noFill/>
              </a14:hiddenFill>
            </a:ext>
          </a:extLst>
        </p:spPr>
      </p:cxnSp>
      <p:sp>
        <p:nvSpPr>
          <p:cNvPr id="25607" name="椭圆 7"/>
          <p:cNvSpPr>
            <a:spLocks noChangeAspect="1" noChangeArrowheads="1"/>
          </p:cNvSpPr>
          <p:nvPr/>
        </p:nvSpPr>
        <p:spPr bwMode="auto">
          <a:xfrm>
            <a:off x="7513638" y="2044700"/>
            <a:ext cx="720725" cy="72072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2</a:t>
            </a:r>
            <a:endParaRPr lang="zh-CN" altLang="en-US" sz="2800">
              <a:solidFill>
                <a:schemeClr val="bg1"/>
              </a:solidFill>
            </a:endParaRPr>
          </a:p>
        </p:txBody>
      </p:sp>
      <p:sp>
        <p:nvSpPr>
          <p:cNvPr id="25608" name="椭圆 8"/>
          <p:cNvSpPr>
            <a:spLocks noChangeAspect="1" noChangeArrowheads="1"/>
          </p:cNvSpPr>
          <p:nvPr/>
        </p:nvSpPr>
        <p:spPr bwMode="auto">
          <a:xfrm>
            <a:off x="7513638" y="4805363"/>
            <a:ext cx="720725" cy="71913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6</a:t>
            </a:r>
            <a:endParaRPr lang="zh-CN" altLang="en-US" sz="2800">
              <a:solidFill>
                <a:schemeClr val="bg1"/>
              </a:solidFill>
            </a:endParaRPr>
          </a:p>
        </p:txBody>
      </p:sp>
      <p:sp>
        <p:nvSpPr>
          <p:cNvPr id="25609" name="椭圆 9"/>
          <p:cNvSpPr>
            <a:spLocks noChangeAspect="1" noChangeArrowheads="1"/>
          </p:cNvSpPr>
          <p:nvPr/>
        </p:nvSpPr>
        <p:spPr bwMode="auto">
          <a:xfrm>
            <a:off x="3905250" y="2044700"/>
            <a:ext cx="719138" cy="720725"/>
          </a:xfrm>
          <a:prstGeom prst="ellipse">
            <a:avLst/>
          </a:prstGeom>
          <a:solidFill>
            <a:srgbClr val="644C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1</a:t>
            </a:r>
            <a:endParaRPr lang="zh-CN" altLang="en-US" sz="2800">
              <a:solidFill>
                <a:schemeClr val="bg1"/>
              </a:solidFill>
            </a:endParaRPr>
          </a:p>
        </p:txBody>
      </p:sp>
      <p:sp>
        <p:nvSpPr>
          <p:cNvPr id="25610" name="椭圆 10"/>
          <p:cNvSpPr>
            <a:spLocks noChangeAspect="1" noChangeArrowheads="1"/>
          </p:cNvSpPr>
          <p:nvPr/>
        </p:nvSpPr>
        <p:spPr bwMode="auto">
          <a:xfrm>
            <a:off x="3905250" y="4805363"/>
            <a:ext cx="719138" cy="719137"/>
          </a:xfrm>
          <a:prstGeom prst="ellipse">
            <a:avLst/>
          </a:prstGeom>
          <a:solidFill>
            <a:srgbClr val="644C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5</a:t>
            </a:r>
            <a:endParaRPr lang="zh-CN" altLang="en-US" sz="2800">
              <a:solidFill>
                <a:schemeClr val="bg1"/>
              </a:solidFill>
            </a:endParaRPr>
          </a:p>
        </p:txBody>
      </p:sp>
      <p:grpSp>
        <p:nvGrpSpPr>
          <p:cNvPr id="25611" name="组合 22"/>
          <p:cNvGrpSpPr/>
          <p:nvPr/>
        </p:nvGrpSpPr>
        <p:grpSpPr bwMode="auto">
          <a:xfrm>
            <a:off x="4624388" y="2405063"/>
            <a:ext cx="2889250" cy="908050"/>
            <a:chOff x="0" y="0"/>
            <a:chExt cx="2888779" cy="908714"/>
          </a:xfrm>
        </p:grpSpPr>
        <p:cxnSp>
          <p:nvCxnSpPr>
            <p:cNvPr id="25630" name="直接连接符 12"/>
            <p:cNvCxnSpPr>
              <a:cxnSpLocks noChangeShapeType="1"/>
            </p:cNvCxnSpPr>
            <p:nvPr/>
          </p:nvCxnSpPr>
          <p:spPr bwMode="auto">
            <a:xfrm>
              <a:off x="571407" y="908714"/>
              <a:ext cx="1799932" cy="0"/>
            </a:xfrm>
            <a:prstGeom prst="line">
              <a:avLst/>
            </a:prstGeom>
            <a:noFill/>
            <a:ln w="12700">
              <a:solidFill>
                <a:schemeClr val="accent1"/>
              </a:solidFill>
              <a:round/>
            </a:ln>
            <a:extLst>
              <a:ext uri="{909E8E84-426E-40DD-AFC4-6F175D3DCCD1}">
                <a14:hiddenFill xmlns:a14="http://schemas.microsoft.com/office/drawing/2010/main">
                  <a:noFill/>
                </a14:hiddenFill>
              </a:ext>
            </a:extLst>
          </p:spPr>
        </p:cxnSp>
        <p:cxnSp>
          <p:nvCxnSpPr>
            <p:cNvPr id="25631" name="肘形连接符 13"/>
            <p:cNvCxnSpPr>
              <a:cxnSpLocks noChangeShapeType="1"/>
              <a:stCxn id="25609" idx="6"/>
            </p:cNvCxnSpPr>
            <p:nvPr/>
          </p:nvCxnSpPr>
          <p:spPr bwMode="auto">
            <a:xfrm>
              <a:off x="0" y="0"/>
              <a:ext cx="571407" cy="908714"/>
            </a:xfrm>
            <a:prstGeom prst="bentConnector2">
              <a:avLst/>
            </a:prstGeom>
            <a:noFill/>
            <a:ln w="12700">
              <a:solidFill>
                <a:schemeClr val="accent1"/>
              </a:solidFill>
              <a:miter lim="800000"/>
              <a:headEnd type="oval" w="med" len="med"/>
            </a:ln>
            <a:extLst>
              <a:ext uri="{909E8E84-426E-40DD-AFC4-6F175D3DCCD1}">
                <a14:hiddenFill xmlns:a14="http://schemas.microsoft.com/office/drawing/2010/main">
                  <a:noFill/>
                </a14:hiddenFill>
              </a:ext>
            </a:extLst>
          </p:spPr>
        </p:cxnSp>
        <p:cxnSp>
          <p:nvCxnSpPr>
            <p:cNvPr id="25632" name="肘形连接符 14"/>
            <p:cNvCxnSpPr>
              <a:cxnSpLocks noChangeShapeType="1"/>
              <a:stCxn id="25607" idx="2"/>
            </p:cNvCxnSpPr>
            <p:nvPr/>
          </p:nvCxnSpPr>
          <p:spPr bwMode="auto">
            <a:xfrm rot="10800000" flipV="1">
              <a:off x="2371338" y="0"/>
              <a:ext cx="517441" cy="908714"/>
            </a:xfrm>
            <a:prstGeom prst="bentConnector2">
              <a:avLst/>
            </a:prstGeom>
            <a:noFill/>
            <a:ln w="12700">
              <a:solidFill>
                <a:schemeClr val="accent1"/>
              </a:solidFill>
              <a:miter lim="800000"/>
              <a:headEnd type="oval" w="med" len="med"/>
            </a:ln>
            <a:extLst>
              <a:ext uri="{909E8E84-426E-40DD-AFC4-6F175D3DCCD1}">
                <a14:hiddenFill xmlns:a14="http://schemas.microsoft.com/office/drawing/2010/main">
                  <a:noFill/>
                </a14:hiddenFill>
              </a:ext>
            </a:extLst>
          </p:spPr>
        </p:cxnSp>
      </p:grpSp>
      <p:grpSp>
        <p:nvGrpSpPr>
          <p:cNvPr id="25612" name="组合 23"/>
          <p:cNvGrpSpPr/>
          <p:nvPr/>
        </p:nvGrpSpPr>
        <p:grpSpPr bwMode="auto">
          <a:xfrm>
            <a:off x="4624388" y="4322763"/>
            <a:ext cx="2889250" cy="842962"/>
            <a:chOff x="0" y="0"/>
            <a:chExt cx="2888779" cy="842380"/>
          </a:xfrm>
        </p:grpSpPr>
        <p:cxnSp>
          <p:nvCxnSpPr>
            <p:cNvPr id="25627" name="直接连接符 16"/>
            <p:cNvCxnSpPr>
              <a:cxnSpLocks noChangeShapeType="1"/>
            </p:cNvCxnSpPr>
            <p:nvPr/>
          </p:nvCxnSpPr>
          <p:spPr bwMode="auto">
            <a:xfrm>
              <a:off x="571407" y="0"/>
              <a:ext cx="1799932" cy="0"/>
            </a:xfrm>
            <a:prstGeom prst="line">
              <a:avLst/>
            </a:prstGeom>
            <a:noFill/>
            <a:ln w="12700">
              <a:solidFill>
                <a:schemeClr val="accent1"/>
              </a:solidFill>
              <a:round/>
            </a:ln>
            <a:extLst>
              <a:ext uri="{909E8E84-426E-40DD-AFC4-6F175D3DCCD1}">
                <a14:hiddenFill xmlns:a14="http://schemas.microsoft.com/office/drawing/2010/main">
                  <a:noFill/>
                </a14:hiddenFill>
              </a:ext>
            </a:extLst>
          </p:spPr>
        </p:cxnSp>
        <p:cxnSp>
          <p:nvCxnSpPr>
            <p:cNvPr id="25628" name="肘形连接符 17"/>
            <p:cNvCxnSpPr>
              <a:cxnSpLocks noChangeShapeType="1"/>
              <a:stCxn id="25610" idx="6"/>
            </p:cNvCxnSpPr>
            <p:nvPr/>
          </p:nvCxnSpPr>
          <p:spPr bwMode="auto">
            <a:xfrm flipV="1">
              <a:off x="0" y="0"/>
              <a:ext cx="571407" cy="842380"/>
            </a:xfrm>
            <a:prstGeom prst="bentConnector2">
              <a:avLst/>
            </a:prstGeom>
            <a:noFill/>
            <a:ln w="12700">
              <a:solidFill>
                <a:schemeClr val="accent1"/>
              </a:solidFill>
              <a:miter lim="800000"/>
              <a:headEnd type="oval" w="med" len="med"/>
            </a:ln>
            <a:extLst>
              <a:ext uri="{909E8E84-426E-40DD-AFC4-6F175D3DCCD1}">
                <a14:hiddenFill xmlns:a14="http://schemas.microsoft.com/office/drawing/2010/main">
                  <a:noFill/>
                </a14:hiddenFill>
              </a:ext>
            </a:extLst>
          </p:spPr>
        </p:cxnSp>
        <p:cxnSp>
          <p:nvCxnSpPr>
            <p:cNvPr id="25629" name="肘形连接符 18"/>
            <p:cNvCxnSpPr>
              <a:cxnSpLocks noChangeShapeType="1"/>
              <a:stCxn id="25608" idx="2"/>
            </p:cNvCxnSpPr>
            <p:nvPr/>
          </p:nvCxnSpPr>
          <p:spPr bwMode="auto">
            <a:xfrm rot="10800000">
              <a:off x="2371338" y="0"/>
              <a:ext cx="517441" cy="842380"/>
            </a:xfrm>
            <a:prstGeom prst="bentConnector2">
              <a:avLst/>
            </a:prstGeom>
            <a:noFill/>
            <a:ln w="12700">
              <a:solidFill>
                <a:schemeClr val="accent1"/>
              </a:solidFill>
              <a:miter lim="800000"/>
              <a:headEnd type="oval" w="med" len="med"/>
            </a:ln>
            <a:extLst>
              <a:ext uri="{909E8E84-426E-40DD-AFC4-6F175D3DCCD1}">
                <a14:hiddenFill xmlns:a14="http://schemas.microsoft.com/office/drawing/2010/main">
                  <a:noFill/>
                </a14:hiddenFill>
              </a:ext>
            </a:extLst>
          </p:spPr>
        </p:cxnSp>
      </p:grpSp>
      <p:sp>
        <p:nvSpPr>
          <p:cNvPr id="25613" name="文本框 45"/>
          <p:cNvSpPr txBox="1">
            <a:spLocks noChangeArrowheads="1"/>
          </p:cNvSpPr>
          <p:nvPr/>
        </p:nvSpPr>
        <p:spPr bwMode="auto">
          <a:xfrm>
            <a:off x="1714044" y="1997075"/>
            <a:ext cx="20313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tx1">
                    <a:lumMod val="65000"/>
                    <a:lumOff val="35000"/>
                  </a:schemeClr>
                </a:solidFill>
              </a:rPr>
              <a:t>点击输入标题文字</a:t>
            </a:r>
          </a:p>
        </p:txBody>
      </p:sp>
      <p:sp>
        <p:nvSpPr>
          <p:cNvPr id="25614" name="矩形 48"/>
          <p:cNvSpPr>
            <a:spLocks noChangeArrowheads="1"/>
          </p:cNvSpPr>
          <p:nvPr/>
        </p:nvSpPr>
        <p:spPr bwMode="auto">
          <a:xfrm>
            <a:off x="838200" y="2365375"/>
            <a:ext cx="2868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sp>
        <p:nvSpPr>
          <p:cNvPr id="25615" name="文本框 49"/>
          <p:cNvSpPr txBox="1">
            <a:spLocks noChangeArrowheads="1"/>
          </p:cNvSpPr>
          <p:nvPr/>
        </p:nvSpPr>
        <p:spPr bwMode="auto">
          <a:xfrm>
            <a:off x="1714044" y="3424238"/>
            <a:ext cx="20313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tx1">
                    <a:lumMod val="65000"/>
                    <a:lumOff val="35000"/>
                  </a:schemeClr>
                </a:solidFill>
              </a:rPr>
              <a:t>点击输入标题文字</a:t>
            </a:r>
          </a:p>
        </p:txBody>
      </p:sp>
      <p:sp>
        <p:nvSpPr>
          <p:cNvPr id="25616" name="矩形 50"/>
          <p:cNvSpPr>
            <a:spLocks noChangeArrowheads="1"/>
          </p:cNvSpPr>
          <p:nvPr/>
        </p:nvSpPr>
        <p:spPr bwMode="auto">
          <a:xfrm>
            <a:off x="838200" y="3794125"/>
            <a:ext cx="2868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sp>
        <p:nvSpPr>
          <p:cNvPr id="25617" name="文本框 51"/>
          <p:cNvSpPr txBox="1">
            <a:spLocks noChangeArrowheads="1"/>
          </p:cNvSpPr>
          <p:nvPr/>
        </p:nvSpPr>
        <p:spPr bwMode="auto">
          <a:xfrm>
            <a:off x="1714044" y="4826000"/>
            <a:ext cx="20313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tx1">
                    <a:lumMod val="65000"/>
                    <a:lumOff val="35000"/>
                  </a:schemeClr>
                </a:solidFill>
              </a:rPr>
              <a:t>点击输入标题文字</a:t>
            </a:r>
          </a:p>
        </p:txBody>
      </p:sp>
      <p:sp>
        <p:nvSpPr>
          <p:cNvPr id="25618" name="矩形 52"/>
          <p:cNvSpPr>
            <a:spLocks noChangeArrowheads="1"/>
          </p:cNvSpPr>
          <p:nvPr/>
        </p:nvSpPr>
        <p:spPr bwMode="auto">
          <a:xfrm>
            <a:off x="838200" y="5195888"/>
            <a:ext cx="2868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sp>
        <p:nvSpPr>
          <p:cNvPr id="25619" name="文本框 53"/>
          <p:cNvSpPr txBox="1">
            <a:spLocks noChangeArrowheads="1"/>
          </p:cNvSpPr>
          <p:nvPr/>
        </p:nvSpPr>
        <p:spPr bwMode="auto">
          <a:xfrm>
            <a:off x="8451394" y="1997075"/>
            <a:ext cx="20313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tx1">
                    <a:lumMod val="65000"/>
                    <a:lumOff val="35000"/>
                  </a:schemeClr>
                </a:solidFill>
              </a:rPr>
              <a:t>点击输入标题文字</a:t>
            </a:r>
          </a:p>
        </p:txBody>
      </p:sp>
      <p:sp>
        <p:nvSpPr>
          <p:cNvPr id="25620" name="矩形 54"/>
          <p:cNvSpPr>
            <a:spLocks noChangeArrowheads="1"/>
          </p:cNvSpPr>
          <p:nvPr/>
        </p:nvSpPr>
        <p:spPr bwMode="auto">
          <a:xfrm>
            <a:off x="8489950" y="2365375"/>
            <a:ext cx="2868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sp>
        <p:nvSpPr>
          <p:cNvPr id="25621" name="文本框 55"/>
          <p:cNvSpPr txBox="1">
            <a:spLocks noChangeArrowheads="1"/>
          </p:cNvSpPr>
          <p:nvPr/>
        </p:nvSpPr>
        <p:spPr bwMode="auto">
          <a:xfrm>
            <a:off x="8451394" y="3424238"/>
            <a:ext cx="20313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tx1">
                    <a:lumMod val="65000"/>
                    <a:lumOff val="35000"/>
                  </a:schemeClr>
                </a:solidFill>
              </a:rPr>
              <a:t>点击输入标题文字</a:t>
            </a:r>
          </a:p>
        </p:txBody>
      </p:sp>
      <p:sp>
        <p:nvSpPr>
          <p:cNvPr id="25622" name="矩形 56"/>
          <p:cNvSpPr>
            <a:spLocks noChangeArrowheads="1"/>
          </p:cNvSpPr>
          <p:nvPr/>
        </p:nvSpPr>
        <p:spPr bwMode="auto">
          <a:xfrm>
            <a:off x="8489950" y="3794125"/>
            <a:ext cx="2868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sp>
        <p:nvSpPr>
          <p:cNvPr id="25623" name="文本框 57"/>
          <p:cNvSpPr txBox="1">
            <a:spLocks noChangeArrowheads="1"/>
          </p:cNvSpPr>
          <p:nvPr/>
        </p:nvSpPr>
        <p:spPr bwMode="auto">
          <a:xfrm>
            <a:off x="8451394" y="4826000"/>
            <a:ext cx="203132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b="1" dirty="0">
                <a:solidFill>
                  <a:schemeClr val="tx1">
                    <a:lumMod val="65000"/>
                    <a:lumOff val="35000"/>
                  </a:schemeClr>
                </a:solidFill>
              </a:rPr>
              <a:t>点击输入标题文字</a:t>
            </a:r>
          </a:p>
        </p:txBody>
      </p:sp>
      <p:sp>
        <p:nvSpPr>
          <p:cNvPr id="25624" name="矩形 58"/>
          <p:cNvSpPr>
            <a:spLocks noChangeArrowheads="1"/>
          </p:cNvSpPr>
          <p:nvPr/>
        </p:nvSpPr>
        <p:spPr bwMode="auto">
          <a:xfrm>
            <a:off x="8489950" y="5195888"/>
            <a:ext cx="2868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sp>
        <p:nvSpPr>
          <p:cNvPr id="25625" name="矩形 42"/>
          <p:cNvSpPr>
            <a:spLocks noChangeAspect="1" noChangeArrowheads="1"/>
          </p:cNvSpPr>
          <p:nvPr/>
        </p:nvSpPr>
        <p:spPr bwMode="auto">
          <a:xfrm rot="-2700000">
            <a:off x="5297759" y="2989566"/>
            <a:ext cx="1615261" cy="1611703"/>
          </a:xfrm>
          <a:prstGeom prst="rect">
            <a:avLst/>
          </a:prstGeom>
          <a:blipFill dpi="0" rotWithShape="0">
            <a:blip r:embed="rId3" cstate="email"/>
            <a:srcRect/>
            <a:stretch>
              <a:fillRect/>
            </a:stretch>
          </a:blip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3"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34"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35" name="圆角矩形 34"/>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36" name="直接连接符 35"/>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5625"/>
                                        </p:tgtEl>
                                        <p:attrNameLst>
                                          <p:attrName>style.visibility</p:attrName>
                                        </p:attrNameLst>
                                      </p:cBhvr>
                                      <p:to>
                                        <p:strVal val="visible"/>
                                      </p:to>
                                    </p:set>
                                    <p:anim calcmode="lin" valueType="num">
                                      <p:cBhvr>
                                        <p:cTn id="27" dur="500" fill="hold"/>
                                        <p:tgtEl>
                                          <p:spTgt spid="25625"/>
                                        </p:tgtEl>
                                        <p:attrNameLst>
                                          <p:attrName>ppt_w</p:attrName>
                                        </p:attrNameLst>
                                      </p:cBhvr>
                                      <p:tavLst>
                                        <p:tav tm="0">
                                          <p:val>
                                            <p:fltVal val="0"/>
                                          </p:val>
                                        </p:tav>
                                        <p:tav tm="100000">
                                          <p:val>
                                            <p:strVal val="#ppt_w"/>
                                          </p:val>
                                        </p:tav>
                                      </p:tavLst>
                                    </p:anim>
                                    <p:anim calcmode="lin" valueType="num">
                                      <p:cBhvr>
                                        <p:cTn id="28" dur="500" fill="hold"/>
                                        <p:tgtEl>
                                          <p:spTgt spid="25625"/>
                                        </p:tgtEl>
                                        <p:attrNameLst>
                                          <p:attrName>ppt_h</p:attrName>
                                        </p:attrNameLst>
                                      </p:cBhvr>
                                      <p:tavLst>
                                        <p:tav tm="0">
                                          <p:val>
                                            <p:fltVal val="0"/>
                                          </p:val>
                                        </p:tav>
                                        <p:tav tm="100000">
                                          <p:val>
                                            <p:strVal val="#ppt_h"/>
                                          </p:val>
                                        </p:tav>
                                      </p:tavLst>
                                    </p:anim>
                                    <p:animEffect transition="in" filter="fade">
                                      <p:cBhvr>
                                        <p:cTn id="29" dur="500"/>
                                        <p:tgtEl>
                                          <p:spTgt spid="256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25611"/>
                                        </p:tgtEl>
                                        <p:attrNameLst>
                                          <p:attrName>style.visibility</p:attrName>
                                        </p:attrNameLst>
                                      </p:cBhvr>
                                      <p:to>
                                        <p:strVal val="visible"/>
                                      </p:to>
                                    </p:set>
                                    <p:animEffect transition="in" filter="barn(outVertical)">
                                      <p:cBhvr>
                                        <p:cTn id="34" dur="500"/>
                                        <p:tgtEl>
                                          <p:spTgt spid="25611"/>
                                        </p:tgtEl>
                                      </p:cBhvr>
                                    </p:animEffect>
                                  </p:childTnLst>
                                </p:cTn>
                              </p:par>
                              <p:par>
                                <p:cTn id="35" presetID="16" presetClass="entr" presetSubtype="37" fill="hold" nodeType="withEffect">
                                  <p:stCondLst>
                                    <p:cond delay="0"/>
                                  </p:stCondLst>
                                  <p:childTnLst>
                                    <p:set>
                                      <p:cBhvr>
                                        <p:cTn id="36" dur="1" fill="hold">
                                          <p:stCondLst>
                                            <p:cond delay="0"/>
                                          </p:stCondLst>
                                        </p:cTn>
                                        <p:tgtEl>
                                          <p:spTgt spid="25606"/>
                                        </p:tgtEl>
                                        <p:attrNameLst>
                                          <p:attrName>style.visibility</p:attrName>
                                        </p:attrNameLst>
                                      </p:cBhvr>
                                      <p:to>
                                        <p:strVal val="visible"/>
                                      </p:to>
                                    </p:set>
                                    <p:animEffect transition="in" filter="barn(outVertical)">
                                      <p:cBhvr>
                                        <p:cTn id="37" dur="500"/>
                                        <p:tgtEl>
                                          <p:spTgt spid="25606"/>
                                        </p:tgtEl>
                                      </p:cBhvr>
                                    </p:animEffect>
                                  </p:childTnLst>
                                </p:cTn>
                              </p:par>
                              <p:par>
                                <p:cTn id="38" presetID="16" presetClass="entr" presetSubtype="37" fill="hold" nodeType="withEffect">
                                  <p:stCondLst>
                                    <p:cond delay="0"/>
                                  </p:stCondLst>
                                  <p:childTnLst>
                                    <p:set>
                                      <p:cBhvr>
                                        <p:cTn id="39" dur="1" fill="hold">
                                          <p:stCondLst>
                                            <p:cond delay="0"/>
                                          </p:stCondLst>
                                        </p:cTn>
                                        <p:tgtEl>
                                          <p:spTgt spid="25612"/>
                                        </p:tgtEl>
                                        <p:attrNameLst>
                                          <p:attrName>style.visibility</p:attrName>
                                        </p:attrNameLst>
                                      </p:cBhvr>
                                      <p:to>
                                        <p:strVal val="visible"/>
                                      </p:to>
                                    </p:set>
                                    <p:animEffect transition="in" filter="barn(outVertical)">
                                      <p:cBhvr>
                                        <p:cTn id="40" dur="500"/>
                                        <p:tgtEl>
                                          <p:spTgt spid="256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605"/>
                                        </p:tgtEl>
                                        <p:attrNameLst>
                                          <p:attrName>style.visibility</p:attrName>
                                        </p:attrNameLst>
                                      </p:cBhvr>
                                      <p:to>
                                        <p:strVal val="visible"/>
                                      </p:to>
                                    </p:set>
                                    <p:anim calcmode="lin" valueType="num">
                                      <p:cBhvr>
                                        <p:cTn id="45" dur="500" fill="hold"/>
                                        <p:tgtEl>
                                          <p:spTgt spid="25605"/>
                                        </p:tgtEl>
                                        <p:attrNameLst>
                                          <p:attrName>ppt_w</p:attrName>
                                        </p:attrNameLst>
                                      </p:cBhvr>
                                      <p:tavLst>
                                        <p:tav tm="0">
                                          <p:val>
                                            <p:fltVal val="0"/>
                                          </p:val>
                                        </p:tav>
                                        <p:tav tm="100000">
                                          <p:val>
                                            <p:strVal val="#ppt_w"/>
                                          </p:val>
                                        </p:tav>
                                      </p:tavLst>
                                    </p:anim>
                                    <p:anim calcmode="lin" valueType="num">
                                      <p:cBhvr>
                                        <p:cTn id="46" dur="500" fill="hold"/>
                                        <p:tgtEl>
                                          <p:spTgt spid="25605"/>
                                        </p:tgtEl>
                                        <p:attrNameLst>
                                          <p:attrName>ppt_h</p:attrName>
                                        </p:attrNameLst>
                                      </p:cBhvr>
                                      <p:tavLst>
                                        <p:tav tm="0">
                                          <p:val>
                                            <p:fltVal val="0"/>
                                          </p:val>
                                        </p:tav>
                                        <p:tav tm="100000">
                                          <p:val>
                                            <p:strVal val="#ppt_h"/>
                                          </p:val>
                                        </p:tav>
                                      </p:tavLst>
                                    </p:anim>
                                    <p:animEffect transition="in" filter="fade">
                                      <p:cBhvr>
                                        <p:cTn id="47" dur="500"/>
                                        <p:tgtEl>
                                          <p:spTgt spid="2560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609"/>
                                        </p:tgtEl>
                                        <p:attrNameLst>
                                          <p:attrName>style.visibility</p:attrName>
                                        </p:attrNameLst>
                                      </p:cBhvr>
                                      <p:to>
                                        <p:strVal val="visible"/>
                                      </p:to>
                                    </p:set>
                                    <p:anim calcmode="lin" valueType="num">
                                      <p:cBhvr>
                                        <p:cTn id="50" dur="500" fill="hold"/>
                                        <p:tgtEl>
                                          <p:spTgt spid="25609"/>
                                        </p:tgtEl>
                                        <p:attrNameLst>
                                          <p:attrName>ppt_w</p:attrName>
                                        </p:attrNameLst>
                                      </p:cBhvr>
                                      <p:tavLst>
                                        <p:tav tm="0">
                                          <p:val>
                                            <p:fltVal val="0"/>
                                          </p:val>
                                        </p:tav>
                                        <p:tav tm="100000">
                                          <p:val>
                                            <p:strVal val="#ppt_w"/>
                                          </p:val>
                                        </p:tav>
                                      </p:tavLst>
                                    </p:anim>
                                    <p:anim calcmode="lin" valueType="num">
                                      <p:cBhvr>
                                        <p:cTn id="51" dur="500" fill="hold"/>
                                        <p:tgtEl>
                                          <p:spTgt spid="25609"/>
                                        </p:tgtEl>
                                        <p:attrNameLst>
                                          <p:attrName>ppt_h</p:attrName>
                                        </p:attrNameLst>
                                      </p:cBhvr>
                                      <p:tavLst>
                                        <p:tav tm="0">
                                          <p:val>
                                            <p:fltVal val="0"/>
                                          </p:val>
                                        </p:tav>
                                        <p:tav tm="100000">
                                          <p:val>
                                            <p:strVal val="#ppt_h"/>
                                          </p:val>
                                        </p:tav>
                                      </p:tavLst>
                                    </p:anim>
                                    <p:animEffect transition="in" filter="fade">
                                      <p:cBhvr>
                                        <p:cTn id="52" dur="500"/>
                                        <p:tgtEl>
                                          <p:spTgt spid="2560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5610"/>
                                        </p:tgtEl>
                                        <p:attrNameLst>
                                          <p:attrName>style.visibility</p:attrName>
                                        </p:attrNameLst>
                                      </p:cBhvr>
                                      <p:to>
                                        <p:strVal val="visible"/>
                                      </p:to>
                                    </p:set>
                                    <p:anim calcmode="lin" valueType="num">
                                      <p:cBhvr>
                                        <p:cTn id="55" dur="500" fill="hold"/>
                                        <p:tgtEl>
                                          <p:spTgt spid="25610"/>
                                        </p:tgtEl>
                                        <p:attrNameLst>
                                          <p:attrName>ppt_w</p:attrName>
                                        </p:attrNameLst>
                                      </p:cBhvr>
                                      <p:tavLst>
                                        <p:tav tm="0">
                                          <p:val>
                                            <p:fltVal val="0"/>
                                          </p:val>
                                        </p:tav>
                                        <p:tav tm="100000">
                                          <p:val>
                                            <p:strVal val="#ppt_w"/>
                                          </p:val>
                                        </p:tav>
                                      </p:tavLst>
                                    </p:anim>
                                    <p:anim calcmode="lin" valueType="num">
                                      <p:cBhvr>
                                        <p:cTn id="56" dur="500" fill="hold"/>
                                        <p:tgtEl>
                                          <p:spTgt spid="25610"/>
                                        </p:tgtEl>
                                        <p:attrNameLst>
                                          <p:attrName>ppt_h</p:attrName>
                                        </p:attrNameLst>
                                      </p:cBhvr>
                                      <p:tavLst>
                                        <p:tav tm="0">
                                          <p:val>
                                            <p:fltVal val="0"/>
                                          </p:val>
                                        </p:tav>
                                        <p:tav tm="100000">
                                          <p:val>
                                            <p:strVal val="#ppt_h"/>
                                          </p:val>
                                        </p:tav>
                                      </p:tavLst>
                                    </p:anim>
                                    <p:animEffect transition="in" filter="fade">
                                      <p:cBhvr>
                                        <p:cTn id="57" dur="500"/>
                                        <p:tgtEl>
                                          <p:spTgt spid="256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5604"/>
                                        </p:tgtEl>
                                        <p:attrNameLst>
                                          <p:attrName>style.visibility</p:attrName>
                                        </p:attrNameLst>
                                      </p:cBhvr>
                                      <p:to>
                                        <p:strVal val="visible"/>
                                      </p:to>
                                    </p:set>
                                    <p:anim calcmode="lin" valueType="num">
                                      <p:cBhvr>
                                        <p:cTn id="60" dur="500" fill="hold"/>
                                        <p:tgtEl>
                                          <p:spTgt spid="25604"/>
                                        </p:tgtEl>
                                        <p:attrNameLst>
                                          <p:attrName>ppt_w</p:attrName>
                                        </p:attrNameLst>
                                      </p:cBhvr>
                                      <p:tavLst>
                                        <p:tav tm="0">
                                          <p:val>
                                            <p:fltVal val="0"/>
                                          </p:val>
                                        </p:tav>
                                        <p:tav tm="100000">
                                          <p:val>
                                            <p:strVal val="#ppt_w"/>
                                          </p:val>
                                        </p:tav>
                                      </p:tavLst>
                                    </p:anim>
                                    <p:anim calcmode="lin" valueType="num">
                                      <p:cBhvr>
                                        <p:cTn id="61" dur="500" fill="hold"/>
                                        <p:tgtEl>
                                          <p:spTgt spid="25604"/>
                                        </p:tgtEl>
                                        <p:attrNameLst>
                                          <p:attrName>ppt_h</p:attrName>
                                        </p:attrNameLst>
                                      </p:cBhvr>
                                      <p:tavLst>
                                        <p:tav tm="0">
                                          <p:val>
                                            <p:fltVal val="0"/>
                                          </p:val>
                                        </p:tav>
                                        <p:tav tm="100000">
                                          <p:val>
                                            <p:strVal val="#ppt_h"/>
                                          </p:val>
                                        </p:tav>
                                      </p:tavLst>
                                    </p:anim>
                                    <p:animEffect transition="in" filter="fade">
                                      <p:cBhvr>
                                        <p:cTn id="62" dur="500"/>
                                        <p:tgtEl>
                                          <p:spTgt spid="2560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5607"/>
                                        </p:tgtEl>
                                        <p:attrNameLst>
                                          <p:attrName>style.visibility</p:attrName>
                                        </p:attrNameLst>
                                      </p:cBhvr>
                                      <p:to>
                                        <p:strVal val="visible"/>
                                      </p:to>
                                    </p:set>
                                    <p:anim calcmode="lin" valueType="num">
                                      <p:cBhvr>
                                        <p:cTn id="65" dur="500" fill="hold"/>
                                        <p:tgtEl>
                                          <p:spTgt spid="25607"/>
                                        </p:tgtEl>
                                        <p:attrNameLst>
                                          <p:attrName>ppt_w</p:attrName>
                                        </p:attrNameLst>
                                      </p:cBhvr>
                                      <p:tavLst>
                                        <p:tav tm="0">
                                          <p:val>
                                            <p:fltVal val="0"/>
                                          </p:val>
                                        </p:tav>
                                        <p:tav tm="100000">
                                          <p:val>
                                            <p:strVal val="#ppt_w"/>
                                          </p:val>
                                        </p:tav>
                                      </p:tavLst>
                                    </p:anim>
                                    <p:anim calcmode="lin" valueType="num">
                                      <p:cBhvr>
                                        <p:cTn id="66" dur="500" fill="hold"/>
                                        <p:tgtEl>
                                          <p:spTgt spid="25607"/>
                                        </p:tgtEl>
                                        <p:attrNameLst>
                                          <p:attrName>ppt_h</p:attrName>
                                        </p:attrNameLst>
                                      </p:cBhvr>
                                      <p:tavLst>
                                        <p:tav tm="0">
                                          <p:val>
                                            <p:fltVal val="0"/>
                                          </p:val>
                                        </p:tav>
                                        <p:tav tm="100000">
                                          <p:val>
                                            <p:strVal val="#ppt_h"/>
                                          </p:val>
                                        </p:tav>
                                      </p:tavLst>
                                    </p:anim>
                                    <p:animEffect transition="in" filter="fade">
                                      <p:cBhvr>
                                        <p:cTn id="67" dur="500"/>
                                        <p:tgtEl>
                                          <p:spTgt spid="2560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5608"/>
                                        </p:tgtEl>
                                        <p:attrNameLst>
                                          <p:attrName>style.visibility</p:attrName>
                                        </p:attrNameLst>
                                      </p:cBhvr>
                                      <p:to>
                                        <p:strVal val="visible"/>
                                      </p:to>
                                    </p:set>
                                    <p:anim calcmode="lin" valueType="num">
                                      <p:cBhvr>
                                        <p:cTn id="70" dur="500" fill="hold"/>
                                        <p:tgtEl>
                                          <p:spTgt spid="25608"/>
                                        </p:tgtEl>
                                        <p:attrNameLst>
                                          <p:attrName>ppt_w</p:attrName>
                                        </p:attrNameLst>
                                      </p:cBhvr>
                                      <p:tavLst>
                                        <p:tav tm="0">
                                          <p:val>
                                            <p:fltVal val="0"/>
                                          </p:val>
                                        </p:tav>
                                        <p:tav tm="100000">
                                          <p:val>
                                            <p:strVal val="#ppt_w"/>
                                          </p:val>
                                        </p:tav>
                                      </p:tavLst>
                                    </p:anim>
                                    <p:anim calcmode="lin" valueType="num">
                                      <p:cBhvr>
                                        <p:cTn id="71" dur="500" fill="hold"/>
                                        <p:tgtEl>
                                          <p:spTgt spid="25608"/>
                                        </p:tgtEl>
                                        <p:attrNameLst>
                                          <p:attrName>ppt_h</p:attrName>
                                        </p:attrNameLst>
                                      </p:cBhvr>
                                      <p:tavLst>
                                        <p:tav tm="0">
                                          <p:val>
                                            <p:fltVal val="0"/>
                                          </p:val>
                                        </p:tav>
                                        <p:tav tm="100000">
                                          <p:val>
                                            <p:strVal val="#ppt_h"/>
                                          </p:val>
                                        </p:tav>
                                      </p:tavLst>
                                    </p:anim>
                                    <p:animEffect transition="in" filter="fade">
                                      <p:cBhvr>
                                        <p:cTn id="72" dur="500"/>
                                        <p:tgtEl>
                                          <p:spTgt spid="2560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5613"/>
                                        </p:tgtEl>
                                        <p:attrNameLst>
                                          <p:attrName>style.visibility</p:attrName>
                                        </p:attrNameLst>
                                      </p:cBhvr>
                                      <p:to>
                                        <p:strVal val="visible"/>
                                      </p:to>
                                    </p:set>
                                    <p:anim calcmode="lin" valueType="num">
                                      <p:cBhvr additive="base">
                                        <p:cTn id="77" dur="500" fill="hold"/>
                                        <p:tgtEl>
                                          <p:spTgt spid="25613"/>
                                        </p:tgtEl>
                                        <p:attrNameLst>
                                          <p:attrName>ppt_x</p:attrName>
                                        </p:attrNameLst>
                                      </p:cBhvr>
                                      <p:tavLst>
                                        <p:tav tm="0">
                                          <p:val>
                                            <p:strVal val="0-#ppt_w/2"/>
                                          </p:val>
                                        </p:tav>
                                        <p:tav tm="100000">
                                          <p:val>
                                            <p:strVal val="#ppt_x"/>
                                          </p:val>
                                        </p:tav>
                                      </p:tavLst>
                                    </p:anim>
                                    <p:anim calcmode="lin" valueType="num">
                                      <p:cBhvr additive="base">
                                        <p:cTn id="78" dur="500" fill="hold"/>
                                        <p:tgtEl>
                                          <p:spTgt spid="256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5614"/>
                                        </p:tgtEl>
                                        <p:attrNameLst>
                                          <p:attrName>style.visibility</p:attrName>
                                        </p:attrNameLst>
                                      </p:cBhvr>
                                      <p:to>
                                        <p:strVal val="visible"/>
                                      </p:to>
                                    </p:set>
                                    <p:anim calcmode="lin" valueType="num">
                                      <p:cBhvr additive="base">
                                        <p:cTn id="81" dur="500" fill="hold"/>
                                        <p:tgtEl>
                                          <p:spTgt spid="25614"/>
                                        </p:tgtEl>
                                        <p:attrNameLst>
                                          <p:attrName>ppt_x</p:attrName>
                                        </p:attrNameLst>
                                      </p:cBhvr>
                                      <p:tavLst>
                                        <p:tav tm="0">
                                          <p:val>
                                            <p:strVal val="0-#ppt_w/2"/>
                                          </p:val>
                                        </p:tav>
                                        <p:tav tm="100000">
                                          <p:val>
                                            <p:strVal val="#ppt_x"/>
                                          </p:val>
                                        </p:tav>
                                      </p:tavLst>
                                    </p:anim>
                                    <p:anim calcmode="lin" valueType="num">
                                      <p:cBhvr additive="base">
                                        <p:cTn id="82" dur="500" fill="hold"/>
                                        <p:tgtEl>
                                          <p:spTgt spid="25614"/>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25619"/>
                                        </p:tgtEl>
                                        <p:attrNameLst>
                                          <p:attrName>style.visibility</p:attrName>
                                        </p:attrNameLst>
                                      </p:cBhvr>
                                      <p:to>
                                        <p:strVal val="visible"/>
                                      </p:to>
                                    </p:set>
                                    <p:anim calcmode="lin" valueType="num">
                                      <p:cBhvr additive="base">
                                        <p:cTn id="85" dur="500" fill="hold"/>
                                        <p:tgtEl>
                                          <p:spTgt spid="25619"/>
                                        </p:tgtEl>
                                        <p:attrNameLst>
                                          <p:attrName>ppt_x</p:attrName>
                                        </p:attrNameLst>
                                      </p:cBhvr>
                                      <p:tavLst>
                                        <p:tav tm="0">
                                          <p:val>
                                            <p:strVal val="1+#ppt_w/2"/>
                                          </p:val>
                                        </p:tav>
                                        <p:tav tm="100000">
                                          <p:val>
                                            <p:strVal val="#ppt_x"/>
                                          </p:val>
                                        </p:tav>
                                      </p:tavLst>
                                    </p:anim>
                                    <p:anim calcmode="lin" valueType="num">
                                      <p:cBhvr additive="base">
                                        <p:cTn id="86" dur="500" fill="hold"/>
                                        <p:tgtEl>
                                          <p:spTgt spid="25619"/>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25620"/>
                                        </p:tgtEl>
                                        <p:attrNameLst>
                                          <p:attrName>style.visibility</p:attrName>
                                        </p:attrNameLst>
                                      </p:cBhvr>
                                      <p:to>
                                        <p:strVal val="visible"/>
                                      </p:to>
                                    </p:set>
                                    <p:anim calcmode="lin" valueType="num">
                                      <p:cBhvr additive="base">
                                        <p:cTn id="89" dur="500" fill="hold"/>
                                        <p:tgtEl>
                                          <p:spTgt spid="25620"/>
                                        </p:tgtEl>
                                        <p:attrNameLst>
                                          <p:attrName>ppt_x</p:attrName>
                                        </p:attrNameLst>
                                      </p:cBhvr>
                                      <p:tavLst>
                                        <p:tav tm="0">
                                          <p:val>
                                            <p:strVal val="1+#ppt_w/2"/>
                                          </p:val>
                                        </p:tav>
                                        <p:tav tm="100000">
                                          <p:val>
                                            <p:strVal val="#ppt_x"/>
                                          </p:val>
                                        </p:tav>
                                      </p:tavLst>
                                    </p:anim>
                                    <p:anim calcmode="lin" valueType="num">
                                      <p:cBhvr additive="base">
                                        <p:cTn id="90" dur="500" fill="hold"/>
                                        <p:tgtEl>
                                          <p:spTgt spid="25620"/>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5615"/>
                                        </p:tgtEl>
                                        <p:attrNameLst>
                                          <p:attrName>style.visibility</p:attrName>
                                        </p:attrNameLst>
                                      </p:cBhvr>
                                      <p:to>
                                        <p:strVal val="visible"/>
                                      </p:to>
                                    </p:set>
                                    <p:anim calcmode="lin" valueType="num">
                                      <p:cBhvr additive="base">
                                        <p:cTn id="95" dur="500" fill="hold"/>
                                        <p:tgtEl>
                                          <p:spTgt spid="25615"/>
                                        </p:tgtEl>
                                        <p:attrNameLst>
                                          <p:attrName>ppt_x</p:attrName>
                                        </p:attrNameLst>
                                      </p:cBhvr>
                                      <p:tavLst>
                                        <p:tav tm="0">
                                          <p:val>
                                            <p:strVal val="0-#ppt_w/2"/>
                                          </p:val>
                                        </p:tav>
                                        <p:tav tm="100000">
                                          <p:val>
                                            <p:strVal val="#ppt_x"/>
                                          </p:val>
                                        </p:tav>
                                      </p:tavLst>
                                    </p:anim>
                                    <p:anim calcmode="lin" valueType="num">
                                      <p:cBhvr additive="base">
                                        <p:cTn id="96" dur="500" fill="hold"/>
                                        <p:tgtEl>
                                          <p:spTgt spid="25615"/>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25616"/>
                                        </p:tgtEl>
                                        <p:attrNameLst>
                                          <p:attrName>style.visibility</p:attrName>
                                        </p:attrNameLst>
                                      </p:cBhvr>
                                      <p:to>
                                        <p:strVal val="visible"/>
                                      </p:to>
                                    </p:set>
                                    <p:anim calcmode="lin" valueType="num">
                                      <p:cBhvr additive="base">
                                        <p:cTn id="99" dur="500" fill="hold"/>
                                        <p:tgtEl>
                                          <p:spTgt spid="25616"/>
                                        </p:tgtEl>
                                        <p:attrNameLst>
                                          <p:attrName>ppt_x</p:attrName>
                                        </p:attrNameLst>
                                      </p:cBhvr>
                                      <p:tavLst>
                                        <p:tav tm="0">
                                          <p:val>
                                            <p:strVal val="0-#ppt_w/2"/>
                                          </p:val>
                                        </p:tav>
                                        <p:tav tm="100000">
                                          <p:val>
                                            <p:strVal val="#ppt_x"/>
                                          </p:val>
                                        </p:tav>
                                      </p:tavLst>
                                    </p:anim>
                                    <p:anim calcmode="lin" valueType="num">
                                      <p:cBhvr additive="base">
                                        <p:cTn id="100" dur="500" fill="hold"/>
                                        <p:tgtEl>
                                          <p:spTgt spid="25616"/>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5621"/>
                                        </p:tgtEl>
                                        <p:attrNameLst>
                                          <p:attrName>style.visibility</p:attrName>
                                        </p:attrNameLst>
                                      </p:cBhvr>
                                      <p:to>
                                        <p:strVal val="visible"/>
                                      </p:to>
                                    </p:set>
                                    <p:anim calcmode="lin" valueType="num">
                                      <p:cBhvr additive="base">
                                        <p:cTn id="103" dur="500" fill="hold"/>
                                        <p:tgtEl>
                                          <p:spTgt spid="25621"/>
                                        </p:tgtEl>
                                        <p:attrNameLst>
                                          <p:attrName>ppt_x</p:attrName>
                                        </p:attrNameLst>
                                      </p:cBhvr>
                                      <p:tavLst>
                                        <p:tav tm="0">
                                          <p:val>
                                            <p:strVal val="1+#ppt_w/2"/>
                                          </p:val>
                                        </p:tav>
                                        <p:tav tm="100000">
                                          <p:val>
                                            <p:strVal val="#ppt_x"/>
                                          </p:val>
                                        </p:tav>
                                      </p:tavLst>
                                    </p:anim>
                                    <p:anim calcmode="lin" valueType="num">
                                      <p:cBhvr additive="base">
                                        <p:cTn id="104" dur="500" fill="hold"/>
                                        <p:tgtEl>
                                          <p:spTgt spid="25621"/>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5622"/>
                                        </p:tgtEl>
                                        <p:attrNameLst>
                                          <p:attrName>style.visibility</p:attrName>
                                        </p:attrNameLst>
                                      </p:cBhvr>
                                      <p:to>
                                        <p:strVal val="visible"/>
                                      </p:to>
                                    </p:set>
                                    <p:anim calcmode="lin" valueType="num">
                                      <p:cBhvr additive="base">
                                        <p:cTn id="107" dur="500" fill="hold"/>
                                        <p:tgtEl>
                                          <p:spTgt spid="25622"/>
                                        </p:tgtEl>
                                        <p:attrNameLst>
                                          <p:attrName>ppt_x</p:attrName>
                                        </p:attrNameLst>
                                      </p:cBhvr>
                                      <p:tavLst>
                                        <p:tav tm="0">
                                          <p:val>
                                            <p:strVal val="1+#ppt_w/2"/>
                                          </p:val>
                                        </p:tav>
                                        <p:tav tm="100000">
                                          <p:val>
                                            <p:strVal val="#ppt_x"/>
                                          </p:val>
                                        </p:tav>
                                      </p:tavLst>
                                    </p:anim>
                                    <p:anim calcmode="lin" valueType="num">
                                      <p:cBhvr additive="base">
                                        <p:cTn id="108" dur="500" fill="hold"/>
                                        <p:tgtEl>
                                          <p:spTgt spid="25622"/>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25617"/>
                                        </p:tgtEl>
                                        <p:attrNameLst>
                                          <p:attrName>style.visibility</p:attrName>
                                        </p:attrNameLst>
                                      </p:cBhvr>
                                      <p:to>
                                        <p:strVal val="visible"/>
                                      </p:to>
                                    </p:set>
                                    <p:anim calcmode="lin" valueType="num">
                                      <p:cBhvr additive="base">
                                        <p:cTn id="113" dur="500" fill="hold"/>
                                        <p:tgtEl>
                                          <p:spTgt spid="25617"/>
                                        </p:tgtEl>
                                        <p:attrNameLst>
                                          <p:attrName>ppt_x</p:attrName>
                                        </p:attrNameLst>
                                      </p:cBhvr>
                                      <p:tavLst>
                                        <p:tav tm="0">
                                          <p:val>
                                            <p:strVal val="0-#ppt_w/2"/>
                                          </p:val>
                                        </p:tav>
                                        <p:tav tm="100000">
                                          <p:val>
                                            <p:strVal val="#ppt_x"/>
                                          </p:val>
                                        </p:tav>
                                      </p:tavLst>
                                    </p:anim>
                                    <p:anim calcmode="lin" valueType="num">
                                      <p:cBhvr additive="base">
                                        <p:cTn id="114" dur="500" fill="hold"/>
                                        <p:tgtEl>
                                          <p:spTgt spid="25617"/>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25618"/>
                                        </p:tgtEl>
                                        <p:attrNameLst>
                                          <p:attrName>style.visibility</p:attrName>
                                        </p:attrNameLst>
                                      </p:cBhvr>
                                      <p:to>
                                        <p:strVal val="visible"/>
                                      </p:to>
                                    </p:set>
                                    <p:anim calcmode="lin" valueType="num">
                                      <p:cBhvr additive="base">
                                        <p:cTn id="117" dur="500" fill="hold"/>
                                        <p:tgtEl>
                                          <p:spTgt spid="25618"/>
                                        </p:tgtEl>
                                        <p:attrNameLst>
                                          <p:attrName>ppt_x</p:attrName>
                                        </p:attrNameLst>
                                      </p:cBhvr>
                                      <p:tavLst>
                                        <p:tav tm="0">
                                          <p:val>
                                            <p:strVal val="0-#ppt_w/2"/>
                                          </p:val>
                                        </p:tav>
                                        <p:tav tm="100000">
                                          <p:val>
                                            <p:strVal val="#ppt_x"/>
                                          </p:val>
                                        </p:tav>
                                      </p:tavLst>
                                    </p:anim>
                                    <p:anim calcmode="lin" valueType="num">
                                      <p:cBhvr additive="base">
                                        <p:cTn id="118" dur="500" fill="hold"/>
                                        <p:tgtEl>
                                          <p:spTgt spid="25618"/>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25623"/>
                                        </p:tgtEl>
                                        <p:attrNameLst>
                                          <p:attrName>style.visibility</p:attrName>
                                        </p:attrNameLst>
                                      </p:cBhvr>
                                      <p:to>
                                        <p:strVal val="visible"/>
                                      </p:to>
                                    </p:set>
                                    <p:anim calcmode="lin" valueType="num">
                                      <p:cBhvr additive="base">
                                        <p:cTn id="121" dur="500" fill="hold"/>
                                        <p:tgtEl>
                                          <p:spTgt spid="25623"/>
                                        </p:tgtEl>
                                        <p:attrNameLst>
                                          <p:attrName>ppt_x</p:attrName>
                                        </p:attrNameLst>
                                      </p:cBhvr>
                                      <p:tavLst>
                                        <p:tav tm="0">
                                          <p:val>
                                            <p:strVal val="1+#ppt_w/2"/>
                                          </p:val>
                                        </p:tav>
                                        <p:tav tm="100000">
                                          <p:val>
                                            <p:strVal val="#ppt_x"/>
                                          </p:val>
                                        </p:tav>
                                      </p:tavLst>
                                    </p:anim>
                                    <p:anim calcmode="lin" valueType="num">
                                      <p:cBhvr additive="base">
                                        <p:cTn id="122" dur="500" fill="hold"/>
                                        <p:tgtEl>
                                          <p:spTgt spid="25623"/>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25624"/>
                                        </p:tgtEl>
                                        <p:attrNameLst>
                                          <p:attrName>style.visibility</p:attrName>
                                        </p:attrNameLst>
                                      </p:cBhvr>
                                      <p:to>
                                        <p:strVal val="visible"/>
                                      </p:to>
                                    </p:set>
                                    <p:anim calcmode="lin" valueType="num">
                                      <p:cBhvr additive="base">
                                        <p:cTn id="125" dur="500" fill="hold"/>
                                        <p:tgtEl>
                                          <p:spTgt spid="25624"/>
                                        </p:tgtEl>
                                        <p:attrNameLst>
                                          <p:attrName>ppt_x</p:attrName>
                                        </p:attrNameLst>
                                      </p:cBhvr>
                                      <p:tavLst>
                                        <p:tav tm="0">
                                          <p:val>
                                            <p:strVal val="1+#ppt_w/2"/>
                                          </p:val>
                                        </p:tav>
                                        <p:tav tm="100000">
                                          <p:val>
                                            <p:strVal val="#ppt_x"/>
                                          </p:val>
                                        </p:tav>
                                      </p:tavLst>
                                    </p:anim>
                                    <p:anim calcmode="lin" valueType="num">
                                      <p:cBhvr additive="base">
                                        <p:cTn id="126" dur="500" fill="hold"/>
                                        <p:tgtEl>
                                          <p:spTgt spid="256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7" grpId="0" animBg="1"/>
      <p:bldP spid="25608" grpId="0" animBg="1"/>
      <p:bldP spid="25609" grpId="0" animBg="1"/>
      <p:bldP spid="25610" grpId="0" animBg="1"/>
      <p:bldP spid="25613" grpId="0"/>
      <p:bldP spid="25614" grpId="0"/>
      <p:bldP spid="25615" grpId="0"/>
      <p:bldP spid="25616" grpId="0"/>
      <p:bldP spid="25617" grpId="0"/>
      <p:bldP spid="25618" grpId="0"/>
      <p:bldP spid="25619" grpId="0"/>
      <p:bldP spid="25620" grpId="0"/>
      <p:bldP spid="25621" grpId="0"/>
      <p:bldP spid="25622" grpId="0"/>
      <p:bldP spid="25623" grpId="0"/>
      <p:bldP spid="25624" grpId="0"/>
      <p:bldP spid="25625" grpId="0" animBg="1"/>
      <p:bldP spid="33" grpId="0"/>
      <p:bldP spid="34" grpId="0"/>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椭圆 3"/>
          <p:cNvSpPr>
            <a:spLocks noChangeAspect="1" noChangeArrowheads="1"/>
          </p:cNvSpPr>
          <p:nvPr/>
        </p:nvSpPr>
        <p:spPr bwMode="auto">
          <a:xfrm>
            <a:off x="1152525" y="2425700"/>
            <a:ext cx="1079500" cy="1079500"/>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nvGrpSpPr>
          <p:cNvPr id="2" name="组合 1"/>
          <p:cNvGrpSpPr/>
          <p:nvPr/>
        </p:nvGrpSpPr>
        <p:grpSpPr>
          <a:xfrm>
            <a:off x="839788" y="2112963"/>
            <a:ext cx="1703387" cy="1704975"/>
            <a:chOff x="839788" y="2112963"/>
            <a:chExt cx="1703387" cy="1704975"/>
          </a:xfrm>
        </p:grpSpPr>
        <p:sp>
          <p:nvSpPr>
            <p:cNvPr id="27653" name="椭圆 4"/>
            <p:cNvSpPr>
              <a:spLocks noChangeAspect="1" noChangeArrowheads="1"/>
            </p:cNvSpPr>
            <p:nvPr/>
          </p:nvSpPr>
          <p:spPr bwMode="auto">
            <a:xfrm>
              <a:off x="839788" y="28749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4" name="椭圆 5"/>
            <p:cNvSpPr>
              <a:spLocks noChangeAspect="1" noChangeArrowheads="1"/>
            </p:cNvSpPr>
            <p:nvPr/>
          </p:nvSpPr>
          <p:spPr bwMode="auto">
            <a:xfrm>
              <a:off x="876300" y="264001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5" name="椭圆 7"/>
            <p:cNvSpPr>
              <a:spLocks noChangeAspect="1" noChangeArrowheads="1"/>
            </p:cNvSpPr>
            <p:nvPr/>
          </p:nvSpPr>
          <p:spPr bwMode="auto">
            <a:xfrm>
              <a:off x="985838" y="242728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6" name="椭圆 8"/>
            <p:cNvSpPr>
              <a:spLocks noChangeAspect="1" noChangeArrowheads="1"/>
            </p:cNvSpPr>
            <p:nvPr/>
          </p:nvSpPr>
          <p:spPr bwMode="auto">
            <a:xfrm>
              <a:off x="1154113" y="22590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7" name="椭圆 9"/>
            <p:cNvSpPr>
              <a:spLocks noChangeAspect="1" noChangeArrowheads="1"/>
            </p:cNvSpPr>
            <p:nvPr/>
          </p:nvSpPr>
          <p:spPr bwMode="auto">
            <a:xfrm>
              <a:off x="1366838" y="21510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8" name="椭圆 10"/>
            <p:cNvSpPr>
              <a:spLocks noChangeAspect="1" noChangeArrowheads="1"/>
            </p:cNvSpPr>
            <p:nvPr/>
          </p:nvSpPr>
          <p:spPr bwMode="auto">
            <a:xfrm>
              <a:off x="1601788" y="2112963"/>
              <a:ext cx="179387"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9" name="椭圆 11"/>
            <p:cNvSpPr>
              <a:spLocks noChangeAspect="1" noChangeArrowheads="1"/>
            </p:cNvSpPr>
            <p:nvPr/>
          </p:nvSpPr>
          <p:spPr bwMode="auto">
            <a:xfrm>
              <a:off x="1836738" y="2151063"/>
              <a:ext cx="180975"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0" name="椭圆 12"/>
            <p:cNvSpPr>
              <a:spLocks noChangeAspect="1" noChangeArrowheads="1"/>
            </p:cNvSpPr>
            <p:nvPr/>
          </p:nvSpPr>
          <p:spPr bwMode="auto">
            <a:xfrm>
              <a:off x="2049463" y="2259013"/>
              <a:ext cx="180975"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1" name="椭圆 13"/>
            <p:cNvSpPr>
              <a:spLocks noChangeAspect="1" noChangeArrowheads="1"/>
            </p:cNvSpPr>
            <p:nvPr/>
          </p:nvSpPr>
          <p:spPr bwMode="auto">
            <a:xfrm>
              <a:off x="2217738" y="2427288"/>
              <a:ext cx="180975"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2" name="椭圆 14"/>
            <p:cNvSpPr>
              <a:spLocks noChangeAspect="1" noChangeArrowheads="1"/>
            </p:cNvSpPr>
            <p:nvPr/>
          </p:nvSpPr>
          <p:spPr bwMode="auto">
            <a:xfrm>
              <a:off x="2327275" y="2640013"/>
              <a:ext cx="179388"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3" name="椭圆 15"/>
            <p:cNvSpPr>
              <a:spLocks noChangeAspect="1" noChangeArrowheads="1"/>
            </p:cNvSpPr>
            <p:nvPr/>
          </p:nvSpPr>
          <p:spPr bwMode="auto">
            <a:xfrm>
              <a:off x="2363788" y="2874963"/>
              <a:ext cx="179387"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4" name="椭圆 16"/>
            <p:cNvSpPr>
              <a:spLocks noChangeAspect="1" noChangeArrowheads="1"/>
            </p:cNvSpPr>
            <p:nvPr/>
          </p:nvSpPr>
          <p:spPr bwMode="auto">
            <a:xfrm>
              <a:off x="2327275" y="3109913"/>
              <a:ext cx="179388"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5" name="椭圆 17"/>
            <p:cNvSpPr>
              <a:spLocks noChangeAspect="1" noChangeArrowheads="1"/>
            </p:cNvSpPr>
            <p:nvPr/>
          </p:nvSpPr>
          <p:spPr bwMode="auto">
            <a:xfrm>
              <a:off x="2217738" y="3322638"/>
              <a:ext cx="180975"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6" name="椭圆 18"/>
            <p:cNvSpPr>
              <a:spLocks noChangeAspect="1" noChangeArrowheads="1"/>
            </p:cNvSpPr>
            <p:nvPr/>
          </p:nvSpPr>
          <p:spPr bwMode="auto">
            <a:xfrm>
              <a:off x="2049463" y="34909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7" name="椭圆 19"/>
            <p:cNvSpPr>
              <a:spLocks noChangeAspect="1" noChangeArrowheads="1"/>
            </p:cNvSpPr>
            <p:nvPr/>
          </p:nvSpPr>
          <p:spPr bwMode="auto">
            <a:xfrm>
              <a:off x="1836738" y="3600450"/>
              <a:ext cx="180975"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8" name="椭圆 20"/>
            <p:cNvSpPr>
              <a:spLocks noChangeAspect="1" noChangeArrowheads="1"/>
            </p:cNvSpPr>
            <p:nvPr/>
          </p:nvSpPr>
          <p:spPr bwMode="auto">
            <a:xfrm>
              <a:off x="1601788" y="36369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9" name="椭圆 21"/>
            <p:cNvSpPr>
              <a:spLocks noChangeAspect="1" noChangeArrowheads="1"/>
            </p:cNvSpPr>
            <p:nvPr/>
          </p:nvSpPr>
          <p:spPr bwMode="auto">
            <a:xfrm>
              <a:off x="1366838" y="3600450"/>
              <a:ext cx="179387"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0" name="椭圆 22"/>
            <p:cNvSpPr>
              <a:spLocks noChangeAspect="1" noChangeArrowheads="1"/>
            </p:cNvSpPr>
            <p:nvPr/>
          </p:nvSpPr>
          <p:spPr bwMode="auto">
            <a:xfrm>
              <a:off x="1154113" y="34909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1" name="椭圆 23"/>
            <p:cNvSpPr>
              <a:spLocks noChangeAspect="1" noChangeArrowheads="1"/>
            </p:cNvSpPr>
            <p:nvPr/>
          </p:nvSpPr>
          <p:spPr bwMode="auto">
            <a:xfrm>
              <a:off x="985838" y="332263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2" name="椭圆 24"/>
            <p:cNvSpPr>
              <a:spLocks noChangeAspect="1" noChangeArrowheads="1"/>
            </p:cNvSpPr>
            <p:nvPr/>
          </p:nvSpPr>
          <p:spPr bwMode="auto">
            <a:xfrm>
              <a:off x="876300" y="31099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27673" name="椭圆 25"/>
          <p:cNvSpPr>
            <a:spLocks noChangeAspect="1" noChangeArrowheads="1"/>
          </p:cNvSpPr>
          <p:nvPr/>
        </p:nvSpPr>
        <p:spPr bwMode="auto">
          <a:xfrm>
            <a:off x="3354388" y="2425700"/>
            <a:ext cx="1079500" cy="1079500"/>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nvGrpSpPr>
          <p:cNvPr id="3" name="组合 2"/>
          <p:cNvGrpSpPr/>
          <p:nvPr/>
        </p:nvGrpSpPr>
        <p:grpSpPr>
          <a:xfrm>
            <a:off x="3041650" y="2112963"/>
            <a:ext cx="1704975" cy="1704975"/>
            <a:chOff x="3041650" y="2112963"/>
            <a:chExt cx="1704975" cy="1704975"/>
          </a:xfrm>
        </p:grpSpPr>
        <p:sp>
          <p:nvSpPr>
            <p:cNvPr id="27674" name="椭圆 26"/>
            <p:cNvSpPr>
              <a:spLocks noChangeAspect="1" noChangeArrowheads="1"/>
            </p:cNvSpPr>
            <p:nvPr/>
          </p:nvSpPr>
          <p:spPr bwMode="auto">
            <a:xfrm>
              <a:off x="3041650" y="28749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5" name="椭圆 27"/>
            <p:cNvSpPr>
              <a:spLocks noChangeAspect="1" noChangeArrowheads="1"/>
            </p:cNvSpPr>
            <p:nvPr/>
          </p:nvSpPr>
          <p:spPr bwMode="auto">
            <a:xfrm>
              <a:off x="3079750" y="264001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6" name="椭圆 28"/>
            <p:cNvSpPr>
              <a:spLocks noChangeAspect="1" noChangeArrowheads="1"/>
            </p:cNvSpPr>
            <p:nvPr/>
          </p:nvSpPr>
          <p:spPr bwMode="auto">
            <a:xfrm>
              <a:off x="3187700" y="2427288"/>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7" name="椭圆 29"/>
            <p:cNvSpPr>
              <a:spLocks noChangeAspect="1" noChangeArrowheads="1"/>
            </p:cNvSpPr>
            <p:nvPr/>
          </p:nvSpPr>
          <p:spPr bwMode="auto">
            <a:xfrm>
              <a:off x="3355975" y="225901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8" name="椭圆 30"/>
            <p:cNvSpPr>
              <a:spLocks noChangeAspect="1" noChangeArrowheads="1"/>
            </p:cNvSpPr>
            <p:nvPr/>
          </p:nvSpPr>
          <p:spPr bwMode="auto">
            <a:xfrm>
              <a:off x="3568700" y="21510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9" name="椭圆 31"/>
            <p:cNvSpPr>
              <a:spLocks noChangeAspect="1" noChangeArrowheads="1"/>
            </p:cNvSpPr>
            <p:nvPr/>
          </p:nvSpPr>
          <p:spPr bwMode="auto">
            <a:xfrm>
              <a:off x="3803650" y="211296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0" name="椭圆 32"/>
            <p:cNvSpPr>
              <a:spLocks noChangeAspect="1" noChangeArrowheads="1"/>
            </p:cNvSpPr>
            <p:nvPr/>
          </p:nvSpPr>
          <p:spPr bwMode="auto">
            <a:xfrm>
              <a:off x="4038600" y="2151063"/>
              <a:ext cx="180975"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1" name="椭圆 33"/>
            <p:cNvSpPr>
              <a:spLocks noChangeAspect="1" noChangeArrowheads="1"/>
            </p:cNvSpPr>
            <p:nvPr/>
          </p:nvSpPr>
          <p:spPr bwMode="auto">
            <a:xfrm>
              <a:off x="4251325" y="2259013"/>
              <a:ext cx="180975"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2" name="椭圆 34"/>
            <p:cNvSpPr>
              <a:spLocks noChangeAspect="1" noChangeArrowheads="1"/>
            </p:cNvSpPr>
            <p:nvPr/>
          </p:nvSpPr>
          <p:spPr bwMode="auto">
            <a:xfrm>
              <a:off x="4419600" y="2427288"/>
              <a:ext cx="180975"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3" name="椭圆 35"/>
            <p:cNvSpPr>
              <a:spLocks noChangeAspect="1" noChangeArrowheads="1"/>
            </p:cNvSpPr>
            <p:nvPr/>
          </p:nvSpPr>
          <p:spPr bwMode="auto">
            <a:xfrm>
              <a:off x="4529138" y="264001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4" name="椭圆 36"/>
            <p:cNvSpPr>
              <a:spLocks noChangeAspect="1" noChangeArrowheads="1"/>
            </p:cNvSpPr>
            <p:nvPr/>
          </p:nvSpPr>
          <p:spPr bwMode="auto">
            <a:xfrm>
              <a:off x="4565650" y="287496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5" name="椭圆 37"/>
            <p:cNvSpPr>
              <a:spLocks noChangeAspect="1" noChangeArrowheads="1"/>
            </p:cNvSpPr>
            <p:nvPr/>
          </p:nvSpPr>
          <p:spPr bwMode="auto">
            <a:xfrm>
              <a:off x="4529138" y="3109913"/>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6" name="椭圆 38"/>
            <p:cNvSpPr>
              <a:spLocks noChangeAspect="1" noChangeArrowheads="1"/>
            </p:cNvSpPr>
            <p:nvPr/>
          </p:nvSpPr>
          <p:spPr bwMode="auto">
            <a:xfrm>
              <a:off x="4419600" y="3322638"/>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7" name="椭圆 39"/>
            <p:cNvSpPr>
              <a:spLocks noChangeAspect="1" noChangeArrowheads="1"/>
            </p:cNvSpPr>
            <p:nvPr/>
          </p:nvSpPr>
          <p:spPr bwMode="auto">
            <a:xfrm>
              <a:off x="4251325" y="34909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8" name="椭圆 40"/>
            <p:cNvSpPr>
              <a:spLocks noChangeAspect="1" noChangeArrowheads="1"/>
            </p:cNvSpPr>
            <p:nvPr/>
          </p:nvSpPr>
          <p:spPr bwMode="auto">
            <a:xfrm>
              <a:off x="4038600" y="3600450"/>
              <a:ext cx="180975" cy="179388"/>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9" name="椭圆 41"/>
            <p:cNvSpPr>
              <a:spLocks noChangeAspect="1" noChangeArrowheads="1"/>
            </p:cNvSpPr>
            <p:nvPr/>
          </p:nvSpPr>
          <p:spPr bwMode="auto">
            <a:xfrm>
              <a:off x="3803650" y="36369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0" name="椭圆 42"/>
            <p:cNvSpPr>
              <a:spLocks noChangeAspect="1" noChangeArrowheads="1"/>
            </p:cNvSpPr>
            <p:nvPr/>
          </p:nvSpPr>
          <p:spPr bwMode="auto">
            <a:xfrm>
              <a:off x="3568700" y="3600450"/>
              <a:ext cx="179388"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1" name="椭圆 43"/>
            <p:cNvSpPr>
              <a:spLocks noChangeAspect="1" noChangeArrowheads="1"/>
            </p:cNvSpPr>
            <p:nvPr/>
          </p:nvSpPr>
          <p:spPr bwMode="auto">
            <a:xfrm>
              <a:off x="3355975" y="349091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2" name="椭圆 44"/>
            <p:cNvSpPr>
              <a:spLocks noChangeAspect="1" noChangeArrowheads="1"/>
            </p:cNvSpPr>
            <p:nvPr/>
          </p:nvSpPr>
          <p:spPr bwMode="auto">
            <a:xfrm>
              <a:off x="3187700" y="3322638"/>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3" name="椭圆 45"/>
            <p:cNvSpPr>
              <a:spLocks noChangeAspect="1" noChangeArrowheads="1"/>
            </p:cNvSpPr>
            <p:nvPr/>
          </p:nvSpPr>
          <p:spPr bwMode="auto">
            <a:xfrm>
              <a:off x="3079750" y="310991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27694" name="椭圆 46"/>
          <p:cNvSpPr>
            <a:spLocks noChangeAspect="1" noChangeArrowheads="1"/>
          </p:cNvSpPr>
          <p:nvPr/>
        </p:nvSpPr>
        <p:spPr bwMode="auto">
          <a:xfrm>
            <a:off x="5556250" y="2425700"/>
            <a:ext cx="1079500" cy="1079500"/>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nvGrpSpPr>
          <p:cNvPr id="4" name="组合 3"/>
          <p:cNvGrpSpPr/>
          <p:nvPr/>
        </p:nvGrpSpPr>
        <p:grpSpPr>
          <a:xfrm>
            <a:off x="5243513" y="2112963"/>
            <a:ext cx="1704975" cy="1704975"/>
            <a:chOff x="5243513" y="2112963"/>
            <a:chExt cx="1704975" cy="1704975"/>
          </a:xfrm>
        </p:grpSpPr>
        <p:sp>
          <p:nvSpPr>
            <p:cNvPr id="27695" name="椭圆 47"/>
            <p:cNvSpPr>
              <a:spLocks noChangeAspect="1" noChangeArrowheads="1"/>
            </p:cNvSpPr>
            <p:nvPr/>
          </p:nvSpPr>
          <p:spPr bwMode="auto">
            <a:xfrm>
              <a:off x="5243513" y="28749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6" name="椭圆 48"/>
            <p:cNvSpPr>
              <a:spLocks noChangeAspect="1" noChangeArrowheads="1"/>
            </p:cNvSpPr>
            <p:nvPr/>
          </p:nvSpPr>
          <p:spPr bwMode="auto">
            <a:xfrm>
              <a:off x="5281613" y="26400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7" name="椭圆 49"/>
            <p:cNvSpPr>
              <a:spLocks noChangeAspect="1" noChangeArrowheads="1"/>
            </p:cNvSpPr>
            <p:nvPr/>
          </p:nvSpPr>
          <p:spPr bwMode="auto">
            <a:xfrm>
              <a:off x="5389563" y="242728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8" name="椭圆 50"/>
            <p:cNvSpPr>
              <a:spLocks noChangeAspect="1" noChangeArrowheads="1"/>
            </p:cNvSpPr>
            <p:nvPr/>
          </p:nvSpPr>
          <p:spPr bwMode="auto">
            <a:xfrm>
              <a:off x="5557838" y="225901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9" name="椭圆 51"/>
            <p:cNvSpPr>
              <a:spLocks noChangeAspect="1" noChangeArrowheads="1"/>
            </p:cNvSpPr>
            <p:nvPr/>
          </p:nvSpPr>
          <p:spPr bwMode="auto">
            <a:xfrm>
              <a:off x="5770563" y="21510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0" name="椭圆 52"/>
            <p:cNvSpPr>
              <a:spLocks noChangeAspect="1" noChangeArrowheads="1"/>
            </p:cNvSpPr>
            <p:nvPr/>
          </p:nvSpPr>
          <p:spPr bwMode="auto">
            <a:xfrm>
              <a:off x="6005513" y="2112963"/>
              <a:ext cx="180975"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1" name="椭圆 53"/>
            <p:cNvSpPr>
              <a:spLocks noChangeAspect="1" noChangeArrowheads="1"/>
            </p:cNvSpPr>
            <p:nvPr/>
          </p:nvSpPr>
          <p:spPr bwMode="auto">
            <a:xfrm>
              <a:off x="6242050" y="2151063"/>
              <a:ext cx="179388"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2" name="椭圆 54"/>
            <p:cNvSpPr>
              <a:spLocks noChangeAspect="1" noChangeArrowheads="1"/>
            </p:cNvSpPr>
            <p:nvPr/>
          </p:nvSpPr>
          <p:spPr bwMode="auto">
            <a:xfrm>
              <a:off x="6453188" y="2259013"/>
              <a:ext cx="180975"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3" name="椭圆 55"/>
            <p:cNvSpPr>
              <a:spLocks noChangeAspect="1" noChangeArrowheads="1"/>
            </p:cNvSpPr>
            <p:nvPr/>
          </p:nvSpPr>
          <p:spPr bwMode="auto">
            <a:xfrm>
              <a:off x="6623050" y="2427288"/>
              <a:ext cx="179388"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4" name="椭圆 56"/>
            <p:cNvSpPr>
              <a:spLocks noChangeAspect="1" noChangeArrowheads="1"/>
            </p:cNvSpPr>
            <p:nvPr/>
          </p:nvSpPr>
          <p:spPr bwMode="auto">
            <a:xfrm>
              <a:off x="6731000" y="2640013"/>
              <a:ext cx="179388"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5" name="椭圆 57"/>
            <p:cNvSpPr>
              <a:spLocks noChangeAspect="1" noChangeArrowheads="1"/>
            </p:cNvSpPr>
            <p:nvPr/>
          </p:nvSpPr>
          <p:spPr bwMode="auto">
            <a:xfrm>
              <a:off x="6767513" y="2874963"/>
              <a:ext cx="180975"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6" name="椭圆 58"/>
            <p:cNvSpPr>
              <a:spLocks noChangeAspect="1" noChangeArrowheads="1"/>
            </p:cNvSpPr>
            <p:nvPr/>
          </p:nvSpPr>
          <p:spPr bwMode="auto">
            <a:xfrm>
              <a:off x="6731000" y="3109913"/>
              <a:ext cx="179388"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7" name="椭圆 59"/>
            <p:cNvSpPr>
              <a:spLocks noChangeAspect="1" noChangeArrowheads="1"/>
            </p:cNvSpPr>
            <p:nvPr/>
          </p:nvSpPr>
          <p:spPr bwMode="auto">
            <a:xfrm>
              <a:off x="6623050" y="3322638"/>
              <a:ext cx="179388"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8" name="椭圆 60"/>
            <p:cNvSpPr>
              <a:spLocks noChangeAspect="1" noChangeArrowheads="1"/>
            </p:cNvSpPr>
            <p:nvPr/>
          </p:nvSpPr>
          <p:spPr bwMode="auto">
            <a:xfrm>
              <a:off x="6453188" y="3490913"/>
              <a:ext cx="180975"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9" name="椭圆 61"/>
            <p:cNvSpPr>
              <a:spLocks noChangeAspect="1" noChangeArrowheads="1"/>
            </p:cNvSpPr>
            <p:nvPr/>
          </p:nvSpPr>
          <p:spPr bwMode="auto">
            <a:xfrm>
              <a:off x="6242050" y="3600450"/>
              <a:ext cx="179388" cy="179388"/>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0" name="椭圆 62"/>
            <p:cNvSpPr>
              <a:spLocks noChangeAspect="1" noChangeArrowheads="1"/>
            </p:cNvSpPr>
            <p:nvPr/>
          </p:nvSpPr>
          <p:spPr bwMode="auto">
            <a:xfrm>
              <a:off x="6005513" y="3636963"/>
              <a:ext cx="180975"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1" name="椭圆 63"/>
            <p:cNvSpPr>
              <a:spLocks noChangeAspect="1" noChangeArrowheads="1"/>
            </p:cNvSpPr>
            <p:nvPr/>
          </p:nvSpPr>
          <p:spPr bwMode="auto">
            <a:xfrm>
              <a:off x="5770563" y="3600450"/>
              <a:ext cx="179387" cy="179388"/>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2" name="椭圆 64"/>
            <p:cNvSpPr>
              <a:spLocks noChangeAspect="1" noChangeArrowheads="1"/>
            </p:cNvSpPr>
            <p:nvPr/>
          </p:nvSpPr>
          <p:spPr bwMode="auto">
            <a:xfrm>
              <a:off x="5557838" y="3490913"/>
              <a:ext cx="180975"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3" name="椭圆 65"/>
            <p:cNvSpPr>
              <a:spLocks noChangeAspect="1" noChangeArrowheads="1"/>
            </p:cNvSpPr>
            <p:nvPr/>
          </p:nvSpPr>
          <p:spPr bwMode="auto">
            <a:xfrm>
              <a:off x="5389563" y="332263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4" name="椭圆 66"/>
            <p:cNvSpPr>
              <a:spLocks noChangeAspect="1" noChangeArrowheads="1"/>
            </p:cNvSpPr>
            <p:nvPr/>
          </p:nvSpPr>
          <p:spPr bwMode="auto">
            <a:xfrm>
              <a:off x="5281613" y="31099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27715" name="椭圆 67"/>
          <p:cNvSpPr>
            <a:spLocks noChangeAspect="1" noChangeArrowheads="1"/>
          </p:cNvSpPr>
          <p:nvPr/>
        </p:nvSpPr>
        <p:spPr bwMode="auto">
          <a:xfrm>
            <a:off x="7758113" y="2425700"/>
            <a:ext cx="1079500" cy="1079500"/>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nvGrpSpPr>
          <p:cNvPr id="5" name="组合 4"/>
          <p:cNvGrpSpPr/>
          <p:nvPr/>
        </p:nvGrpSpPr>
        <p:grpSpPr>
          <a:xfrm>
            <a:off x="7445375" y="2112963"/>
            <a:ext cx="1704975" cy="1704975"/>
            <a:chOff x="7445375" y="2112963"/>
            <a:chExt cx="1704975" cy="1704975"/>
          </a:xfrm>
        </p:grpSpPr>
        <p:sp>
          <p:nvSpPr>
            <p:cNvPr id="27716" name="椭圆 68"/>
            <p:cNvSpPr>
              <a:spLocks noChangeAspect="1" noChangeArrowheads="1"/>
            </p:cNvSpPr>
            <p:nvPr/>
          </p:nvSpPr>
          <p:spPr bwMode="auto">
            <a:xfrm>
              <a:off x="7445375" y="28749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7" name="椭圆 69"/>
            <p:cNvSpPr>
              <a:spLocks noChangeAspect="1" noChangeArrowheads="1"/>
            </p:cNvSpPr>
            <p:nvPr/>
          </p:nvSpPr>
          <p:spPr bwMode="auto">
            <a:xfrm>
              <a:off x="7483475" y="264001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8" name="椭圆 70"/>
            <p:cNvSpPr>
              <a:spLocks noChangeAspect="1" noChangeArrowheads="1"/>
            </p:cNvSpPr>
            <p:nvPr/>
          </p:nvSpPr>
          <p:spPr bwMode="auto">
            <a:xfrm>
              <a:off x="7591425" y="242728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9" name="椭圆 71"/>
            <p:cNvSpPr>
              <a:spLocks noChangeAspect="1" noChangeArrowheads="1"/>
            </p:cNvSpPr>
            <p:nvPr/>
          </p:nvSpPr>
          <p:spPr bwMode="auto">
            <a:xfrm>
              <a:off x="7759700" y="225901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0" name="椭圆 72"/>
            <p:cNvSpPr>
              <a:spLocks noChangeAspect="1" noChangeArrowheads="1"/>
            </p:cNvSpPr>
            <p:nvPr/>
          </p:nvSpPr>
          <p:spPr bwMode="auto">
            <a:xfrm>
              <a:off x="7972425" y="21510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1" name="椭圆 73"/>
            <p:cNvSpPr>
              <a:spLocks noChangeAspect="1" noChangeArrowheads="1"/>
            </p:cNvSpPr>
            <p:nvPr/>
          </p:nvSpPr>
          <p:spPr bwMode="auto">
            <a:xfrm>
              <a:off x="8207375" y="211296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2" name="椭圆 74"/>
            <p:cNvSpPr>
              <a:spLocks noChangeAspect="1" noChangeArrowheads="1"/>
            </p:cNvSpPr>
            <p:nvPr/>
          </p:nvSpPr>
          <p:spPr bwMode="auto">
            <a:xfrm>
              <a:off x="8443913" y="215106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3" name="椭圆 75"/>
            <p:cNvSpPr>
              <a:spLocks noChangeAspect="1" noChangeArrowheads="1"/>
            </p:cNvSpPr>
            <p:nvPr/>
          </p:nvSpPr>
          <p:spPr bwMode="auto">
            <a:xfrm>
              <a:off x="8656638" y="225901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4" name="椭圆 76"/>
            <p:cNvSpPr>
              <a:spLocks noChangeAspect="1" noChangeArrowheads="1"/>
            </p:cNvSpPr>
            <p:nvPr/>
          </p:nvSpPr>
          <p:spPr bwMode="auto">
            <a:xfrm>
              <a:off x="8824913" y="2427288"/>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5" name="椭圆 77"/>
            <p:cNvSpPr>
              <a:spLocks noChangeAspect="1" noChangeArrowheads="1"/>
            </p:cNvSpPr>
            <p:nvPr/>
          </p:nvSpPr>
          <p:spPr bwMode="auto">
            <a:xfrm>
              <a:off x="8932863" y="264001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6" name="椭圆 78"/>
            <p:cNvSpPr>
              <a:spLocks noChangeAspect="1" noChangeArrowheads="1"/>
            </p:cNvSpPr>
            <p:nvPr/>
          </p:nvSpPr>
          <p:spPr bwMode="auto">
            <a:xfrm>
              <a:off x="8969375" y="287496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7" name="椭圆 79"/>
            <p:cNvSpPr>
              <a:spLocks noChangeAspect="1" noChangeArrowheads="1"/>
            </p:cNvSpPr>
            <p:nvPr/>
          </p:nvSpPr>
          <p:spPr bwMode="auto">
            <a:xfrm>
              <a:off x="8932863" y="3109913"/>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8" name="椭圆 80"/>
            <p:cNvSpPr>
              <a:spLocks noChangeAspect="1" noChangeArrowheads="1"/>
            </p:cNvSpPr>
            <p:nvPr/>
          </p:nvSpPr>
          <p:spPr bwMode="auto">
            <a:xfrm>
              <a:off x="8824913" y="3322638"/>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9" name="椭圆 81"/>
            <p:cNvSpPr>
              <a:spLocks noChangeAspect="1" noChangeArrowheads="1"/>
            </p:cNvSpPr>
            <p:nvPr/>
          </p:nvSpPr>
          <p:spPr bwMode="auto">
            <a:xfrm>
              <a:off x="8656638" y="3490913"/>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0" name="椭圆 82"/>
            <p:cNvSpPr>
              <a:spLocks noChangeAspect="1" noChangeArrowheads="1"/>
            </p:cNvSpPr>
            <p:nvPr/>
          </p:nvSpPr>
          <p:spPr bwMode="auto">
            <a:xfrm>
              <a:off x="8443913" y="3600450"/>
              <a:ext cx="179387" cy="179388"/>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1" name="椭圆 83"/>
            <p:cNvSpPr>
              <a:spLocks noChangeAspect="1" noChangeArrowheads="1"/>
            </p:cNvSpPr>
            <p:nvPr/>
          </p:nvSpPr>
          <p:spPr bwMode="auto">
            <a:xfrm>
              <a:off x="8207375" y="363696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2" name="椭圆 84"/>
            <p:cNvSpPr>
              <a:spLocks noChangeAspect="1" noChangeArrowheads="1"/>
            </p:cNvSpPr>
            <p:nvPr/>
          </p:nvSpPr>
          <p:spPr bwMode="auto">
            <a:xfrm>
              <a:off x="7972425" y="3600450"/>
              <a:ext cx="180975" cy="179388"/>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3" name="椭圆 85"/>
            <p:cNvSpPr>
              <a:spLocks noChangeAspect="1" noChangeArrowheads="1"/>
            </p:cNvSpPr>
            <p:nvPr/>
          </p:nvSpPr>
          <p:spPr bwMode="auto">
            <a:xfrm>
              <a:off x="7759700" y="34909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4" name="椭圆 86"/>
            <p:cNvSpPr>
              <a:spLocks noChangeAspect="1" noChangeArrowheads="1"/>
            </p:cNvSpPr>
            <p:nvPr/>
          </p:nvSpPr>
          <p:spPr bwMode="auto">
            <a:xfrm>
              <a:off x="7591425" y="3322638"/>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5" name="椭圆 87"/>
            <p:cNvSpPr>
              <a:spLocks noChangeAspect="1" noChangeArrowheads="1"/>
            </p:cNvSpPr>
            <p:nvPr/>
          </p:nvSpPr>
          <p:spPr bwMode="auto">
            <a:xfrm>
              <a:off x="7483475" y="3109913"/>
              <a:ext cx="179388"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27736" name="椭圆 88"/>
          <p:cNvSpPr>
            <a:spLocks noChangeAspect="1" noChangeArrowheads="1"/>
          </p:cNvSpPr>
          <p:nvPr/>
        </p:nvSpPr>
        <p:spPr bwMode="auto">
          <a:xfrm>
            <a:off x="9959975" y="2425700"/>
            <a:ext cx="1079500" cy="1079500"/>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nvGrpSpPr>
          <p:cNvPr id="6" name="组合 5"/>
          <p:cNvGrpSpPr/>
          <p:nvPr/>
        </p:nvGrpSpPr>
        <p:grpSpPr>
          <a:xfrm>
            <a:off x="9648825" y="2112963"/>
            <a:ext cx="1703388" cy="1704975"/>
            <a:chOff x="9648825" y="2112963"/>
            <a:chExt cx="1703388" cy="1704975"/>
          </a:xfrm>
        </p:grpSpPr>
        <p:sp>
          <p:nvSpPr>
            <p:cNvPr id="27737" name="椭圆 89"/>
            <p:cNvSpPr>
              <a:spLocks noChangeAspect="1" noChangeArrowheads="1"/>
            </p:cNvSpPr>
            <p:nvPr/>
          </p:nvSpPr>
          <p:spPr bwMode="auto">
            <a:xfrm>
              <a:off x="9648825" y="28749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8" name="椭圆 90"/>
            <p:cNvSpPr>
              <a:spLocks noChangeAspect="1" noChangeArrowheads="1"/>
            </p:cNvSpPr>
            <p:nvPr/>
          </p:nvSpPr>
          <p:spPr bwMode="auto">
            <a:xfrm>
              <a:off x="9685338" y="26400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9" name="椭圆 91"/>
            <p:cNvSpPr>
              <a:spLocks noChangeAspect="1" noChangeArrowheads="1"/>
            </p:cNvSpPr>
            <p:nvPr/>
          </p:nvSpPr>
          <p:spPr bwMode="auto">
            <a:xfrm>
              <a:off x="9793288" y="242728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0" name="椭圆 92"/>
            <p:cNvSpPr>
              <a:spLocks noChangeAspect="1" noChangeArrowheads="1"/>
            </p:cNvSpPr>
            <p:nvPr/>
          </p:nvSpPr>
          <p:spPr bwMode="auto">
            <a:xfrm>
              <a:off x="9961563" y="225901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1" name="椭圆 93"/>
            <p:cNvSpPr>
              <a:spLocks noChangeAspect="1" noChangeArrowheads="1"/>
            </p:cNvSpPr>
            <p:nvPr/>
          </p:nvSpPr>
          <p:spPr bwMode="auto">
            <a:xfrm>
              <a:off x="10174288" y="21510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2" name="椭圆 94"/>
            <p:cNvSpPr>
              <a:spLocks noChangeAspect="1" noChangeArrowheads="1"/>
            </p:cNvSpPr>
            <p:nvPr/>
          </p:nvSpPr>
          <p:spPr bwMode="auto">
            <a:xfrm>
              <a:off x="10410825" y="2112963"/>
              <a:ext cx="179388"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3" name="椭圆 95"/>
            <p:cNvSpPr>
              <a:spLocks noChangeAspect="1" noChangeArrowheads="1"/>
            </p:cNvSpPr>
            <p:nvPr/>
          </p:nvSpPr>
          <p:spPr bwMode="auto">
            <a:xfrm>
              <a:off x="10645775" y="2151063"/>
              <a:ext cx="179388"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4" name="椭圆 96"/>
            <p:cNvSpPr>
              <a:spLocks noChangeAspect="1" noChangeArrowheads="1"/>
            </p:cNvSpPr>
            <p:nvPr/>
          </p:nvSpPr>
          <p:spPr bwMode="auto">
            <a:xfrm>
              <a:off x="10858500" y="2259013"/>
              <a:ext cx="179388"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5" name="椭圆 97"/>
            <p:cNvSpPr>
              <a:spLocks noChangeAspect="1" noChangeArrowheads="1"/>
            </p:cNvSpPr>
            <p:nvPr/>
          </p:nvSpPr>
          <p:spPr bwMode="auto">
            <a:xfrm>
              <a:off x="11026775" y="2427288"/>
              <a:ext cx="179388"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6" name="椭圆 98"/>
            <p:cNvSpPr>
              <a:spLocks noChangeAspect="1" noChangeArrowheads="1"/>
            </p:cNvSpPr>
            <p:nvPr/>
          </p:nvSpPr>
          <p:spPr bwMode="auto">
            <a:xfrm>
              <a:off x="11134725" y="2640013"/>
              <a:ext cx="180975" cy="179387"/>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7" name="椭圆 99"/>
            <p:cNvSpPr>
              <a:spLocks noChangeAspect="1" noChangeArrowheads="1"/>
            </p:cNvSpPr>
            <p:nvPr/>
          </p:nvSpPr>
          <p:spPr bwMode="auto">
            <a:xfrm>
              <a:off x="11172825" y="2874963"/>
              <a:ext cx="179388"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8" name="椭圆 100"/>
            <p:cNvSpPr>
              <a:spLocks noChangeAspect="1" noChangeArrowheads="1"/>
            </p:cNvSpPr>
            <p:nvPr/>
          </p:nvSpPr>
          <p:spPr bwMode="auto">
            <a:xfrm>
              <a:off x="11134725" y="3109913"/>
              <a:ext cx="180975"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9" name="椭圆 101"/>
            <p:cNvSpPr>
              <a:spLocks noChangeAspect="1" noChangeArrowheads="1"/>
            </p:cNvSpPr>
            <p:nvPr/>
          </p:nvSpPr>
          <p:spPr bwMode="auto">
            <a:xfrm>
              <a:off x="11026775" y="3322638"/>
              <a:ext cx="179388"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0" name="椭圆 102"/>
            <p:cNvSpPr>
              <a:spLocks noChangeAspect="1" noChangeArrowheads="1"/>
            </p:cNvSpPr>
            <p:nvPr/>
          </p:nvSpPr>
          <p:spPr bwMode="auto">
            <a:xfrm>
              <a:off x="10858500" y="3490913"/>
              <a:ext cx="179388"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1" name="椭圆 103"/>
            <p:cNvSpPr>
              <a:spLocks noChangeAspect="1" noChangeArrowheads="1"/>
            </p:cNvSpPr>
            <p:nvPr/>
          </p:nvSpPr>
          <p:spPr bwMode="auto">
            <a:xfrm>
              <a:off x="10645775" y="3600450"/>
              <a:ext cx="179388" cy="179388"/>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2" name="椭圆 104"/>
            <p:cNvSpPr>
              <a:spLocks noChangeAspect="1" noChangeArrowheads="1"/>
            </p:cNvSpPr>
            <p:nvPr/>
          </p:nvSpPr>
          <p:spPr bwMode="auto">
            <a:xfrm>
              <a:off x="10410825" y="3636963"/>
              <a:ext cx="179388" cy="180975"/>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3" name="椭圆 105"/>
            <p:cNvSpPr>
              <a:spLocks noChangeAspect="1" noChangeArrowheads="1"/>
            </p:cNvSpPr>
            <p:nvPr/>
          </p:nvSpPr>
          <p:spPr bwMode="auto">
            <a:xfrm>
              <a:off x="10174288" y="3600450"/>
              <a:ext cx="180975" cy="179388"/>
            </a:xfrm>
            <a:prstGeom prst="ellipse">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4" name="椭圆 106"/>
            <p:cNvSpPr>
              <a:spLocks noChangeAspect="1" noChangeArrowheads="1"/>
            </p:cNvSpPr>
            <p:nvPr/>
          </p:nvSpPr>
          <p:spPr bwMode="auto">
            <a:xfrm>
              <a:off x="9961563" y="34909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5" name="椭圆 107"/>
            <p:cNvSpPr>
              <a:spLocks noChangeAspect="1" noChangeArrowheads="1"/>
            </p:cNvSpPr>
            <p:nvPr/>
          </p:nvSpPr>
          <p:spPr bwMode="auto">
            <a:xfrm>
              <a:off x="9793288" y="3322638"/>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6" name="椭圆 108"/>
            <p:cNvSpPr>
              <a:spLocks noChangeAspect="1" noChangeArrowheads="1"/>
            </p:cNvSpPr>
            <p:nvPr/>
          </p:nvSpPr>
          <p:spPr bwMode="auto">
            <a:xfrm>
              <a:off x="9685338" y="31099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27757" name="文本框 109"/>
          <p:cNvSpPr txBox="1">
            <a:spLocks noChangeArrowheads="1"/>
          </p:cNvSpPr>
          <p:nvPr/>
        </p:nvSpPr>
        <p:spPr bwMode="auto">
          <a:xfrm>
            <a:off x="1299379" y="2673350"/>
            <a:ext cx="7857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dirty="0">
                <a:solidFill>
                  <a:schemeClr val="bg1"/>
                </a:solidFill>
                <a:latin typeface="Agency FB" panose="020B0503020202020204" pitchFamily="34" charset="0"/>
              </a:rPr>
              <a:t>45%</a:t>
            </a:r>
            <a:endParaRPr lang="zh-CN" altLang="en-US" sz="3200" dirty="0">
              <a:solidFill>
                <a:schemeClr val="bg1"/>
              </a:solidFill>
              <a:latin typeface="Agency FB" panose="020B0503020202020204" pitchFamily="34" charset="0"/>
            </a:endParaRPr>
          </a:p>
        </p:txBody>
      </p:sp>
      <p:sp>
        <p:nvSpPr>
          <p:cNvPr id="27758" name="文本框 110"/>
          <p:cNvSpPr txBox="1">
            <a:spLocks noChangeArrowheads="1"/>
          </p:cNvSpPr>
          <p:nvPr/>
        </p:nvSpPr>
        <p:spPr bwMode="auto">
          <a:xfrm>
            <a:off x="3490822" y="2673350"/>
            <a:ext cx="8066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dirty="0">
                <a:solidFill>
                  <a:schemeClr val="bg1"/>
                </a:solidFill>
                <a:latin typeface="Agency FB" panose="020B0503020202020204" pitchFamily="34" charset="0"/>
              </a:rPr>
              <a:t>50%</a:t>
            </a:r>
            <a:endParaRPr lang="zh-CN" altLang="en-US" sz="3200" dirty="0">
              <a:solidFill>
                <a:schemeClr val="bg1"/>
              </a:solidFill>
              <a:latin typeface="Agency FB" panose="020B0503020202020204" pitchFamily="34" charset="0"/>
            </a:endParaRPr>
          </a:p>
        </p:txBody>
      </p:sp>
      <p:sp>
        <p:nvSpPr>
          <p:cNvPr id="27759" name="文本框 111"/>
          <p:cNvSpPr txBox="1">
            <a:spLocks noChangeArrowheads="1"/>
          </p:cNvSpPr>
          <p:nvPr/>
        </p:nvSpPr>
        <p:spPr bwMode="auto">
          <a:xfrm>
            <a:off x="5700762" y="2673350"/>
            <a:ext cx="777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dirty="0">
                <a:solidFill>
                  <a:schemeClr val="bg1"/>
                </a:solidFill>
                <a:latin typeface="Agency FB" panose="020B0503020202020204" pitchFamily="34" charset="0"/>
              </a:rPr>
              <a:t>75%</a:t>
            </a:r>
            <a:endParaRPr lang="zh-CN" altLang="en-US" sz="3200" dirty="0">
              <a:solidFill>
                <a:schemeClr val="bg1"/>
              </a:solidFill>
              <a:latin typeface="Agency FB" panose="020B0503020202020204" pitchFamily="34" charset="0"/>
            </a:endParaRPr>
          </a:p>
        </p:txBody>
      </p:sp>
      <p:sp>
        <p:nvSpPr>
          <p:cNvPr id="27760" name="文本框 112"/>
          <p:cNvSpPr txBox="1">
            <a:spLocks noChangeArrowheads="1"/>
          </p:cNvSpPr>
          <p:nvPr/>
        </p:nvSpPr>
        <p:spPr bwMode="auto">
          <a:xfrm>
            <a:off x="7904873" y="2673350"/>
            <a:ext cx="8050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dirty="0">
                <a:solidFill>
                  <a:schemeClr val="bg1"/>
                </a:solidFill>
                <a:latin typeface="Agency FB" panose="020B0503020202020204" pitchFamily="34" charset="0"/>
              </a:rPr>
              <a:t>85%</a:t>
            </a:r>
            <a:endParaRPr lang="zh-CN" altLang="en-US" sz="3200" dirty="0">
              <a:solidFill>
                <a:schemeClr val="bg1"/>
              </a:solidFill>
              <a:latin typeface="Agency FB" panose="020B0503020202020204" pitchFamily="34" charset="0"/>
            </a:endParaRPr>
          </a:p>
        </p:txBody>
      </p:sp>
      <p:sp>
        <p:nvSpPr>
          <p:cNvPr id="27761" name="文本框 113"/>
          <p:cNvSpPr txBox="1">
            <a:spLocks noChangeArrowheads="1"/>
          </p:cNvSpPr>
          <p:nvPr/>
        </p:nvSpPr>
        <p:spPr bwMode="auto">
          <a:xfrm>
            <a:off x="10093204" y="2673350"/>
            <a:ext cx="8130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dirty="0">
                <a:solidFill>
                  <a:schemeClr val="bg1"/>
                </a:solidFill>
                <a:latin typeface="Agency FB" panose="020B0503020202020204" pitchFamily="34" charset="0"/>
              </a:rPr>
              <a:t>60%</a:t>
            </a:r>
            <a:endParaRPr lang="zh-CN" altLang="en-US" sz="3200" dirty="0">
              <a:solidFill>
                <a:schemeClr val="bg1"/>
              </a:solidFill>
              <a:latin typeface="Agency FB" panose="020B0503020202020204" pitchFamily="34" charset="0"/>
            </a:endParaRPr>
          </a:p>
        </p:txBody>
      </p:sp>
      <p:sp>
        <p:nvSpPr>
          <p:cNvPr id="27762" name="文本框 115"/>
          <p:cNvSpPr txBox="1">
            <a:spLocks noChangeArrowheads="1"/>
          </p:cNvSpPr>
          <p:nvPr/>
        </p:nvSpPr>
        <p:spPr bwMode="auto">
          <a:xfrm>
            <a:off x="778411" y="405606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7764" name="文本框 118"/>
          <p:cNvSpPr txBox="1">
            <a:spLocks noChangeArrowheads="1"/>
          </p:cNvSpPr>
          <p:nvPr/>
        </p:nvSpPr>
        <p:spPr bwMode="auto">
          <a:xfrm>
            <a:off x="2932648" y="405606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7766" name="文本框 121"/>
          <p:cNvSpPr txBox="1">
            <a:spLocks noChangeArrowheads="1"/>
          </p:cNvSpPr>
          <p:nvPr/>
        </p:nvSpPr>
        <p:spPr bwMode="auto">
          <a:xfrm>
            <a:off x="5182930" y="4056063"/>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7768" name="文本框 124"/>
          <p:cNvSpPr txBox="1">
            <a:spLocks noChangeArrowheads="1"/>
          </p:cNvSpPr>
          <p:nvPr/>
        </p:nvSpPr>
        <p:spPr bwMode="auto">
          <a:xfrm>
            <a:off x="7395111" y="405606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27770" name="文本框 127"/>
          <p:cNvSpPr txBox="1">
            <a:spLocks noChangeArrowheads="1"/>
          </p:cNvSpPr>
          <p:nvPr/>
        </p:nvSpPr>
        <p:spPr bwMode="auto">
          <a:xfrm>
            <a:off x="9587448" y="4056063"/>
            <a:ext cx="1826141"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zh-CN" altLang="en-US" sz="1600" b="1" dirty="0">
                <a:solidFill>
                  <a:schemeClr val="tx1">
                    <a:lumMod val="65000"/>
                    <a:lumOff val="35000"/>
                  </a:schemeClr>
                </a:solidFill>
              </a:rPr>
              <a:t>点击输入标题文字</a:t>
            </a:r>
          </a:p>
        </p:txBody>
      </p:sp>
      <p:sp>
        <p:nvSpPr>
          <p:cNvPr id="124"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125"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126" name="圆角矩形 125"/>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127" name="直接连接符 126"/>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128" name="矩形 9"/>
          <p:cNvSpPr>
            <a:spLocks noChangeArrowheads="1"/>
          </p:cNvSpPr>
          <p:nvPr/>
        </p:nvSpPr>
        <p:spPr bwMode="auto">
          <a:xfrm>
            <a:off x="456989" y="4586660"/>
            <a:ext cx="11315911" cy="2271339"/>
          </a:xfrm>
          <a:prstGeom prst="rect">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29" name="文本框 116"/>
          <p:cNvSpPr txBox="1">
            <a:spLocks noChangeArrowheads="1"/>
          </p:cNvSpPr>
          <p:nvPr/>
        </p:nvSpPr>
        <p:spPr bwMode="auto">
          <a:xfrm>
            <a:off x="792163" y="4992688"/>
            <a:ext cx="1800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bg1">
                    <a:lumMod val="8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标题数字等都可以通过点击和重新输入进行更改，顶部“开始”面板中可以对字体题数字等都可以通过点击标题数字等都可以通过点击标题数字等都可以通过点击和进行更改。</a:t>
            </a:r>
            <a:endParaRPr lang="zh-CN" altLang="zh-CN" sz="1400" dirty="0">
              <a:solidFill>
                <a:schemeClr val="bg1">
                  <a:lumMod val="85000"/>
                </a:schemeClr>
              </a:solidFill>
              <a:latin typeface="微软雅黑" panose="020B0503020204020204" pitchFamily="34" charset="-122"/>
            </a:endParaRPr>
          </a:p>
        </p:txBody>
      </p:sp>
      <p:sp>
        <p:nvSpPr>
          <p:cNvPr id="130" name="文本框 119"/>
          <p:cNvSpPr txBox="1">
            <a:spLocks noChangeArrowheads="1"/>
          </p:cNvSpPr>
          <p:nvPr/>
        </p:nvSpPr>
        <p:spPr bwMode="auto">
          <a:xfrm>
            <a:off x="2946400" y="4992688"/>
            <a:ext cx="1800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bg1">
                    <a:lumMod val="8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标题数字等都可以通过点击和重新输入进行更改，顶部“开始”面板中可以对字体题数字等都可以通过点击标题数字等都可以通过点击标题数字等都可以通过点击和进行更改。</a:t>
            </a:r>
            <a:endParaRPr lang="zh-CN" altLang="zh-CN" sz="1400" dirty="0">
              <a:solidFill>
                <a:schemeClr val="bg1">
                  <a:lumMod val="85000"/>
                </a:schemeClr>
              </a:solidFill>
              <a:latin typeface="微软雅黑" panose="020B0503020204020204" pitchFamily="34" charset="-122"/>
            </a:endParaRPr>
          </a:p>
        </p:txBody>
      </p:sp>
      <p:sp>
        <p:nvSpPr>
          <p:cNvPr id="131" name="文本框 122"/>
          <p:cNvSpPr txBox="1">
            <a:spLocks noChangeArrowheads="1"/>
          </p:cNvSpPr>
          <p:nvPr/>
        </p:nvSpPr>
        <p:spPr bwMode="auto">
          <a:xfrm>
            <a:off x="5195888" y="4992688"/>
            <a:ext cx="1800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bg1">
                    <a:lumMod val="8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标题数字等都可以通过点击和重新输入进行更改，顶部“开始”面板中可以对字体题数字等都可以通过点击标题数字等都可以通过点击标题数字等都可以通过点击和进行更改。</a:t>
            </a:r>
            <a:endParaRPr lang="zh-CN" altLang="zh-CN" sz="1400" dirty="0">
              <a:solidFill>
                <a:schemeClr val="bg1">
                  <a:lumMod val="85000"/>
                </a:schemeClr>
              </a:solidFill>
              <a:latin typeface="微软雅黑" panose="020B0503020204020204" pitchFamily="34" charset="-122"/>
            </a:endParaRPr>
          </a:p>
        </p:txBody>
      </p:sp>
      <p:sp>
        <p:nvSpPr>
          <p:cNvPr id="132" name="文本框 125"/>
          <p:cNvSpPr txBox="1">
            <a:spLocks noChangeArrowheads="1"/>
          </p:cNvSpPr>
          <p:nvPr/>
        </p:nvSpPr>
        <p:spPr bwMode="auto">
          <a:xfrm>
            <a:off x="7407275" y="4992688"/>
            <a:ext cx="1800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bg1">
                    <a:lumMod val="8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标题数字等都可以通过点击和重新输入进行更改，顶部“开始”面板中可以对字体题数字等都可以通过点击标题数字等都可以通过点击标题数字等都可以通过点击和进行更改。</a:t>
            </a:r>
            <a:endParaRPr lang="zh-CN" altLang="zh-CN" sz="1400" dirty="0">
              <a:solidFill>
                <a:schemeClr val="bg1">
                  <a:lumMod val="85000"/>
                </a:schemeClr>
              </a:solidFill>
              <a:latin typeface="微软雅黑" panose="020B0503020204020204" pitchFamily="34" charset="-122"/>
            </a:endParaRPr>
          </a:p>
        </p:txBody>
      </p:sp>
      <p:sp>
        <p:nvSpPr>
          <p:cNvPr id="133" name="文本框 128"/>
          <p:cNvSpPr txBox="1">
            <a:spLocks noChangeArrowheads="1"/>
          </p:cNvSpPr>
          <p:nvPr/>
        </p:nvSpPr>
        <p:spPr bwMode="auto">
          <a:xfrm>
            <a:off x="9599613" y="4992688"/>
            <a:ext cx="1800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1200" dirty="0">
                <a:solidFill>
                  <a:schemeClr val="bg1">
                    <a:lumMod val="8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标题数字等都可以通过点击和重新输入进行更改，顶部“开始”面板中可以对字体题数字等都可以通过点击标题数字等都可以通过点击标题数字等都可以通过点击和进行更改。</a:t>
            </a:r>
            <a:endParaRPr lang="zh-CN" altLang="zh-CN" sz="1400" dirty="0">
              <a:solidFill>
                <a:schemeClr val="bg1">
                  <a:lumMod val="85000"/>
                </a:schemeClr>
              </a:solidFill>
              <a:latin typeface="微软雅黑" panose="020B0503020204020204" pitchFamily="34" charset="-122"/>
            </a:endParaRPr>
          </a:p>
        </p:txBody>
      </p:sp>
      <p:cxnSp>
        <p:nvCxnSpPr>
          <p:cNvPr id="134" name="直接连接符 133"/>
          <p:cNvCxnSpPr/>
          <p:nvPr/>
        </p:nvCxnSpPr>
        <p:spPr bwMode="auto">
          <a:xfrm>
            <a:off x="2743200" y="4586659"/>
            <a:ext cx="0" cy="2271339"/>
          </a:xfrm>
          <a:prstGeom prst="line">
            <a:avLst/>
          </a:prstGeom>
          <a:solidFill>
            <a:schemeClr val="accent1"/>
          </a:solidFill>
          <a:ln w="19050" cap="flat" cmpd="sng" algn="ctr">
            <a:solidFill>
              <a:schemeClr val="bg1">
                <a:lumMod val="85000"/>
              </a:schemeClr>
            </a:solidFill>
            <a:prstDash val="sysDash"/>
            <a:round/>
            <a:headEnd type="none" w="med" len="med"/>
            <a:tailEnd type="none" w="med" len="med"/>
          </a:ln>
          <a:effectLst/>
        </p:spPr>
      </p:cxnSp>
      <p:cxnSp>
        <p:nvCxnSpPr>
          <p:cNvPr id="136" name="直接连接符 135"/>
          <p:cNvCxnSpPr/>
          <p:nvPr/>
        </p:nvCxnSpPr>
        <p:spPr bwMode="auto">
          <a:xfrm>
            <a:off x="4972050" y="4586659"/>
            <a:ext cx="0" cy="2271339"/>
          </a:xfrm>
          <a:prstGeom prst="line">
            <a:avLst/>
          </a:prstGeom>
          <a:solidFill>
            <a:schemeClr val="accent1"/>
          </a:solidFill>
          <a:ln w="19050" cap="flat" cmpd="sng" algn="ctr">
            <a:solidFill>
              <a:schemeClr val="bg1">
                <a:lumMod val="85000"/>
              </a:schemeClr>
            </a:solidFill>
            <a:prstDash val="sysDash"/>
            <a:round/>
            <a:headEnd type="none" w="med" len="med"/>
            <a:tailEnd type="none" w="med" len="med"/>
          </a:ln>
          <a:effectLst/>
        </p:spPr>
      </p:cxnSp>
      <p:cxnSp>
        <p:nvCxnSpPr>
          <p:cNvPr id="137" name="直接连接符 136"/>
          <p:cNvCxnSpPr/>
          <p:nvPr/>
        </p:nvCxnSpPr>
        <p:spPr bwMode="auto">
          <a:xfrm>
            <a:off x="7219950" y="4586659"/>
            <a:ext cx="0" cy="2271339"/>
          </a:xfrm>
          <a:prstGeom prst="line">
            <a:avLst/>
          </a:prstGeom>
          <a:solidFill>
            <a:schemeClr val="accent1"/>
          </a:solidFill>
          <a:ln w="19050" cap="flat" cmpd="sng" algn="ctr">
            <a:solidFill>
              <a:schemeClr val="bg1">
                <a:lumMod val="85000"/>
              </a:schemeClr>
            </a:solidFill>
            <a:prstDash val="sysDash"/>
            <a:round/>
            <a:headEnd type="none" w="med" len="med"/>
            <a:tailEnd type="none" w="med" len="med"/>
          </a:ln>
          <a:effectLst/>
        </p:spPr>
      </p:cxnSp>
      <p:cxnSp>
        <p:nvCxnSpPr>
          <p:cNvPr id="138" name="直接连接符 137"/>
          <p:cNvCxnSpPr/>
          <p:nvPr/>
        </p:nvCxnSpPr>
        <p:spPr bwMode="auto">
          <a:xfrm>
            <a:off x="9448800" y="4586659"/>
            <a:ext cx="0" cy="2271339"/>
          </a:xfrm>
          <a:prstGeom prst="line">
            <a:avLst/>
          </a:prstGeom>
          <a:solidFill>
            <a:schemeClr val="accent1"/>
          </a:solidFill>
          <a:ln w="19050" cap="flat" cmpd="sng" algn="ctr">
            <a:solidFill>
              <a:schemeClr val="bg1">
                <a:lumMod val="85000"/>
              </a:schemeClr>
            </a:solidFill>
            <a:prstDash val="sysDash"/>
            <a:round/>
            <a:headEnd type="none" w="med" len="med"/>
            <a:tailEnd type="none" w="med" len="med"/>
          </a:ln>
          <a:effectLst/>
        </p:spPr>
      </p:cxn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wipe(left)">
                                      <p:cBhvr>
                                        <p:cTn id="12" dur="5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wipe(left)">
                                      <p:cBhvr>
                                        <p:cTn id="17" dur="5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5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down)">
                                      <p:cBhvr>
                                        <p:cTn id="27" dur="500"/>
                                        <p:tgtEl>
                                          <p:spTgt spid="134"/>
                                        </p:tgtEl>
                                      </p:cBhvr>
                                    </p:animEffect>
                                  </p:childTnLst>
                                </p:cTn>
                              </p:par>
                              <p:par>
                                <p:cTn id="28" presetID="22" presetClass="entr" presetSubtype="4" fill="hold" nodeType="with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wipe(down)">
                                      <p:cBhvr>
                                        <p:cTn id="30" dur="500"/>
                                        <p:tgtEl>
                                          <p:spTgt spid="136"/>
                                        </p:tgtEl>
                                      </p:cBhvr>
                                    </p:animEffect>
                                  </p:childTnLst>
                                </p:cTn>
                              </p:par>
                              <p:par>
                                <p:cTn id="31" presetID="22" presetClass="entr" presetSubtype="4" fill="hold" nodeType="with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wipe(down)">
                                      <p:cBhvr>
                                        <p:cTn id="33" dur="500"/>
                                        <p:tgtEl>
                                          <p:spTgt spid="137"/>
                                        </p:tgtEl>
                                      </p:cBhvr>
                                    </p:animEffect>
                                  </p:childTnLst>
                                </p:cTn>
                              </p:par>
                              <p:par>
                                <p:cTn id="34" presetID="22" presetClass="entr" presetSubtype="4" fill="hold" nodeType="with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wipe(down)">
                                      <p:cBhvr>
                                        <p:cTn id="36" dur="500"/>
                                        <p:tgtEl>
                                          <p:spTgt spid="13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7652"/>
                                        </p:tgtEl>
                                        <p:attrNameLst>
                                          <p:attrName>style.visibility</p:attrName>
                                        </p:attrNameLst>
                                      </p:cBhvr>
                                      <p:to>
                                        <p:strVal val="visible"/>
                                      </p:to>
                                    </p:set>
                                    <p:anim calcmode="lin" valueType="num">
                                      <p:cBhvr>
                                        <p:cTn id="41" dur="500" fill="hold"/>
                                        <p:tgtEl>
                                          <p:spTgt spid="27652"/>
                                        </p:tgtEl>
                                        <p:attrNameLst>
                                          <p:attrName>ppt_w</p:attrName>
                                        </p:attrNameLst>
                                      </p:cBhvr>
                                      <p:tavLst>
                                        <p:tav tm="0">
                                          <p:val>
                                            <p:fltVal val="0"/>
                                          </p:val>
                                        </p:tav>
                                        <p:tav tm="100000">
                                          <p:val>
                                            <p:strVal val="#ppt_w"/>
                                          </p:val>
                                        </p:tav>
                                      </p:tavLst>
                                    </p:anim>
                                    <p:anim calcmode="lin" valueType="num">
                                      <p:cBhvr>
                                        <p:cTn id="42" dur="500" fill="hold"/>
                                        <p:tgtEl>
                                          <p:spTgt spid="27652"/>
                                        </p:tgtEl>
                                        <p:attrNameLst>
                                          <p:attrName>ppt_h</p:attrName>
                                        </p:attrNameLst>
                                      </p:cBhvr>
                                      <p:tavLst>
                                        <p:tav tm="0">
                                          <p:val>
                                            <p:fltVal val="0"/>
                                          </p:val>
                                        </p:tav>
                                        <p:tav tm="100000">
                                          <p:val>
                                            <p:strVal val="#ppt_h"/>
                                          </p:val>
                                        </p:tav>
                                      </p:tavLst>
                                    </p:anim>
                                    <p:animEffect transition="in" filter="fade">
                                      <p:cBhvr>
                                        <p:cTn id="43" dur="500"/>
                                        <p:tgtEl>
                                          <p:spTgt spid="2765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7757"/>
                                        </p:tgtEl>
                                        <p:attrNameLst>
                                          <p:attrName>style.visibility</p:attrName>
                                        </p:attrNameLst>
                                      </p:cBhvr>
                                      <p:to>
                                        <p:strVal val="visible"/>
                                      </p:to>
                                    </p:set>
                                    <p:anim calcmode="lin" valueType="num">
                                      <p:cBhvr>
                                        <p:cTn id="46" dur="500" fill="hold"/>
                                        <p:tgtEl>
                                          <p:spTgt spid="27757"/>
                                        </p:tgtEl>
                                        <p:attrNameLst>
                                          <p:attrName>ppt_w</p:attrName>
                                        </p:attrNameLst>
                                      </p:cBhvr>
                                      <p:tavLst>
                                        <p:tav tm="0">
                                          <p:val>
                                            <p:fltVal val="0"/>
                                          </p:val>
                                        </p:tav>
                                        <p:tav tm="100000">
                                          <p:val>
                                            <p:strVal val="#ppt_w"/>
                                          </p:val>
                                        </p:tav>
                                      </p:tavLst>
                                    </p:anim>
                                    <p:anim calcmode="lin" valueType="num">
                                      <p:cBhvr>
                                        <p:cTn id="47" dur="500" fill="hold"/>
                                        <p:tgtEl>
                                          <p:spTgt spid="27757"/>
                                        </p:tgtEl>
                                        <p:attrNameLst>
                                          <p:attrName>ppt_h</p:attrName>
                                        </p:attrNameLst>
                                      </p:cBhvr>
                                      <p:tavLst>
                                        <p:tav tm="0">
                                          <p:val>
                                            <p:fltVal val="0"/>
                                          </p:val>
                                        </p:tav>
                                        <p:tav tm="100000">
                                          <p:val>
                                            <p:strVal val="#ppt_h"/>
                                          </p:val>
                                        </p:tav>
                                      </p:tavLst>
                                    </p:anim>
                                    <p:animEffect transition="in" filter="fade">
                                      <p:cBhvr>
                                        <p:cTn id="48" dur="500"/>
                                        <p:tgtEl>
                                          <p:spTgt spid="2775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7673"/>
                                        </p:tgtEl>
                                        <p:attrNameLst>
                                          <p:attrName>style.visibility</p:attrName>
                                        </p:attrNameLst>
                                      </p:cBhvr>
                                      <p:to>
                                        <p:strVal val="visible"/>
                                      </p:to>
                                    </p:set>
                                    <p:anim calcmode="lin" valueType="num">
                                      <p:cBhvr>
                                        <p:cTn id="51" dur="500" fill="hold"/>
                                        <p:tgtEl>
                                          <p:spTgt spid="27673"/>
                                        </p:tgtEl>
                                        <p:attrNameLst>
                                          <p:attrName>ppt_w</p:attrName>
                                        </p:attrNameLst>
                                      </p:cBhvr>
                                      <p:tavLst>
                                        <p:tav tm="0">
                                          <p:val>
                                            <p:fltVal val="0"/>
                                          </p:val>
                                        </p:tav>
                                        <p:tav tm="100000">
                                          <p:val>
                                            <p:strVal val="#ppt_w"/>
                                          </p:val>
                                        </p:tav>
                                      </p:tavLst>
                                    </p:anim>
                                    <p:anim calcmode="lin" valueType="num">
                                      <p:cBhvr>
                                        <p:cTn id="52" dur="500" fill="hold"/>
                                        <p:tgtEl>
                                          <p:spTgt spid="27673"/>
                                        </p:tgtEl>
                                        <p:attrNameLst>
                                          <p:attrName>ppt_h</p:attrName>
                                        </p:attrNameLst>
                                      </p:cBhvr>
                                      <p:tavLst>
                                        <p:tav tm="0">
                                          <p:val>
                                            <p:fltVal val="0"/>
                                          </p:val>
                                        </p:tav>
                                        <p:tav tm="100000">
                                          <p:val>
                                            <p:strVal val="#ppt_h"/>
                                          </p:val>
                                        </p:tav>
                                      </p:tavLst>
                                    </p:anim>
                                    <p:animEffect transition="in" filter="fade">
                                      <p:cBhvr>
                                        <p:cTn id="53" dur="500"/>
                                        <p:tgtEl>
                                          <p:spTgt spid="276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7758"/>
                                        </p:tgtEl>
                                        <p:attrNameLst>
                                          <p:attrName>style.visibility</p:attrName>
                                        </p:attrNameLst>
                                      </p:cBhvr>
                                      <p:to>
                                        <p:strVal val="visible"/>
                                      </p:to>
                                    </p:set>
                                    <p:anim calcmode="lin" valueType="num">
                                      <p:cBhvr>
                                        <p:cTn id="56" dur="500" fill="hold"/>
                                        <p:tgtEl>
                                          <p:spTgt spid="27758"/>
                                        </p:tgtEl>
                                        <p:attrNameLst>
                                          <p:attrName>ppt_w</p:attrName>
                                        </p:attrNameLst>
                                      </p:cBhvr>
                                      <p:tavLst>
                                        <p:tav tm="0">
                                          <p:val>
                                            <p:fltVal val="0"/>
                                          </p:val>
                                        </p:tav>
                                        <p:tav tm="100000">
                                          <p:val>
                                            <p:strVal val="#ppt_w"/>
                                          </p:val>
                                        </p:tav>
                                      </p:tavLst>
                                    </p:anim>
                                    <p:anim calcmode="lin" valueType="num">
                                      <p:cBhvr>
                                        <p:cTn id="57" dur="500" fill="hold"/>
                                        <p:tgtEl>
                                          <p:spTgt spid="27758"/>
                                        </p:tgtEl>
                                        <p:attrNameLst>
                                          <p:attrName>ppt_h</p:attrName>
                                        </p:attrNameLst>
                                      </p:cBhvr>
                                      <p:tavLst>
                                        <p:tav tm="0">
                                          <p:val>
                                            <p:fltVal val="0"/>
                                          </p:val>
                                        </p:tav>
                                        <p:tav tm="100000">
                                          <p:val>
                                            <p:strVal val="#ppt_h"/>
                                          </p:val>
                                        </p:tav>
                                      </p:tavLst>
                                    </p:anim>
                                    <p:animEffect transition="in" filter="fade">
                                      <p:cBhvr>
                                        <p:cTn id="58" dur="500"/>
                                        <p:tgtEl>
                                          <p:spTgt spid="2775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7759"/>
                                        </p:tgtEl>
                                        <p:attrNameLst>
                                          <p:attrName>style.visibility</p:attrName>
                                        </p:attrNameLst>
                                      </p:cBhvr>
                                      <p:to>
                                        <p:strVal val="visible"/>
                                      </p:to>
                                    </p:set>
                                    <p:anim calcmode="lin" valueType="num">
                                      <p:cBhvr>
                                        <p:cTn id="61" dur="500" fill="hold"/>
                                        <p:tgtEl>
                                          <p:spTgt spid="27759"/>
                                        </p:tgtEl>
                                        <p:attrNameLst>
                                          <p:attrName>ppt_w</p:attrName>
                                        </p:attrNameLst>
                                      </p:cBhvr>
                                      <p:tavLst>
                                        <p:tav tm="0">
                                          <p:val>
                                            <p:fltVal val="0"/>
                                          </p:val>
                                        </p:tav>
                                        <p:tav tm="100000">
                                          <p:val>
                                            <p:strVal val="#ppt_w"/>
                                          </p:val>
                                        </p:tav>
                                      </p:tavLst>
                                    </p:anim>
                                    <p:anim calcmode="lin" valueType="num">
                                      <p:cBhvr>
                                        <p:cTn id="62" dur="500" fill="hold"/>
                                        <p:tgtEl>
                                          <p:spTgt spid="27759"/>
                                        </p:tgtEl>
                                        <p:attrNameLst>
                                          <p:attrName>ppt_h</p:attrName>
                                        </p:attrNameLst>
                                      </p:cBhvr>
                                      <p:tavLst>
                                        <p:tav tm="0">
                                          <p:val>
                                            <p:fltVal val="0"/>
                                          </p:val>
                                        </p:tav>
                                        <p:tav tm="100000">
                                          <p:val>
                                            <p:strVal val="#ppt_h"/>
                                          </p:val>
                                        </p:tav>
                                      </p:tavLst>
                                    </p:anim>
                                    <p:animEffect transition="in" filter="fade">
                                      <p:cBhvr>
                                        <p:cTn id="63" dur="500"/>
                                        <p:tgtEl>
                                          <p:spTgt spid="2775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7694"/>
                                        </p:tgtEl>
                                        <p:attrNameLst>
                                          <p:attrName>style.visibility</p:attrName>
                                        </p:attrNameLst>
                                      </p:cBhvr>
                                      <p:to>
                                        <p:strVal val="visible"/>
                                      </p:to>
                                    </p:set>
                                    <p:anim calcmode="lin" valueType="num">
                                      <p:cBhvr>
                                        <p:cTn id="66" dur="500" fill="hold"/>
                                        <p:tgtEl>
                                          <p:spTgt spid="27694"/>
                                        </p:tgtEl>
                                        <p:attrNameLst>
                                          <p:attrName>ppt_w</p:attrName>
                                        </p:attrNameLst>
                                      </p:cBhvr>
                                      <p:tavLst>
                                        <p:tav tm="0">
                                          <p:val>
                                            <p:fltVal val="0"/>
                                          </p:val>
                                        </p:tav>
                                        <p:tav tm="100000">
                                          <p:val>
                                            <p:strVal val="#ppt_w"/>
                                          </p:val>
                                        </p:tav>
                                      </p:tavLst>
                                    </p:anim>
                                    <p:anim calcmode="lin" valueType="num">
                                      <p:cBhvr>
                                        <p:cTn id="67" dur="500" fill="hold"/>
                                        <p:tgtEl>
                                          <p:spTgt spid="27694"/>
                                        </p:tgtEl>
                                        <p:attrNameLst>
                                          <p:attrName>ppt_h</p:attrName>
                                        </p:attrNameLst>
                                      </p:cBhvr>
                                      <p:tavLst>
                                        <p:tav tm="0">
                                          <p:val>
                                            <p:fltVal val="0"/>
                                          </p:val>
                                        </p:tav>
                                        <p:tav tm="100000">
                                          <p:val>
                                            <p:strVal val="#ppt_h"/>
                                          </p:val>
                                        </p:tav>
                                      </p:tavLst>
                                    </p:anim>
                                    <p:animEffect transition="in" filter="fade">
                                      <p:cBhvr>
                                        <p:cTn id="68" dur="500"/>
                                        <p:tgtEl>
                                          <p:spTgt spid="2769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7760"/>
                                        </p:tgtEl>
                                        <p:attrNameLst>
                                          <p:attrName>style.visibility</p:attrName>
                                        </p:attrNameLst>
                                      </p:cBhvr>
                                      <p:to>
                                        <p:strVal val="visible"/>
                                      </p:to>
                                    </p:set>
                                    <p:anim calcmode="lin" valueType="num">
                                      <p:cBhvr>
                                        <p:cTn id="71" dur="500" fill="hold"/>
                                        <p:tgtEl>
                                          <p:spTgt spid="27760"/>
                                        </p:tgtEl>
                                        <p:attrNameLst>
                                          <p:attrName>ppt_w</p:attrName>
                                        </p:attrNameLst>
                                      </p:cBhvr>
                                      <p:tavLst>
                                        <p:tav tm="0">
                                          <p:val>
                                            <p:fltVal val="0"/>
                                          </p:val>
                                        </p:tav>
                                        <p:tav tm="100000">
                                          <p:val>
                                            <p:strVal val="#ppt_w"/>
                                          </p:val>
                                        </p:tav>
                                      </p:tavLst>
                                    </p:anim>
                                    <p:anim calcmode="lin" valueType="num">
                                      <p:cBhvr>
                                        <p:cTn id="72" dur="500" fill="hold"/>
                                        <p:tgtEl>
                                          <p:spTgt spid="27760"/>
                                        </p:tgtEl>
                                        <p:attrNameLst>
                                          <p:attrName>ppt_h</p:attrName>
                                        </p:attrNameLst>
                                      </p:cBhvr>
                                      <p:tavLst>
                                        <p:tav tm="0">
                                          <p:val>
                                            <p:fltVal val="0"/>
                                          </p:val>
                                        </p:tav>
                                        <p:tav tm="100000">
                                          <p:val>
                                            <p:strVal val="#ppt_h"/>
                                          </p:val>
                                        </p:tav>
                                      </p:tavLst>
                                    </p:anim>
                                    <p:animEffect transition="in" filter="fade">
                                      <p:cBhvr>
                                        <p:cTn id="73" dur="500"/>
                                        <p:tgtEl>
                                          <p:spTgt spid="2776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7715"/>
                                        </p:tgtEl>
                                        <p:attrNameLst>
                                          <p:attrName>style.visibility</p:attrName>
                                        </p:attrNameLst>
                                      </p:cBhvr>
                                      <p:to>
                                        <p:strVal val="visible"/>
                                      </p:to>
                                    </p:set>
                                    <p:anim calcmode="lin" valueType="num">
                                      <p:cBhvr>
                                        <p:cTn id="76" dur="500" fill="hold"/>
                                        <p:tgtEl>
                                          <p:spTgt spid="27715"/>
                                        </p:tgtEl>
                                        <p:attrNameLst>
                                          <p:attrName>ppt_w</p:attrName>
                                        </p:attrNameLst>
                                      </p:cBhvr>
                                      <p:tavLst>
                                        <p:tav tm="0">
                                          <p:val>
                                            <p:fltVal val="0"/>
                                          </p:val>
                                        </p:tav>
                                        <p:tav tm="100000">
                                          <p:val>
                                            <p:strVal val="#ppt_w"/>
                                          </p:val>
                                        </p:tav>
                                      </p:tavLst>
                                    </p:anim>
                                    <p:anim calcmode="lin" valueType="num">
                                      <p:cBhvr>
                                        <p:cTn id="77" dur="500" fill="hold"/>
                                        <p:tgtEl>
                                          <p:spTgt spid="27715"/>
                                        </p:tgtEl>
                                        <p:attrNameLst>
                                          <p:attrName>ppt_h</p:attrName>
                                        </p:attrNameLst>
                                      </p:cBhvr>
                                      <p:tavLst>
                                        <p:tav tm="0">
                                          <p:val>
                                            <p:fltVal val="0"/>
                                          </p:val>
                                        </p:tav>
                                        <p:tav tm="100000">
                                          <p:val>
                                            <p:strVal val="#ppt_h"/>
                                          </p:val>
                                        </p:tav>
                                      </p:tavLst>
                                    </p:anim>
                                    <p:animEffect transition="in" filter="fade">
                                      <p:cBhvr>
                                        <p:cTn id="78" dur="500"/>
                                        <p:tgtEl>
                                          <p:spTgt spid="277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7761"/>
                                        </p:tgtEl>
                                        <p:attrNameLst>
                                          <p:attrName>style.visibility</p:attrName>
                                        </p:attrNameLst>
                                      </p:cBhvr>
                                      <p:to>
                                        <p:strVal val="visible"/>
                                      </p:to>
                                    </p:set>
                                    <p:anim calcmode="lin" valueType="num">
                                      <p:cBhvr>
                                        <p:cTn id="81" dur="500" fill="hold"/>
                                        <p:tgtEl>
                                          <p:spTgt spid="27761"/>
                                        </p:tgtEl>
                                        <p:attrNameLst>
                                          <p:attrName>ppt_w</p:attrName>
                                        </p:attrNameLst>
                                      </p:cBhvr>
                                      <p:tavLst>
                                        <p:tav tm="0">
                                          <p:val>
                                            <p:fltVal val="0"/>
                                          </p:val>
                                        </p:tav>
                                        <p:tav tm="100000">
                                          <p:val>
                                            <p:strVal val="#ppt_w"/>
                                          </p:val>
                                        </p:tav>
                                      </p:tavLst>
                                    </p:anim>
                                    <p:anim calcmode="lin" valueType="num">
                                      <p:cBhvr>
                                        <p:cTn id="82" dur="500" fill="hold"/>
                                        <p:tgtEl>
                                          <p:spTgt spid="27761"/>
                                        </p:tgtEl>
                                        <p:attrNameLst>
                                          <p:attrName>ppt_h</p:attrName>
                                        </p:attrNameLst>
                                      </p:cBhvr>
                                      <p:tavLst>
                                        <p:tav tm="0">
                                          <p:val>
                                            <p:fltVal val="0"/>
                                          </p:val>
                                        </p:tav>
                                        <p:tav tm="100000">
                                          <p:val>
                                            <p:strVal val="#ppt_h"/>
                                          </p:val>
                                        </p:tav>
                                      </p:tavLst>
                                    </p:anim>
                                    <p:animEffect transition="in" filter="fade">
                                      <p:cBhvr>
                                        <p:cTn id="83" dur="500"/>
                                        <p:tgtEl>
                                          <p:spTgt spid="27761"/>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736"/>
                                        </p:tgtEl>
                                        <p:attrNameLst>
                                          <p:attrName>style.visibility</p:attrName>
                                        </p:attrNameLst>
                                      </p:cBhvr>
                                      <p:to>
                                        <p:strVal val="visible"/>
                                      </p:to>
                                    </p:set>
                                    <p:anim calcmode="lin" valueType="num">
                                      <p:cBhvr>
                                        <p:cTn id="86" dur="500" fill="hold"/>
                                        <p:tgtEl>
                                          <p:spTgt spid="27736"/>
                                        </p:tgtEl>
                                        <p:attrNameLst>
                                          <p:attrName>ppt_w</p:attrName>
                                        </p:attrNameLst>
                                      </p:cBhvr>
                                      <p:tavLst>
                                        <p:tav tm="0">
                                          <p:val>
                                            <p:fltVal val="0"/>
                                          </p:val>
                                        </p:tav>
                                        <p:tav tm="100000">
                                          <p:val>
                                            <p:strVal val="#ppt_w"/>
                                          </p:val>
                                        </p:tav>
                                      </p:tavLst>
                                    </p:anim>
                                    <p:anim calcmode="lin" valueType="num">
                                      <p:cBhvr>
                                        <p:cTn id="87" dur="500" fill="hold"/>
                                        <p:tgtEl>
                                          <p:spTgt spid="27736"/>
                                        </p:tgtEl>
                                        <p:attrNameLst>
                                          <p:attrName>ppt_h</p:attrName>
                                        </p:attrNameLst>
                                      </p:cBhvr>
                                      <p:tavLst>
                                        <p:tav tm="0">
                                          <p:val>
                                            <p:fltVal val="0"/>
                                          </p:val>
                                        </p:tav>
                                        <p:tav tm="100000">
                                          <p:val>
                                            <p:strVal val="#ppt_h"/>
                                          </p:val>
                                        </p:tav>
                                      </p:tavLst>
                                    </p:anim>
                                    <p:animEffect transition="in" filter="fade">
                                      <p:cBhvr>
                                        <p:cTn id="88" dur="500"/>
                                        <p:tgtEl>
                                          <p:spTgt spid="27736"/>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wheel(1)">
                                      <p:cBhvr>
                                        <p:cTn id="93" dur="2000"/>
                                        <p:tgtEl>
                                          <p:spTgt spid="2"/>
                                        </p:tgtEl>
                                      </p:cBhvr>
                                    </p:animEffect>
                                  </p:childTnLst>
                                </p:cTn>
                              </p:par>
                              <p:par>
                                <p:cTn id="94" presetID="21" presetClass="entr" presetSubtype="1"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wheel(1)">
                                      <p:cBhvr>
                                        <p:cTn id="96" dur="2000"/>
                                        <p:tgtEl>
                                          <p:spTgt spid="3"/>
                                        </p:tgtEl>
                                      </p:cBhvr>
                                    </p:animEffect>
                                  </p:childTnLst>
                                </p:cTn>
                              </p:par>
                              <p:par>
                                <p:cTn id="97" presetID="21" presetClass="entr" presetSubtype="1" fill="hold" nodeType="with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wheel(1)">
                                      <p:cBhvr>
                                        <p:cTn id="99" dur="2000"/>
                                        <p:tgtEl>
                                          <p:spTgt spid="4"/>
                                        </p:tgtEl>
                                      </p:cBhvr>
                                    </p:animEffect>
                                  </p:childTnLst>
                                </p:cTn>
                              </p:par>
                              <p:par>
                                <p:cTn id="100" presetID="21" presetClass="entr" presetSubtype="1"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heel(1)">
                                      <p:cBhvr>
                                        <p:cTn id="102" dur="2000"/>
                                        <p:tgtEl>
                                          <p:spTgt spid="5"/>
                                        </p:tgtEl>
                                      </p:cBhvr>
                                    </p:animEffect>
                                  </p:childTnLst>
                                </p:cTn>
                              </p:par>
                              <p:par>
                                <p:cTn id="103" presetID="21" presetClass="entr" presetSubtype="1" fill="hold"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heel(1)">
                                      <p:cBhvr>
                                        <p:cTn id="105" dur="2000"/>
                                        <p:tgtEl>
                                          <p:spTgt spid="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27762"/>
                                        </p:tgtEl>
                                        <p:attrNameLst>
                                          <p:attrName>style.visibility</p:attrName>
                                        </p:attrNameLst>
                                      </p:cBhvr>
                                      <p:to>
                                        <p:strVal val="visible"/>
                                      </p:to>
                                    </p:set>
                                    <p:animEffect transition="in" filter="wipe(up)">
                                      <p:cBhvr>
                                        <p:cTn id="110" dur="500"/>
                                        <p:tgtEl>
                                          <p:spTgt spid="27762"/>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27764"/>
                                        </p:tgtEl>
                                        <p:attrNameLst>
                                          <p:attrName>style.visibility</p:attrName>
                                        </p:attrNameLst>
                                      </p:cBhvr>
                                      <p:to>
                                        <p:strVal val="visible"/>
                                      </p:to>
                                    </p:set>
                                    <p:animEffect transition="in" filter="wipe(up)">
                                      <p:cBhvr>
                                        <p:cTn id="113" dur="500"/>
                                        <p:tgtEl>
                                          <p:spTgt spid="27764"/>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27766"/>
                                        </p:tgtEl>
                                        <p:attrNameLst>
                                          <p:attrName>style.visibility</p:attrName>
                                        </p:attrNameLst>
                                      </p:cBhvr>
                                      <p:to>
                                        <p:strVal val="visible"/>
                                      </p:to>
                                    </p:set>
                                    <p:animEffect transition="in" filter="wipe(up)">
                                      <p:cBhvr>
                                        <p:cTn id="116" dur="500"/>
                                        <p:tgtEl>
                                          <p:spTgt spid="27766"/>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27768"/>
                                        </p:tgtEl>
                                        <p:attrNameLst>
                                          <p:attrName>style.visibility</p:attrName>
                                        </p:attrNameLst>
                                      </p:cBhvr>
                                      <p:to>
                                        <p:strVal val="visible"/>
                                      </p:to>
                                    </p:set>
                                    <p:animEffect transition="in" filter="wipe(up)">
                                      <p:cBhvr>
                                        <p:cTn id="119" dur="500"/>
                                        <p:tgtEl>
                                          <p:spTgt spid="27768"/>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27770"/>
                                        </p:tgtEl>
                                        <p:attrNameLst>
                                          <p:attrName>style.visibility</p:attrName>
                                        </p:attrNameLst>
                                      </p:cBhvr>
                                      <p:to>
                                        <p:strVal val="visible"/>
                                      </p:to>
                                    </p:set>
                                    <p:animEffect transition="in" filter="wipe(up)">
                                      <p:cBhvr>
                                        <p:cTn id="122" dur="500"/>
                                        <p:tgtEl>
                                          <p:spTgt spid="2777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128"/>
                                        </p:tgtEl>
                                        <p:attrNameLst>
                                          <p:attrName>style.visibility</p:attrName>
                                        </p:attrNameLst>
                                      </p:cBhvr>
                                      <p:to>
                                        <p:strVal val="visible"/>
                                      </p:to>
                                    </p:set>
                                    <p:animEffect transition="in" filter="wipe(down)">
                                      <p:cBhvr>
                                        <p:cTn id="127" dur="500"/>
                                        <p:tgtEl>
                                          <p:spTgt spid="12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129"/>
                                        </p:tgtEl>
                                        <p:attrNameLst>
                                          <p:attrName>style.visibility</p:attrName>
                                        </p:attrNameLst>
                                      </p:cBhvr>
                                      <p:to>
                                        <p:strVal val="visible"/>
                                      </p:to>
                                    </p:set>
                                    <p:animEffect transition="in" filter="wipe(up)">
                                      <p:cBhvr>
                                        <p:cTn id="132" dur="500"/>
                                        <p:tgtEl>
                                          <p:spTgt spid="129"/>
                                        </p:tgtEl>
                                      </p:cBhvr>
                                    </p:animEffect>
                                  </p:childTnLst>
                                </p:cTn>
                              </p:par>
                              <p:par>
                                <p:cTn id="133" presetID="22" presetClass="entr" presetSubtype="1" fill="hold" grpId="0" nodeType="withEffect">
                                  <p:stCondLst>
                                    <p:cond delay="0"/>
                                  </p:stCondLst>
                                  <p:childTnLst>
                                    <p:set>
                                      <p:cBhvr>
                                        <p:cTn id="134" dur="1" fill="hold">
                                          <p:stCondLst>
                                            <p:cond delay="0"/>
                                          </p:stCondLst>
                                        </p:cTn>
                                        <p:tgtEl>
                                          <p:spTgt spid="130"/>
                                        </p:tgtEl>
                                        <p:attrNameLst>
                                          <p:attrName>style.visibility</p:attrName>
                                        </p:attrNameLst>
                                      </p:cBhvr>
                                      <p:to>
                                        <p:strVal val="visible"/>
                                      </p:to>
                                    </p:set>
                                    <p:animEffect transition="in" filter="wipe(up)">
                                      <p:cBhvr>
                                        <p:cTn id="135" dur="500"/>
                                        <p:tgtEl>
                                          <p:spTgt spid="130"/>
                                        </p:tgtEl>
                                      </p:cBhvr>
                                    </p:animEffect>
                                  </p:childTnLst>
                                </p:cTn>
                              </p:par>
                              <p:par>
                                <p:cTn id="136" presetID="22" presetClass="entr" presetSubtype="1" fill="hold" grpId="0" nodeType="withEffect">
                                  <p:stCondLst>
                                    <p:cond delay="0"/>
                                  </p:stCondLst>
                                  <p:childTnLst>
                                    <p:set>
                                      <p:cBhvr>
                                        <p:cTn id="137" dur="1" fill="hold">
                                          <p:stCondLst>
                                            <p:cond delay="0"/>
                                          </p:stCondLst>
                                        </p:cTn>
                                        <p:tgtEl>
                                          <p:spTgt spid="131"/>
                                        </p:tgtEl>
                                        <p:attrNameLst>
                                          <p:attrName>style.visibility</p:attrName>
                                        </p:attrNameLst>
                                      </p:cBhvr>
                                      <p:to>
                                        <p:strVal val="visible"/>
                                      </p:to>
                                    </p:set>
                                    <p:animEffect transition="in" filter="wipe(up)">
                                      <p:cBhvr>
                                        <p:cTn id="138" dur="500"/>
                                        <p:tgtEl>
                                          <p:spTgt spid="131"/>
                                        </p:tgtEl>
                                      </p:cBhvr>
                                    </p:animEffect>
                                  </p:childTnLst>
                                </p:cTn>
                              </p:par>
                              <p:par>
                                <p:cTn id="139" presetID="22" presetClass="entr" presetSubtype="1" fill="hold" grpId="0" nodeType="withEffect">
                                  <p:stCondLst>
                                    <p:cond delay="0"/>
                                  </p:stCondLst>
                                  <p:childTnLst>
                                    <p:set>
                                      <p:cBhvr>
                                        <p:cTn id="140" dur="1" fill="hold">
                                          <p:stCondLst>
                                            <p:cond delay="0"/>
                                          </p:stCondLst>
                                        </p:cTn>
                                        <p:tgtEl>
                                          <p:spTgt spid="132"/>
                                        </p:tgtEl>
                                        <p:attrNameLst>
                                          <p:attrName>style.visibility</p:attrName>
                                        </p:attrNameLst>
                                      </p:cBhvr>
                                      <p:to>
                                        <p:strVal val="visible"/>
                                      </p:to>
                                    </p:set>
                                    <p:animEffect transition="in" filter="wipe(up)">
                                      <p:cBhvr>
                                        <p:cTn id="141" dur="500"/>
                                        <p:tgtEl>
                                          <p:spTgt spid="132"/>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133"/>
                                        </p:tgtEl>
                                        <p:attrNameLst>
                                          <p:attrName>style.visibility</p:attrName>
                                        </p:attrNameLst>
                                      </p:cBhvr>
                                      <p:to>
                                        <p:strVal val="visible"/>
                                      </p:to>
                                    </p:set>
                                    <p:animEffect transition="in" filter="wipe(up)">
                                      <p:cBhvr>
                                        <p:cTn id="144"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73" grpId="0" animBg="1"/>
      <p:bldP spid="27694" grpId="0" animBg="1"/>
      <p:bldP spid="27715" grpId="0" animBg="1"/>
      <p:bldP spid="27736" grpId="0" animBg="1"/>
      <p:bldP spid="27757" grpId="0"/>
      <p:bldP spid="27758" grpId="0"/>
      <p:bldP spid="27759" grpId="0"/>
      <p:bldP spid="27760" grpId="0"/>
      <p:bldP spid="27761" grpId="0"/>
      <p:bldP spid="27762" grpId="0"/>
      <p:bldP spid="27764" grpId="0"/>
      <p:bldP spid="27766" grpId="0"/>
      <p:bldP spid="27768" grpId="0"/>
      <p:bldP spid="27770" grpId="0"/>
      <p:bldP spid="124" grpId="0"/>
      <p:bldP spid="125" grpId="0"/>
      <p:bldP spid="126" grpId="0" animBg="1"/>
      <p:bldP spid="128" grpId="0" animBg="1"/>
      <p:bldP spid="129" grpId="0"/>
      <p:bldP spid="130" grpId="0"/>
      <p:bldP spid="131" grpId="0"/>
      <p:bldP spid="132" grpId="0"/>
      <p:bldP spid="1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2\图片图标封面\万圣节\2.jpg"/>
          <p:cNvPicPr>
            <a:picLocks noChangeAspect="1" noChangeArrowheads="1"/>
          </p:cNvPicPr>
          <p:nvPr/>
        </p:nvPicPr>
        <p:blipFill rotWithShape="1">
          <a:blip r:embed="rId3" cstate="email"/>
          <a:srcRect/>
          <a:stretch>
            <a:fillRect/>
          </a:stretch>
        </p:blipFill>
        <p:spPr bwMode="auto">
          <a:xfrm>
            <a:off x="0" y="1"/>
            <a:ext cx="5729394" cy="686482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bwMode="auto">
          <a:xfrm rot="2700000">
            <a:off x="5385556" y="1931588"/>
            <a:ext cx="695864" cy="695864"/>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6" name="矩形 5"/>
          <p:cNvSpPr/>
          <p:nvPr/>
        </p:nvSpPr>
        <p:spPr>
          <a:xfrm>
            <a:off x="5484788" y="1994435"/>
            <a:ext cx="473206" cy="584775"/>
          </a:xfrm>
          <a:prstGeom prst="rect">
            <a:avLst/>
          </a:prstGeom>
        </p:spPr>
        <p:txBody>
          <a:bodyPr wrap="none">
            <a:spAutoFit/>
          </a:bodyPr>
          <a:lstStyle/>
          <a:p>
            <a:pPr algn="ctr" eaLnBrk="1" hangingPunct="1"/>
            <a:r>
              <a:rPr lang="en-US" altLang="zh-CN" sz="3200" b="1" dirty="0">
                <a:solidFill>
                  <a:schemeClr val="bg1">
                    <a:lumMod val="95000"/>
                  </a:schemeClr>
                </a:solidFill>
                <a:latin typeface="Agency FB" panose="020B0503020202020204" pitchFamily="34" charset="0"/>
                <a:ea typeface="★时尚中黑" pitchFamily="2" charset="-122"/>
              </a:rPr>
              <a:t>01</a:t>
            </a:r>
            <a:endParaRPr lang="zh-CN" altLang="en-US" sz="3200" b="1" dirty="0">
              <a:solidFill>
                <a:schemeClr val="bg1">
                  <a:lumMod val="95000"/>
                </a:schemeClr>
              </a:solidFill>
              <a:latin typeface="Agency FB" panose="020B0503020202020204" pitchFamily="34" charset="0"/>
              <a:ea typeface="★时尚中黑" pitchFamily="2" charset="-122"/>
            </a:endParaRPr>
          </a:p>
        </p:txBody>
      </p:sp>
      <p:sp>
        <p:nvSpPr>
          <p:cNvPr id="7" name="圆角矩形 6"/>
          <p:cNvSpPr/>
          <p:nvPr/>
        </p:nvSpPr>
        <p:spPr bwMode="auto">
          <a:xfrm rot="2700000">
            <a:off x="5385556" y="3138878"/>
            <a:ext cx="695864" cy="695864"/>
          </a:xfrm>
          <a:prstGeom prst="roundRect">
            <a:avLst/>
          </a:prstGeom>
          <a:solidFill>
            <a:schemeClr val="accent1">
              <a:lumMod val="50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8" name="矩形 7"/>
          <p:cNvSpPr/>
          <p:nvPr/>
        </p:nvSpPr>
        <p:spPr>
          <a:xfrm>
            <a:off x="5442307" y="3201725"/>
            <a:ext cx="558165" cy="584775"/>
          </a:xfrm>
          <a:prstGeom prst="rect">
            <a:avLst/>
          </a:prstGeom>
        </p:spPr>
        <p:txBody>
          <a:bodyPr wrap="none">
            <a:spAutoFit/>
          </a:bodyPr>
          <a:lstStyle/>
          <a:p>
            <a:pPr algn="ctr" eaLnBrk="1" hangingPunct="1"/>
            <a:r>
              <a:rPr lang="en-US" altLang="zh-CN" sz="3200" b="1" dirty="0">
                <a:solidFill>
                  <a:schemeClr val="bg1">
                    <a:lumMod val="95000"/>
                  </a:schemeClr>
                </a:solidFill>
                <a:latin typeface="Agency FB" panose="020B0503020202020204" pitchFamily="34" charset="0"/>
                <a:ea typeface="★时尚中黑" pitchFamily="2" charset="-122"/>
              </a:rPr>
              <a:t>02</a:t>
            </a:r>
            <a:endParaRPr lang="zh-CN" altLang="en-US" sz="3200" b="1" dirty="0">
              <a:solidFill>
                <a:schemeClr val="bg1">
                  <a:lumMod val="95000"/>
                </a:schemeClr>
              </a:solidFill>
              <a:latin typeface="Agency FB" panose="020B0503020202020204" pitchFamily="34" charset="0"/>
              <a:ea typeface="★时尚中黑" pitchFamily="2" charset="-122"/>
            </a:endParaRPr>
          </a:p>
        </p:txBody>
      </p:sp>
      <p:sp>
        <p:nvSpPr>
          <p:cNvPr id="9" name="圆角矩形 8"/>
          <p:cNvSpPr/>
          <p:nvPr/>
        </p:nvSpPr>
        <p:spPr bwMode="auto">
          <a:xfrm rot="2700000">
            <a:off x="5385556" y="4369988"/>
            <a:ext cx="695864" cy="695864"/>
          </a:xfrm>
          <a:prstGeom prst="roundRect">
            <a:avLst/>
          </a:prstGeom>
          <a:solidFill>
            <a:schemeClr val="accent1">
              <a:lumMod val="50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10" name="矩形 9"/>
          <p:cNvSpPr/>
          <p:nvPr/>
        </p:nvSpPr>
        <p:spPr>
          <a:xfrm>
            <a:off x="5462496" y="4432835"/>
            <a:ext cx="566181" cy="584775"/>
          </a:xfrm>
          <a:prstGeom prst="rect">
            <a:avLst/>
          </a:prstGeom>
        </p:spPr>
        <p:txBody>
          <a:bodyPr wrap="none">
            <a:spAutoFit/>
          </a:bodyPr>
          <a:lstStyle/>
          <a:p>
            <a:pPr algn="ctr" eaLnBrk="1" hangingPunct="1"/>
            <a:r>
              <a:rPr lang="en-US" altLang="zh-CN" sz="3200" b="1" dirty="0">
                <a:solidFill>
                  <a:schemeClr val="bg1">
                    <a:lumMod val="95000"/>
                  </a:schemeClr>
                </a:solidFill>
                <a:latin typeface="Agency FB" panose="020B0503020202020204" pitchFamily="34" charset="0"/>
                <a:ea typeface="★时尚中黑" pitchFamily="2" charset="-122"/>
              </a:rPr>
              <a:t>03</a:t>
            </a:r>
            <a:endParaRPr lang="zh-CN" altLang="en-US" sz="3200" b="1" dirty="0">
              <a:solidFill>
                <a:schemeClr val="bg1">
                  <a:lumMod val="95000"/>
                </a:schemeClr>
              </a:solidFill>
              <a:latin typeface="Agency FB" panose="020B0503020202020204" pitchFamily="34" charset="0"/>
              <a:ea typeface="★时尚中黑" pitchFamily="2" charset="-122"/>
            </a:endParaRPr>
          </a:p>
        </p:txBody>
      </p:sp>
      <p:sp>
        <p:nvSpPr>
          <p:cNvPr id="12" name="圆角矩形 11"/>
          <p:cNvSpPr/>
          <p:nvPr/>
        </p:nvSpPr>
        <p:spPr bwMode="auto">
          <a:xfrm rot="2700000">
            <a:off x="5385556" y="5589188"/>
            <a:ext cx="695864" cy="695864"/>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13" name="矩形 12"/>
          <p:cNvSpPr/>
          <p:nvPr/>
        </p:nvSpPr>
        <p:spPr>
          <a:xfrm>
            <a:off x="5463298" y="5652035"/>
            <a:ext cx="564577" cy="584775"/>
          </a:xfrm>
          <a:prstGeom prst="rect">
            <a:avLst/>
          </a:prstGeom>
        </p:spPr>
        <p:txBody>
          <a:bodyPr wrap="none">
            <a:spAutoFit/>
          </a:bodyPr>
          <a:lstStyle/>
          <a:p>
            <a:pPr algn="ctr" eaLnBrk="1" hangingPunct="1"/>
            <a:r>
              <a:rPr lang="en-US" altLang="zh-CN" sz="3200" b="1" dirty="0">
                <a:solidFill>
                  <a:schemeClr val="bg1">
                    <a:lumMod val="95000"/>
                  </a:schemeClr>
                </a:solidFill>
                <a:latin typeface="Agency FB" panose="020B0503020202020204" pitchFamily="34" charset="0"/>
                <a:ea typeface="★时尚中黑" pitchFamily="2" charset="-122"/>
              </a:rPr>
              <a:t>04</a:t>
            </a:r>
            <a:endParaRPr lang="zh-CN" altLang="en-US" sz="3200" b="1" dirty="0">
              <a:solidFill>
                <a:schemeClr val="bg1">
                  <a:lumMod val="95000"/>
                </a:schemeClr>
              </a:solidFill>
              <a:latin typeface="Agency FB" panose="020B0503020202020204" pitchFamily="34" charset="0"/>
              <a:ea typeface="★时尚中黑" pitchFamily="2" charset="-122"/>
            </a:endParaRPr>
          </a:p>
        </p:txBody>
      </p:sp>
      <p:cxnSp>
        <p:nvCxnSpPr>
          <p:cNvPr id="14" name="直接连接符 13"/>
          <p:cNvCxnSpPr/>
          <p:nvPr/>
        </p:nvCxnSpPr>
        <p:spPr bwMode="auto">
          <a:xfrm>
            <a:off x="6447133" y="2388264"/>
            <a:ext cx="2989760"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15" name="标题 6"/>
          <p:cNvSpPr txBox="1"/>
          <p:nvPr/>
        </p:nvSpPr>
        <p:spPr>
          <a:xfrm>
            <a:off x="6339839" y="1896073"/>
            <a:ext cx="4187189" cy="492051"/>
          </a:xfrm>
          <a:prstGeom prst="rect">
            <a:avLst/>
          </a:prstGeom>
        </p:spPr>
        <p:txBody>
          <a:bodyPr anchor="b"/>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2400" b="1" dirty="0">
                <a:solidFill>
                  <a:schemeClr val="tx1">
                    <a:lumMod val="65000"/>
                    <a:lumOff val="35000"/>
                  </a:schemeClr>
                </a:solidFill>
                <a:latin typeface="★时尚中黑" pitchFamily="2" charset="-122"/>
                <a:ea typeface="★时尚中黑" pitchFamily="2" charset="-122"/>
              </a:rPr>
              <a:t>点击输入标题文字内容</a:t>
            </a:r>
          </a:p>
        </p:txBody>
      </p:sp>
      <p:cxnSp>
        <p:nvCxnSpPr>
          <p:cNvPr id="19" name="直接连接符 18"/>
          <p:cNvCxnSpPr/>
          <p:nvPr/>
        </p:nvCxnSpPr>
        <p:spPr bwMode="auto">
          <a:xfrm>
            <a:off x="6447133" y="3607464"/>
            <a:ext cx="2989760" cy="211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20" name="标题 6"/>
          <p:cNvSpPr txBox="1"/>
          <p:nvPr/>
        </p:nvSpPr>
        <p:spPr>
          <a:xfrm>
            <a:off x="6339839" y="3115273"/>
            <a:ext cx="4187189" cy="492051"/>
          </a:xfrm>
          <a:prstGeom prst="rect">
            <a:avLst/>
          </a:prstGeom>
        </p:spPr>
        <p:txBody>
          <a:bodyPr anchor="b"/>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2400" b="1" dirty="0">
                <a:solidFill>
                  <a:schemeClr val="tx1">
                    <a:lumMod val="65000"/>
                    <a:lumOff val="35000"/>
                  </a:schemeClr>
                </a:solidFill>
                <a:latin typeface="★时尚中黑" pitchFamily="2" charset="-122"/>
                <a:ea typeface="★时尚中黑" pitchFamily="2" charset="-122"/>
              </a:rPr>
              <a:t>点击输入标题文字内容</a:t>
            </a:r>
          </a:p>
        </p:txBody>
      </p:sp>
      <p:cxnSp>
        <p:nvCxnSpPr>
          <p:cNvPr id="21" name="直接连接符 20"/>
          <p:cNvCxnSpPr/>
          <p:nvPr/>
        </p:nvCxnSpPr>
        <p:spPr bwMode="auto">
          <a:xfrm flipV="1">
            <a:off x="6447133" y="4845574"/>
            <a:ext cx="2989760" cy="14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22" name="标题 6"/>
          <p:cNvSpPr txBox="1"/>
          <p:nvPr/>
        </p:nvSpPr>
        <p:spPr>
          <a:xfrm>
            <a:off x="6339839" y="4353523"/>
            <a:ext cx="4187189" cy="492051"/>
          </a:xfrm>
          <a:prstGeom prst="rect">
            <a:avLst/>
          </a:prstGeom>
        </p:spPr>
        <p:txBody>
          <a:bodyPr anchor="b"/>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2400" b="1" dirty="0">
                <a:solidFill>
                  <a:schemeClr val="tx1">
                    <a:lumMod val="65000"/>
                    <a:lumOff val="35000"/>
                  </a:schemeClr>
                </a:solidFill>
                <a:latin typeface="★时尚中黑" pitchFamily="2" charset="-122"/>
                <a:ea typeface="★时尚中黑" pitchFamily="2" charset="-122"/>
              </a:rPr>
              <a:t>点击输入标题文字内容</a:t>
            </a:r>
          </a:p>
        </p:txBody>
      </p:sp>
      <p:cxnSp>
        <p:nvCxnSpPr>
          <p:cNvPr id="23" name="直接连接符 22"/>
          <p:cNvCxnSpPr/>
          <p:nvPr/>
        </p:nvCxnSpPr>
        <p:spPr bwMode="auto">
          <a:xfrm flipV="1">
            <a:off x="6447133" y="6083824"/>
            <a:ext cx="2989760" cy="14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24" name="标题 6"/>
          <p:cNvSpPr txBox="1"/>
          <p:nvPr/>
        </p:nvSpPr>
        <p:spPr>
          <a:xfrm>
            <a:off x="6339839" y="5591773"/>
            <a:ext cx="4187189" cy="492051"/>
          </a:xfrm>
          <a:prstGeom prst="rect">
            <a:avLst/>
          </a:prstGeom>
        </p:spPr>
        <p:txBody>
          <a:bodyPr anchor="b"/>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2400" b="1" dirty="0">
                <a:solidFill>
                  <a:schemeClr val="tx1">
                    <a:lumMod val="65000"/>
                    <a:lumOff val="35000"/>
                  </a:schemeClr>
                </a:solidFill>
                <a:latin typeface="★时尚中黑" pitchFamily="2" charset="-122"/>
                <a:ea typeface="★时尚中黑" pitchFamily="2" charset="-122"/>
              </a:rPr>
              <a:t>点击输入标题文字内容</a:t>
            </a:r>
          </a:p>
        </p:txBody>
      </p:sp>
      <p:sp>
        <p:nvSpPr>
          <p:cNvPr id="17" name="矩形 16"/>
          <p:cNvSpPr/>
          <p:nvPr/>
        </p:nvSpPr>
        <p:spPr>
          <a:xfrm>
            <a:off x="6339839" y="2421460"/>
            <a:ext cx="5401967" cy="461665"/>
          </a:xfrm>
          <a:prstGeom prst="rect">
            <a:avLst/>
          </a:prstGeom>
        </p:spPr>
        <p:txBody>
          <a:bodyPr wrap="square">
            <a:spAutoFit/>
          </a:body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tx1">
                  <a:lumMod val="50000"/>
                  <a:lumOff val="50000"/>
                </a:schemeClr>
              </a:solidFill>
              <a:latin typeface="微软雅黑" panose="020B0503020204020204" pitchFamily="34" charset="-122"/>
            </a:endParaRPr>
          </a:p>
        </p:txBody>
      </p:sp>
      <p:sp>
        <p:nvSpPr>
          <p:cNvPr id="26" name="矩形 25"/>
          <p:cNvSpPr/>
          <p:nvPr/>
        </p:nvSpPr>
        <p:spPr>
          <a:xfrm>
            <a:off x="6339839" y="3609574"/>
            <a:ext cx="5401967" cy="461665"/>
          </a:xfrm>
          <a:prstGeom prst="rect">
            <a:avLst/>
          </a:prstGeom>
        </p:spPr>
        <p:txBody>
          <a:bodyPr wrap="square">
            <a:spAutoFit/>
          </a:body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tx1">
                  <a:lumMod val="50000"/>
                  <a:lumOff val="50000"/>
                </a:schemeClr>
              </a:solidFill>
              <a:latin typeface="微软雅黑" panose="020B0503020204020204" pitchFamily="34" charset="-122"/>
            </a:endParaRPr>
          </a:p>
        </p:txBody>
      </p:sp>
      <p:sp>
        <p:nvSpPr>
          <p:cNvPr id="27" name="矩形 26"/>
          <p:cNvSpPr/>
          <p:nvPr/>
        </p:nvSpPr>
        <p:spPr>
          <a:xfrm>
            <a:off x="6339839" y="4853174"/>
            <a:ext cx="5401967" cy="461665"/>
          </a:xfrm>
          <a:prstGeom prst="rect">
            <a:avLst/>
          </a:prstGeom>
        </p:spPr>
        <p:txBody>
          <a:bodyPr wrap="square">
            <a:spAutoFit/>
          </a:body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tx1">
                  <a:lumMod val="50000"/>
                  <a:lumOff val="50000"/>
                </a:schemeClr>
              </a:solidFill>
              <a:latin typeface="微软雅黑" panose="020B0503020204020204" pitchFamily="34" charset="-122"/>
            </a:endParaRPr>
          </a:p>
        </p:txBody>
      </p:sp>
      <p:sp>
        <p:nvSpPr>
          <p:cNvPr id="28" name="矩形 27"/>
          <p:cNvSpPr/>
          <p:nvPr/>
        </p:nvSpPr>
        <p:spPr>
          <a:xfrm>
            <a:off x="6339839" y="6083964"/>
            <a:ext cx="5401967" cy="461665"/>
          </a:xfrm>
          <a:prstGeom prst="rect">
            <a:avLst/>
          </a:prstGeom>
        </p:spPr>
        <p:txBody>
          <a:bodyPr wrap="square">
            <a:spAutoFit/>
          </a:body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tx1">
                  <a:lumMod val="50000"/>
                  <a:lumOff val="50000"/>
                </a:schemeClr>
              </a:solidFill>
              <a:latin typeface="微软雅黑" panose="020B0503020204020204" pitchFamily="34" charset="-122"/>
            </a:endParaRPr>
          </a:p>
        </p:txBody>
      </p:sp>
      <p:sp>
        <p:nvSpPr>
          <p:cNvPr id="29" name="圆角矩形 28"/>
          <p:cNvSpPr/>
          <p:nvPr/>
        </p:nvSpPr>
        <p:spPr bwMode="auto">
          <a:xfrm rot="2700000">
            <a:off x="7593452" y="788588"/>
            <a:ext cx="695864" cy="695864"/>
          </a:xfrm>
          <a:prstGeom prst="roundRect">
            <a:avLst/>
          </a:prstGeom>
          <a:solidFill>
            <a:schemeClr val="accent1">
              <a:lumMod val="50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30" name="圆角矩形 29"/>
          <p:cNvSpPr/>
          <p:nvPr/>
        </p:nvSpPr>
        <p:spPr bwMode="auto">
          <a:xfrm rot="2700000">
            <a:off x="8596910" y="788588"/>
            <a:ext cx="695864" cy="695864"/>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31" name="矩形 30"/>
          <p:cNvSpPr/>
          <p:nvPr/>
        </p:nvSpPr>
        <p:spPr>
          <a:xfrm>
            <a:off x="7628824" y="815557"/>
            <a:ext cx="587020" cy="584775"/>
          </a:xfrm>
          <a:prstGeom prst="rect">
            <a:avLst/>
          </a:prstGeom>
        </p:spPr>
        <p:txBody>
          <a:bodyPr wrap="none">
            <a:spAutoFit/>
          </a:bodyPr>
          <a:lstStyle/>
          <a:p>
            <a:pPr algn="ctr" eaLnBrk="1" hangingPunct="1"/>
            <a:r>
              <a:rPr lang="zh-CN" altLang="en-US" sz="3200" b="1" dirty="0">
                <a:solidFill>
                  <a:schemeClr val="bg1">
                    <a:lumMod val="95000"/>
                  </a:schemeClr>
                </a:solidFill>
                <a:latin typeface="Agency FB" panose="020B0503020202020204" pitchFamily="34" charset="0"/>
                <a:ea typeface="★时尚中黑" pitchFamily="2" charset="-122"/>
              </a:rPr>
              <a:t>目</a:t>
            </a:r>
          </a:p>
        </p:txBody>
      </p:sp>
      <p:sp>
        <p:nvSpPr>
          <p:cNvPr id="32" name="矩形 31"/>
          <p:cNvSpPr/>
          <p:nvPr/>
        </p:nvSpPr>
        <p:spPr>
          <a:xfrm>
            <a:off x="8651332" y="815557"/>
            <a:ext cx="587020" cy="584775"/>
          </a:xfrm>
          <a:prstGeom prst="rect">
            <a:avLst/>
          </a:prstGeom>
        </p:spPr>
        <p:txBody>
          <a:bodyPr wrap="none">
            <a:spAutoFit/>
          </a:bodyPr>
          <a:lstStyle/>
          <a:p>
            <a:pPr algn="ctr" eaLnBrk="1" hangingPunct="1"/>
            <a:r>
              <a:rPr lang="zh-CN" altLang="en-US" sz="3200" b="1" dirty="0">
                <a:solidFill>
                  <a:schemeClr val="bg1">
                    <a:lumMod val="95000"/>
                  </a:schemeClr>
                </a:solidFill>
                <a:latin typeface="Agency FB" panose="020B0503020202020204" pitchFamily="34" charset="0"/>
                <a:ea typeface="★时尚中黑" pitchFamily="2" charset="-122"/>
              </a:rPr>
              <a:t>录</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5"/>
                                        </p:tgtEl>
                                        <p:attrNameLst>
                                          <p:attrName>ppt_y</p:attrName>
                                        </p:attrNameLst>
                                      </p:cBhvr>
                                      <p:tavLst>
                                        <p:tav tm="0">
                                          <p:val>
                                            <p:strVal val="#ppt_y"/>
                                          </p:val>
                                        </p:tav>
                                        <p:tav tm="100000">
                                          <p:val>
                                            <p:strVal val="#ppt_y"/>
                                          </p:val>
                                        </p:tav>
                                      </p:tavLst>
                                    </p:anim>
                                    <p:anim calcmode="lin" valueType="num">
                                      <p:cBhvr>
                                        <p:cTn id="7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barn(outVertical)">
                                      <p:cBhvr>
                                        <p:cTn id="86" dur="5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0"/>
                                        </p:tgtEl>
                                        <p:attrNameLst>
                                          <p:attrName>ppt_y</p:attrName>
                                        </p:attrNameLst>
                                      </p:cBhvr>
                                      <p:tavLst>
                                        <p:tav tm="0">
                                          <p:val>
                                            <p:strVal val="#ppt_y"/>
                                          </p:val>
                                        </p:tav>
                                        <p:tav tm="100000">
                                          <p:val>
                                            <p:strVal val="#ppt_y"/>
                                          </p:val>
                                        </p:tav>
                                      </p:tavLst>
                                    </p:anim>
                                    <p:anim calcmode="lin" valueType="num">
                                      <p:cBhvr>
                                        <p:cTn id="9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37" fill="hold" nodeType="click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barn(outVertical)">
                                      <p:cBhvr>
                                        <p:cTn id="100" dur="500"/>
                                        <p:tgtEl>
                                          <p:spTgt spid="19"/>
                                        </p:tgtEl>
                                      </p:cBhvr>
                                    </p:animEffect>
                                  </p:childTnLst>
                                </p:cTn>
                              </p:par>
                            </p:childTnLst>
                          </p:cTn>
                        </p:par>
                      </p:childTnLst>
                    </p:cTn>
                  </p:par>
                  <p:par>
                    <p:cTn id="101" fill="hold">
                      <p:stCondLst>
                        <p:cond delay="indefinite"/>
                      </p:stCondLst>
                      <p:childTnLst>
                        <p:par>
                          <p:cTn id="102" fill="hold">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2"/>
                                        </p:tgtEl>
                                        <p:attrNameLst>
                                          <p:attrName>ppt_y</p:attrName>
                                        </p:attrNameLst>
                                      </p:cBhvr>
                                      <p:tavLst>
                                        <p:tav tm="0">
                                          <p:val>
                                            <p:strVal val="#ppt_y"/>
                                          </p:val>
                                        </p:tav>
                                        <p:tav tm="100000">
                                          <p:val>
                                            <p:strVal val="#ppt_y"/>
                                          </p:val>
                                        </p:tav>
                                      </p:tavLst>
                                    </p:anim>
                                    <p:anim calcmode="lin" valueType="num">
                                      <p:cBhvr>
                                        <p:cTn id="10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2"/>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nodeType="click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barn(outVertical)">
                                      <p:cBhvr>
                                        <p:cTn id="114" dur="5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41" presetClass="entr" presetSubtype="0" fill="hold" grpId="0" nodeType="clickEffect">
                                  <p:stCondLst>
                                    <p:cond delay="0"/>
                                  </p:stCondLst>
                                  <p:iterate type="lt">
                                    <p:tmPct val="10000"/>
                                  </p:iterate>
                                  <p:childTnLst>
                                    <p:set>
                                      <p:cBhvr>
                                        <p:cTn id="118" dur="1" fill="hold">
                                          <p:stCondLst>
                                            <p:cond delay="0"/>
                                          </p:stCondLst>
                                        </p:cTn>
                                        <p:tgtEl>
                                          <p:spTgt spid="24"/>
                                        </p:tgtEl>
                                        <p:attrNameLst>
                                          <p:attrName>style.visibility</p:attrName>
                                        </p:attrNameLst>
                                      </p:cBhvr>
                                      <p:to>
                                        <p:strVal val="visible"/>
                                      </p:to>
                                    </p:set>
                                    <p:anim calcmode="lin" valueType="num">
                                      <p:cBhvr>
                                        <p:cTn id="119"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0" dur="500" fill="hold"/>
                                        <p:tgtEl>
                                          <p:spTgt spid="24"/>
                                        </p:tgtEl>
                                        <p:attrNameLst>
                                          <p:attrName>ppt_y</p:attrName>
                                        </p:attrNameLst>
                                      </p:cBhvr>
                                      <p:tavLst>
                                        <p:tav tm="0">
                                          <p:val>
                                            <p:strVal val="#ppt_y"/>
                                          </p:val>
                                        </p:tav>
                                        <p:tav tm="100000">
                                          <p:val>
                                            <p:strVal val="#ppt_y"/>
                                          </p:val>
                                        </p:tav>
                                      </p:tavLst>
                                    </p:anim>
                                    <p:anim calcmode="lin" valueType="num">
                                      <p:cBhvr>
                                        <p:cTn id="121"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22"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500" tmFilter="0,0; .5, 1; 1, 1"/>
                                        <p:tgtEl>
                                          <p:spTgt spid="24"/>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37" fill="hold"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out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6" presetClass="entr" presetSubtype="32" fill="hold" nodeType="clickEffect">
                                  <p:stCondLst>
                                    <p:cond delay="0"/>
                                  </p:stCondLst>
                                  <p:childTnLst>
                                    <p:set>
                                      <p:cBhvr>
                                        <p:cTn id="132" dur="1" fill="hold">
                                          <p:stCondLst>
                                            <p:cond delay="0"/>
                                          </p:stCondLst>
                                        </p:cTn>
                                        <p:tgtEl>
                                          <p:spTgt spid="9218"/>
                                        </p:tgtEl>
                                        <p:attrNameLst>
                                          <p:attrName>style.visibility</p:attrName>
                                        </p:attrNameLst>
                                      </p:cBhvr>
                                      <p:to>
                                        <p:strVal val="visible"/>
                                      </p:to>
                                    </p:set>
                                    <p:animEffect transition="in" filter="circle(out)">
                                      <p:cBhvr>
                                        <p:cTn id="133" dur="2000"/>
                                        <p:tgtEl>
                                          <p:spTgt spid="9218"/>
                                        </p:tgtEl>
                                      </p:cBhvr>
                                    </p:animEffect>
                                  </p:childTnLst>
                                </p:cTn>
                              </p:par>
                            </p:childTnLst>
                          </p:cTn>
                        </p:par>
                      </p:childTnLst>
                    </p:cTn>
                  </p:par>
                  <p:par>
                    <p:cTn id="134" fill="hold">
                      <p:stCondLst>
                        <p:cond delay="indefinite"/>
                      </p:stCondLst>
                      <p:childTnLst>
                        <p:par>
                          <p:cTn id="135" fill="hold">
                            <p:stCondLst>
                              <p:cond delay="0"/>
                            </p:stCondLst>
                            <p:childTnLst>
                              <p:par>
                                <p:cTn id="136" presetID="12" presetClass="entr" presetSubtype="4" fill="hold" grpId="0" nodeType="clickEffect">
                                  <p:stCondLst>
                                    <p:cond delay="0"/>
                                  </p:stCondLst>
                                  <p:childTnLst>
                                    <p:set>
                                      <p:cBhvr>
                                        <p:cTn id="137" dur="1" fill="hold">
                                          <p:stCondLst>
                                            <p:cond delay="0"/>
                                          </p:stCondLst>
                                        </p:cTn>
                                        <p:tgtEl>
                                          <p:spTgt spid="17"/>
                                        </p:tgtEl>
                                        <p:attrNameLst>
                                          <p:attrName>style.visibility</p:attrName>
                                        </p:attrNameLst>
                                      </p:cBhvr>
                                      <p:to>
                                        <p:strVal val="visible"/>
                                      </p:to>
                                    </p:set>
                                    <p:anim calcmode="lin" valueType="num">
                                      <p:cBhvr additive="base">
                                        <p:cTn id="138" dur="500"/>
                                        <p:tgtEl>
                                          <p:spTgt spid="17"/>
                                        </p:tgtEl>
                                        <p:attrNameLst>
                                          <p:attrName>ppt_y</p:attrName>
                                        </p:attrNameLst>
                                      </p:cBhvr>
                                      <p:tavLst>
                                        <p:tav tm="0">
                                          <p:val>
                                            <p:strVal val="#ppt_y+#ppt_h*1.125000"/>
                                          </p:val>
                                        </p:tav>
                                        <p:tav tm="100000">
                                          <p:val>
                                            <p:strVal val="#ppt_y"/>
                                          </p:val>
                                        </p:tav>
                                      </p:tavLst>
                                    </p:anim>
                                    <p:animEffect transition="in" filter="wipe(up)">
                                      <p:cBhvr>
                                        <p:cTn id="139" dur="500"/>
                                        <p:tgtEl>
                                          <p:spTgt spid="17"/>
                                        </p:tgtEl>
                                      </p:cBhvr>
                                    </p:animEffect>
                                  </p:childTnLst>
                                </p:cTn>
                              </p:par>
                              <p:par>
                                <p:cTn id="140" presetID="12" presetClass="entr" presetSubtype="4" fill="hold" grpId="0" nodeType="with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additive="base">
                                        <p:cTn id="142" dur="500"/>
                                        <p:tgtEl>
                                          <p:spTgt spid="26"/>
                                        </p:tgtEl>
                                        <p:attrNameLst>
                                          <p:attrName>ppt_y</p:attrName>
                                        </p:attrNameLst>
                                      </p:cBhvr>
                                      <p:tavLst>
                                        <p:tav tm="0">
                                          <p:val>
                                            <p:strVal val="#ppt_y+#ppt_h*1.125000"/>
                                          </p:val>
                                        </p:tav>
                                        <p:tav tm="100000">
                                          <p:val>
                                            <p:strVal val="#ppt_y"/>
                                          </p:val>
                                        </p:tav>
                                      </p:tavLst>
                                    </p:anim>
                                    <p:animEffect transition="in" filter="wipe(up)">
                                      <p:cBhvr>
                                        <p:cTn id="143" dur="500"/>
                                        <p:tgtEl>
                                          <p:spTgt spid="26"/>
                                        </p:tgtEl>
                                      </p:cBhvr>
                                    </p:animEffect>
                                  </p:childTnLst>
                                </p:cTn>
                              </p:par>
                              <p:par>
                                <p:cTn id="144" presetID="12" presetClass="entr" presetSubtype="4" fill="hold" grpId="0" nodeType="with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p:tgtEl>
                                          <p:spTgt spid="27"/>
                                        </p:tgtEl>
                                        <p:attrNameLst>
                                          <p:attrName>ppt_y</p:attrName>
                                        </p:attrNameLst>
                                      </p:cBhvr>
                                      <p:tavLst>
                                        <p:tav tm="0">
                                          <p:val>
                                            <p:strVal val="#ppt_y+#ppt_h*1.125000"/>
                                          </p:val>
                                        </p:tav>
                                        <p:tav tm="100000">
                                          <p:val>
                                            <p:strVal val="#ppt_y"/>
                                          </p:val>
                                        </p:tav>
                                      </p:tavLst>
                                    </p:anim>
                                    <p:animEffect transition="in" filter="wipe(up)">
                                      <p:cBhvr>
                                        <p:cTn id="147" dur="500"/>
                                        <p:tgtEl>
                                          <p:spTgt spid="27"/>
                                        </p:tgtEl>
                                      </p:cBhvr>
                                    </p:animEffect>
                                  </p:childTnLst>
                                </p:cTn>
                              </p:par>
                              <p:par>
                                <p:cTn id="148" presetID="12" presetClass="entr" presetSubtype="4" fill="hold" grpId="0" nodeType="with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additive="base">
                                        <p:cTn id="150" dur="500"/>
                                        <p:tgtEl>
                                          <p:spTgt spid="28"/>
                                        </p:tgtEl>
                                        <p:attrNameLst>
                                          <p:attrName>ppt_y</p:attrName>
                                        </p:attrNameLst>
                                      </p:cBhvr>
                                      <p:tavLst>
                                        <p:tav tm="0">
                                          <p:val>
                                            <p:strVal val="#ppt_y+#ppt_h*1.125000"/>
                                          </p:val>
                                        </p:tav>
                                        <p:tav tm="100000">
                                          <p:val>
                                            <p:strVal val="#ppt_y"/>
                                          </p:val>
                                        </p:tav>
                                      </p:tavLst>
                                    </p:anim>
                                    <p:animEffect transition="in" filter="wipe(up)">
                                      <p:cBhvr>
                                        <p:cTn id="1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2" grpId="0" animBg="1"/>
      <p:bldP spid="13" grpId="0"/>
      <p:bldP spid="15" grpId="0"/>
      <p:bldP spid="20" grpId="0"/>
      <p:bldP spid="22" grpId="0"/>
      <p:bldP spid="24" grpId="0"/>
      <p:bldP spid="17" grpId="0"/>
      <p:bldP spid="26" grpId="0"/>
      <p:bldP spid="27" grpId="0"/>
      <p:bldP spid="28" grpId="0"/>
      <p:bldP spid="29" grpId="0" animBg="1"/>
      <p:bldP spid="30" grpId="0" animBg="1"/>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hon\Desktop\万圣节\40.jpg"/>
          <p:cNvPicPr>
            <a:picLocks noChangeAspect="1" noChangeArrowheads="1"/>
          </p:cNvPicPr>
          <p:nvPr/>
        </p:nvPicPr>
        <p:blipFill rotWithShape="1">
          <a:blip r:embed="rId3" cstate="email"/>
          <a:srcRect/>
          <a:stretch>
            <a:fillRect/>
          </a:stretch>
        </p:blipFill>
        <p:spPr bwMode="auto">
          <a:xfrm>
            <a:off x="0" y="23922"/>
            <a:ext cx="12192000" cy="411321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8"/>
          <p:cNvSpPr>
            <a:spLocks noChangeArrowheads="1"/>
          </p:cNvSpPr>
          <p:nvPr/>
        </p:nvSpPr>
        <p:spPr bwMode="auto">
          <a:xfrm>
            <a:off x="0" y="4125913"/>
            <a:ext cx="12192000" cy="255587"/>
          </a:xfrm>
          <a:prstGeom prst="rect">
            <a:avLst/>
          </a:prstGeom>
          <a:solidFill>
            <a:srgbClr val="926F00"/>
          </a:solidFill>
          <a:ln w="9525">
            <a:noFill/>
            <a:miter lim="800000"/>
          </a:ln>
        </p:spPr>
        <p:txBody>
          <a:bodyPr anchor="ctr"/>
          <a:lstStyle/>
          <a:p>
            <a:pPr algn="ctr" eaLnBrk="1" hangingPunct="1">
              <a:defRPr/>
            </a:pPr>
            <a:endParaRPr lang="zh-CN" altLang="en-US">
              <a:solidFill>
                <a:srgbClr val="FFFFFF"/>
              </a:solidFill>
            </a:endParaRPr>
          </a:p>
        </p:txBody>
      </p:sp>
      <p:sp>
        <p:nvSpPr>
          <p:cNvPr id="8" name="等腰三角形 7"/>
          <p:cNvSpPr/>
          <p:nvPr/>
        </p:nvSpPr>
        <p:spPr bwMode="auto">
          <a:xfrm>
            <a:off x="4476750" y="3505200"/>
            <a:ext cx="3276600" cy="862806"/>
          </a:xfrm>
          <a:prstGeom prst="triangle">
            <a:avLst/>
          </a:prstGeom>
          <a:solidFill>
            <a:srgbClr val="926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Segoe UI" panose="020B0502040204020203" pitchFamily="34" charset="0"/>
              <a:ea typeface="微软雅黑" panose="020B0503020204020204" pitchFamily="34" charset="-122"/>
            </a:endParaRPr>
          </a:p>
        </p:txBody>
      </p:sp>
      <p:sp>
        <p:nvSpPr>
          <p:cNvPr id="9" name="矩形 8"/>
          <p:cNvSpPr/>
          <p:nvPr/>
        </p:nvSpPr>
        <p:spPr>
          <a:xfrm>
            <a:off x="5576189" y="3768207"/>
            <a:ext cx="1096775" cy="523220"/>
          </a:xfrm>
          <a:prstGeom prst="rect">
            <a:avLst/>
          </a:prstGeom>
        </p:spPr>
        <p:txBody>
          <a:bodyPr wrap="none">
            <a:spAutoFit/>
          </a:bodyPr>
          <a:lstStyle/>
          <a:p>
            <a:pPr algn="ctr" eaLnBrk="1" hangingPunct="1"/>
            <a:r>
              <a:rPr lang="en-US" altLang="zh-CN" sz="2800" b="1" dirty="0">
                <a:solidFill>
                  <a:schemeClr val="bg1">
                    <a:lumMod val="95000"/>
                  </a:schemeClr>
                </a:solidFill>
                <a:latin typeface="★时尚中黑" pitchFamily="2" charset="-122"/>
                <a:ea typeface="★时尚中黑" pitchFamily="2" charset="-122"/>
              </a:rPr>
              <a:t>LOGO</a:t>
            </a:r>
            <a:endParaRPr lang="zh-CN" altLang="en-US" sz="2800" b="1" dirty="0">
              <a:solidFill>
                <a:schemeClr val="bg1">
                  <a:lumMod val="95000"/>
                </a:schemeClr>
              </a:solidFill>
              <a:latin typeface="★时尚中黑" pitchFamily="2" charset="-122"/>
              <a:ea typeface="★时尚中黑" pitchFamily="2" charset="-122"/>
            </a:endParaRPr>
          </a:p>
        </p:txBody>
      </p:sp>
      <p:sp>
        <p:nvSpPr>
          <p:cNvPr id="10" name="矩形 7"/>
          <p:cNvSpPr>
            <a:spLocks noChangeArrowheads="1"/>
          </p:cNvSpPr>
          <p:nvPr/>
        </p:nvSpPr>
        <p:spPr bwMode="auto">
          <a:xfrm>
            <a:off x="0" y="0"/>
            <a:ext cx="12192000" cy="4381500"/>
          </a:xfrm>
          <a:prstGeom prst="rect">
            <a:avLst/>
          </a:prstGeom>
          <a:solidFill>
            <a:schemeClr val="accent1">
              <a:lumMod val="50000"/>
              <a:alpha val="30000"/>
            </a:schemeClr>
          </a:solidFill>
          <a:ln w="9525">
            <a:noFill/>
            <a:miter lim="800000"/>
          </a:ln>
        </p:spPr>
        <p:txBody>
          <a:bodyPr anchor="ctr"/>
          <a:lstStyle/>
          <a:p>
            <a:pPr algn="ctr" eaLnBrk="1" hangingPunct="1">
              <a:defRPr/>
            </a:pPr>
            <a:endParaRPr lang="zh-CN" altLang="en-US">
              <a:solidFill>
                <a:srgbClr val="FFFFFF"/>
              </a:solidFill>
            </a:endParaRPr>
          </a:p>
        </p:txBody>
      </p:sp>
      <p:sp>
        <p:nvSpPr>
          <p:cNvPr id="11" name="文本框 12"/>
          <p:cNvSpPr txBox="1">
            <a:spLocks noChangeArrowheads="1"/>
          </p:cNvSpPr>
          <p:nvPr/>
        </p:nvSpPr>
        <p:spPr bwMode="auto">
          <a:xfrm>
            <a:off x="839788" y="4718050"/>
            <a:ext cx="1051242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spcAft>
                <a:spcPts val="800"/>
              </a:spcAft>
            </a:pPr>
            <a:r>
              <a:rPr lang="zh-CN" altLang="en-US" sz="1400" smtClean="0">
                <a:solidFill>
                  <a:schemeClr val="tx1">
                    <a:lumMod val="50000"/>
                    <a:lumOff val="50000"/>
                  </a:schemeClr>
                </a:solidFill>
                <a:latin typeface="+mn-ea"/>
                <a:ea typeface="+mn-ea"/>
              </a:rPr>
              <a:t>汇报人：</a:t>
            </a:r>
            <a:r>
              <a:rPr lang="en-US" altLang="zh-CN" sz="1400" smtClean="0">
                <a:solidFill>
                  <a:schemeClr val="tx1">
                    <a:lumMod val="50000"/>
                    <a:lumOff val="50000"/>
                  </a:schemeClr>
                </a:solidFill>
                <a:latin typeface="+mn-ea"/>
                <a:ea typeface="+mn-ea"/>
              </a:rPr>
              <a:t>PPT818   </a:t>
            </a:r>
            <a:r>
              <a:rPr lang="zh-CN" altLang="en-US" sz="1400" smtClean="0">
                <a:solidFill>
                  <a:schemeClr val="tx1">
                    <a:lumMod val="50000"/>
                    <a:lumOff val="50000"/>
                  </a:schemeClr>
                </a:solidFill>
                <a:latin typeface="+mn-ea"/>
                <a:ea typeface="+mn-ea"/>
              </a:rPr>
              <a:t>汇报时间：</a:t>
            </a:r>
            <a:r>
              <a:rPr lang="en-US" altLang="zh-CN" sz="1400" smtClean="0">
                <a:solidFill>
                  <a:schemeClr val="tx1">
                    <a:lumMod val="50000"/>
                    <a:lumOff val="50000"/>
                  </a:schemeClr>
                </a:solidFill>
                <a:latin typeface="+mn-ea"/>
                <a:ea typeface="+mn-ea"/>
              </a:rPr>
              <a:t>11</a:t>
            </a:r>
            <a:r>
              <a:rPr lang="zh-CN" altLang="en-US" sz="1400" smtClean="0">
                <a:solidFill>
                  <a:schemeClr val="tx1">
                    <a:lumMod val="50000"/>
                    <a:lumOff val="50000"/>
                  </a:schemeClr>
                </a:solidFill>
                <a:latin typeface="+mn-ea"/>
                <a:ea typeface="+mn-ea"/>
              </a:rPr>
              <a:t>月</a:t>
            </a:r>
            <a:r>
              <a:rPr lang="en-US" altLang="zh-CN" sz="1400" smtClean="0">
                <a:solidFill>
                  <a:schemeClr val="tx1">
                    <a:lumMod val="50000"/>
                    <a:lumOff val="50000"/>
                  </a:schemeClr>
                </a:solidFill>
                <a:latin typeface="+mn-ea"/>
                <a:ea typeface="+mn-ea"/>
              </a:rPr>
              <a:t>1</a:t>
            </a:r>
            <a:r>
              <a:rPr lang="zh-CN" altLang="en-US" sz="1400" smtClean="0">
                <a:solidFill>
                  <a:schemeClr val="tx1">
                    <a:lumMod val="50000"/>
                    <a:lumOff val="50000"/>
                  </a:schemeClr>
                </a:solidFill>
                <a:latin typeface="+mn-ea"/>
                <a:ea typeface="+mn-ea"/>
              </a:rPr>
              <a:t>日</a:t>
            </a:r>
            <a:endParaRPr lang="zh-CN" altLang="en-US" sz="1400" dirty="0">
              <a:solidFill>
                <a:schemeClr val="tx1">
                  <a:lumMod val="50000"/>
                  <a:lumOff val="50000"/>
                </a:schemeClr>
              </a:solidFill>
              <a:latin typeface="+mn-ea"/>
              <a:ea typeface="+mn-ea"/>
            </a:endParaRPr>
          </a:p>
        </p:txBody>
      </p:sp>
      <p:sp>
        <p:nvSpPr>
          <p:cNvPr id="12" name="矩形 7"/>
          <p:cNvSpPr>
            <a:spLocks noChangeArrowheads="1"/>
          </p:cNvSpPr>
          <p:nvPr/>
        </p:nvSpPr>
        <p:spPr bwMode="auto">
          <a:xfrm>
            <a:off x="28575" y="4381726"/>
            <a:ext cx="12192000" cy="2476499"/>
          </a:xfrm>
          <a:prstGeom prst="rect">
            <a:avLst/>
          </a:prstGeom>
          <a:solidFill>
            <a:schemeClr val="tx1">
              <a:lumMod val="50000"/>
              <a:lumOff val="50000"/>
              <a:alpha val="30000"/>
            </a:schemeClr>
          </a:solidFill>
          <a:ln w="9525">
            <a:noFill/>
            <a:miter lim="800000"/>
          </a:ln>
        </p:spPr>
        <p:txBody>
          <a:bodyPr anchor="ctr"/>
          <a:lstStyle/>
          <a:p>
            <a:pPr algn="ctr" eaLnBrk="1" hangingPunct="1">
              <a:defRPr/>
            </a:pPr>
            <a:endParaRPr lang="zh-CN" altLang="en-US">
              <a:solidFill>
                <a:srgbClr val="FFFFFF"/>
              </a:solidFill>
            </a:endParaRPr>
          </a:p>
        </p:txBody>
      </p:sp>
      <p:sp>
        <p:nvSpPr>
          <p:cNvPr id="13" name="标题 6"/>
          <p:cNvSpPr txBox="1"/>
          <p:nvPr/>
        </p:nvSpPr>
        <p:spPr>
          <a:xfrm>
            <a:off x="858838" y="5143500"/>
            <a:ext cx="10512425" cy="944563"/>
          </a:xfrm>
          <a:prstGeom prst="rect">
            <a:avLst/>
          </a:prstGeom>
        </p:spPr>
        <p:txBody>
          <a:bodyPr anchor="b"/>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algn="ctr" eaLnBrk="1" hangingPunct="1"/>
            <a:r>
              <a:rPr lang="zh-CN" altLang="en-US" sz="6600" b="1" dirty="0">
                <a:solidFill>
                  <a:srgbClr val="926F00"/>
                </a:solidFill>
                <a:latin typeface="★时尚中黑" pitchFamily="2" charset="-122"/>
                <a:ea typeface="★时尚中黑" pitchFamily="2" charset="-122"/>
              </a:rPr>
              <a:t>汇报完毕 感谢聆听</a:t>
            </a:r>
          </a:p>
        </p:txBody>
      </p:sp>
      <p:sp>
        <p:nvSpPr>
          <p:cNvPr id="14" name="文本框 12"/>
          <p:cNvSpPr txBox="1">
            <a:spLocks noChangeArrowheads="1"/>
          </p:cNvSpPr>
          <p:nvPr/>
        </p:nvSpPr>
        <p:spPr bwMode="auto">
          <a:xfrm>
            <a:off x="839788" y="6108700"/>
            <a:ext cx="10512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spcAft>
                <a:spcPts val="800"/>
              </a:spcAft>
            </a:pPr>
            <a:r>
              <a:rPr lang="zh-CN" altLang="en-US" sz="1400" dirty="0">
                <a:solidFill>
                  <a:schemeClr val="tx1">
                    <a:lumMod val="65000"/>
                    <a:lumOff val="35000"/>
                  </a:schemeClr>
                </a:solidFill>
                <a:latin typeface="+mn-ea"/>
                <a:ea typeface="+mn-ea"/>
              </a:rPr>
              <a:t>适用于</a:t>
            </a:r>
            <a:r>
              <a:rPr lang="en-US" altLang="zh-CN" sz="1400" dirty="0">
                <a:solidFill>
                  <a:schemeClr val="tx1">
                    <a:lumMod val="65000"/>
                    <a:lumOff val="35000"/>
                  </a:schemeClr>
                </a:solidFill>
                <a:latin typeface="+mn-ea"/>
                <a:ea typeface="+mn-ea"/>
              </a:rPr>
              <a:t>【</a:t>
            </a:r>
            <a:r>
              <a:rPr lang="zh-CN" altLang="en-US" sz="1400" dirty="0">
                <a:solidFill>
                  <a:schemeClr val="tx1">
                    <a:lumMod val="65000"/>
                    <a:lumOff val="35000"/>
                  </a:schemeClr>
                </a:solidFill>
                <a:latin typeface="+mn-ea"/>
                <a:ea typeface="+mn-ea"/>
              </a:rPr>
              <a:t>工作总结计划</a:t>
            </a:r>
            <a:r>
              <a:rPr lang="en-US" altLang="zh-CN" sz="1400" dirty="0">
                <a:solidFill>
                  <a:schemeClr val="tx1">
                    <a:lumMod val="65000"/>
                    <a:lumOff val="35000"/>
                  </a:schemeClr>
                </a:solidFill>
                <a:latin typeface="+mn-ea"/>
                <a:ea typeface="+mn-ea"/>
              </a:rPr>
              <a:t>/</a:t>
            </a:r>
            <a:r>
              <a:rPr lang="zh-CN" altLang="en-US" sz="1400" dirty="0">
                <a:solidFill>
                  <a:schemeClr val="tx1">
                    <a:lumMod val="65000"/>
                    <a:lumOff val="35000"/>
                  </a:schemeClr>
                </a:solidFill>
                <a:latin typeface="+mn-ea"/>
                <a:ea typeface="+mn-ea"/>
              </a:rPr>
              <a:t>主题活动</a:t>
            </a:r>
            <a:r>
              <a:rPr lang="en-US" altLang="zh-CN" sz="1400" dirty="0">
                <a:solidFill>
                  <a:schemeClr val="tx1">
                    <a:lumMod val="65000"/>
                    <a:lumOff val="35000"/>
                  </a:schemeClr>
                </a:solidFill>
                <a:latin typeface="+mn-ea"/>
                <a:ea typeface="+mn-ea"/>
              </a:rPr>
              <a:t>/</a:t>
            </a:r>
            <a:r>
              <a:rPr lang="zh-CN" altLang="en-US" sz="1400" dirty="0">
                <a:solidFill>
                  <a:schemeClr val="tx1">
                    <a:lumMod val="65000"/>
                    <a:lumOff val="35000"/>
                  </a:schemeClr>
                </a:solidFill>
                <a:latin typeface="+mn-ea"/>
                <a:ea typeface="+mn-ea"/>
              </a:rPr>
              <a:t>培训学习</a:t>
            </a:r>
            <a:r>
              <a:rPr lang="en-US" altLang="zh-CN" sz="1400" dirty="0">
                <a:solidFill>
                  <a:schemeClr val="tx1">
                    <a:lumMod val="65000"/>
                    <a:lumOff val="35000"/>
                  </a:schemeClr>
                </a:solidFill>
                <a:latin typeface="+mn-ea"/>
                <a:ea typeface="+mn-ea"/>
              </a:rPr>
              <a:t>/</a:t>
            </a:r>
            <a:r>
              <a:rPr lang="zh-CN" altLang="en-US" sz="1400" dirty="0">
                <a:solidFill>
                  <a:schemeClr val="tx1">
                    <a:lumMod val="65000"/>
                    <a:lumOff val="35000"/>
                  </a:schemeClr>
                </a:solidFill>
                <a:latin typeface="+mn-ea"/>
                <a:ea typeface="+mn-ea"/>
              </a:rPr>
              <a:t>企业文化活动</a:t>
            </a:r>
            <a:r>
              <a:rPr lang="en-US" altLang="zh-CN" sz="1400" dirty="0">
                <a:solidFill>
                  <a:schemeClr val="tx1">
                    <a:lumMod val="65000"/>
                    <a:lumOff val="35000"/>
                  </a:schemeClr>
                </a:solidFill>
                <a:latin typeface="+mn-ea"/>
                <a:ea typeface="+mn-ea"/>
              </a:rPr>
              <a:t>/</a:t>
            </a:r>
            <a:r>
              <a:rPr lang="zh-CN" altLang="en-US" sz="1400" dirty="0">
                <a:solidFill>
                  <a:schemeClr val="tx1">
                    <a:lumMod val="65000"/>
                    <a:lumOff val="35000"/>
                  </a:schemeClr>
                </a:solidFill>
                <a:latin typeface="+mn-ea"/>
                <a:ea typeface="+mn-ea"/>
              </a:rPr>
              <a:t>聚会类</a:t>
            </a:r>
            <a:r>
              <a:rPr lang="en-US" altLang="zh-CN" sz="1400" dirty="0">
                <a:solidFill>
                  <a:schemeClr val="tx1">
                    <a:lumMod val="65000"/>
                    <a:lumOff val="35000"/>
                  </a:schemeClr>
                </a:solidFill>
                <a:latin typeface="+mn-ea"/>
                <a:ea typeface="+mn-ea"/>
              </a:rPr>
              <a:t>】PPT</a:t>
            </a:r>
            <a:r>
              <a:rPr lang="zh-CN" altLang="en-US" sz="1400" dirty="0">
                <a:solidFill>
                  <a:schemeClr val="tx1">
                    <a:lumMod val="65000"/>
                    <a:lumOff val="35000"/>
                  </a:schemeClr>
                </a:solidFill>
                <a:latin typeface="+mn-ea"/>
                <a:ea typeface="+mn-ea"/>
              </a:rPr>
              <a:t>模板</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3"/>
                                        </p:tgtEl>
                                        <p:attrNameLst>
                                          <p:attrName>style.visibility</p:attrName>
                                        </p:attrNameLst>
                                      </p:cBhvr>
                                      <p:to>
                                        <p:strVal val="visible"/>
                                      </p:to>
                                    </p:set>
                                    <p:anim by="(-#ppt_w*2)" calcmode="lin" valueType="num">
                                      <p:cBhvr rctx="PPT">
                                        <p:cTn id="25" dur="500" autoRev="1" fill="hold">
                                          <p:stCondLst>
                                            <p:cond delay="0"/>
                                          </p:stCondLst>
                                        </p:cTn>
                                        <p:tgtEl>
                                          <p:spTgt spid="13"/>
                                        </p:tgtEl>
                                        <p:attrNameLst>
                                          <p:attrName>ppt_w</p:attrName>
                                        </p:attrNameLst>
                                      </p:cBhvr>
                                    </p:anim>
                                    <p:anim by="(#ppt_w*0.50)" calcmode="lin" valueType="num">
                                      <p:cBhvr>
                                        <p:cTn id="26" dur="500" decel="50000" autoRev="1" fill="hold">
                                          <p:stCondLst>
                                            <p:cond delay="0"/>
                                          </p:stCondLst>
                                        </p:cTn>
                                        <p:tgtEl>
                                          <p:spTgt spid="13"/>
                                        </p:tgtEl>
                                        <p:attrNameLst>
                                          <p:attrName>ppt_x</p:attrName>
                                        </p:attrNameLst>
                                      </p:cBhvr>
                                    </p:anim>
                                    <p:anim from="(-#ppt_h/2)" to="(#ppt_y)" calcmode="lin" valueType="num">
                                      <p:cBhvr>
                                        <p:cTn id="27" dur="1000" fill="hold">
                                          <p:stCondLst>
                                            <p:cond delay="0"/>
                                          </p:stCondLst>
                                        </p:cTn>
                                        <p:tgtEl>
                                          <p:spTgt spid="13"/>
                                        </p:tgtEl>
                                        <p:attrNameLst>
                                          <p:attrName>ppt_y</p:attrName>
                                        </p:attrNameLst>
                                      </p:cBhvr>
                                    </p:anim>
                                    <p:animRot by="21600000">
                                      <p:cBhvr>
                                        <p:cTn id="28" dur="1000" fill="hold">
                                          <p:stCondLst>
                                            <p:cond delay="0"/>
                                          </p:stCondLst>
                                        </p:cTn>
                                        <p:tgtEl>
                                          <p:spTgt spid="13"/>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hon\Desktop\万圣节\43.jpg"/>
          <p:cNvPicPr>
            <a:picLocks noChangeAspect="1" noChangeArrowheads="1"/>
          </p:cNvPicPr>
          <p:nvPr/>
        </p:nvPicPr>
        <p:blipFill rotWithShape="1">
          <a:blip r:embed="rId3" cstate="email"/>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a:spLocks noChangeArrowheads="1"/>
          </p:cNvSpPr>
          <p:nvPr/>
        </p:nvSpPr>
        <p:spPr bwMode="auto">
          <a:xfrm>
            <a:off x="0" y="1"/>
            <a:ext cx="12192000" cy="6857999"/>
          </a:xfrm>
          <a:prstGeom prst="rect">
            <a:avLst/>
          </a:prstGeom>
          <a:solidFill>
            <a:schemeClr val="accent1">
              <a:lumMod val="50000"/>
              <a:alpha val="30000"/>
            </a:schemeClr>
          </a:solidFill>
          <a:ln w="9525">
            <a:noFill/>
            <a:miter lim="800000"/>
          </a:ln>
        </p:spPr>
        <p:txBody>
          <a:bodyPr anchor="ctr"/>
          <a:lstStyle/>
          <a:p>
            <a:pPr algn="ctr" eaLnBrk="1" hangingPunct="1">
              <a:defRPr/>
            </a:pPr>
            <a:endParaRPr lang="zh-CN" altLang="en-US">
              <a:solidFill>
                <a:srgbClr val="FFFFFF"/>
              </a:solidFill>
            </a:endParaRPr>
          </a:p>
        </p:txBody>
      </p:sp>
      <p:sp>
        <p:nvSpPr>
          <p:cNvPr id="9" name="圆角矩形 8"/>
          <p:cNvSpPr/>
          <p:nvPr/>
        </p:nvSpPr>
        <p:spPr bwMode="auto">
          <a:xfrm rot="2700000">
            <a:off x="5447272" y="3110216"/>
            <a:ext cx="1621305" cy="1621305"/>
          </a:xfrm>
          <a:prstGeom prst="roundRect">
            <a:avLst/>
          </a:prstGeom>
          <a:solidFill>
            <a:srgbClr val="926F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sp>
        <p:nvSpPr>
          <p:cNvPr id="10" name="矩形 9"/>
          <p:cNvSpPr/>
          <p:nvPr/>
        </p:nvSpPr>
        <p:spPr>
          <a:xfrm>
            <a:off x="5841788" y="3267149"/>
            <a:ext cx="832280" cy="1200329"/>
          </a:xfrm>
          <a:prstGeom prst="rect">
            <a:avLst/>
          </a:prstGeom>
        </p:spPr>
        <p:txBody>
          <a:bodyPr wrap="none">
            <a:spAutoFit/>
          </a:bodyPr>
          <a:lstStyle/>
          <a:p>
            <a:pPr algn="ctr" eaLnBrk="1" hangingPunct="1"/>
            <a:r>
              <a:rPr lang="en-US" altLang="zh-CN" sz="7200" b="1" dirty="0">
                <a:solidFill>
                  <a:schemeClr val="bg1">
                    <a:lumMod val="95000"/>
                  </a:schemeClr>
                </a:solidFill>
                <a:latin typeface="Agency FB" panose="020B0503020202020204" pitchFamily="34" charset="0"/>
                <a:ea typeface="★时尚中黑" pitchFamily="2" charset="-122"/>
              </a:rPr>
              <a:t>01</a:t>
            </a:r>
            <a:endParaRPr lang="zh-CN" altLang="en-US" sz="7200" b="1" dirty="0">
              <a:solidFill>
                <a:schemeClr val="bg1">
                  <a:lumMod val="95000"/>
                </a:schemeClr>
              </a:solidFill>
              <a:latin typeface="Agency FB" panose="020B0503020202020204" pitchFamily="34" charset="0"/>
              <a:ea typeface="★时尚中黑" pitchFamily="2" charset="-122"/>
            </a:endParaRPr>
          </a:p>
        </p:txBody>
      </p:sp>
      <p:sp>
        <p:nvSpPr>
          <p:cNvPr id="11" name="文本框 12"/>
          <p:cNvSpPr txBox="1">
            <a:spLocks noChangeArrowheads="1"/>
          </p:cNvSpPr>
          <p:nvPr/>
        </p:nvSpPr>
        <p:spPr bwMode="auto">
          <a:xfrm>
            <a:off x="839788" y="5727700"/>
            <a:ext cx="10512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spcAft>
                <a:spcPts val="800"/>
              </a:spcAft>
            </a:pPr>
            <a:r>
              <a:rPr lang="en-US" altLang="zh-CN" sz="1400" dirty="0">
                <a:solidFill>
                  <a:schemeClr val="bg1">
                    <a:lumMod val="85000"/>
                  </a:schemeClr>
                </a:solidFill>
                <a:latin typeface="Adobe 繁黑體 Std B" pitchFamily="34" charset="-128"/>
                <a:ea typeface="Adobe 繁黑體 Std B" pitchFamily="34" charset="-128"/>
              </a:rPr>
              <a:t>A designer can use default text to simulate what text would look like. It looks even better with you using this text. Whoever evaluates your text cannot evaluate the way you write. Your design looks awesome by the way.</a:t>
            </a:r>
            <a:endParaRPr lang="zh-CN" altLang="en-US" sz="1400" dirty="0">
              <a:solidFill>
                <a:schemeClr val="bg1">
                  <a:lumMod val="85000"/>
                </a:schemeClr>
              </a:solidFill>
              <a:latin typeface="Adobe 繁黑體 Std B" pitchFamily="34" charset="-128"/>
              <a:ea typeface="Adobe 繁黑體 Std B" pitchFamily="34" charset="-128"/>
            </a:endParaRPr>
          </a:p>
        </p:txBody>
      </p:sp>
      <p:cxnSp>
        <p:nvCxnSpPr>
          <p:cNvPr id="7" name="直接连接符 6"/>
          <p:cNvCxnSpPr/>
          <p:nvPr/>
        </p:nvCxnSpPr>
        <p:spPr bwMode="auto">
          <a:xfrm>
            <a:off x="1352550" y="5727700"/>
            <a:ext cx="9486900" cy="0"/>
          </a:xfrm>
          <a:prstGeom prst="line">
            <a:avLst/>
          </a:prstGeom>
          <a:solidFill>
            <a:schemeClr val="accent1"/>
          </a:solidFill>
          <a:ln w="19050" cap="flat" cmpd="sng" algn="ctr">
            <a:solidFill>
              <a:schemeClr val="bg1">
                <a:lumMod val="85000"/>
              </a:schemeClr>
            </a:solidFill>
            <a:prstDash val="sysDash"/>
            <a:round/>
            <a:headEnd type="none" w="med" len="med"/>
            <a:tailEnd type="none" w="med" len="med"/>
          </a:ln>
          <a:effectLst/>
        </p:spPr>
      </p:cxnSp>
      <p:sp>
        <p:nvSpPr>
          <p:cNvPr id="14" name="标题 6"/>
          <p:cNvSpPr txBox="1"/>
          <p:nvPr/>
        </p:nvSpPr>
        <p:spPr>
          <a:xfrm>
            <a:off x="1352551" y="4972050"/>
            <a:ext cx="9486900" cy="754063"/>
          </a:xfrm>
          <a:prstGeom prst="rect">
            <a:avLst/>
          </a:prstGeom>
        </p:spPr>
        <p:txBody>
          <a:bodyPr anchor="b"/>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algn="ctr" eaLnBrk="1" hangingPunct="1"/>
            <a:r>
              <a:rPr lang="zh-CN" altLang="en-US" b="1" dirty="0">
                <a:solidFill>
                  <a:schemeClr val="bg1">
                    <a:lumMod val="85000"/>
                  </a:schemeClr>
                </a:solidFill>
                <a:latin typeface="★时尚中黑" pitchFamily="2" charset="-122"/>
                <a:ea typeface="★时尚中黑" pitchFamily="2" charset="-122"/>
              </a:rPr>
              <a:t>点击输入标题文字内容</a:t>
            </a:r>
          </a:p>
        </p:txBody>
      </p:sp>
      <p:pic>
        <p:nvPicPr>
          <p:cNvPr id="26626" name="Picture 2" descr="G:\2\图片图标封面\万圣节\7.jpg"/>
          <p:cNvPicPr>
            <a:picLocks noChangeAspect="1" noChangeArrowheads="1"/>
          </p:cNvPicPr>
          <p:nvPr/>
        </p:nvPicPr>
        <p:blipFill rotWithShape="1">
          <a:blip r:embed="rId4" cstate="email">
            <a:clrChange>
              <a:clrFrom>
                <a:srgbClr val="000000"/>
              </a:clrFrom>
              <a:clrTo>
                <a:srgbClr val="000000">
                  <a:alpha val="0"/>
                </a:srgbClr>
              </a:clrTo>
            </a:clrChange>
          </a:blip>
          <a:srcRect/>
          <a:stretch>
            <a:fillRect/>
          </a:stretch>
        </p:blipFill>
        <p:spPr bwMode="auto">
          <a:xfrm>
            <a:off x="9258300" y="3345508"/>
            <a:ext cx="2181172" cy="2243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 calcmode="lin" valueType="num">
                                      <p:cBhvr>
                                        <p:cTn id="2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idx="4294967295"/>
          </p:nvPr>
        </p:nvSpPr>
        <p:spPr>
          <a:xfrm>
            <a:off x="476250" y="155575"/>
            <a:ext cx="7315200" cy="606425"/>
          </a:xfrm>
          <a:prstGeom prst="rect">
            <a:avLst/>
          </a:prstGeom>
        </p:spPr>
        <p:txBody>
          <a:bodyPr/>
          <a:lstStyle/>
          <a:p>
            <a:pPr eaLnBrk="1" hangingPunct="1"/>
            <a:r>
              <a:rPr lang="zh-CN" altLang="en-US" sz="3600" b="1" dirty="0">
                <a:solidFill>
                  <a:srgbClr val="926F00"/>
                </a:solidFill>
                <a:latin typeface="★时尚中黑" pitchFamily="2" charset="-122"/>
                <a:ea typeface="★时尚中黑" pitchFamily="2" charset="-122"/>
              </a:rPr>
              <a:t>点击输入标题文字内容</a:t>
            </a:r>
          </a:p>
        </p:txBody>
      </p:sp>
      <p:sp>
        <p:nvSpPr>
          <p:cNvPr id="16387"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22" name="圆角矩形 21"/>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24" name="直接连接符 23"/>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51" name="正五边形 3"/>
          <p:cNvSpPr/>
          <p:nvPr/>
        </p:nvSpPr>
        <p:spPr bwMode="auto">
          <a:xfrm flipH="1">
            <a:off x="107002" y="947540"/>
            <a:ext cx="12115901" cy="5943586"/>
          </a:xfrm>
          <a:custGeom>
            <a:avLst/>
            <a:gdLst>
              <a:gd name="connsiteX0" fmla="*/ 9 w 8839200"/>
              <a:gd name="connsiteY0" fmla="*/ 2059231 h 5391150"/>
              <a:gd name="connsiteX1" fmla="*/ 4419600 w 8839200"/>
              <a:gd name="connsiteY1" fmla="*/ 0 h 5391150"/>
              <a:gd name="connsiteX2" fmla="*/ 8839191 w 8839200"/>
              <a:gd name="connsiteY2" fmla="*/ 2059231 h 5391150"/>
              <a:gd name="connsiteX3" fmla="*/ 7151057 w 8839200"/>
              <a:gd name="connsiteY3" fmla="*/ 5391136 h 5391150"/>
              <a:gd name="connsiteX4" fmla="*/ 1688143 w 8839200"/>
              <a:gd name="connsiteY4" fmla="*/ 5391136 h 5391150"/>
              <a:gd name="connsiteX5" fmla="*/ 9 w 8839200"/>
              <a:gd name="connsiteY5" fmla="*/ 2059231 h 5391150"/>
              <a:gd name="connsiteX0-1" fmla="*/ 7316 w 8846498"/>
              <a:gd name="connsiteY0-2" fmla="*/ 2059231 h 5391136"/>
              <a:gd name="connsiteX1-3" fmla="*/ 4426907 w 8846498"/>
              <a:gd name="connsiteY1-4" fmla="*/ 0 h 5391136"/>
              <a:gd name="connsiteX2-5" fmla="*/ 8846498 w 8846498"/>
              <a:gd name="connsiteY2-6" fmla="*/ 2059231 h 5391136"/>
              <a:gd name="connsiteX3-7" fmla="*/ 7158364 w 8846498"/>
              <a:gd name="connsiteY3-8" fmla="*/ 5391136 h 5391136"/>
              <a:gd name="connsiteX4-9" fmla="*/ 0 w 8846498"/>
              <a:gd name="connsiteY4-10" fmla="*/ 5372086 h 5391136"/>
              <a:gd name="connsiteX5-11" fmla="*/ 7316 w 8846498"/>
              <a:gd name="connsiteY5-12" fmla="*/ 2059231 h 5391136"/>
              <a:gd name="connsiteX0-13" fmla="*/ 7316 w 8846498"/>
              <a:gd name="connsiteY0-14" fmla="*/ 1849681 h 5391136"/>
              <a:gd name="connsiteX1-15" fmla="*/ 4426907 w 8846498"/>
              <a:gd name="connsiteY1-16" fmla="*/ 0 h 5391136"/>
              <a:gd name="connsiteX2-17" fmla="*/ 8846498 w 8846498"/>
              <a:gd name="connsiteY2-18" fmla="*/ 2059231 h 5391136"/>
              <a:gd name="connsiteX3-19" fmla="*/ 7158364 w 8846498"/>
              <a:gd name="connsiteY3-20" fmla="*/ 5391136 h 5391136"/>
              <a:gd name="connsiteX4-21" fmla="*/ 0 w 8846498"/>
              <a:gd name="connsiteY4-22" fmla="*/ 5372086 h 5391136"/>
              <a:gd name="connsiteX5-23" fmla="*/ 7316 w 8846498"/>
              <a:gd name="connsiteY5-24" fmla="*/ 1849681 h 5391136"/>
              <a:gd name="connsiteX0-25" fmla="*/ 7316 w 8846498"/>
              <a:gd name="connsiteY0-26" fmla="*/ 820981 h 5391136"/>
              <a:gd name="connsiteX1-27" fmla="*/ 4426907 w 8846498"/>
              <a:gd name="connsiteY1-28" fmla="*/ 0 h 5391136"/>
              <a:gd name="connsiteX2-29" fmla="*/ 8846498 w 8846498"/>
              <a:gd name="connsiteY2-30" fmla="*/ 2059231 h 5391136"/>
              <a:gd name="connsiteX3-31" fmla="*/ 7158364 w 8846498"/>
              <a:gd name="connsiteY3-32" fmla="*/ 5391136 h 5391136"/>
              <a:gd name="connsiteX4-33" fmla="*/ 0 w 8846498"/>
              <a:gd name="connsiteY4-34" fmla="*/ 5372086 h 5391136"/>
              <a:gd name="connsiteX5-35" fmla="*/ 7316 w 8846498"/>
              <a:gd name="connsiteY5-36" fmla="*/ 820981 h 5391136"/>
              <a:gd name="connsiteX0-37" fmla="*/ 7316 w 8846498"/>
              <a:gd name="connsiteY0-38" fmla="*/ 1278181 h 5848336"/>
              <a:gd name="connsiteX1-39" fmla="*/ 4484057 w 8846498"/>
              <a:gd name="connsiteY1-40" fmla="*/ 0 h 5848336"/>
              <a:gd name="connsiteX2-41" fmla="*/ 8846498 w 8846498"/>
              <a:gd name="connsiteY2-42" fmla="*/ 2516431 h 5848336"/>
              <a:gd name="connsiteX3-43" fmla="*/ 7158364 w 8846498"/>
              <a:gd name="connsiteY3-44" fmla="*/ 5848336 h 5848336"/>
              <a:gd name="connsiteX4-45" fmla="*/ 0 w 8846498"/>
              <a:gd name="connsiteY4-46" fmla="*/ 5829286 h 5848336"/>
              <a:gd name="connsiteX5-47" fmla="*/ 7316 w 8846498"/>
              <a:gd name="connsiteY5-48" fmla="*/ 1278181 h 5848336"/>
              <a:gd name="connsiteX0-49" fmla="*/ 7316 w 8846498"/>
              <a:gd name="connsiteY0-50" fmla="*/ 1278181 h 5829286"/>
              <a:gd name="connsiteX1-51" fmla="*/ 4484057 w 8846498"/>
              <a:gd name="connsiteY1-52" fmla="*/ 0 h 5829286"/>
              <a:gd name="connsiteX2-53" fmla="*/ 8846498 w 8846498"/>
              <a:gd name="connsiteY2-54" fmla="*/ 2516431 h 5829286"/>
              <a:gd name="connsiteX3-55" fmla="*/ 7767964 w 8846498"/>
              <a:gd name="connsiteY3-56" fmla="*/ 5829286 h 5829286"/>
              <a:gd name="connsiteX4-57" fmla="*/ 0 w 8846498"/>
              <a:gd name="connsiteY4-58" fmla="*/ 5829286 h 5829286"/>
              <a:gd name="connsiteX5-59" fmla="*/ 7316 w 8846498"/>
              <a:gd name="connsiteY5-60" fmla="*/ 1278181 h 5829286"/>
              <a:gd name="connsiteX0-61" fmla="*/ 7316 w 11437298"/>
              <a:gd name="connsiteY0-62" fmla="*/ 1278181 h 5829286"/>
              <a:gd name="connsiteX1-63" fmla="*/ 4484057 w 11437298"/>
              <a:gd name="connsiteY1-64" fmla="*/ 0 h 5829286"/>
              <a:gd name="connsiteX2-65" fmla="*/ 11437298 w 11437298"/>
              <a:gd name="connsiteY2-66" fmla="*/ 3468931 h 5829286"/>
              <a:gd name="connsiteX3-67" fmla="*/ 7767964 w 11437298"/>
              <a:gd name="connsiteY3-68" fmla="*/ 5829286 h 5829286"/>
              <a:gd name="connsiteX4-69" fmla="*/ 0 w 11437298"/>
              <a:gd name="connsiteY4-70" fmla="*/ 5829286 h 5829286"/>
              <a:gd name="connsiteX5-71" fmla="*/ 7316 w 11437298"/>
              <a:gd name="connsiteY5-72" fmla="*/ 1278181 h 5829286"/>
              <a:gd name="connsiteX0-73" fmla="*/ 7316 w 11437298"/>
              <a:gd name="connsiteY0-74" fmla="*/ 1278181 h 5848336"/>
              <a:gd name="connsiteX1-75" fmla="*/ 4484057 w 11437298"/>
              <a:gd name="connsiteY1-76" fmla="*/ 0 h 5848336"/>
              <a:gd name="connsiteX2-77" fmla="*/ 11437298 w 11437298"/>
              <a:gd name="connsiteY2-78" fmla="*/ 3468931 h 5848336"/>
              <a:gd name="connsiteX3-79" fmla="*/ 10263514 w 11437298"/>
              <a:gd name="connsiteY3-80" fmla="*/ 5848336 h 5848336"/>
              <a:gd name="connsiteX4-81" fmla="*/ 0 w 11437298"/>
              <a:gd name="connsiteY4-82" fmla="*/ 5829286 h 5848336"/>
              <a:gd name="connsiteX5-83" fmla="*/ 7316 w 11437298"/>
              <a:gd name="connsiteY5-84" fmla="*/ 1278181 h 5848336"/>
              <a:gd name="connsiteX0-85" fmla="*/ 7316 w 11437298"/>
              <a:gd name="connsiteY0-86" fmla="*/ 2287831 h 6857986"/>
              <a:gd name="connsiteX1-87" fmla="*/ 5074607 w 11437298"/>
              <a:gd name="connsiteY1-88" fmla="*/ 0 h 6857986"/>
              <a:gd name="connsiteX2-89" fmla="*/ 11437298 w 11437298"/>
              <a:gd name="connsiteY2-90" fmla="*/ 4478581 h 6857986"/>
              <a:gd name="connsiteX3-91" fmla="*/ 10263514 w 11437298"/>
              <a:gd name="connsiteY3-92" fmla="*/ 6857986 h 6857986"/>
              <a:gd name="connsiteX4-93" fmla="*/ 0 w 11437298"/>
              <a:gd name="connsiteY4-94" fmla="*/ 6838936 h 6857986"/>
              <a:gd name="connsiteX5-95" fmla="*/ 7316 w 11437298"/>
              <a:gd name="connsiteY5-96" fmla="*/ 2287831 h 6857986"/>
              <a:gd name="connsiteX0-97" fmla="*/ 26366 w 11437298"/>
              <a:gd name="connsiteY0-98" fmla="*/ 1278181 h 6857986"/>
              <a:gd name="connsiteX1-99" fmla="*/ 5074607 w 11437298"/>
              <a:gd name="connsiteY1-100" fmla="*/ 0 h 6857986"/>
              <a:gd name="connsiteX2-101" fmla="*/ 11437298 w 11437298"/>
              <a:gd name="connsiteY2-102" fmla="*/ 4478581 h 6857986"/>
              <a:gd name="connsiteX3-103" fmla="*/ 10263514 w 11437298"/>
              <a:gd name="connsiteY3-104" fmla="*/ 6857986 h 6857986"/>
              <a:gd name="connsiteX4-105" fmla="*/ 0 w 11437298"/>
              <a:gd name="connsiteY4-106" fmla="*/ 6838936 h 6857986"/>
              <a:gd name="connsiteX5-107" fmla="*/ 26366 w 11437298"/>
              <a:gd name="connsiteY5-108" fmla="*/ 1278181 h 6857986"/>
              <a:gd name="connsiteX0-109" fmla="*/ 26366 w 11437298"/>
              <a:gd name="connsiteY0-110" fmla="*/ 363781 h 5943586"/>
              <a:gd name="connsiteX1-111" fmla="*/ 4884107 w 11437298"/>
              <a:gd name="connsiteY1-112" fmla="*/ 0 h 5943586"/>
              <a:gd name="connsiteX2-113" fmla="*/ 11437298 w 11437298"/>
              <a:gd name="connsiteY2-114" fmla="*/ 3564181 h 5943586"/>
              <a:gd name="connsiteX3-115" fmla="*/ 10263514 w 11437298"/>
              <a:gd name="connsiteY3-116" fmla="*/ 5943586 h 5943586"/>
              <a:gd name="connsiteX4-117" fmla="*/ 0 w 11437298"/>
              <a:gd name="connsiteY4-118" fmla="*/ 5924536 h 5943586"/>
              <a:gd name="connsiteX5-119" fmla="*/ 26366 w 11437298"/>
              <a:gd name="connsiteY5-120" fmla="*/ 363781 h 5943586"/>
              <a:gd name="connsiteX0-121" fmla="*/ 7316 w 11437298"/>
              <a:gd name="connsiteY0-122" fmla="*/ 1240081 h 5943586"/>
              <a:gd name="connsiteX1-123" fmla="*/ 4884107 w 11437298"/>
              <a:gd name="connsiteY1-124" fmla="*/ 0 h 5943586"/>
              <a:gd name="connsiteX2-125" fmla="*/ 11437298 w 11437298"/>
              <a:gd name="connsiteY2-126" fmla="*/ 3564181 h 5943586"/>
              <a:gd name="connsiteX3-127" fmla="*/ 10263514 w 11437298"/>
              <a:gd name="connsiteY3-128" fmla="*/ 5943586 h 5943586"/>
              <a:gd name="connsiteX4-129" fmla="*/ 0 w 11437298"/>
              <a:gd name="connsiteY4-130" fmla="*/ 5924536 h 5943586"/>
              <a:gd name="connsiteX5-131" fmla="*/ 7316 w 11437298"/>
              <a:gd name="connsiteY5-132" fmla="*/ 1240081 h 5943586"/>
              <a:gd name="connsiteX0-133" fmla="*/ 119 w 11468201"/>
              <a:gd name="connsiteY0-134" fmla="*/ 1240081 h 5943586"/>
              <a:gd name="connsiteX1-135" fmla="*/ 4915010 w 11468201"/>
              <a:gd name="connsiteY1-136" fmla="*/ 0 h 5943586"/>
              <a:gd name="connsiteX2-137" fmla="*/ 11468201 w 11468201"/>
              <a:gd name="connsiteY2-138" fmla="*/ 3564181 h 5943586"/>
              <a:gd name="connsiteX3-139" fmla="*/ 10294417 w 11468201"/>
              <a:gd name="connsiteY3-140" fmla="*/ 5943586 h 5943586"/>
              <a:gd name="connsiteX4-141" fmla="*/ 30903 w 11468201"/>
              <a:gd name="connsiteY4-142" fmla="*/ 5924536 h 5943586"/>
              <a:gd name="connsiteX5-143" fmla="*/ 119 w 11468201"/>
              <a:gd name="connsiteY5-144" fmla="*/ 1240081 h 5943586"/>
              <a:gd name="connsiteX0-145" fmla="*/ 119 w 12115901"/>
              <a:gd name="connsiteY0-146" fmla="*/ 1240081 h 5943586"/>
              <a:gd name="connsiteX1-147" fmla="*/ 4915010 w 12115901"/>
              <a:gd name="connsiteY1-148" fmla="*/ 0 h 5943586"/>
              <a:gd name="connsiteX2-149" fmla="*/ 12115901 w 12115901"/>
              <a:gd name="connsiteY2-150" fmla="*/ 2725981 h 5943586"/>
              <a:gd name="connsiteX3-151" fmla="*/ 10294417 w 12115901"/>
              <a:gd name="connsiteY3-152" fmla="*/ 5943586 h 5943586"/>
              <a:gd name="connsiteX4-153" fmla="*/ 30903 w 12115901"/>
              <a:gd name="connsiteY4-154" fmla="*/ 5924536 h 5943586"/>
              <a:gd name="connsiteX5-155" fmla="*/ 119 w 12115901"/>
              <a:gd name="connsiteY5-156" fmla="*/ 1240081 h 5943586"/>
              <a:gd name="connsiteX0-157" fmla="*/ 119 w 12115901"/>
              <a:gd name="connsiteY0-158" fmla="*/ 1240081 h 5943586"/>
              <a:gd name="connsiteX1-159" fmla="*/ 4915010 w 12115901"/>
              <a:gd name="connsiteY1-160" fmla="*/ 0 h 5943586"/>
              <a:gd name="connsiteX2-161" fmla="*/ 12115901 w 12115901"/>
              <a:gd name="connsiteY2-162" fmla="*/ 2725981 h 5943586"/>
              <a:gd name="connsiteX3-163" fmla="*/ 11532667 w 12115901"/>
              <a:gd name="connsiteY3-164" fmla="*/ 5943586 h 5943586"/>
              <a:gd name="connsiteX4-165" fmla="*/ 30903 w 12115901"/>
              <a:gd name="connsiteY4-166" fmla="*/ 5924536 h 5943586"/>
              <a:gd name="connsiteX5-167" fmla="*/ 119 w 12115901"/>
              <a:gd name="connsiteY5-168" fmla="*/ 1240081 h 59435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115901" h="5943586">
                <a:moveTo>
                  <a:pt x="119" y="1240081"/>
                </a:moveTo>
                <a:lnTo>
                  <a:pt x="4915010" y="0"/>
                </a:lnTo>
                <a:lnTo>
                  <a:pt x="12115901" y="2725981"/>
                </a:lnTo>
                <a:lnTo>
                  <a:pt x="11532667" y="5943586"/>
                </a:lnTo>
                <a:lnTo>
                  <a:pt x="30903" y="5924536"/>
                </a:lnTo>
                <a:cubicBezTo>
                  <a:pt x="33342" y="4820251"/>
                  <a:pt x="-2320" y="2344366"/>
                  <a:pt x="119" y="1240081"/>
                </a:cubicBezTo>
                <a:close/>
              </a:path>
            </a:pathLst>
          </a:custGeom>
          <a:blipFill dpi="0" rotWithShape="0">
            <a:blip r:embed="rId3">
              <a:alphaModFix amt="72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Segoe UI" panose="020B0502040204020203" pitchFamily="34" charset="0"/>
              <a:ea typeface="微软雅黑" panose="020B0503020204020204" pitchFamily="34" charset="-122"/>
            </a:endParaRPr>
          </a:p>
        </p:txBody>
      </p:sp>
      <p:cxnSp>
        <p:nvCxnSpPr>
          <p:cNvPr id="78" name="直接连接符 77"/>
          <p:cNvCxnSpPr/>
          <p:nvPr/>
        </p:nvCxnSpPr>
        <p:spPr bwMode="auto">
          <a:xfrm>
            <a:off x="10720388" y="2984500"/>
            <a:ext cx="0" cy="622300"/>
          </a:xfrm>
          <a:prstGeom prst="line">
            <a:avLst/>
          </a:prstGeom>
          <a:ln>
            <a:solidFill>
              <a:srgbClr val="926F00"/>
            </a:solidFill>
          </a:ln>
        </p:spPr>
        <p:style>
          <a:lnRef idx="1">
            <a:schemeClr val="accent1"/>
          </a:lnRef>
          <a:fillRef idx="0">
            <a:schemeClr val="accent1"/>
          </a:fillRef>
          <a:effectRef idx="0">
            <a:schemeClr val="accent1"/>
          </a:effectRef>
          <a:fontRef idx="minor">
            <a:schemeClr val="tx1"/>
          </a:fontRef>
        </p:style>
      </p:cxnSp>
      <p:sp>
        <p:nvSpPr>
          <p:cNvPr id="79" name="文本框 41"/>
          <p:cNvSpPr txBox="1">
            <a:spLocks noChangeArrowheads="1"/>
          </p:cNvSpPr>
          <p:nvPr/>
        </p:nvSpPr>
        <p:spPr bwMode="auto">
          <a:xfrm>
            <a:off x="9921875" y="2614613"/>
            <a:ext cx="1598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2000" b="1" dirty="0">
                <a:solidFill>
                  <a:schemeClr val="bg1">
                    <a:lumMod val="95000"/>
                  </a:schemeClr>
                </a:solidFill>
                <a:latin typeface="Agency FB" panose="020B0503020202020204" pitchFamily="34" charset="0"/>
              </a:rPr>
              <a:t>2016.11.1</a:t>
            </a:r>
            <a:endParaRPr lang="zh-CN" altLang="en-US" sz="2000" b="1" dirty="0">
              <a:solidFill>
                <a:schemeClr val="bg1">
                  <a:lumMod val="95000"/>
                </a:schemeClr>
              </a:solidFill>
              <a:latin typeface="Agency FB" panose="020B0503020202020204" pitchFamily="34" charset="0"/>
            </a:endParaRPr>
          </a:p>
        </p:txBody>
      </p:sp>
      <p:cxnSp>
        <p:nvCxnSpPr>
          <p:cNvPr id="80" name="直接连接符 79"/>
          <p:cNvCxnSpPr/>
          <p:nvPr/>
        </p:nvCxnSpPr>
        <p:spPr bwMode="auto">
          <a:xfrm>
            <a:off x="9979025" y="2986088"/>
            <a:ext cx="1560513" cy="0"/>
          </a:xfrm>
          <a:prstGeom prst="line">
            <a:avLst/>
          </a:prstGeom>
          <a:ln>
            <a:solidFill>
              <a:srgbClr val="926F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bwMode="auto">
          <a:xfrm>
            <a:off x="6105525" y="2989263"/>
            <a:ext cx="0" cy="622300"/>
          </a:xfrm>
          <a:prstGeom prst="line">
            <a:avLst/>
          </a:prstGeom>
          <a:ln>
            <a:solidFill>
              <a:srgbClr val="926F00"/>
            </a:solidFill>
          </a:ln>
        </p:spPr>
        <p:style>
          <a:lnRef idx="1">
            <a:schemeClr val="accent1"/>
          </a:lnRef>
          <a:fillRef idx="0">
            <a:schemeClr val="accent1"/>
          </a:fillRef>
          <a:effectRef idx="0">
            <a:schemeClr val="accent1"/>
          </a:effectRef>
          <a:fontRef idx="minor">
            <a:schemeClr val="tx1"/>
          </a:fontRef>
        </p:style>
      </p:cxnSp>
      <p:sp>
        <p:nvSpPr>
          <p:cNvPr id="82" name="文本框 37"/>
          <p:cNvSpPr txBox="1">
            <a:spLocks noChangeArrowheads="1"/>
          </p:cNvSpPr>
          <p:nvPr/>
        </p:nvSpPr>
        <p:spPr bwMode="auto">
          <a:xfrm>
            <a:off x="5307013" y="2619375"/>
            <a:ext cx="1597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2000" b="1" dirty="0">
                <a:solidFill>
                  <a:schemeClr val="bg1">
                    <a:lumMod val="95000"/>
                  </a:schemeClr>
                </a:solidFill>
                <a:latin typeface="Agency FB" panose="020B0503020202020204" pitchFamily="34" charset="0"/>
              </a:rPr>
              <a:t>2014.11.1</a:t>
            </a:r>
            <a:endParaRPr lang="zh-CN" altLang="en-US" sz="2000" b="1" dirty="0">
              <a:solidFill>
                <a:schemeClr val="bg1">
                  <a:lumMod val="95000"/>
                </a:schemeClr>
              </a:solidFill>
              <a:latin typeface="Agency FB" panose="020B0503020202020204" pitchFamily="34" charset="0"/>
            </a:endParaRPr>
          </a:p>
        </p:txBody>
      </p:sp>
      <p:cxnSp>
        <p:nvCxnSpPr>
          <p:cNvPr id="83" name="直接连接符 82"/>
          <p:cNvCxnSpPr/>
          <p:nvPr/>
        </p:nvCxnSpPr>
        <p:spPr bwMode="auto">
          <a:xfrm>
            <a:off x="5364163" y="2990850"/>
            <a:ext cx="1558925" cy="0"/>
          </a:xfrm>
          <a:prstGeom prst="line">
            <a:avLst/>
          </a:prstGeom>
          <a:ln>
            <a:solidFill>
              <a:srgbClr val="926F0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bwMode="auto">
          <a:xfrm flipV="1">
            <a:off x="3787775" y="3648075"/>
            <a:ext cx="0" cy="622300"/>
          </a:xfrm>
          <a:prstGeom prst="line">
            <a:avLst/>
          </a:prstGeom>
          <a:ln>
            <a:solidFill>
              <a:srgbClr val="926F0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bwMode="auto">
          <a:xfrm flipV="1">
            <a:off x="3046413" y="4268788"/>
            <a:ext cx="1560512" cy="0"/>
          </a:xfrm>
          <a:prstGeom prst="line">
            <a:avLst/>
          </a:prstGeom>
          <a:ln>
            <a:solidFill>
              <a:srgbClr val="926F00"/>
            </a:solidFill>
          </a:ln>
        </p:spPr>
        <p:style>
          <a:lnRef idx="1">
            <a:schemeClr val="accent1"/>
          </a:lnRef>
          <a:fillRef idx="0">
            <a:schemeClr val="accent1"/>
          </a:fillRef>
          <a:effectRef idx="0">
            <a:schemeClr val="accent1"/>
          </a:effectRef>
          <a:fontRef idx="minor">
            <a:schemeClr val="tx1"/>
          </a:fontRef>
        </p:style>
      </p:cxnSp>
      <p:sp>
        <p:nvSpPr>
          <p:cNvPr id="86" name="文本框 25"/>
          <p:cNvSpPr txBox="1">
            <a:spLocks noChangeArrowheads="1"/>
          </p:cNvSpPr>
          <p:nvPr/>
        </p:nvSpPr>
        <p:spPr bwMode="auto">
          <a:xfrm>
            <a:off x="3003550" y="4283075"/>
            <a:ext cx="1598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2000" b="1" dirty="0">
                <a:solidFill>
                  <a:schemeClr val="bg1">
                    <a:lumMod val="95000"/>
                  </a:schemeClr>
                </a:solidFill>
                <a:latin typeface="Agency FB" panose="020B0503020202020204" pitchFamily="34" charset="0"/>
              </a:rPr>
              <a:t>2013.11.1</a:t>
            </a:r>
            <a:endParaRPr lang="zh-CN" altLang="en-US" sz="2000" b="1" dirty="0">
              <a:solidFill>
                <a:schemeClr val="bg1">
                  <a:lumMod val="95000"/>
                </a:schemeClr>
              </a:solidFill>
              <a:latin typeface="Agency FB" panose="020B0503020202020204" pitchFamily="34" charset="0"/>
            </a:endParaRPr>
          </a:p>
        </p:txBody>
      </p:sp>
      <p:cxnSp>
        <p:nvCxnSpPr>
          <p:cNvPr id="87" name="直接连接符 86"/>
          <p:cNvCxnSpPr/>
          <p:nvPr/>
        </p:nvCxnSpPr>
        <p:spPr bwMode="auto">
          <a:xfrm flipV="1">
            <a:off x="8402638" y="3648075"/>
            <a:ext cx="0" cy="622300"/>
          </a:xfrm>
          <a:prstGeom prst="line">
            <a:avLst/>
          </a:prstGeom>
          <a:ln>
            <a:solidFill>
              <a:srgbClr val="926F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bwMode="auto">
          <a:xfrm flipV="1">
            <a:off x="7661275" y="4268788"/>
            <a:ext cx="1558925" cy="0"/>
          </a:xfrm>
          <a:prstGeom prst="line">
            <a:avLst/>
          </a:prstGeom>
          <a:ln>
            <a:solidFill>
              <a:srgbClr val="926F00"/>
            </a:solidFill>
          </a:ln>
        </p:spPr>
        <p:style>
          <a:lnRef idx="1">
            <a:schemeClr val="accent1"/>
          </a:lnRef>
          <a:fillRef idx="0">
            <a:schemeClr val="accent1"/>
          </a:fillRef>
          <a:effectRef idx="0">
            <a:schemeClr val="accent1"/>
          </a:effectRef>
          <a:fontRef idx="minor">
            <a:schemeClr val="tx1"/>
          </a:fontRef>
        </p:style>
      </p:cxnSp>
      <p:sp>
        <p:nvSpPr>
          <p:cNvPr id="89" name="文本框 32"/>
          <p:cNvSpPr txBox="1">
            <a:spLocks noChangeArrowheads="1"/>
          </p:cNvSpPr>
          <p:nvPr/>
        </p:nvSpPr>
        <p:spPr bwMode="auto">
          <a:xfrm>
            <a:off x="7618413" y="4283075"/>
            <a:ext cx="1597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2000" b="1" dirty="0">
                <a:solidFill>
                  <a:schemeClr val="tx1">
                    <a:lumMod val="65000"/>
                    <a:lumOff val="35000"/>
                  </a:schemeClr>
                </a:solidFill>
                <a:latin typeface="Agency FB" panose="020B0503020202020204" pitchFamily="34" charset="0"/>
              </a:rPr>
              <a:t>2015.11.1</a:t>
            </a:r>
            <a:endParaRPr lang="zh-CN" altLang="en-US" sz="2000" b="1" dirty="0">
              <a:solidFill>
                <a:schemeClr val="tx1">
                  <a:lumMod val="65000"/>
                  <a:lumOff val="35000"/>
                </a:schemeClr>
              </a:solidFill>
              <a:latin typeface="Agency FB" panose="020B0503020202020204" pitchFamily="34" charset="0"/>
            </a:endParaRPr>
          </a:p>
        </p:txBody>
      </p:sp>
      <p:sp>
        <p:nvSpPr>
          <p:cNvPr id="90" name="文本框 13"/>
          <p:cNvSpPr txBox="1">
            <a:spLocks noChangeArrowheads="1"/>
          </p:cNvSpPr>
          <p:nvPr/>
        </p:nvSpPr>
        <p:spPr bwMode="auto">
          <a:xfrm>
            <a:off x="682625" y="2614613"/>
            <a:ext cx="1598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800" b="1" dirty="0">
                <a:latin typeface="Agency FB" panose="020B0503020202020204" pitchFamily="34" charset="0"/>
              </a:rPr>
              <a:t>2012.11.01</a:t>
            </a:r>
            <a:endParaRPr lang="zh-CN" altLang="en-US" sz="1800" b="1" dirty="0">
              <a:latin typeface="Agency FB" panose="020B0503020202020204" pitchFamily="34" charset="0"/>
            </a:endParaRPr>
          </a:p>
        </p:txBody>
      </p:sp>
      <p:cxnSp>
        <p:nvCxnSpPr>
          <p:cNvPr id="91" name="直接连接符 90"/>
          <p:cNvCxnSpPr/>
          <p:nvPr/>
        </p:nvCxnSpPr>
        <p:spPr bwMode="auto">
          <a:xfrm>
            <a:off x="1481138" y="2984500"/>
            <a:ext cx="0" cy="622300"/>
          </a:xfrm>
          <a:prstGeom prst="line">
            <a:avLst/>
          </a:prstGeom>
          <a:ln>
            <a:solidFill>
              <a:srgbClr val="926F0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bwMode="auto">
          <a:xfrm>
            <a:off x="739775" y="2986088"/>
            <a:ext cx="1560513" cy="0"/>
          </a:xfrm>
          <a:prstGeom prst="line">
            <a:avLst/>
          </a:prstGeom>
          <a:ln>
            <a:solidFill>
              <a:srgbClr val="926F0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334962" y="3636169"/>
            <a:ext cx="11522075" cy="0"/>
          </a:xfrm>
          <a:prstGeom prst="line">
            <a:avLst/>
          </a:prstGeom>
          <a:ln w="19050">
            <a:solidFill>
              <a:srgbClr val="926F00"/>
            </a:solidFill>
          </a:ln>
        </p:spPr>
        <p:style>
          <a:lnRef idx="1">
            <a:schemeClr val="accent1"/>
          </a:lnRef>
          <a:fillRef idx="0">
            <a:schemeClr val="accent1"/>
          </a:fillRef>
          <a:effectRef idx="0">
            <a:schemeClr val="accent1"/>
          </a:effectRef>
          <a:fontRef idx="minor">
            <a:schemeClr val="tx1"/>
          </a:fontRef>
        </p:style>
      </p:cxnSp>
      <p:sp>
        <p:nvSpPr>
          <p:cNvPr id="94" name="椭圆 93"/>
          <p:cNvSpPr/>
          <p:nvPr/>
        </p:nvSpPr>
        <p:spPr>
          <a:xfrm>
            <a:off x="1368425" y="3516313"/>
            <a:ext cx="234950" cy="2365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5" name="椭圆 94"/>
          <p:cNvSpPr/>
          <p:nvPr/>
        </p:nvSpPr>
        <p:spPr>
          <a:xfrm>
            <a:off x="3679825" y="3516313"/>
            <a:ext cx="234950" cy="2365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6" name="椭圆 95"/>
          <p:cNvSpPr/>
          <p:nvPr/>
        </p:nvSpPr>
        <p:spPr>
          <a:xfrm>
            <a:off x="5989638" y="3516313"/>
            <a:ext cx="236537" cy="2365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7" name="椭圆 96"/>
          <p:cNvSpPr/>
          <p:nvPr/>
        </p:nvSpPr>
        <p:spPr>
          <a:xfrm>
            <a:off x="8301038" y="3516313"/>
            <a:ext cx="236537" cy="2365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8" name="椭圆 97"/>
          <p:cNvSpPr/>
          <p:nvPr/>
        </p:nvSpPr>
        <p:spPr>
          <a:xfrm>
            <a:off x="10612438" y="3516313"/>
            <a:ext cx="236537" cy="23653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9" name="文本框 15"/>
          <p:cNvSpPr txBox="1"/>
          <p:nvPr/>
        </p:nvSpPr>
        <p:spPr>
          <a:xfrm>
            <a:off x="244475" y="4003675"/>
            <a:ext cx="2476500" cy="1052596"/>
          </a:xfrm>
          <a:prstGeom prst="rect">
            <a:avLst/>
          </a:prstGeom>
          <a:noFill/>
        </p:spPr>
        <p:txBody>
          <a:bodyPr>
            <a:spAutoFit/>
          </a:bodyPr>
          <a:lstStyle>
            <a:defPPr>
              <a:defRPr lang="zh-CN"/>
            </a:defPPr>
            <a:lvl1pPr>
              <a:lnSpc>
                <a:spcPct val="130000"/>
              </a:lnSpc>
              <a:defRPr sz="1600">
                <a:latin typeface="+mn-ea"/>
              </a:defRPr>
            </a:lvl1pPr>
          </a:lstStyle>
          <a:p>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bg1">
                  <a:lumMod val="95000"/>
                </a:schemeClr>
              </a:solidFill>
              <a:latin typeface="微软雅黑" panose="020B0503020204020204" pitchFamily="34" charset="-122"/>
            </a:endParaRPr>
          </a:p>
        </p:txBody>
      </p:sp>
      <p:sp>
        <p:nvSpPr>
          <p:cNvPr id="100" name="文本框 28"/>
          <p:cNvSpPr txBox="1"/>
          <p:nvPr/>
        </p:nvSpPr>
        <p:spPr>
          <a:xfrm>
            <a:off x="2559050" y="2413232"/>
            <a:ext cx="2476500" cy="1029193"/>
          </a:xfrm>
          <a:prstGeom prst="rect">
            <a:avLst/>
          </a:prstGeom>
          <a:noFill/>
        </p:spPr>
        <p:txBody>
          <a:bodyPr>
            <a:spAutoFit/>
          </a:bodyPr>
          <a:lstStyle>
            <a:defPPr>
              <a:defRPr lang="zh-CN"/>
            </a:defPPr>
            <a:lvl1pPr>
              <a:lnSpc>
                <a:spcPct val="130000"/>
              </a:lnSpc>
              <a:defRPr sz="1600">
                <a:latin typeface="+mn-ea"/>
              </a:defRPr>
            </a:lvl1pPr>
          </a:lstStyle>
          <a:p>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bg1">
                  <a:lumMod val="95000"/>
                </a:schemeClr>
              </a:solidFill>
              <a:latin typeface="微软雅黑" panose="020B0503020204020204" pitchFamily="34" charset="-122"/>
            </a:endParaRPr>
          </a:p>
        </p:txBody>
      </p:sp>
      <p:sp>
        <p:nvSpPr>
          <p:cNvPr id="101" name="文本框 43"/>
          <p:cNvSpPr txBox="1"/>
          <p:nvPr/>
        </p:nvSpPr>
        <p:spPr>
          <a:xfrm>
            <a:off x="4865688" y="4003675"/>
            <a:ext cx="2476500" cy="1029193"/>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bg1">
                  <a:lumMod val="95000"/>
                </a:schemeClr>
              </a:solidFill>
              <a:latin typeface="微软雅黑" panose="020B0503020204020204" pitchFamily="34" charset="-122"/>
            </a:endParaRPr>
          </a:p>
        </p:txBody>
      </p:sp>
      <p:sp>
        <p:nvSpPr>
          <p:cNvPr id="102" name="文本框 44"/>
          <p:cNvSpPr txBox="1"/>
          <p:nvPr/>
        </p:nvSpPr>
        <p:spPr>
          <a:xfrm>
            <a:off x="9472613" y="4003675"/>
            <a:ext cx="2476500" cy="1029193"/>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bg1">
                  <a:lumMod val="95000"/>
                </a:schemeClr>
              </a:solidFill>
              <a:latin typeface="微软雅黑" panose="020B0503020204020204" pitchFamily="34" charset="-122"/>
            </a:endParaRPr>
          </a:p>
        </p:txBody>
      </p:sp>
      <p:sp>
        <p:nvSpPr>
          <p:cNvPr id="103" name="文本框 45"/>
          <p:cNvSpPr txBox="1"/>
          <p:nvPr/>
        </p:nvSpPr>
        <p:spPr>
          <a:xfrm>
            <a:off x="7165975" y="2413232"/>
            <a:ext cx="2474913" cy="1029193"/>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solidFill>
                  <a:schemeClr val="bg1">
                    <a:lumMod val="9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bg1">
                  <a:lumMod val="95000"/>
                </a:schemeClr>
              </a:solidFill>
              <a:latin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left)">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gtEl>
                                        <p:attrNameLst>
                                          <p:attrName>style.visibility</p:attrName>
                                        </p:attrNameLst>
                                      </p:cBhvr>
                                      <p:to>
                                        <p:strVal val="visible"/>
                                      </p:to>
                                    </p:set>
                                    <p:animEffect transition="in" filter="wipe(left)">
                                      <p:cBhvr>
                                        <p:cTn id="22" dur="500"/>
                                        <p:tgtEl>
                                          <p:spTgt spid="1638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randombar(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left)">
                                      <p:cBhvr>
                                        <p:cTn id="32" dur="500"/>
                                        <p:tgtEl>
                                          <p:spTgt spid="93"/>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94"/>
                                        </p:tgtEl>
                                        <p:attrNameLst>
                                          <p:attrName>style.visibility</p:attrName>
                                        </p:attrNameLst>
                                      </p:cBhvr>
                                      <p:to>
                                        <p:strVal val="visible"/>
                                      </p:to>
                                    </p:set>
                                    <p:anim calcmode="lin" valueType="num">
                                      <p:cBhvr>
                                        <p:cTn id="36" dur="250" fill="hold"/>
                                        <p:tgtEl>
                                          <p:spTgt spid="94"/>
                                        </p:tgtEl>
                                        <p:attrNameLst>
                                          <p:attrName>ppt_w</p:attrName>
                                        </p:attrNameLst>
                                      </p:cBhvr>
                                      <p:tavLst>
                                        <p:tav tm="0">
                                          <p:val>
                                            <p:fltVal val="0"/>
                                          </p:val>
                                        </p:tav>
                                        <p:tav tm="100000">
                                          <p:val>
                                            <p:strVal val="#ppt_w"/>
                                          </p:val>
                                        </p:tav>
                                      </p:tavLst>
                                    </p:anim>
                                    <p:anim calcmode="lin" valueType="num">
                                      <p:cBhvr>
                                        <p:cTn id="37" dur="250" fill="hold"/>
                                        <p:tgtEl>
                                          <p:spTgt spid="94"/>
                                        </p:tgtEl>
                                        <p:attrNameLst>
                                          <p:attrName>ppt_h</p:attrName>
                                        </p:attrNameLst>
                                      </p:cBhvr>
                                      <p:tavLst>
                                        <p:tav tm="0">
                                          <p:val>
                                            <p:fltVal val="0"/>
                                          </p:val>
                                        </p:tav>
                                        <p:tav tm="100000">
                                          <p:val>
                                            <p:strVal val="#ppt_h"/>
                                          </p:val>
                                        </p:tav>
                                      </p:tavLst>
                                    </p:anim>
                                    <p:animEffect transition="in" filter="fade">
                                      <p:cBhvr>
                                        <p:cTn id="38" dur="250"/>
                                        <p:tgtEl>
                                          <p:spTgt spid="94"/>
                                        </p:tgtEl>
                                      </p:cBhvr>
                                    </p:animEffec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wipe(down)">
                                      <p:cBhvr>
                                        <p:cTn id="42" dur="250"/>
                                        <p:tgtEl>
                                          <p:spTgt spid="91"/>
                                        </p:tgtEl>
                                      </p:cBhvr>
                                    </p:animEffect>
                                  </p:childTnLst>
                                </p:cTn>
                              </p:par>
                              <p:par>
                                <p:cTn id="43" presetID="22" presetClass="entr" presetSubtype="8"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wipe(left)">
                                      <p:cBhvr>
                                        <p:cTn id="45" dur="250"/>
                                        <p:tgtEl>
                                          <p:spTgt spid="92"/>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250"/>
                                        <p:tgtEl>
                                          <p:spTgt spid="90"/>
                                        </p:tgtEl>
                                      </p:cBhvr>
                                    </p:animEffect>
                                  </p:childTnLst>
                                </p:cTn>
                              </p:par>
                            </p:childTnLst>
                          </p:cTn>
                        </p:par>
                        <p:par>
                          <p:cTn id="50" fill="hold">
                            <p:stCondLst>
                              <p:cond delay="2000"/>
                            </p:stCondLst>
                            <p:childTnLst>
                              <p:par>
                                <p:cTn id="51" presetID="10" presetClass="entr" presetSubtype="0" fill="hold" grpId="0" nodeType="afterEffect">
                                  <p:stCondLst>
                                    <p:cond delay="0"/>
                                  </p:stCondLst>
                                  <p:iterate type="wd">
                                    <p:tmPct val="10000"/>
                                  </p:iterate>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p:cTn id="58" dur="250" fill="hold"/>
                                        <p:tgtEl>
                                          <p:spTgt spid="95"/>
                                        </p:tgtEl>
                                        <p:attrNameLst>
                                          <p:attrName>ppt_w</p:attrName>
                                        </p:attrNameLst>
                                      </p:cBhvr>
                                      <p:tavLst>
                                        <p:tav tm="0">
                                          <p:val>
                                            <p:fltVal val="0"/>
                                          </p:val>
                                        </p:tav>
                                        <p:tav tm="100000">
                                          <p:val>
                                            <p:strVal val="#ppt_w"/>
                                          </p:val>
                                        </p:tav>
                                      </p:tavLst>
                                    </p:anim>
                                    <p:anim calcmode="lin" valueType="num">
                                      <p:cBhvr>
                                        <p:cTn id="59" dur="250" fill="hold"/>
                                        <p:tgtEl>
                                          <p:spTgt spid="95"/>
                                        </p:tgtEl>
                                        <p:attrNameLst>
                                          <p:attrName>ppt_h</p:attrName>
                                        </p:attrNameLst>
                                      </p:cBhvr>
                                      <p:tavLst>
                                        <p:tav tm="0">
                                          <p:val>
                                            <p:fltVal val="0"/>
                                          </p:val>
                                        </p:tav>
                                        <p:tav tm="100000">
                                          <p:val>
                                            <p:strVal val="#ppt_h"/>
                                          </p:val>
                                        </p:tav>
                                      </p:tavLst>
                                    </p:anim>
                                    <p:animEffect transition="in" filter="fade">
                                      <p:cBhvr>
                                        <p:cTn id="60" dur="250"/>
                                        <p:tgtEl>
                                          <p:spTgt spid="95"/>
                                        </p:tgtEl>
                                      </p:cBhvr>
                                    </p:animEffect>
                                  </p:childTnLst>
                                </p:cTn>
                              </p:par>
                            </p:childTnLst>
                          </p:cTn>
                        </p:par>
                        <p:par>
                          <p:cTn id="61" fill="hold">
                            <p:stCondLst>
                              <p:cond delay="50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250"/>
                                        <p:tgtEl>
                                          <p:spTgt spid="84"/>
                                        </p:tgtEl>
                                      </p:cBhvr>
                                    </p:animEffect>
                                  </p:childTnLst>
                                </p:cTn>
                              </p:par>
                              <p:par>
                                <p:cTn id="65" presetID="22" presetClass="entr" presetSubtype="8"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left)">
                                      <p:cBhvr>
                                        <p:cTn id="67" dur="250"/>
                                        <p:tgtEl>
                                          <p:spTgt spid="85"/>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left)">
                                      <p:cBhvr>
                                        <p:cTn id="71" dur="250"/>
                                        <p:tgtEl>
                                          <p:spTgt spid="86"/>
                                        </p:tgtEl>
                                      </p:cBhvr>
                                    </p:animEffect>
                                  </p:childTnLst>
                                </p:cTn>
                              </p:par>
                            </p:childTnLst>
                          </p:cTn>
                        </p:par>
                        <p:par>
                          <p:cTn id="72" fill="hold">
                            <p:stCondLst>
                              <p:cond delay="1500"/>
                            </p:stCondLst>
                            <p:childTnLst>
                              <p:par>
                                <p:cTn id="73" presetID="10" presetClass="entr" presetSubtype="0" fill="hold" grpId="0" nodeType="afterEffect">
                                  <p:stCondLst>
                                    <p:cond delay="0"/>
                                  </p:stCondLst>
                                  <p:iterate type="wd">
                                    <p:tmPct val="10000"/>
                                  </p:iterate>
                                  <p:childTnLst>
                                    <p:set>
                                      <p:cBhvr>
                                        <p:cTn id="74" dur="1" fill="hold">
                                          <p:stCondLst>
                                            <p:cond delay="0"/>
                                          </p:stCondLst>
                                        </p:cTn>
                                        <p:tgtEl>
                                          <p:spTgt spid="100"/>
                                        </p:tgtEl>
                                        <p:attrNameLst>
                                          <p:attrName>style.visibility</p:attrName>
                                        </p:attrNameLst>
                                      </p:cBhvr>
                                      <p:to>
                                        <p:strVal val="visible"/>
                                      </p:to>
                                    </p:set>
                                    <p:animEffect transition="in" filter="fade">
                                      <p:cBhvr>
                                        <p:cTn id="75" dur="500"/>
                                        <p:tgtEl>
                                          <p:spTgt spid="10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6"/>
                                        </p:tgtEl>
                                        <p:attrNameLst>
                                          <p:attrName>style.visibility</p:attrName>
                                        </p:attrNameLst>
                                      </p:cBhvr>
                                      <p:to>
                                        <p:strVal val="visible"/>
                                      </p:to>
                                    </p:set>
                                    <p:anim calcmode="lin" valueType="num">
                                      <p:cBhvr>
                                        <p:cTn id="80" dur="250" fill="hold"/>
                                        <p:tgtEl>
                                          <p:spTgt spid="96"/>
                                        </p:tgtEl>
                                        <p:attrNameLst>
                                          <p:attrName>ppt_w</p:attrName>
                                        </p:attrNameLst>
                                      </p:cBhvr>
                                      <p:tavLst>
                                        <p:tav tm="0">
                                          <p:val>
                                            <p:fltVal val="0"/>
                                          </p:val>
                                        </p:tav>
                                        <p:tav tm="100000">
                                          <p:val>
                                            <p:strVal val="#ppt_w"/>
                                          </p:val>
                                        </p:tav>
                                      </p:tavLst>
                                    </p:anim>
                                    <p:anim calcmode="lin" valueType="num">
                                      <p:cBhvr>
                                        <p:cTn id="81" dur="250" fill="hold"/>
                                        <p:tgtEl>
                                          <p:spTgt spid="96"/>
                                        </p:tgtEl>
                                        <p:attrNameLst>
                                          <p:attrName>ppt_h</p:attrName>
                                        </p:attrNameLst>
                                      </p:cBhvr>
                                      <p:tavLst>
                                        <p:tav tm="0">
                                          <p:val>
                                            <p:fltVal val="0"/>
                                          </p:val>
                                        </p:tav>
                                        <p:tav tm="100000">
                                          <p:val>
                                            <p:strVal val="#ppt_h"/>
                                          </p:val>
                                        </p:tav>
                                      </p:tavLst>
                                    </p:anim>
                                    <p:animEffect transition="in" filter="fade">
                                      <p:cBhvr>
                                        <p:cTn id="82" dur="250"/>
                                        <p:tgtEl>
                                          <p:spTgt spid="96"/>
                                        </p:tgtEl>
                                      </p:cBhvr>
                                    </p:animEffect>
                                  </p:childTnLst>
                                </p:cTn>
                              </p:par>
                            </p:childTnLst>
                          </p:cTn>
                        </p:par>
                        <p:par>
                          <p:cTn id="83" fill="hold">
                            <p:stCondLst>
                              <p:cond delay="500"/>
                            </p:stCondLst>
                            <p:childTnLst>
                              <p:par>
                                <p:cTn id="84" presetID="22" presetClass="entr" presetSubtype="4" fill="hold" nodeType="afterEffect">
                                  <p:stCondLst>
                                    <p:cond delay="0"/>
                                  </p:stCondLst>
                                  <p:childTnLst>
                                    <p:set>
                                      <p:cBhvr>
                                        <p:cTn id="85" dur="1" fill="hold">
                                          <p:stCondLst>
                                            <p:cond delay="0"/>
                                          </p:stCondLst>
                                        </p:cTn>
                                        <p:tgtEl>
                                          <p:spTgt spid="81"/>
                                        </p:tgtEl>
                                        <p:attrNameLst>
                                          <p:attrName>style.visibility</p:attrName>
                                        </p:attrNameLst>
                                      </p:cBhvr>
                                      <p:to>
                                        <p:strVal val="visible"/>
                                      </p:to>
                                    </p:set>
                                    <p:animEffect transition="in" filter="wipe(down)">
                                      <p:cBhvr>
                                        <p:cTn id="86" dur="250"/>
                                        <p:tgtEl>
                                          <p:spTgt spid="81"/>
                                        </p:tgtEl>
                                      </p:cBhvr>
                                    </p:animEffect>
                                  </p:childTnLst>
                                </p:cTn>
                              </p:par>
                              <p:par>
                                <p:cTn id="87" presetID="22" presetClass="entr" presetSubtype="8" fill="hold" nodeType="withEffect">
                                  <p:stCondLst>
                                    <p:cond delay="0"/>
                                  </p:stCondLst>
                                  <p:childTnLst>
                                    <p:set>
                                      <p:cBhvr>
                                        <p:cTn id="88" dur="1" fill="hold">
                                          <p:stCondLst>
                                            <p:cond delay="0"/>
                                          </p:stCondLst>
                                        </p:cTn>
                                        <p:tgtEl>
                                          <p:spTgt spid="83"/>
                                        </p:tgtEl>
                                        <p:attrNameLst>
                                          <p:attrName>style.visibility</p:attrName>
                                        </p:attrNameLst>
                                      </p:cBhvr>
                                      <p:to>
                                        <p:strVal val="visible"/>
                                      </p:to>
                                    </p:set>
                                    <p:animEffect transition="in" filter="wipe(left)">
                                      <p:cBhvr>
                                        <p:cTn id="89" dur="250"/>
                                        <p:tgtEl>
                                          <p:spTgt spid="83"/>
                                        </p:tgtEl>
                                      </p:cBhvr>
                                    </p:animEffect>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82"/>
                                        </p:tgtEl>
                                        <p:attrNameLst>
                                          <p:attrName>style.visibility</p:attrName>
                                        </p:attrNameLst>
                                      </p:cBhvr>
                                      <p:to>
                                        <p:strVal val="visible"/>
                                      </p:to>
                                    </p:set>
                                    <p:animEffect transition="in" filter="wipe(left)">
                                      <p:cBhvr>
                                        <p:cTn id="93" dur="250"/>
                                        <p:tgtEl>
                                          <p:spTgt spid="82"/>
                                        </p:tgtEl>
                                      </p:cBhvr>
                                    </p:animEffect>
                                  </p:childTnLst>
                                </p:cTn>
                              </p:par>
                            </p:childTnLst>
                          </p:cTn>
                        </p:par>
                        <p:par>
                          <p:cTn id="94" fill="hold">
                            <p:stCondLst>
                              <p:cond delay="1500"/>
                            </p:stCondLst>
                            <p:childTnLst>
                              <p:par>
                                <p:cTn id="95" presetID="10" presetClass="entr" presetSubtype="0" fill="hold" grpId="0" nodeType="afterEffect">
                                  <p:stCondLst>
                                    <p:cond delay="0"/>
                                  </p:stCondLst>
                                  <p:iterate type="wd">
                                    <p:tmPct val="10000"/>
                                  </p:iterate>
                                  <p:childTnLst>
                                    <p:set>
                                      <p:cBhvr>
                                        <p:cTn id="96" dur="1" fill="hold">
                                          <p:stCondLst>
                                            <p:cond delay="0"/>
                                          </p:stCondLst>
                                        </p:cTn>
                                        <p:tgtEl>
                                          <p:spTgt spid="101"/>
                                        </p:tgtEl>
                                        <p:attrNameLst>
                                          <p:attrName>style.visibility</p:attrName>
                                        </p:attrNameLst>
                                      </p:cBhvr>
                                      <p:to>
                                        <p:strVal val="visible"/>
                                      </p:to>
                                    </p:set>
                                    <p:animEffect transition="in" filter="fade">
                                      <p:cBhvr>
                                        <p:cTn id="97" dur="500"/>
                                        <p:tgtEl>
                                          <p:spTgt spid="10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97"/>
                                        </p:tgtEl>
                                        <p:attrNameLst>
                                          <p:attrName>style.visibility</p:attrName>
                                        </p:attrNameLst>
                                      </p:cBhvr>
                                      <p:to>
                                        <p:strVal val="visible"/>
                                      </p:to>
                                    </p:set>
                                    <p:anim calcmode="lin" valueType="num">
                                      <p:cBhvr>
                                        <p:cTn id="102" dur="250" fill="hold"/>
                                        <p:tgtEl>
                                          <p:spTgt spid="97"/>
                                        </p:tgtEl>
                                        <p:attrNameLst>
                                          <p:attrName>ppt_w</p:attrName>
                                        </p:attrNameLst>
                                      </p:cBhvr>
                                      <p:tavLst>
                                        <p:tav tm="0">
                                          <p:val>
                                            <p:fltVal val="0"/>
                                          </p:val>
                                        </p:tav>
                                        <p:tav tm="100000">
                                          <p:val>
                                            <p:strVal val="#ppt_w"/>
                                          </p:val>
                                        </p:tav>
                                      </p:tavLst>
                                    </p:anim>
                                    <p:anim calcmode="lin" valueType="num">
                                      <p:cBhvr>
                                        <p:cTn id="103" dur="250" fill="hold"/>
                                        <p:tgtEl>
                                          <p:spTgt spid="97"/>
                                        </p:tgtEl>
                                        <p:attrNameLst>
                                          <p:attrName>ppt_h</p:attrName>
                                        </p:attrNameLst>
                                      </p:cBhvr>
                                      <p:tavLst>
                                        <p:tav tm="0">
                                          <p:val>
                                            <p:fltVal val="0"/>
                                          </p:val>
                                        </p:tav>
                                        <p:tav tm="100000">
                                          <p:val>
                                            <p:strVal val="#ppt_h"/>
                                          </p:val>
                                        </p:tav>
                                      </p:tavLst>
                                    </p:anim>
                                    <p:animEffect transition="in" filter="fade">
                                      <p:cBhvr>
                                        <p:cTn id="104" dur="250"/>
                                        <p:tgtEl>
                                          <p:spTgt spid="97"/>
                                        </p:tgtEl>
                                      </p:cBhvr>
                                    </p:animEffect>
                                  </p:childTnLst>
                                </p:cTn>
                              </p:par>
                            </p:childTnLst>
                          </p:cTn>
                        </p:par>
                        <p:par>
                          <p:cTn id="105" fill="hold">
                            <p:stCondLst>
                              <p:cond delay="500"/>
                            </p:stCondLst>
                            <p:childTnLst>
                              <p:par>
                                <p:cTn id="106" presetID="22" presetClass="entr" presetSubtype="1" fill="hold" nodeType="after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wipe(up)">
                                      <p:cBhvr>
                                        <p:cTn id="108" dur="250"/>
                                        <p:tgtEl>
                                          <p:spTgt spid="87"/>
                                        </p:tgtEl>
                                      </p:cBhvr>
                                    </p:animEffect>
                                  </p:childTnLst>
                                </p:cTn>
                              </p:par>
                              <p:par>
                                <p:cTn id="109" presetID="22" presetClass="entr" presetSubtype="8" fill="hold" nodeType="with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wipe(left)">
                                      <p:cBhvr>
                                        <p:cTn id="111" dur="250"/>
                                        <p:tgtEl>
                                          <p:spTgt spid="88"/>
                                        </p:tgtEl>
                                      </p:cBhvr>
                                    </p:animEffect>
                                  </p:childTnLst>
                                </p:cTn>
                              </p:par>
                            </p:childTnLst>
                          </p:cTn>
                        </p:par>
                        <p:par>
                          <p:cTn id="112" fill="hold">
                            <p:stCondLst>
                              <p:cond delay="1000"/>
                            </p:stCondLst>
                            <p:childTnLst>
                              <p:par>
                                <p:cTn id="113" presetID="22" presetClass="entr" presetSubtype="8" fill="hold" grpId="0" nodeType="afterEffect">
                                  <p:stCondLst>
                                    <p:cond delay="0"/>
                                  </p:stCondLst>
                                  <p:childTnLst>
                                    <p:set>
                                      <p:cBhvr>
                                        <p:cTn id="114" dur="1" fill="hold">
                                          <p:stCondLst>
                                            <p:cond delay="0"/>
                                          </p:stCondLst>
                                        </p:cTn>
                                        <p:tgtEl>
                                          <p:spTgt spid="89"/>
                                        </p:tgtEl>
                                        <p:attrNameLst>
                                          <p:attrName>style.visibility</p:attrName>
                                        </p:attrNameLst>
                                      </p:cBhvr>
                                      <p:to>
                                        <p:strVal val="visible"/>
                                      </p:to>
                                    </p:set>
                                    <p:animEffect transition="in" filter="wipe(left)">
                                      <p:cBhvr>
                                        <p:cTn id="115" dur="250"/>
                                        <p:tgtEl>
                                          <p:spTgt spid="89"/>
                                        </p:tgtEl>
                                      </p:cBhvr>
                                    </p:animEffect>
                                  </p:childTnLst>
                                </p:cTn>
                              </p:par>
                            </p:childTnLst>
                          </p:cTn>
                        </p:par>
                        <p:par>
                          <p:cTn id="116" fill="hold">
                            <p:stCondLst>
                              <p:cond delay="1500"/>
                            </p:stCondLst>
                            <p:childTnLst>
                              <p:par>
                                <p:cTn id="117" presetID="10" presetClass="entr" presetSubtype="0" fill="hold" grpId="0" nodeType="afterEffect">
                                  <p:stCondLst>
                                    <p:cond delay="0"/>
                                  </p:stCondLst>
                                  <p:iterate type="wd">
                                    <p:tmPct val="10000"/>
                                  </p:iterate>
                                  <p:childTnLst>
                                    <p:set>
                                      <p:cBhvr>
                                        <p:cTn id="118" dur="1" fill="hold">
                                          <p:stCondLst>
                                            <p:cond delay="0"/>
                                          </p:stCondLst>
                                        </p:cTn>
                                        <p:tgtEl>
                                          <p:spTgt spid="103"/>
                                        </p:tgtEl>
                                        <p:attrNameLst>
                                          <p:attrName>style.visibility</p:attrName>
                                        </p:attrNameLst>
                                      </p:cBhvr>
                                      <p:to>
                                        <p:strVal val="visible"/>
                                      </p:to>
                                    </p:set>
                                    <p:animEffect transition="in" filter="fade">
                                      <p:cBhvr>
                                        <p:cTn id="119" dur="500"/>
                                        <p:tgtEl>
                                          <p:spTgt spid="103"/>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98"/>
                                        </p:tgtEl>
                                        <p:attrNameLst>
                                          <p:attrName>style.visibility</p:attrName>
                                        </p:attrNameLst>
                                      </p:cBhvr>
                                      <p:to>
                                        <p:strVal val="visible"/>
                                      </p:to>
                                    </p:set>
                                    <p:anim calcmode="lin" valueType="num">
                                      <p:cBhvr>
                                        <p:cTn id="124" dur="250" fill="hold"/>
                                        <p:tgtEl>
                                          <p:spTgt spid="98"/>
                                        </p:tgtEl>
                                        <p:attrNameLst>
                                          <p:attrName>ppt_w</p:attrName>
                                        </p:attrNameLst>
                                      </p:cBhvr>
                                      <p:tavLst>
                                        <p:tav tm="0">
                                          <p:val>
                                            <p:fltVal val="0"/>
                                          </p:val>
                                        </p:tav>
                                        <p:tav tm="100000">
                                          <p:val>
                                            <p:strVal val="#ppt_w"/>
                                          </p:val>
                                        </p:tav>
                                      </p:tavLst>
                                    </p:anim>
                                    <p:anim calcmode="lin" valueType="num">
                                      <p:cBhvr>
                                        <p:cTn id="125" dur="250" fill="hold"/>
                                        <p:tgtEl>
                                          <p:spTgt spid="98"/>
                                        </p:tgtEl>
                                        <p:attrNameLst>
                                          <p:attrName>ppt_h</p:attrName>
                                        </p:attrNameLst>
                                      </p:cBhvr>
                                      <p:tavLst>
                                        <p:tav tm="0">
                                          <p:val>
                                            <p:fltVal val="0"/>
                                          </p:val>
                                        </p:tav>
                                        <p:tav tm="100000">
                                          <p:val>
                                            <p:strVal val="#ppt_h"/>
                                          </p:val>
                                        </p:tav>
                                      </p:tavLst>
                                    </p:anim>
                                    <p:animEffect transition="in" filter="fade">
                                      <p:cBhvr>
                                        <p:cTn id="126" dur="250"/>
                                        <p:tgtEl>
                                          <p:spTgt spid="98"/>
                                        </p:tgtEl>
                                      </p:cBhvr>
                                    </p:animEffect>
                                  </p:childTnLst>
                                </p:cTn>
                              </p:par>
                            </p:childTnLst>
                          </p:cTn>
                        </p:par>
                        <p:par>
                          <p:cTn id="127" fill="hold">
                            <p:stCondLst>
                              <p:cond delay="500"/>
                            </p:stCondLst>
                            <p:childTnLst>
                              <p:par>
                                <p:cTn id="128" presetID="22" presetClass="entr" presetSubtype="4" fill="hold" nodeType="after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wipe(down)">
                                      <p:cBhvr>
                                        <p:cTn id="130" dur="250"/>
                                        <p:tgtEl>
                                          <p:spTgt spid="78"/>
                                        </p:tgtEl>
                                      </p:cBhvr>
                                    </p:animEffect>
                                  </p:childTnLst>
                                </p:cTn>
                              </p:par>
                              <p:par>
                                <p:cTn id="131" presetID="22" presetClass="entr" presetSubtype="8" fill="hold" nodeType="withEffect">
                                  <p:stCondLst>
                                    <p:cond delay="0"/>
                                  </p:stCondLst>
                                  <p:childTnLst>
                                    <p:set>
                                      <p:cBhvr>
                                        <p:cTn id="132" dur="1" fill="hold">
                                          <p:stCondLst>
                                            <p:cond delay="0"/>
                                          </p:stCondLst>
                                        </p:cTn>
                                        <p:tgtEl>
                                          <p:spTgt spid="80"/>
                                        </p:tgtEl>
                                        <p:attrNameLst>
                                          <p:attrName>style.visibility</p:attrName>
                                        </p:attrNameLst>
                                      </p:cBhvr>
                                      <p:to>
                                        <p:strVal val="visible"/>
                                      </p:to>
                                    </p:set>
                                    <p:animEffect transition="in" filter="wipe(left)">
                                      <p:cBhvr>
                                        <p:cTn id="133" dur="250"/>
                                        <p:tgtEl>
                                          <p:spTgt spid="80"/>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79"/>
                                        </p:tgtEl>
                                        <p:attrNameLst>
                                          <p:attrName>style.visibility</p:attrName>
                                        </p:attrNameLst>
                                      </p:cBhvr>
                                      <p:to>
                                        <p:strVal val="visible"/>
                                      </p:to>
                                    </p:set>
                                    <p:animEffect transition="in" filter="wipe(left)">
                                      <p:cBhvr>
                                        <p:cTn id="137" dur="250"/>
                                        <p:tgtEl>
                                          <p:spTgt spid="79"/>
                                        </p:tgtEl>
                                      </p:cBhvr>
                                    </p:animEffect>
                                  </p:childTnLst>
                                </p:cTn>
                              </p:par>
                            </p:childTnLst>
                          </p:cTn>
                        </p:par>
                        <p:par>
                          <p:cTn id="138" fill="hold">
                            <p:stCondLst>
                              <p:cond delay="1500"/>
                            </p:stCondLst>
                            <p:childTnLst>
                              <p:par>
                                <p:cTn id="139" presetID="10" presetClass="entr" presetSubtype="0" fill="hold" grpId="0" nodeType="afterEffect">
                                  <p:stCondLst>
                                    <p:cond delay="0"/>
                                  </p:stCondLst>
                                  <p:iterate type="wd">
                                    <p:tmPct val="10000"/>
                                  </p:iterate>
                                  <p:childTnLst>
                                    <p:set>
                                      <p:cBhvr>
                                        <p:cTn id="140" dur="1" fill="hold">
                                          <p:stCondLst>
                                            <p:cond delay="0"/>
                                          </p:stCondLst>
                                        </p:cTn>
                                        <p:tgtEl>
                                          <p:spTgt spid="102"/>
                                        </p:tgtEl>
                                        <p:attrNameLst>
                                          <p:attrName>style.visibility</p:attrName>
                                        </p:attrNameLst>
                                      </p:cBhvr>
                                      <p:to>
                                        <p:strVal val="visible"/>
                                      </p:to>
                                    </p:set>
                                    <p:animEffect transition="in" filter="fade">
                                      <p:cBhvr>
                                        <p:cTn id="14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22" grpId="0" animBg="1"/>
      <p:bldP spid="51" grpId="0" animBg="1"/>
      <p:bldP spid="79" grpId="0"/>
      <p:bldP spid="82" grpId="0"/>
      <p:bldP spid="86" grpId="0"/>
      <p:bldP spid="89" grpId="0"/>
      <p:bldP spid="90" grpId="0"/>
      <p:bldP spid="94" grpId="0" animBg="1"/>
      <p:bldP spid="95" grpId="0" animBg="1"/>
      <p:bldP spid="96" grpId="0" animBg="1"/>
      <p:bldP spid="97" grpId="0" animBg="1"/>
      <p:bldP spid="98" grpId="0" animBg="1"/>
      <p:bldP spid="99" grpId="0"/>
      <p:bldP spid="100" grpId="0"/>
      <p:bldP spid="101" grpId="0"/>
      <p:bldP spid="102" grpId="0"/>
      <p:bldP spid="1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idx="4294967295"/>
          </p:nvPr>
        </p:nvSpPr>
        <p:spPr>
          <a:xfrm>
            <a:off x="476250" y="155575"/>
            <a:ext cx="7315200" cy="606425"/>
          </a:xfrm>
          <a:prstGeom prst="rect">
            <a:avLst/>
          </a:prstGeom>
        </p:spPr>
        <p:txBody>
          <a:bodyPr/>
          <a:lstStyle/>
          <a:p>
            <a:pPr eaLnBrk="1" hangingPunct="1"/>
            <a:r>
              <a:rPr lang="zh-CN" altLang="en-US" sz="3600" b="1" dirty="0">
                <a:solidFill>
                  <a:srgbClr val="926F00"/>
                </a:solidFill>
                <a:latin typeface="★时尚中黑" pitchFamily="2" charset="-122"/>
                <a:ea typeface="★时尚中黑" pitchFamily="2" charset="-122"/>
              </a:rPr>
              <a:t>点击输入标题文字内容</a:t>
            </a:r>
          </a:p>
        </p:txBody>
      </p:sp>
      <p:sp>
        <p:nvSpPr>
          <p:cNvPr id="16387"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22" name="圆角矩形 21"/>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24" name="直接连接符 23"/>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25" name="圆角矩形 3"/>
          <p:cNvSpPr>
            <a:spLocks noChangeAspect="1" noChangeArrowheads="1"/>
          </p:cNvSpPr>
          <p:nvPr/>
        </p:nvSpPr>
        <p:spPr bwMode="auto">
          <a:xfrm>
            <a:off x="839788" y="2103438"/>
            <a:ext cx="539750" cy="539750"/>
          </a:xfrm>
          <a:prstGeom prst="roundRect">
            <a:avLst>
              <a:gd name="adj" fmla="val 16667"/>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b="1" dirty="0">
                <a:solidFill>
                  <a:srgbClr val="FFFFFF"/>
                </a:solidFill>
                <a:latin typeface="Agency FB" panose="020B0503020202020204" pitchFamily="34" charset="0"/>
              </a:rPr>
              <a:t>01</a:t>
            </a:r>
            <a:endParaRPr lang="zh-CN" altLang="en-US" sz="2400" b="1" dirty="0">
              <a:solidFill>
                <a:srgbClr val="FFFFFF"/>
              </a:solidFill>
              <a:latin typeface="Agency FB" panose="020B0503020202020204" pitchFamily="34" charset="0"/>
            </a:endParaRPr>
          </a:p>
        </p:txBody>
      </p:sp>
      <p:sp>
        <p:nvSpPr>
          <p:cNvPr id="26" name="文本框 7"/>
          <p:cNvSpPr txBox="1">
            <a:spLocks noChangeArrowheads="1"/>
          </p:cNvSpPr>
          <p:nvPr/>
        </p:nvSpPr>
        <p:spPr bwMode="auto">
          <a:xfrm>
            <a:off x="1530350" y="2101850"/>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dirty="0">
                <a:solidFill>
                  <a:schemeClr val="tx1">
                    <a:lumMod val="65000"/>
                    <a:lumOff val="35000"/>
                  </a:schemeClr>
                </a:solidFill>
              </a:rPr>
              <a:t>点击输入标题文字</a:t>
            </a:r>
          </a:p>
        </p:txBody>
      </p:sp>
      <p:sp>
        <p:nvSpPr>
          <p:cNvPr id="27" name="文本框 8"/>
          <p:cNvSpPr txBox="1">
            <a:spLocks noChangeArrowheads="1"/>
          </p:cNvSpPr>
          <p:nvPr/>
        </p:nvSpPr>
        <p:spPr bwMode="auto">
          <a:xfrm>
            <a:off x="1530350" y="2470150"/>
            <a:ext cx="20313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600" dirty="0">
              <a:solidFill>
                <a:schemeClr val="tx1">
                  <a:lumMod val="50000"/>
                  <a:lumOff val="50000"/>
                </a:schemeClr>
              </a:solidFill>
              <a:latin typeface="微软雅黑" panose="020B0503020204020204" pitchFamily="34" charset="-122"/>
            </a:endParaRPr>
          </a:p>
        </p:txBody>
      </p:sp>
      <p:sp>
        <p:nvSpPr>
          <p:cNvPr id="28" name="圆角矩形 3"/>
          <p:cNvSpPr>
            <a:spLocks noChangeAspect="1" noChangeArrowheads="1"/>
          </p:cNvSpPr>
          <p:nvPr/>
        </p:nvSpPr>
        <p:spPr bwMode="auto">
          <a:xfrm>
            <a:off x="839787" y="4484688"/>
            <a:ext cx="539750" cy="539750"/>
          </a:xfrm>
          <a:prstGeom prst="roundRect">
            <a:avLst>
              <a:gd name="adj" fmla="val 16667"/>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b="1" dirty="0">
                <a:solidFill>
                  <a:srgbClr val="FFFFFF"/>
                </a:solidFill>
                <a:latin typeface="Agency FB" panose="020B0503020202020204" pitchFamily="34" charset="0"/>
              </a:rPr>
              <a:t>03</a:t>
            </a:r>
            <a:endParaRPr lang="zh-CN" altLang="en-US" sz="2400" b="1" dirty="0">
              <a:solidFill>
                <a:srgbClr val="FFFFFF"/>
              </a:solidFill>
              <a:latin typeface="Agency FB" panose="020B0503020202020204" pitchFamily="34" charset="0"/>
            </a:endParaRPr>
          </a:p>
        </p:txBody>
      </p:sp>
      <p:sp>
        <p:nvSpPr>
          <p:cNvPr id="29" name="文本框 7"/>
          <p:cNvSpPr txBox="1">
            <a:spLocks noChangeArrowheads="1"/>
          </p:cNvSpPr>
          <p:nvPr/>
        </p:nvSpPr>
        <p:spPr bwMode="auto">
          <a:xfrm>
            <a:off x="1530349" y="4483100"/>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dirty="0">
                <a:solidFill>
                  <a:schemeClr val="tx1">
                    <a:lumMod val="65000"/>
                    <a:lumOff val="35000"/>
                  </a:schemeClr>
                </a:solidFill>
              </a:rPr>
              <a:t>点击输入标题文字</a:t>
            </a:r>
          </a:p>
        </p:txBody>
      </p:sp>
      <p:sp>
        <p:nvSpPr>
          <p:cNvPr id="30" name="文本框 8"/>
          <p:cNvSpPr txBox="1">
            <a:spLocks noChangeArrowheads="1"/>
          </p:cNvSpPr>
          <p:nvPr/>
        </p:nvSpPr>
        <p:spPr bwMode="auto">
          <a:xfrm>
            <a:off x="1530349" y="4851400"/>
            <a:ext cx="20313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600" dirty="0">
              <a:solidFill>
                <a:schemeClr val="tx1">
                  <a:lumMod val="50000"/>
                  <a:lumOff val="50000"/>
                </a:schemeClr>
              </a:solidFill>
              <a:latin typeface="微软雅黑" panose="020B0503020204020204" pitchFamily="34" charset="-122"/>
            </a:endParaRPr>
          </a:p>
        </p:txBody>
      </p:sp>
      <p:sp>
        <p:nvSpPr>
          <p:cNvPr id="31" name="圆角矩形 3"/>
          <p:cNvSpPr>
            <a:spLocks noChangeAspect="1" noChangeArrowheads="1"/>
          </p:cNvSpPr>
          <p:nvPr/>
        </p:nvSpPr>
        <p:spPr bwMode="auto">
          <a:xfrm>
            <a:off x="6559559" y="2157969"/>
            <a:ext cx="539750" cy="539750"/>
          </a:xfrm>
          <a:prstGeom prst="roundRect">
            <a:avLst>
              <a:gd name="adj" fmla="val 16667"/>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b="1" dirty="0">
                <a:solidFill>
                  <a:srgbClr val="FFFFFF"/>
                </a:solidFill>
                <a:latin typeface="Agency FB" panose="020B0503020202020204" pitchFamily="34" charset="0"/>
              </a:rPr>
              <a:t>02</a:t>
            </a:r>
            <a:endParaRPr lang="zh-CN" altLang="en-US" sz="2400" b="1" dirty="0">
              <a:solidFill>
                <a:srgbClr val="FFFFFF"/>
              </a:solidFill>
              <a:latin typeface="Agency FB" panose="020B0503020202020204" pitchFamily="34" charset="0"/>
            </a:endParaRPr>
          </a:p>
        </p:txBody>
      </p:sp>
      <p:sp>
        <p:nvSpPr>
          <p:cNvPr id="32" name="文本框 7"/>
          <p:cNvSpPr txBox="1">
            <a:spLocks noChangeArrowheads="1"/>
          </p:cNvSpPr>
          <p:nvPr/>
        </p:nvSpPr>
        <p:spPr bwMode="auto">
          <a:xfrm>
            <a:off x="7250121" y="2156381"/>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dirty="0">
                <a:solidFill>
                  <a:schemeClr val="tx1">
                    <a:lumMod val="65000"/>
                    <a:lumOff val="35000"/>
                  </a:schemeClr>
                </a:solidFill>
              </a:rPr>
              <a:t>点击输入标题文字</a:t>
            </a:r>
          </a:p>
        </p:txBody>
      </p:sp>
      <p:sp>
        <p:nvSpPr>
          <p:cNvPr id="33" name="文本框 8"/>
          <p:cNvSpPr txBox="1">
            <a:spLocks noChangeArrowheads="1"/>
          </p:cNvSpPr>
          <p:nvPr/>
        </p:nvSpPr>
        <p:spPr bwMode="auto">
          <a:xfrm>
            <a:off x="7250121" y="2524681"/>
            <a:ext cx="20313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600" dirty="0">
              <a:solidFill>
                <a:schemeClr val="tx1">
                  <a:lumMod val="50000"/>
                  <a:lumOff val="50000"/>
                </a:schemeClr>
              </a:solidFill>
              <a:latin typeface="微软雅黑" panose="020B0503020204020204" pitchFamily="34" charset="-122"/>
            </a:endParaRPr>
          </a:p>
        </p:txBody>
      </p:sp>
      <p:sp>
        <p:nvSpPr>
          <p:cNvPr id="34" name="圆角矩形 3"/>
          <p:cNvSpPr>
            <a:spLocks noChangeAspect="1" noChangeArrowheads="1"/>
          </p:cNvSpPr>
          <p:nvPr/>
        </p:nvSpPr>
        <p:spPr bwMode="auto">
          <a:xfrm>
            <a:off x="6559560" y="4470957"/>
            <a:ext cx="539750" cy="539750"/>
          </a:xfrm>
          <a:prstGeom prst="roundRect">
            <a:avLst>
              <a:gd name="adj" fmla="val 16667"/>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400" b="1" dirty="0">
                <a:solidFill>
                  <a:srgbClr val="FFFFFF"/>
                </a:solidFill>
                <a:latin typeface="Agency FB" panose="020B0503020202020204" pitchFamily="34" charset="0"/>
              </a:rPr>
              <a:t>04</a:t>
            </a:r>
            <a:endParaRPr lang="zh-CN" altLang="en-US" sz="2400" b="1" dirty="0">
              <a:solidFill>
                <a:srgbClr val="FFFFFF"/>
              </a:solidFill>
              <a:latin typeface="Agency FB" panose="020B0503020202020204" pitchFamily="34" charset="0"/>
            </a:endParaRPr>
          </a:p>
        </p:txBody>
      </p:sp>
      <p:sp>
        <p:nvSpPr>
          <p:cNvPr id="35" name="文本框 7"/>
          <p:cNvSpPr txBox="1">
            <a:spLocks noChangeArrowheads="1"/>
          </p:cNvSpPr>
          <p:nvPr/>
        </p:nvSpPr>
        <p:spPr bwMode="auto">
          <a:xfrm>
            <a:off x="7250122" y="4469369"/>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dirty="0">
                <a:solidFill>
                  <a:schemeClr val="tx1">
                    <a:lumMod val="65000"/>
                    <a:lumOff val="35000"/>
                  </a:schemeClr>
                </a:solidFill>
              </a:rPr>
              <a:t>点击输入标题文字</a:t>
            </a:r>
          </a:p>
        </p:txBody>
      </p:sp>
      <p:sp>
        <p:nvSpPr>
          <p:cNvPr id="36" name="文本框 8"/>
          <p:cNvSpPr txBox="1">
            <a:spLocks noChangeArrowheads="1"/>
          </p:cNvSpPr>
          <p:nvPr/>
        </p:nvSpPr>
        <p:spPr bwMode="auto">
          <a:xfrm>
            <a:off x="7250122" y="4837669"/>
            <a:ext cx="20313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600" dirty="0">
              <a:solidFill>
                <a:schemeClr val="tx1">
                  <a:lumMod val="50000"/>
                  <a:lumOff val="50000"/>
                </a:schemeClr>
              </a:solidFill>
              <a:latin typeface="微软雅黑" panose="020B0503020204020204" pitchFamily="34" charset="-122"/>
            </a:endParaRPr>
          </a:p>
        </p:txBody>
      </p:sp>
      <p:pic>
        <p:nvPicPr>
          <p:cNvPr id="19465" name="Picture 9" descr="G:\2\图片图标封面\万圣节\19.jpg"/>
          <p:cNvPicPr>
            <a:picLocks noChangeAspect="1" noChangeArrowheads="1"/>
          </p:cNvPicPr>
          <p:nvPr/>
        </p:nvPicPr>
        <p:blipFill>
          <a:blip r:embed="rId3" cstate="email"/>
          <a:srcRect/>
          <a:stretch>
            <a:fillRect/>
          </a:stretch>
        </p:blipFill>
        <p:spPr bwMode="auto">
          <a:xfrm>
            <a:off x="3752053" y="2087333"/>
            <a:ext cx="1871672" cy="1871672"/>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G:\2\图片图标封面\万圣节\7.jpg"/>
          <p:cNvPicPr>
            <a:picLocks noChangeAspect="1" noChangeArrowheads="1"/>
          </p:cNvPicPr>
          <p:nvPr/>
        </p:nvPicPr>
        <p:blipFill>
          <a:blip r:embed="rId4" cstate="email"/>
          <a:srcRect/>
          <a:stretch>
            <a:fillRect/>
          </a:stretch>
        </p:blipFill>
        <p:spPr bwMode="auto">
          <a:xfrm>
            <a:off x="3717927" y="4611985"/>
            <a:ext cx="1871672" cy="1871672"/>
          </a:xfrm>
          <a:prstGeom prst="rect">
            <a:avLst/>
          </a:prstGeom>
          <a:noFill/>
          <a:extLst>
            <a:ext uri="{909E8E84-426E-40DD-AFC4-6F175D3DCCD1}">
              <a14:hiddenFill xmlns:a14="http://schemas.microsoft.com/office/drawing/2010/main">
                <a:solidFill>
                  <a:srgbClr val="FFFFFF"/>
                </a:solidFill>
              </a14:hiddenFill>
            </a:ext>
          </a:extLst>
        </p:spPr>
      </p:pic>
      <p:pic>
        <p:nvPicPr>
          <p:cNvPr id="19467" name="Picture 11" descr="G:\2\图片图标封面\万圣节\10.jpg"/>
          <p:cNvPicPr>
            <a:picLocks noChangeAspect="1" noChangeArrowheads="1"/>
          </p:cNvPicPr>
          <p:nvPr/>
        </p:nvPicPr>
        <p:blipFill>
          <a:blip r:embed="rId5" cstate="email"/>
          <a:srcRect/>
          <a:stretch>
            <a:fillRect/>
          </a:stretch>
        </p:blipFill>
        <p:spPr bwMode="auto">
          <a:xfrm>
            <a:off x="9702134" y="4643721"/>
            <a:ext cx="1871672" cy="1871672"/>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G:\2\图片图标封面\万圣节\16.jpg"/>
          <p:cNvPicPr>
            <a:picLocks noChangeAspect="1" noChangeArrowheads="1"/>
          </p:cNvPicPr>
          <p:nvPr/>
        </p:nvPicPr>
        <p:blipFill>
          <a:blip r:embed="rId6" cstate="email"/>
          <a:srcRect/>
          <a:stretch>
            <a:fillRect/>
          </a:stretch>
        </p:blipFill>
        <p:spPr bwMode="auto">
          <a:xfrm>
            <a:off x="9702134" y="2101850"/>
            <a:ext cx="1871672" cy="1871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left)">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gtEl>
                                        <p:attrNameLst>
                                          <p:attrName>style.visibility</p:attrName>
                                        </p:attrNameLst>
                                      </p:cBhvr>
                                      <p:to>
                                        <p:strVal val="visible"/>
                                      </p:to>
                                    </p:set>
                                    <p:animEffect transition="in" filter="wipe(left)">
                                      <p:cBhvr>
                                        <p:cTn id="22" dur="500"/>
                                        <p:tgtEl>
                                          <p:spTgt spid="1638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9465"/>
                                        </p:tgtEl>
                                        <p:attrNameLst>
                                          <p:attrName>style.visibility</p:attrName>
                                        </p:attrNameLst>
                                      </p:cBhvr>
                                      <p:to>
                                        <p:strVal val="visible"/>
                                      </p:to>
                                    </p:set>
                                    <p:animEffect transition="in" filter="randombar(horizontal)">
                                      <p:cBhvr>
                                        <p:cTn id="49" dur="500"/>
                                        <p:tgtEl>
                                          <p:spTgt spid="19465"/>
                                        </p:tgtEl>
                                      </p:cBhvr>
                                    </p:animEffect>
                                  </p:childTnLst>
                                </p:cTn>
                              </p:par>
                              <p:par>
                                <p:cTn id="50" presetID="14" presetClass="entr" presetSubtype="10" fill="hold" nodeType="withEffect">
                                  <p:stCondLst>
                                    <p:cond delay="0"/>
                                  </p:stCondLst>
                                  <p:childTnLst>
                                    <p:set>
                                      <p:cBhvr>
                                        <p:cTn id="51" dur="1" fill="hold">
                                          <p:stCondLst>
                                            <p:cond delay="0"/>
                                          </p:stCondLst>
                                        </p:cTn>
                                        <p:tgtEl>
                                          <p:spTgt spid="19466"/>
                                        </p:tgtEl>
                                        <p:attrNameLst>
                                          <p:attrName>style.visibility</p:attrName>
                                        </p:attrNameLst>
                                      </p:cBhvr>
                                      <p:to>
                                        <p:strVal val="visible"/>
                                      </p:to>
                                    </p:set>
                                    <p:animEffect transition="in" filter="randombar(horizontal)">
                                      <p:cBhvr>
                                        <p:cTn id="52" dur="500"/>
                                        <p:tgtEl>
                                          <p:spTgt spid="19466"/>
                                        </p:tgtEl>
                                      </p:cBhvr>
                                    </p:animEffect>
                                  </p:childTnLst>
                                </p:cTn>
                              </p:par>
                              <p:par>
                                <p:cTn id="53" presetID="14" presetClass="entr" presetSubtype="10" fill="hold" nodeType="withEffect">
                                  <p:stCondLst>
                                    <p:cond delay="0"/>
                                  </p:stCondLst>
                                  <p:childTnLst>
                                    <p:set>
                                      <p:cBhvr>
                                        <p:cTn id="54" dur="1" fill="hold">
                                          <p:stCondLst>
                                            <p:cond delay="0"/>
                                          </p:stCondLst>
                                        </p:cTn>
                                        <p:tgtEl>
                                          <p:spTgt spid="19468"/>
                                        </p:tgtEl>
                                        <p:attrNameLst>
                                          <p:attrName>style.visibility</p:attrName>
                                        </p:attrNameLst>
                                      </p:cBhvr>
                                      <p:to>
                                        <p:strVal val="visible"/>
                                      </p:to>
                                    </p:set>
                                    <p:animEffect transition="in" filter="randombar(horizontal)">
                                      <p:cBhvr>
                                        <p:cTn id="55" dur="500"/>
                                        <p:tgtEl>
                                          <p:spTgt spid="19468"/>
                                        </p:tgtEl>
                                      </p:cBhvr>
                                    </p:animEffect>
                                  </p:childTnLst>
                                </p:cTn>
                              </p:par>
                              <p:par>
                                <p:cTn id="56" presetID="14" presetClass="entr" presetSubtype="10" fill="hold" nodeType="withEffect">
                                  <p:stCondLst>
                                    <p:cond delay="0"/>
                                  </p:stCondLst>
                                  <p:childTnLst>
                                    <p:set>
                                      <p:cBhvr>
                                        <p:cTn id="57" dur="1" fill="hold">
                                          <p:stCondLst>
                                            <p:cond delay="0"/>
                                          </p:stCondLst>
                                        </p:cTn>
                                        <p:tgtEl>
                                          <p:spTgt spid="19467"/>
                                        </p:tgtEl>
                                        <p:attrNameLst>
                                          <p:attrName>style.visibility</p:attrName>
                                        </p:attrNameLst>
                                      </p:cBhvr>
                                      <p:to>
                                        <p:strVal val="visible"/>
                                      </p:to>
                                    </p:set>
                                    <p:animEffect transition="in" filter="randombar(horizontal)">
                                      <p:cBhvr>
                                        <p:cTn id="58" dur="500"/>
                                        <p:tgtEl>
                                          <p:spTgt spid="19467"/>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p:tgtEl>
                                          <p:spTgt spid="32"/>
                                        </p:tgtEl>
                                        <p:attrNameLst>
                                          <p:attrName>ppt_y</p:attrName>
                                        </p:attrNameLst>
                                      </p:cBhvr>
                                      <p:tavLst>
                                        <p:tav tm="0">
                                          <p:val>
                                            <p:strVal val="#ppt_y+#ppt_h*1.125000"/>
                                          </p:val>
                                        </p:tav>
                                        <p:tav tm="100000">
                                          <p:val>
                                            <p:strVal val="#ppt_y"/>
                                          </p:val>
                                        </p:tav>
                                      </p:tavLst>
                                    </p:anim>
                                    <p:animEffect transition="in" filter="wipe(up)">
                                      <p:cBhvr>
                                        <p:cTn id="64" dur="500"/>
                                        <p:tgtEl>
                                          <p:spTgt spid="32"/>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p:tgtEl>
                                          <p:spTgt spid="33"/>
                                        </p:tgtEl>
                                        <p:attrNameLst>
                                          <p:attrName>ppt_y</p:attrName>
                                        </p:attrNameLst>
                                      </p:cBhvr>
                                      <p:tavLst>
                                        <p:tav tm="0">
                                          <p:val>
                                            <p:strVal val="#ppt_y+#ppt_h*1.125000"/>
                                          </p:val>
                                        </p:tav>
                                        <p:tav tm="100000">
                                          <p:val>
                                            <p:strVal val="#ppt_y"/>
                                          </p:val>
                                        </p:tav>
                                      </p:tavLst>
                                    </p:anim>
                                    <p:animEffect transition="in" filter="wipe(up)">
                                      <p:cBhvr>
                                        <p:cTn id="68" dur="500"/>
                                        <p:tgtEl>
                                          <p:spTgt spid="33"/>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p:tgtEl>
                                          <p:spTgt spid="35"/>
                                        </p:tgtEl>
                                        <p:attrNameLst>
                                          <p:attrName>ppt_y</p:attrName>
                                        </p:attrNameLst>
                                      </p:cBhvr>
                                      <p:tavLst>
                                        <p:tav tm="0">
                                          <p:val>
                                            <p:strVal val="#ppt_y+#ppt_h*1.125000"/>
                                          </p:val>
                                        </p:tav>
                                        <p:tav tm="100000">
                                          <p:val>
                                            <p:strVal val="#ppt_y"/>
                                          </p:val>
                                        </p:tav>
                                      </p:tavLst>
                                    </p:anim>
                                    <p:animEffect transition="in" filter="wipe(up)">
                                      <p:cBhvr>
                                        <p:cTn id="72" dur="500"/>
                                        <p:tgtEl>
                                          <p:spTgt spid="35"/>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p:tgtEl>
                                          <p:spTgt spid="36"/>
                                        </p:tgtEl>
                                        <p:attrNameLst>
                                          <p:attrName>ppt_y</p:attrName>
                                        </p:attrNameLst>
                                      </p:cBhvr>
                                      <p:tavLst>
                                        <p:tav tm="0">
                                          <p:val>
                                            <p:strVal val="#ppt_y+#ppt_h*1.125000"/>
                                          </p:val>
                                        </p:tav>
                                        <p:tav tm="100000">
                                          <p:val>
                                            <p:strVal val="#ppt_y"/>
                                          </p:val>
                                        </p:tav>
                                      </p:tavLst>
                                    </p:anim>
                                    <p:animEffect transition="in" filter="wipe(up)">
                                      <p:cBhvr>
                                        <p:cTn id="76" dur="500"/>
                                        <p:tgtEl>
                                          <p:spTgt spid="36"/>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p:tgtEl>
                                          <p:spTgt spid="26"/>
                                        </p:tgtEl>
                                        <p:attrNameLst>
                                          <p:attrName>ppt_y</p:attrName>
                                        </p:attrNameLst>
                                      </p:cBhvr>
                                      <p:tavLst>
                                        <p:tav tm="0">
                                          <p:val>
                                            <p:strVal val="#ppt_y+#ppt_h*1.125000"/>
                                          </p:val>
                                        </p:tav>
                                        <p:tav tm="100000">
                                          <p:val>
                                            <p:strVal val="#ppt_y"/>
                                          </p:val>
                                        </p:tav>
                                      </p:tavLst>
                                    </p:anim>
                                    <p:animEffect transition="in" filter="wipe(up)">
                                      <p:cBhvr>
                                        <p:cTn id="80" dur="500"/>
                                        <p:tgtEl>
                                          <p:spTgt spid="26"/>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p:tgtEl>
                                          <p:spTgt spid="27"/>
                                        </p:tgtEl>
                                        <p:attrNameLst>
                                          <p:attrName>ppt_y</p:attrName>
                                        </p:attrNameLst>
                                      </p:cBhvr>
                                      <p:tavLst>
                                        <p:tav tm="0">
                                          <p:val>
                                            <p:strVal val="#ppt_y+#ppt_h*1.125000"/>
                                          </p:val>
                                        </p:tav>
                                        <p:tav tm="100000">
                                          <p:val>
                                            <p:strVal val="#ppt_y"/>
                                          </p:val>
                                        </p:tav>
                                      </p:tavLst>
                                    </p:anim>
                                    <p:animEffect transition="in" filter="wipe(up)">
                                      <p:cBhvr>
                                        <p:cTn id="84" dur="500"/>
                                        <p:tgtEl>
                                          <p:spTgt spid="27"/>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p:tgtEl>
                                          <p:spTgt spid="29"/>
                                        </p:tgtEl>
                                        <p:attrNameLst>
                                          <p:attrName>ppt_y</p:attrName>
                                        </p:attrNameLst>
                                      </p:cBhvr>
                                      <p:tavLst>
                                        <p:tav tm="0">
                                          <p:val>
                                            <p:strVal val="#ppt_y+#ppt_h*1.125000"/>
                                          </p:val>
                                        </p:tav>
                                        <p:tav tm="100000">
                                          <p:val>
                                            <p:strVal val="#ppt_y"/>
                                          </p:val>
                                        </p:tav>
                                      </p:tavLst>
                                    </p:anim>
                                    <p:animEffect transition="in" filter="wipe(up)">
                                      <p:cBhvr>
                                        <p:cTn id="88" dur="500"/>
                                        <p:tgtEl>
                                          <p:spTgt spid="29"/>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p:tgtEl>
                                          <p:spTgt spid="30"/>
                                        </p:tgtEl>
                                        <p:attrNameLst>
                                          <p:attrName>ppt_y</p:attrName>
                                        </p:attrNameLst>
                                      </p:cBhvr>
                                      <p:tavLst>
                                        <p:tav tm="0">
                                          <p:val>
                                            <p:strVal val="#ppt_y+#ppt_h*1.125000"/>
                                          </p:val>
                                        </p:tav>
                                        <p:tav tm="100000">
                                          <p:val>
                                            <p:strVal val="#ppt_y"/>
                                          </p:val>
                                        </p:tav>
                                      </p:tavLst>
                                    </p:anim>
                                    <p:animEffect transition="in" filter="wipe(up)">
                                      <p:cBhvr>
                                        <p:cTn id="9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22" grpId="0" animBg="1"/>
      <p:bldP spid="25" grpId="0" animBg="1"/>
      <p:bldP spid="26" grpId="0"/>
      <p:bldP spid="27" grpId="0"/>
      <p:bldP spid="28" grpId="0" animBg="1"/>
      <p:bldP spid="29" grpId="0"/>
      <p:bldP spid="30" grpId="0"/>
      <p:bldP spid="31" grpId="0" animBg="1"/>
      <p:bldP spid="32" grpId="0"/>
      <p:bldP spid="33" grpId="0"/>
      <p:bldP spid="34" grpId="0" animBg="1"/>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2\图片图标封面\万圣节\49.jpg"/>
          <p:cNvPicPr>
            <a:picLocks noChangeAspect="1" noChangeArrowheads="1"/>
          </p:cNvPicPr>
          <p:nvPr/>
        </p:nvPicPr>
        <p:blipFill rotWithShape="1">
          <a:blip r:embed="rId3" cstate="email"/>
          <a:srcRect/>
          <a:stretch>
            <a:fillRect/>
          </a:stretch>
        </p:blipFill>
        <p:spPr bwMode="auto">
          <a:xfrm>
            <a:off x="0" y="0"/>
            <a:ext cx="12192000" cy="3790950"/>
          </a:xfrm>
          <a:prstGeom prst="rect">
            <a:avLst/>
          </a:prstGeom>
          <a:noFill/>
          <a:extLst>
            <a:ext uri="{909E8E84-426E-40DD-AFC4-6F175D3DCCD1}">
              <a14:hiddenFill xmlns:a14="http://schemas.microsoft.com/office/drawing/2010/main">
                <a:solidFill>
                  <a:srgbClr val="FFFFFF"/>
                </a:solidFill>
              </a14:hiddenFill>
            </a:ext>
          </a:extLst>
        </p:spPr>
      </p:pic>
      <p:sp>
        <p:nvSpPr>
          <p:cNvPr id="20" name="圆角矩形 5"/>
          <p:cNvSpPr>
            <a:spLocks noChangeAspect="1" noChangeArrowheads="1"/>
          </p:cNvSpPr>
          <p:nvPr/>
        </p:nvSpPr>
        <p:spPr bwMode="auto">
          <a:xfrm>
            <a:off x="839788" y="4097338"/>
            <a:ext cx="720725" cy="720725"/>
          </a:xfrm>
          <a:prstGeom prst="roundRect">
            <a:avLst>
              <a:gd name="adj" fmla="val 3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 name="圆角矩形 6"/>
          <p:cNvSpPr>
            <a:spLocks noChangeAspect="1" noChangeArrowheads="1"/>
          </p:cNvSpPr>
          <p:nvPr/>
        </p:nvSpPr>
        <p:spPr bwMode="auto">
          <a:xfrm>
            <a:off x="4341813" y="4097338"/>
            <a:ext cx="720725" cy="720725"/>
          </a:xfrm>
          <a:prstGeom prst="roundRect">
            <a:avLst>
              <a:gd name="adj" fmla="val 3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2" name="圆角矩形 7"/>
          <p:cNvSpPr>
            <a:spLocks noChangeAspect="1" noChangeArrowheads="1"/>
          </p:cNvSpPr>
          <p:nvPr/>
        </p:nvSpPr>
        <p:spPr bwMode="auto">
          <a:xfrm>
            <a:off x="7848600" y="4097338"/>
            <a:ext cx="719138" cy="720725"/>
          </a:xfrm>
          <a:prstGeom prst="roundRect">
            <a:avLst>
              <a:gd name="adj" fmla="val 3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 name="文本框 7"/>
          <p:cNvSpPr txBox="1">
            <a:spLocks noChangeArrowheads="1"/>
          </p:cNvSpPr>
          <p:nvPr/>
        </p:nvSpPr>
        <p:spPr bwMode="auto">
          <a:xfrm>
            <a:off x="1558925" y="4135438"/>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b="1" dirty="0">
                <a:solidFill>
                  <a:schemeClr val="tx1">
                    <a:lumMod val="65000"/>
                    <a:lumOff val="35000"/>
                  </a:schemeClr>
                </a:solidFill>
                <a:latin typeface="微软雅黑" panose="020B0503020204020204" pitchFamily="34" charset="-122"/>
              </a:rPr>
              <a:t>点击输入标题文字</a:t>
            </a:r>
          </a:p>
        </p:txBody>
      </p:sp>
      <p:sp>
        <p:nvSpPr>
          <p:cNvPr id="24" name="文本框 8"/>
          <p:cNvSpPr txBox="1">
            <a:spLocks noChangeArrowheads="1"/>
          </p:cNvSpPr>
          <p:nvPr/>
        </p:nvSpPr>
        <p:spPr bwMode="auto">
          <a:xfrm>
            <a:off x="5064125" y="4135438"/>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b="1" dirty="0">
                <a:solidFill>
                  <a:schemeClr val="tx1">
                    <a:lumMod val="65000"/>
                    <a:lumOff val="35000"/>
                  </a:schemeClr>
                </a:solidFill>
                <a:latin typeface="微软雅黑" panose="020B0503020204020204" pitchFamily="34" charset="-122"/>
              </a:rPr>
              <a:t>点击输入标题文字</a:t>
            </a:r>
          </a:p>
        </p:txBody>
      </p:sp>
      <p:sp>
        <p:nvSpPr>
          <p:cNvPr id="25" name="文本框 9"/>
          <p:cNvSpPr txBox="1">
            <a:spLocks noChangeArrowheads="1"/>
          </p:cNvSpPr>
          <p:nvPr/>
        </p:nvSpPr>
        <p:spPr bwMode="auto">
          <a:xfrm>
            <a:off x="8567738" y="4135438"/>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b="1" dirty="0">
                <a:solidFill>
                  <a:schemeClr val="tx1">
                    <a:lumMod val="65000"/>
                    <a:lumOff val="35000"/>
                  </a:schemeClr>
                </a:solidFill>
                <a:latin typeface="微软雅黑" panose="020B0503020204020204" pitchFamily="34" charset="-122"/>
              </a:rPr>
              <a:t>点击输入标题文字</a:t>
            </a:r>
          </a:p>
        </p:txBody>
      </p:sp>
      <p:sp>
        <p:nvSpPr>
          <p:cNvPr id="26" name="矩形 11"/>
          <p:cNvSpPr>
            <a:spLocks noChangeArrowheads="1"/>
          </p:cNvSpPr>
          <p:nvPr/>
        </p:nvSpPr>
        <p:spPr bwMode="auto">
          <a:xfrm>
            <a:off x="1560513" y="4511675"/>
            <a:ext cx="2782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tx1">
                  <a:lumMod val="50000"/>
                  <a:lumOff val="50000"/>
                </a:schemeClr>
              </a:solidFill>
              <a:latin typeface="微软雅黑" panose="020B0503020204020204" pitchFamily="34" charset="-122"/>
            </a:endParaRPr>
          </a:p>
        </p:txBody>
      </p:sp>
      <p:sp>
        <p:nvSpPr>
          <p:cNvPr id="27" name="矩形 12"/>
          <p:cNvSpPr>
            <a:spLocks noChangeArrowheads="1"/>
          </p:cNvSpPr>
          <p:nvPr/>
        </p:nvSpPr>
        <p:spPr bwMode="auto">
          <a:xfrm>
            <a:off x="5064125" y="4511675"/>
            <a:ext cx="2784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tx1">
                  <a:lumMod val="50000"/>
                  <a:lumOff val="50000"/>
                </a:schemeClr>
              </a:solidFill>
              <a:latin typeface="微软雅黑" panose="020B0503020204020204" pitchFamily="34" charset="-122"/>
            </a:endParaRPr>
          </a:p>
        </p:txBody>
      </p:sp>
      <p:sp>
        <p:nvSpPr>
          <p:cNvPr id="28" name="矩形 13"/>
          <p:cNvSpPr>
            <a:spLocks noChangeArrowheads="1"/>
          </p:cNvSpPr>
          <p:nvPr/>
        </p:nvSpPr>
        <p:spPr bwMode="auto">
          <a:xfrm>
            <a:off x="8567738" y="4511675"/>
            <a:ext cx="2784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400" dirty="0">
              <a:solidFill>
                <a:schemeClr val="tx1">
                  <a:lumMod val="50000"/>
                  <a:lumOff val="50000"/>
                </a:schemeClr>
              </a:solidFill>
              <a:latin typeface="微软雅黑" panose="020B0503020204020204" pitchFamily="34" charset="-122"/>
            </a:endParaRPr>
          </a:p>
        </p:txBody>
      </p:sp>
      <p:sp>
        <p:nvSpPr>
          <p:cNvPr id="30" name="矩形 15"/>
          <p:cNvSpPr>
            <a:spLocks noChangeArrowheads="1"/>
          </p:cNvSpPr>
          <p:nvPr/>
        </p:nvSpPr>
        <p:spPr bwMode="auto">
          <a:xfrm>
            <a:off x="1200151" y="5570538"/>
            <a:ext cx="99631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lnSpc>
                <a:spcPct val="150000"/>
              </a:lnSpc>
            </a:pPr>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顶部“开始”面板中可以对字体题数字等都可以通过点击标题数字等都可以通过点击标题数字等都可以通过点击和重新输入进行更改，顶部“开始”面板中可以对字体题数字等都可以通过点击标题数字等都可以通过点击。</a:t>
            </a:r>
            <a:endParaRPr lang="zh-CN" altLang="zh-CN" sz="1200" dirty="0">
              <a:solidFill>
                <a:schemeClr val="tx1">
                  <a:lumMod val="50000"/>
                  <a:lumOff val="50000"/>
                </a:schemeClr>
              </a:solidFill>
              <a:latin typeface="微软雅黑" panose="020B0503020204020204" pitchFamily="34" charset="-122"/>
            </a:endParaRPr>
          </a:p>
        </p:txBody>
      </p:sp>
      <p:sp>
        <p:nvSpPr>
          <p:cNvPr id="32" name="KSO_Shape"/>
          <p:cNvSpPr>
            <a:spLocks noChangeAspect="1"/>
          </p:cNvSpPr>
          <p:nvPr/>
        </p:nvSpPr>
        <p:spPr bwMode="auto">
          <a:xfrm>
            <a:off x="1001713" y="4232275"/>
            <a:ext cx="392112" cy="45085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27563"/>
              <a:gd name="T184" fmla="*/ 0 h 5299074"/>
              <a:gd name="T185" fmla="*/ 4627563 w 4627563"/>
              <a:gd name="T186" fmla="*/ 5299074 h 52990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3" name="KSO_Shape"/>
          <p:cNvSpPr>
            <a:spLocks noChangeAspect="1"/>
          </p:cNvSpPr>
          <p:nvPr/>
        </p:nvSpPr>
        <p:spPr bwMode="auto">
          <a:xfrm>
            <a:off x="4481513" y="4248150"/>
            <a:ext cx="450850" cy="419100"/>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67013"/>
              <a:gd name="T187" fmla="*/ 0 h 2578100"/>
              <a:gd name="T188" fmla="*/ 2767013 w 2767013"/>
              <a:gd name="T189" fmla="*/ 2578100 h 25781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4" name="KSO_Shape"/>
          <p:cNvSpPr>
            <a:spLocks noChangeAspect="1"/>
          </p:cNvSpPr>
          <p:nvPr/>
        </p:nvSpPr>
        <p:spPr bwMode="auto">
          <a:xfrm>
            <a:off x="8047038" y="4232275"/>
            <a:ext cx="323850" cy="450850"/>
          </a:xfrm>
          <a:custGeom>
            <a:avLst/>
            <a:gdLst>
              <a:gd name="T0" fmla="*/ 2751573 w 4387850"/>
              <a:gd name="T1" fmla="*/ 638208 h 6094413"/>
              <a:gd name="T2" fmla="*/ 2218529 w 4387850"/>
              <a:gd name="T3" fmla="*/ 1251968 h 6094413"/>
              <a:gd name="T4" fmla="*/ 3361447 w 4387850"/>
              <a:gd name="T5" fmla="*/ 874758 h 6094413"/>
              <a:gd name="T6" fmla="*/ 4127836 w 4387850"/>
              <a:gd name="T7" fmla="*/ 2232459 h 6094413"/>
              <a:gd name="T8" fmla="*/ 3986213 w 4387850"/>
              <a:gd name="T9" fmla="*/ 5565775 h 6094413"/>
              <a:gd name="T10" fmla="*/ 1518175 w 4387850"/>
              <a:gd name="T11" fmla="*/ 4851018 h 6094413"/>
              <a:gd name="T12" fmla="*/ 2381395 w 4387850"/>
              <a:gd name="T13" fmla="*/ 4459203 h 6094413"/>
              <a:gd name="T14" fmla="*/ 2506164 w 4387850"/>
              <a:gd name="T15" fmla="*/ 4405225 h 6094413"/>
              <a:gd name="T16" fmla="*/ 2603947 w 4387850"/>
              <a:gd name="T17" fmla="*/ 4350612 h 6094413"/>
              <a:gd name="T18" fmla="*/ 2715381 w 4387850"/>
              <a:gd name="T19" fmla="*/ 4275043 h 6094413"/>
              <a:gd name="T20" fmla="*/ 2834435 w 4387850"/>
              <a:gd name="T21" fmla="*/ 4175661 h 6094413"/>
              <a:gd name="T22" fmla="*/ 2955711 w 4387850"/>
              <a:gd name="T23" fmla="*/ 4049924 h 6094413"/>
              <a:gd name="T24" fmla="*/ 3073813 w 4387850"/>
              <a:gd name="T25" fmla="*/ 3894658 h 6094413"/>
              <a:gd name="T26" fmla="*/ 3183025 w 4387850"/>
              <a:gd name="T27" fmla="*/ 3707641 h 6094413"/>
              <a:gd name="T28" fmla="*/ 3277633 w 4387850"/>
              <a:gd name="T29" fmla="*/ 3485697 h 6094413"/>
              <a:gd name="T30" fmla="*/ 3305571 w 4387850"/>
              <a:gd name="T31" fmla="*/ 3359960 h 6094413"/>
              <a:gd name="T32" fmla="*/ 3232869 w 4387850"/>
              <a:gd name="T33" fmla="*/ 3348847 h 6094413"/>
              <a:gd name="T34" fmla="*/ 3163976 w 4387850"/>
              <a:gd name="T35" fmla="*/ 3328209 h 6094413"/>
              <a:gd name="T36" fmla="*/ 3099528 w 4387850"/>
              <a:gd name="T37" fmla="*/ 3298045 h 6094413"/>
              <a:gd name="T38" fmla="*/ 3040477 w 4387850"/>
              <a:gd name="T39" fmla="*/ 3259625 h 6094413"/>
              <a:gd name="T40" fmla="*/ 2987459 w 4387850"/>
              <a:gd name="T41" fmla="*/ 3213268 h 6094413"/>
              <a:gd name="T42" fmla="*/ 2941742 w 4387850"/>
              <a:gd name="T43" fmla="*/ 3160560 h 6094413"/>
              <a:gd name="T44" fmla="*/ 2903327 w 4387850"/>
              <a:gd name="T45" fmla="*/ 3101184 h 6094413"/>
              <a:gd name="T46" fmla="*/ 2873167 w 4387850"/>
              <a:gd name="T47" fmla="*/ 3036729 h 6094413"/>
              <a:gd name="T48" fmla="*/ 2852531 w 4387850"/>
              <a:gd name="T49" fmla="*/ 2967828 h 6094413"/>
              <a:gd name="T50" fmla="*/ 2841737 w 4387850"/>
              <a:gd name="T51" fmla="*/ 2895434 h 6094413"/>
              <a:gd name="T52" fmla="*/ 2842689 w 4387850"/>
              <a:gd name="T53" fmla="*/ 2811927 h 6094413"/>
              <a:gd name="T54" fmla="*/ 2858563 w 4387850"/>
              <a:gd name="T55" fmla="*/ 2723340 h 6094413"/>
              <a:gd name="T56" fmla="*/ 2889676 w 4387850"/>
              <a:gd name="T57" fmla="*/ 2640785 h 6094413"/>
              <a:gd name="T58" fmla="*/ 2933488 w 4387850"/>
              <a:gd name="T59" fmla="*/ 2566487 h 6094413"/>
              <a:gd name="T60" fmla="*/ 2989364 w 4387850"/>
              <a:gd name="T61" fmla="*/ 2500443 h 6094413"/>
              <a:gd name="T62" fmla="*/ 2613471 w 4387850"/>
              <a:gd name="T63" fmla="*/ 2281992 h 6094413"/>
              <a:gd name="T64" fmla="*/ 2517593 w 4387850"/>
              <a:gd name="T65" fmla="*/ 2506793 h 6094413"/>
              <a:gd name="T66" fmla="*/ 2476003 w 4387850"/>
              <a:gd name="T67" fmla="*/ 2548706 h 6094413"/>
              <a:gd name="T68" fmla="*/ 2425207 w 4387850"/>
              <a:gd name="T69" fmla="*/ 2576647 h 6094413"/>
              <a:gd name="T70" fmla="*/ 2368061 w 4387850"/>
              <a:gd name="T71" fmla="*/ 2588713 h 6094413"/>
              <a:gd name="T72" fmla="*/ 2309011 w 4387850"/>
              <a:gd name="T73" fmla="*/ 2584267 h 6094413"/>
              <a:gd name="T74" fmla="*/ 1694692 w 4387850"/>
              <a:gd name="T75" fmla="*/ 2939886 h 6094413"/>
              <a:gd name="T76" fmla="*/ 1864543 w 4387850"/>
              <a:gd name="T77" fmla="*/ 2405188 h 6094413"/>
              <a:gd name="T78" fmla="*/ 1820096 w 4387850"/>
              <a:gd name="T79" fmla="*/ 2365816 h 6094413"/>
              <a:gd name="T80" fmla="*/ 1789935 w 4387850"/>
              <a:gd name="T81" fmla="*/ 2316284 h 6094413"/>
              <a:gd name="T82" fmla="*/ 1774697 w 4387850"/>
              <a:gd name="T83" fmla="*/ 2260083 h 6094413"/>
              <a:gd name="T84" fmla="*/ 1776601 w 4387850"/>
              <a:gd name="T85" fmla="*/ 2201025 h 6094413"/>
              <a:gd name="T86" fmla="*/ 1776284 w 4387850"/>
              <a:gd name="T87" fmla="*/ 1947964 h 6094413"/>
              <a:gd name="T88" fmla="*/ 1685168 w 4387850"/>
              <a:gd name="T89" fmla="*/ 2159748 h 6094413"/>
              <a:gd name="T90" fmla="*/ 1643579 w 4387850"/>
              <a:gd name="T91" fmla="*/ 2201342 h 6094413"/>
              <a:gd name="T92" fmla="*/ 1593100 w 4387850"/>
              <a:gd name="T93" fmla="*/ 2229284 h 6094413"/>
              <a:gd name="T94" fmla="*/ 1535954 w 4387850"/>
              <a:gd name="T95" fmla="*/ 2241667 h 6094413"/>
              <a:gd name="T96" fmla="*/ 1476903 w 4387850"/>
              <a:gd name="T97" fmla="*/ 2237222 h 6094413"/>
              <a:gd name="T98" fmla="*/ 941954 w 4387850"/>
              <a:gd name="T99" fmla="*/ 2396298 h 6094413"/>
              <a:gd name="T100" fmla="*/ 1032118 w 4387850"/>
              <a:gd name="T101" fmla="*/ 2058143 h 6094413"/>
              <a:gd name="T102" fmla="*/ 988306 w 4387850"/>
              <a:gd name="T103" fmla="*/ 2018453 h 6094413"/>
              <a:gd name="T104" fmla="*/ 957828 w 4387850"/>
              <a:gd name="T105" fmla="*/ 1968921 h 6094413"/>
              <a:gd name="T106" fmla="*/ 942907 w 4387850"/>
              <a:gd name="T107" fmla="*/ 1912720 h 6094413"/>
              <a:gd name="T108" fmla="*/ 944494 w 4387850"/>
              <a:gd name="T109" fmla="*/ 1853979 h 6094413"/>
              <a:gd name="T110" fmla="*/ 869570 w 4387850"/>
              <a:gd name="T111" fmla="*/ 1586313 h 6094413"/>
              <a:gd name="T112" fmla="*/ 2359489 w 4387850"/>
              <a:gd name="T113" fmla="*/ 486435 h 6094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87850"/>
              <a:gd name="T172" fmla="*/ 0 h 6094413"/>
              <a:gd name="T173" fmla="*/ 4387850 w 4387850"/>
              <a:gd name="T174" fmla="*/ 6094413 h 6094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87850" h="6094413">
                <a:moveTo>
                  <a:pt x="3008412" y="738226"/>
                </a:moveTo>
                <a:lnTo>
                  <a:pt x="2731890" y="1451051"/>
                </a:lnTo>
                <a:lnTo>
                  <a:pt x="2853166" y="1498043"/>
                </a:lnTo>
                <a:lnTo>
                  <a:pt x="3129689" y="785219"/>
                </a:lnTo>
                <a:lnTo>
                  <a:pt x="3008412" y="738226"/>
                </a:lnTo>
                <a:close/>
                <a:moveTo>
                  <a:pt x="2751573" y="638208"/>
                </a:moveTo>
                <a:lnTo>
                  <a:pt x="2475369" y="1351668"/>
                </a:lnTo>
                <a:lnTo>
                  <a:pt x="2596327" y="1398343"/>
                </a:lnTo>
                <a:lnTo>
                  <a:pt x="2873167" y="685518"/>
                </a:lnTo>
                <a:lnTo>
                  <a:pt x="2751573" y="638208"/>
                </a:lnTo>
                <a:close/>
                <a:moveTo>
                  <a:pt x="2495052" y="538826"/>
                </a:moveTo>
                <a:lnTo>
                  <a:pt x="2218529" y="1251968"/>
                </a:lnTo>
                <a:lnTo>
                  <a:pt x="2339806" y="1298960"/>
                </a:lnTo>
                <a:lnTo>
                  <a:pt x="2616646" y="585818"/>
                </a:lnTo>
                <a:lnTo>
                  <a:pt x="2495052" y="538826"/>
                </a:lnTo>
                <a:close/>
                <a:moveTo>
                  <a:pt x="2437906" y="0"/>
                </a:moveTo>
                <a:lnTo>
                  <a:pt x="3535742" y="425790"/>
                </a:lnTo>
                <a:lnTo>
                  <a:pt x="3361447" y="874758"/>
                </a:lnTo>
                <a:lnTo>
                  <a:pt x="3264934" y="837609"/>
                </a:lnTo>
                <a:lnTo>
                  <a:pt x="2988729" y="1550751"/>
                </a:lnTo>
                <a:lnTo>
                  <a:pt x="2933488" y="1692999"/>
                </a:lnTo>
                <a:lnTo>
                  <a:pt x="2993808" y="1716495"/>
                </a:lnTo>
                <a:lnTo>
                  <a:pt x="2972537" y="1771743"/>
                </a:lnTo>
                <a:lnTo>
                  <a:pt x="4127836" y="2232459"/>
                </a:lnTo>
                <a:lnTo>
                  <a:pt x="3986232" y="2586831"/>
                </a:lnTo>
                <a:lnTo>
                  <a:pt x="3986213" y="2586831"/>
                </a:lnTo>
                <a:lnTo>
                  <a:pt x="3986213" y="2586879"/>
                </a:lnTo>
                <a:lnTo>
                  <a:pt x="3985607" y="2588395"/>
                </a:lnTo>
                <a:lnTo>
                  <a:pt x="3986213" y="2588395"/>
                </a:lnTo>
                <a:lnTo>
                  <a:pt x="3986213" y="5565775"/>
                </a:lnTo>
                <a:lnTo>
                  <a:pt x="4387850" y="5565775"/>
                </a:lnTo>
                <a:lnTo>
                  <a:pt x="4387850" y="6094413"/>
                </a:lnTo>
                <a:lnTo>
                  <a:pt x="342875" y="6094413"/>
                </a:lnTo>
                <a:lnTo>
                  <a:pt x="342875" y="5565748"/>
                </a:lnTo>
                <a:lnTo>
                  <a:pt x="1518175" y="5565748"/>
                </a:lnTo>
                <a:lnTo>
                  <a:pt x="1518175" y="4851018"/>
                </a:lnTo>
                <a:lnTo>
                  <a:pt x="0" y="4851018"/>
                </a:lnTo>
                <a:lnTo>
                  <a:pt x="0" y="4468728"/>
                </a:lnTo>
                <a:lnTo>
                  <a:pt x="2350600" y="4468728"/>
                </a:lnTo>
                <a:lnTo>
                  <a:pt x="2358854" y="4466506"/>
                </a:lnTo>
                <a:lnTo>
                  <a:pt x="2368061" y="4463648"/>
                </a:lnTo>
                <a:lnTo>
                  <a:pt x="2381395" y="4459203"/>
                </a:lnTo>
                <a:lnTo>
                  <a:pt x="2397904" y="4453170"/>
                </a:lnTo>
                <a:lnTo>
                  <a:pt x="2417270" y="4445232"/>
                </a:lnTo>
                <a:lnTo>
                  <a:pt x="2439493" y="4436342"/>
                </a:lnTo>
                <a:lnTo>
                  <a:pt x="2464574" y="4425229"/>
                </a:lnTo>
                <a:lnTo>
                  <a:pt x="2491877" y="4412210"/>
                </a:lnTo>
                <a:lnTo>
                  <a:pt x="2506164" y="4405225"/>
                </a:lnTo>
                <a:lnTo>
                  <a:pt x="2521403" y="4397287"/>
                </a:lnTo>
                <a:lnTo>
                  <a:pt x="2537277" y="4389032"/>
                </a:lnTo>
                <a:lnTo>
                  <a:pt x="2553150" y="4380459"/>
                </a:lnTo>
                <a:lnTo>
                  <a:pt x="2569659" y="4370933"/>
                </a:lnTo>
                <a:lnTo>
                  <a:pt x="2586803" y="4361090"/>
                </a:lnTo>
                <a:lnTo>
                  <a:pt x="2603947" y="4350612"/>
                </a:lnTo>
                <a:lnTo>
                  <a:pt x="2621725" y="4339499"/>
                </a:lnTo>
                <a:lnTo>
                  <a:pt x="2640139" y="4328069"/>
                </a:lnTo>
                <a:lnTo>
                  <a:pt x="2658235" y="4315685"/>
                </a:lnTo>
                <a:lnTo>
                  <a:pt x="2676966" y="4302667"/>
                </a:lnTo>
                <a:lnTo>
                  <a:pt x="2696015" y="4289332"/>
                </a:lnTo>
                <a:lnTo>
                  <a:pt x="2715381" y="4275043"/>
                </a:lnTo>
                <a:lnTo>
                  <a:pt x="2734747" y="4260120"/>
                </a:lnTo>
                <a:lnTo>
                  <a:pt x="2754431" y="4244562"/>
                </a:lnTo>
                <a:lnTo>
                  <a:pt x="2774114" y="4228686"/>
                </a:lnTo>
                <a:lnTo>
                  <a:pt x="2794115" y="4211858"/>
                </a:lnTo>
                <a:lnTo>
                  <a:pt x="2814434" y="4194076"/>
                </a:lnTo>
                <a:lnTo>
                  <a:pt x="2834435" y="4175661"/>
                </a:lnTo>
                <a:lnTo>
                  <a:pt x="2854436" y="4156610"/>
                </a:lnTo>
                <a:lnTo>
                  <a:pt x="2875072" y="4136923"/>
                </a:lnTo>
                <a:lnTo>
                  <a:pt x="2895073" y="4116285"/>
                </a:lnTo>
                <a:lnTo>
                  <a:pt x="2915074" y="4095011"/>
                </a:lnTo>
                <a:lnTo>
                  <a:pt x="2935710" y="4072468"/>
                </a:lnTo>
                <a:lnTo>
                  <a:pt x="2955711" y="4049924"/>
                </a:lnTo>
                <a:lnTo>
                  <a:pt x="2976030" y="4026110"/>
                </a:lnTo>
                <a:lnTo>
                  <a:pt x="2995713" y="4001344"/>
                </a:lnTo>
                <a:lnTo>
                  <a:pt x="3015714" y="3975943"/>
                </a:lnTo>
                <a:lnTo>
                  <a:pt x="3035081" y="3949589"/>
                </a:lnTo>
                <a:lnTo>
                  <a:pt x="3054447" y="3922600"/>
                </a:lnTo>
                <a:lnTo>
                  <a:pt x="3073813" y="3894658"/>
                </a:lnTo>
                <a:lnTo>
                  <a:pt x="3092861" y="3865447"/>
                </a:lnTo>
                <a:lnTo>
                  <a:pt x="3111592" y="3835600"/>
                </a:lnTo>
                <a:lnTo>
                  <a:pt x="3130006" y="3805119"/>
                </a:lnTo>
                <a:lnTo>
                  <a:pt x="3148102" y="3773367"/>
                </a:lnTo>
                <a:lnTo>
                  <a:pt x="3165881" y="3740980"/>
                </a:lnTo>
                <a:lnTo>
                  <a:pt x="3183025" y="3707641"/>
                </a:lnTo>
                <a:lnTo>
                  <a:pt x="3200169" y="3673032"/>
                </a:lnTo>
                <a:lnTo>
                  <a:pt x="3216677" y="3637470"/>
                </a:lnTo>
                <a:lnTo>
                  <a:pt x="3232551" y="3600956"/>
                </a:lnTo>
                <a:lnTo>
                  <a:pt x="3248107" y="3563489"/>
                </a:lnTo>
                <a:lnTo>
                  <a:pt x="3263029" y="3525069"/>
                </a:lnTo>
                <a:lnTo>
                  <a:pt x="3277633" y="3485697"/>
                </a:lnTo>
                <a:lnTo>
                  <a:pt x="3291602" y="3445055"/>
                </a:lnTo>
                <a:lnTo>
                  <a:pt x="3298586" y="3424416"/>
                </a:lnTo>
                <a:lnTo>
                  <a:pt x="3305253" y="3403143"/>
                </a:lnTo>
                <a:lnTo>
                  <a:pt x="3311603" y="3382504"/>
                </a:lnTo>
                <a:lnTo>
                  <a:pt x="3317953" y="3360913"/>
                </a:lnTo>
                <a:lnTo>
                  <a:pt x="3305571" y="3359960"/>
                </a:lnTo>
                <a:lnTo>
                  <a:pt x="3293189" y="3359008"/>
                </a:lnTo>
                <a:lnTo>
                  <a:pt x="3280807" y="3357420"/>
                </a:lnTo>
                <a:lnTo>
                  <a:pt x="3268743" y="3355515"/>
                </a:lnTo>
                <a:lnTo>
                  <a:pt x="3256679" y="3353610"/>
                </a:lnTo>
                <a:lnTo>
                  <a:pt x="3244615" y="3351387"/>
                </a:lnTo>
                <a:lnTo>
                  <a:pt x="3232869" y="3348847"/>
                </a:lnTo>
                <a:lnTo>
                  <a:pt x="3221122" y="3346307"/>
                </a:lnTo>
                <a:lnTo>
                  <a:pt x="3209375" y="3342815"/>
                </a:lnTo>
                <a:lnTo>
                  <a:pt x="3197946" y="3339639"/>
                </a:lnTo>
                <a:lnTo>
                  <a:pt x="3186517" y="3336147"/>
                </a:lnTo>
                <a:lnTo>
                  <a:pt x="3175088" y="3332019"/>
                </a:lnTo>
                <a:lnTo>
                  <a:pt x="3163976" y="3328209"/>
                </a:lnTo>
                <a:lnTo>
                  <a:pt x="3152864" y="3323446"/>
                </a:lnTo>
                <a:lnTo>
                  <a:pt x="3141753" y="3319001"/>
                </a:lnTo>
                <a:lnTo>
                  <a:pt x="3130959" y="3314238"/>
                </a:lnTo>
                <a:lnTo>
                  <a:pt x="3120482" y="3309158"/>
                </a:lnTo>
                <a:lnTo>
                  <a:pt x="3110005" y="3303442"/>
                </a:lnTo>
                <a:lnTo>
                  <a:pt x="3099528" y="3298045"/>
                </a:lnTo>
                <a:lnTo>
                  <a:pt x="3089051" y="3292329"/>
                </a:lnTo>
                <a:lnTo>
                  <a:pt x="3079210" y="3285979"/>
                </a:lnTo>
                <a:lnTo>
                  <a:pt x="3069368" y="3279629"/>
                </a:lnTo>
                <a:lnTo>
                  <a:pt x="3059209" y="3273278"/>
                </a:lnTo>
                <a:lnTo>
                  <a:pt x="3050002" y="3266611"/>
                </a:lnTo>
                <a:lnTo>
                  <a:pt x="3040477" y="3259625"/>
                </a:lnTo>
                <a:lnTo>
                  <a:pt x="3030953" y="3252322"/>
                </a:lnTo>
                <a:lnTo>
                  <a:pt x="3022064" y="3245019"/>
                </a:lnTo>
                <a:lnTo>
                  <a:pt x="3013175" y="3237717"/>
                </a:lnTo>
                <a:lnTo>
                  <a:pt x="3004603" y="3229779"/>
                </a:lnTo>
                <a:lnTo>
                  <a:pt x="2996031" y="3221523"/>
                </a:lnTo>
                <a:lnTo>
                  <a:pt x="2987459" y="3213268"/>
                </a:lnTo>
                <a:lnTo>
                  <a:pt x="2979205" y="3205012"/>
                </a:lnTo>
                <a:lnTo>
                  <a:pt x="2971585" y="3196439"/>
                </a:lnTo>
                <a:lnTo>
                  <a:pt x="2963648" y="3187549"/>
                </a:lnTo>
                <a:lnTo>
                  <a:pt x="2956346" y="3178658"/>
                </a:lnTo>
                <a:lnTo>
                  <a:pt x="2948727" y="3169768"/>
                </a:lnTo>
                <a:lnTo>
                  <a:pt x="2941742" y="3160560"/>
                </a:lnTo>
                <a:lnTo>
                  <a:pt x="2934440" y="3151035"/>
                </a:lnTo>
                <a:lnTo>
                  <a:pt x="2927773" y="3141509"/>
                </a:lnTo>
                <a:lnTo>
                  <a:pt x="2921106" y="3131666"/>
                </a:lnTo>
                <a:lnTo>
                  <a:pt x="2915074" y="3121823"/>
                </a:lnTo>
                <a:lnTo>
                  <a:pt x="2909042" y="3111662"/>
                </a:lnTo>
                <a:lnTo>
                  <a:pt x="2903327" y="3101184"/>
                </a:lnTo>
                <a:lnTo>
                  <a:pt x="2897613" y="3090706"/>
                </a:lnTo>
                <a:lnTo>
                  <a:pt x="2892216" y="3080546"/>
                </a:lnTo>
                <a:lnTo>
                  <a:pt x="2886819" y="3070068"/>
                </a:lnTo>
                <a:lnTo>
                  <a:pt x="2882057" y="3059272"/>
                </a:lnTo>
                <a:lnTo>
                  <a:pt x="2877612" y="3047842"/>
                </a:lnTo>
                <a:lnTo>
                  <a:pt x="2873167" y="3036729"/>
                </a:lnTo>
                <a:lnTo>
                  <a:pt x="2869040" y="3025615"/>
                </a:lnTo>
                <a:lnTo>
                  <a:pt x="2865230" y="3014502"/>
                </a:lnTo>
                <a:lnTo>
                  <a:pt x="2861738" y="3003072"/>
                </a:lnTo>
                <a:lnTo>
                  <a:pt x="2858246" y="2991324"/>
                </a:lnTo>
                <a:lnTo>
                  <a:pt x="2855389" y="2979893"/>
                </a:lnTo>
                <a:lnTo>
                  <a:pt x="2852531" y="2967828"/>
                </a:lnTo>
                <a:lnTo>
                  <a:pt x="2849991" y="2956079"/>
                </a:lnTo>
                <a:lnTo>
                  <a:pt x="2847769" y="2944014"/>
                </a:lnTo>
                <a:lnTo>
                  <a:pt x="2845864" y="2932266"/>
                </a:lnTo>
                <a:lnTo>
                  <a:pt x="2843959" y="2919882"/>
                </a:lnTo>
                <a:lnTo>
                  <a:pt x="2843007" y="2907499"/>
                </a:lnTo>
                <a:lnTo>
                  <a:pt x="2841737" y="2895434"/>
                </a:lnTo>
                <a:lnTo>
                  <a:pt x="2841102" y="2883051"/>
                </a:lnTo>
                <a:lnTo>
                  <a:pt x="2840785" y="2870350"/>
                </a:lnTo>
                <a:lnTo>
                  <a:pt x="2840467" y="2857649"/>
                </a:lnTo>
                <a:lnTo>
                  <a:pt x="2840785" y="2842408"/>
                </a:lnTo>
                <a:lnTo>
                  <a:pt x="2841419" y="2826850"/>
                </a:lnTo>
                <a:lnTo>
                  <a:pt x="2842689" y="2811927"/>
                </a:lnTo>
                <a:lnTo>
                  <a:pt x="2843959" y="2796686"/>
                </a:lnTo>
                <a:lnTo>
                  <a:pt x="2845864" y="2781763"/>
                </a:lnTo>
                <a:lnTo>
                  <a:pt x="2848404" y="2766839"/>
                </a:lnTo>
                <a:lnTo>
                  <a:pt x="2851579" y="2752234"/>
                </a:lnTo>
                <a:lnTo>
                  <a:pt x="2854753" y="2737628"/>
                </a:lnTo>
                <a:lnTo>
                  <a:pt x="2858563" y="2723340"/>
                </a:lnTo>
                <a:lnTo>
                  <a:pt x="2862690" y="2709052"/>
                </a:lnTo>
                <a:lnTo>
                  <a:pt x="2867135" y="2695398"/>
                </a:lnTo>
                <a:lnTo>
                  <a:pt x="2872532" y="2681428"/>
                </a:lnTo>
                <a:lnTo>
                  <a:pt x="2877612" y="2667774"/>
                </a:lnTo>
                <a:lnTo>
                  <a:pt x="2883326" y="2654439"/>
                </a:lnTo>
                <a:lnTo>
                  <a:pt x="2889676" y="2640785"/>
                </a:lnTo>
                <a:lnTo>
                  <a:pt x="2895708" y="2628402"/>
                </a:lnTo>
                <a:lnTo>
                  <a:pt x="2902693" y="2615384"/>
                </a:lnTo>
                <a:lnTo>
                  <a:pt x="2909995" y="2602683"/>
                </a:lnTo>
                <a:lnTo>
                  <a:pt x="2917614" y="2590300"/>
                </a:lnTo>
                <a:lnTo>
                  <a:pt x="2925233" y="2578235"/>
                </a:lnTo>
                <a:lnTo>
                  <a:pt x="2933488" y="2566487"/>
                </a:lnTo>
                <a:lnTo>
                  <a:pt x="2942059" y="2554738"/>
                </a:lnTo>
                <a:lnTo>
                  <a:pt x="2950949" y="2543308"/>
                </a:lnTo>
                <a:lnTo>
                  <a:pt x="2959838" y="2532195"/>
                </a:lnTo>
                <a:lnTo>
                  <a:pt x="2969680" y="2521399"/>
                </a:lnTo>
                <a:lnTo>
                  <a:pt x="2979205" y="2510921"/>
                </a:lnTo>
                <a:lnTo>
                  <a:pt x="2989364" y="2500443"/>
                </a:lnTo>
                <a:lnTo>
                  <a:pt x="2999841" y="2490918"/>
                </a:lnTo>
                <a:lnTo>
                  <a:pt x="3010317" y="2480757"/>
                </a:lnTo>
                <a:lnTo>
                  <a:pt x="3021429" y="2471549"/>
                </a:lnTo>
                <a:lnTo>
                  <a:pt x="3032541" y="2462659"/>
                </a:lnTo>
                <a:lnTo>
                  <a:pt x="3043652" y="2453451"/>
                </a:lnTo>
                <a:lnTo>
                  <a:pt x="2613471" y="2281992"/>
                </a:lnTo>
                <a:lnTo>
                  <a:pt x="2542039" y="2462024"/>
                </a:lnTo>
                <a:lnTo>
                  <a:pt x="2537911" y="2471867"/>
                </a:lnTo>
                <a:lnTo>
                  <a:pt x="2533467" y="2480757"/>
                </a:lnTo>
                <a:lnTo>
                  <a:pt x="2528387" y="2489648"/>
                </a:lnTo>
                <a:lnTo>
                  <a:pt x="2522990" y="2498220"/>
                </a:lnTo>
                <a:lnTo>
                  <a:pt x="2517593" y="2506793"/>
                </a:lnTo>
                <a:lnTo>
                  <a:pt x="2511243" y="2514731"/>
                </a:lnTo>
                <a:lnTo>
                  <a:pt x="2504894" y="2522034"/>
                </a:lnTo>
                <a:lnTo>
                  <a:pt x="2498227" y="2529337"/>
                </a:lnTo>
                <a:lnTo>
                  <a:pt x="2490925" y="2536323"/>
                </a:lnTo>
                <a:lnTo>
                  <a:pt x="2483623" y="2542673"/>
                </a:lnTo>
                <a:lnTo>
                  <a:pt x="2476003" y="2548706"/>
                </a:lnTo>
                <a:lnTo>
                  <a:pt x="2468067" y="2554103"/>
                </a:lnTo>
                <a:lnTo>
                  <a:pt x="2459812" y="2559819"/>
                </a:lnTo>
                <a:lnTo>
                  <a:pt x="2451557" y="2564582"/>
                </a:lnTo>
                <a:lnTo>
                  <a:pt x="2442986" y="2569027"/>
                </a:lnTo>
                <a:lnTo>
                  <a:pt x="2434096" y="2572837"/>
                </a:lnTo>
                <a:lnTo>
                  <a:pt x="2425207" y="2576647"/>
                </a:lnTo>
                <a:lnTo>
                  <a:pt x="2415683" y="2579822"/>
                </a:lnTo>
                <a:lnTo>
                  <a:pt x="2406476" y="2582362"/>
                </a:lnTo>
                <a:lnTo>
                  <a:pt x="2397269" y="2584585"/>
                </a:lnTo>
                <a:lnTo>
                  <a:pt x="2387427" y="2586490"/>
                </a:lnTo>
                <a:lnTo>
                  <a:pt x="2377903" y="2588078"/>
                </a:lnTo>
                <a:lnTo>
                  <a:pt x="2368061" y="2588713"/>
                </a:lnTo>
                <a:lnTo>
                  <a:pt x="2358537" y="2589665"/>
                </a:lnTo>
                <a:lnTo>
                  <a:pt x="2348377" y="2589030"/>
                </a:lnTo>
                <a:lnTo>
                  <a:pt x="2338536" y="2588713"/>
                </a:lnTo>
                <a:lnTo>
                  <a:pt x="2328694" y="2587760"/>
                </a:lnTo>
                <a:lnTo>
                  <a:pt x="2318852" y="2586173"/>
                </a:lnTo>
                <a:lnTo>
                  <a:pt x="2309011" y="2584267"/>
                </a:lnTo>
                <a:lnTo>
                  <a:pt x="2299169" y="2581727"/>
                </a:lnTo>
                <a:lnTo>
                  <a:pt x="2289009" y="2578870"/>
                </a:lnTo>
                <a:lnTo>
                  <a:pt x="2279485" y="2575060"/>
                </a:lnTo>
                <a:lnTo>
                  <a:pt x="2279167" y="2575060"/>
                </a:lnTo>
                <a:lnTo>
                  <a:pt x="2072807" y="3090706"/>
                </a:lnTo>
                <a:lnTo>
                  <a:pt x="1694692" y="2939886"/>
                </a:lnTo>
                <a:lnTo>
                  <a:pt x="1901053" y="2424239"/>
                </a:lnTo>
                <a:lnTo>
                  <a:pt x="1900735" y="2424239"/>
                </a:lnTo>
                <a:lnTo>
                  <a:pt x="1890893" y="2420111"/>
                </a:lnTo>
                <a:lnTo>
                  <a:pt x="1882004" y="2415666"/>
                </a:lnTo>
                <a:lnTo>
                  <a:pt x="1873115" y="2410268"/>
                </a:lnTo>
                <a:lnTo>
                  <a:pt x="1864543" y="2405188"/>
                </a:lnTo>
                <a:lnTo>
                  <a:pt x="1855971" y="2399473"/>
                </a:lnTo>
                <a:lnTo>
                  <a:pt x="1848034" y="2393122"/>
                </a:lnTo>
                <a:lnTo>
                  <a:pt x="1840732" y="2386772"/>
                </a:lnTo>
                <a:lnTo>
                  <a:pt x="1833747" y="2380104"/>
                </a:lnTo>
                <a:lnTo>
                  <a:pt x="1826445" y="2373119"/>
                </a:lnTo>
                <a:lnTo>
                  <a:pt x="1820096" y="2365816"/>
                </a:lnTo>
                <a:lnTo>
                  <a:pt x="1814381" y="2358196"/>
                </a:lnTo>
                <a:lnTo>
                  <a:pt x="1808667" y="2349940"/>
                </a:lnTo>
                <a:lnTo>
                  <a:pt x="1803587" y="2342002"/>
                </a:lnTo>
                <a:lnTo>
                  <a:pt x="1798190" y="2333747"/>
                </a:lnTo>
                <a:lnTo>
                  <a:pt x="1793745" y="2325174"/>
                </a:lnTo>
                <a:lnTo>
                  <a:pt x="1789935" y="2316284"/>
                </a:lnTo>
                <a:lnTo>
                  <a:pt x="1786443" y="2307076"/>
                </a:lnTo>
                <a:lnTo>
                  <a:pt x="1782951" y="2297868"/>
                </a:lnTo>
                <a:lnTo>
                  <a:pt x="1780411" y="2288660"/>
                </a:lnTo>
                <a:lnTo>
                  <a:pt x="1778189" y="2279134"/>
                </a:lnTo>
                <a:lnTo>
                  <a:pt x="1776284" y="2269609"/>
                </a:lnTo>
                <a:lnTo>
                  <a:pt x="1774697" y="2260083"/>
                </a:lnTo>
                <a:lnTo>
                  <a:pt x="1774062" y="2250240"/>
                </a:lnTo>
                <a:lnTo>
                  <a:pt x="1773427" y="2240715"/>
                </a:lnTo>
                <a:lnTo>
                  <a:pt x="1773744" y="2230554"/>
                </a:lnTo>
                <a:lnTo>
                  <a:pt x="1774062" y="2220711"/>
                </a:lnTo>
                <a:lnTo>
                  <a:pt x="1775331" y="2210868"/>
                </a:lnTo>
                <a:lnTo>
                  <a:pt x="1776601" y="2201025"/>
                </a:lnTo>
                <a:lnTo>
                  <a:pt x="1778506" y="2191182"/>
                </a:lnTo>
                <a:lnTo>
                  <a:pt x="1781046" y="2181339"/>
                </a:lnTo>
                <a:lnTo>
                  <a:pt x="1784221" y="2171178"/>
                </a:lnTo>
                <a:lnTo>
                  <a:pt x="1787713" y="2161653"/>
                </a:lnTo>
                <a:lnTo>
                  <a:pt x="1859780" y="1981304"/>
                </a:lnTo>
                <a:lnTo>
                  <a:pt x="1776284" y="1947964"/>
                </a:lnTo>
                <a:lnTo>
                  <a:pt x="1709614" y="2114978"/>
                </a:lnTo>
                <a:lnTo>
                  <a:pt x="1705487" y="2124821"/>
                </a:lnTo>
                <a:lnTo>
                  <a:pt x="1701042" y="2133711"/>
                </a:lnTo>
                <a:lnTo>
                  <a:pt x="1696280" y="2142602"/>
                </a:lnTo>
                <a:lnTo>
                  <a:pt x="1690883" y="2151175"/>
                </a:lnTo>
                <a:lnTo>
                  <a:pt x="1685168" y="2159748"/>
                </a:lnTo>
                <a:lnTo>
                  <a:pt x="1679136" y="2167686"/>
                </a:lnTo>
                <a:lnTo>
                  <a:pt x="1672787" y="2174989"/>
                </a:lnTo>
                <a:lnTo>
                  <a:pt x="1666119" y="2181974"/>
                </a:lnTo>
                <a:lnTo>
                  <a:pt x="1659135" y="2189277"/>
                </a:lnTo>
                <a:lnTo>
                  <a:pt x="1651515" y="2195627"/>
                </a:lnTo>
                <a:lnTo>
                  <a:pt x="1643579" y="2201342"/>
                </a:lnTo>
                <a:lnTo>
                  <a:pt x="1635959" y="2207058"/>
                </a:lnTo>
                <a:lnTo>
                  <a:pt x="1627705" y="2212773"/>
                </a:lnTo>
                <a:lnTo>
                  <a:pt x="1619450" y="2217536"/>
                </a:lnTo>
                <a:lnTo>
                  <a:pt x="1610879" y="2221981"/>
                </a:lnTo>
                <a:lnTo>
                  <a:pt x="1601989" y="2225791"/>
                </a:lnTo>
                <a:lnTo>
                  <a:pt x="1593100" y="2229284"/>
                </a:lnTo>
                <a:lnTo>
                  <a:pt x="1583893" y="2232777"/>
                </a:lnTo>
                <a:lnTo>
                  <a:pt x="1574369" y="2235317"/>
                </a:lnTo>
                <a:lnTo>
                  <a:pt x="1565162" y="2237539"/>
                </a:lnTo>
                <a:lnTo>
                  <a:pt x="1555320" y="2239444"/>
                </a:lnTo>
                <a:lnTo>
                  <a:pt x="1545796" y="2241032"/>
                </a:lnTo>
                <a:lnTo>
                  <a:pt x="1535954" y="2241667"/>
                </a:lnTo>
                <a:lnTo>
                  <a:pt x="1526429" y="2242302"/>
                </a:lnTo>
                <a:lnTo>
                  <a:pt x="1516270" y="2241985"/>
                </a:lnTo>
                <a:lnTo>
                  <a:pt x="1506746" y="2241667"/>
                </a:lnTo>
                <a:lnTo>
                  <a:pt x="1496587" y="2240715"/>
                </a:lnTo>
                <a:lnTo>
                  <a:pt x="1486427" y="2239127"/>
                </a:lnTo>
                <a:lnTo>
                  <a:pt x="1476903" y="2237222"/>
                </a:lnTo>
                <a:lnTo>
                  <a:pt x="1466744" y="2234682"/>
                </a:lnTo>
                <a:lnTo>
                  <a:pt x="1457219" y="2231507"/>
                </a:lnTo>
                <a:lnTo>
                  <a:pt x="1447378" y="2228014"/>
                </a:lnTo>
                <a:lnTo>
                  <a:pt x="1447060" y="2228014"/>
                </a:lnTo>
                <a:lnTo>
                  <a:pt x="1319752" y="2546801"/>
                </a:lnTo>
                <a:lnTo>
                  <a:pt x="941954" y="2396298"/>
                </a:lnTo>
                <a:lnTo>
                  <a:pt x="1068945" y="2077194"/>
                </a:lnTo>
                <a:lnTo>
                  <a:pt x="1068628" y="2077194"/>
                </a:lnTo>
                <a:lnTo>
                  <a:pt x="1059103" y="2073066"/>
                </a:lnTo>
                <a:lnTo>
                  <a:pt x="1049579" y="2068621"/>
                </a:lnTo>
                <a:lnTo>
                  <a:pt x="1040690" y="2063223"/>
                </a:lnTo>
                <a:lnTo>
                  <a:pt x="1032118" y="2058143"/>
                </a:lnTo>
                <a:lnTo>
                  <a:pt x="1023863" y="2052427"/>
                </a:lnTo>
                <a:lnTo>
                  <a:pt x="1016244" y="2046077"/>
                </a:lnTo>
                <a:lnTo>
                  <a:pt x="1008625" y="2039727"/>
                </a:lnTo>
                <a:lnTo>
                  <a:pt x="1001323" y="2033059"/>
                </a:lnTo>
                <a:lnTo>
                  <a:pt x="994655" y="2026073"/>
                </a:lnTo>
                <a:lnTo>
                  <a:pt x="988306" y="2018453"/>
                </a:lnTo>
                <a:lnTo>
                  <a:pt x="982274" y="2011150"/>
                </a:lnTo>
                <a:lnTo>
                  <a:pt x="976242" y="2002895"/>
                </a:lnTo>
                <a:lnTo>
                  <a:pt x="971162" y="1994639"/>
                </a:lnTo>
                <a:lnTo>
                  <a:pt x="966400" y="1986701"/>
                </a:lnTo>
                <a:lnTo>
                  <a:pt x="961638" y="1978128"/>
                </a:lnTo>
                <a:lnTo>
                  <a:pt x="957828" y="1968921"/>
                </a:lnTo>
                <a:lnTo>
                  <a:pt x="954336" y="1960030"/>
                </a:lnTo>
                <a:lnTo>
                  <a:pt x="950844" y="1950822"/>
                </a:lnTo>
                <a:lnTo>
                  <a:pt x="948304" y="1941614"/>
                </a:lnTo>
                <a:lnTo>
                  <a:pt x="946082" y="1932089"/>
                </a:lnTo>
                <a:lnTo>
                  <a:pt x="944177" y="1922563"/>
                </a:lnTo>
                <a:lnTo>
                  <a:pt x="942907" y="1912720"/>
                </a:lnTo>
                <a:lnTo>
                  <a:pt x="941637" y="1903194"/>
                </a:lnTo>
                <a:lnTo>
                  <a:pt x="941319" y="1893351"/>
                </a:lnTo>
                <a:lnTo>
                  <a:pt x="941319" y="1883508"/>
                </a:lnTo>
                <a:lnTo>
                  <a:pt x="941954" y="1873665"/>
                </a:lnTo>
                <a:lnTo>
                  <a:pt x="942907" y="1863505"/>
                </a:lnTo>
                <a:lnTo>
                  <a:pt x="944494" y="1853979"/>
                </a:lnTo>
                <a:lnTo>
                  <a:pt x="946399" y="1843819"/>
                </a:lnTo>
                <a:lnTo>
                  <a:pt x="949256" y="1834293"/>
                </a:lnTo>
                <a:lnTo>
                  <a:pt x="952114" y="1824133"/>
                </a:lnTo>
                <a:lnTo>
                  <a:pt x="955923" y="1814607"/>
                </a:lnTo>
                <a:lnTo>
                  <a:pt x="1022593" y="1647276"/>
                </a:lnTo>
                <a:lnTo>
                  <a:pt x="869570" y="1586313"/>
                </a:lnTo>
                <a:lnTo>
                  <a:pt x="1094661" y="1022403"/>
                </a:lnTo>
                <a:lnTo>
                  <a:pt x="1914387" y="1349446"/>
                </a:lnTo>
                <a:lnTo>
                  <a:pt x="1931530" y="1304676"/>
                </a:lnTo>
                <a:lnTo>
                  <a:pt x="2027726" y="1341825"/>
                </a:lnTo>
                <a:lnTo>
                  <a:pt x="2083284" y="1199260"/>
                </a:lnTo>
                <a:lnTo>
                  <a:pt x="2359489" y="486435"/>
                </a:lnTo>
                <a:lnTo>
                  <a:pt x="2263611" y="449286"/>
                </a:lnTo>
                <a:lnTo>
                  <a:pt x="243790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5" name="矩形 6"/>
          <p:cNvSpPr>
            <a:spLocks noChangeArrowheads="1"/>
          </p:cNvSpPr>
          <p:nvPr/>
        </p:nvSpPr>
        <p:spPr bwMode="auto">
          <a:xfrm>
            <a:off x="0" y="3543300"/>
            <a:ext cx="12192000" cy="242888"/>
          </a:xfrm>
          <a:prstGeom prst="rect">
            <a:avLst/>
          </a:prstGeom>
          <a:solidFill>
            <a:srgbClr val="926F00"/>
          </a:solidFill>
          <a:ln w="9525">
            <a:noFill/>
            <a:miter lim="800000"/>
          </a:ln>
        </p:spPr>
        <p:txBody>
          <a:bodyPr anchor="ctr"/>
          <a:lstStyle/>
          <a:p>
            <a:pPr algn="ctr" eaLnBrk="1" hangingPunct="1">
              <a:defRPr/>
            </a:pPr>
            <a:endParaRPr lang="zh-CN" altLang="en-US">
              <a:solidFill>
                <a:srgbClr val="FFFFFF"/>
              </a:solidFill>
            </a:endParaRPr>
          </a:p>
        </p:txBody>
      </p:sp>
      <p:sp>
        <p:nvSpPr>
          <p:cNvPr id="36" name="标题 1"/>
          <p:cNvSpPr txBox="1"/>
          <p:nvPr/>
        </p:nvSpPr>
        <p:spPr bwMode="auto">
          <a:xfrm>
            <a:off x="476250" y="155575"/>
            <a:ext cx="73152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dirty="0">
                <a:solidFill>
                  <a:schemeClr val="bg1"/>
                </a:solidFill>
                <a:latin typeface="★时尚中黑" pitchFamily="2" charset="-122"/>
                <a:ea typeface="★时尚中黑" pitchFamily="2" charset="-122"/>
              </a:rPr>
              <a:t>点击输入标题文字内容</a:t>
            </a:r>
          </a:p>
        </p:txBody>
      </p:sp>
      <p:sp>
        <p:nvSpPr>
          <p:cNvPr id="37"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bg1"/>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bg1"/>
              </a:solidFill>
              <a:latin typeface="Adobe 繁黑體 Std B" pitchFamily="34" charset="-128"/>
              <a:ea typeface="Adobe 繁黑體 Std B" pitchFamily="34" charset="-128"/>
            </a:endParaRPr>
          </a:p>
        </p:txBody>
      </p:sp>
      <p:sp>
        <p:nvSpPr>
          <p:cNvPr id="38" name="圆角矩形 37"/>
          <p:cNvSpPr/>
          <p:nvPr/>
        </p:nvSpPr>
        <p:spPr bwMode="auto">
          <a:xfrm rot="2700000">
            <a:off x="-372282" y="289919"/>
            <a:ext cx="686990" cy="686990"/>
          </a:xfrm>
          <a:prstGeom prst="roundRect">
            <a:avLst/>
          </a:prstGeom>
          <a:solidFill>
            <a:schemeClr val="bg1">
              <a:lumMod val="9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39" name="直接连接符 38"/>
          <p:cNvCxnSpPr/>
          <p:nvPr/>
        </p:nvCxnSpPr>
        <p:spPr bwMode="auto">
          <a:xfrm>
            <a:off x="592138" y="741363"/>
            <a:ext cx="11466512" cy="0"/>
          </a:xfrm>
          <a:prstGeom prst="line">
            <a:avLst/>
          </a:prstGeom>
          <a:solidFill>
            <a:schemeClr val="accent1"/>
          </a:solidFill>
          <a:ln w="19050" cap="flat" cmpd="sng" algn="ctr">
            <a:solidFill>
              <a:schemeClr val="bg1">
                <a:lumMod val="75000"/>
              </a:schemeClr>
            </a:solidFill>
            <a:prstDash val="sysDash"/>
            <a:round/>
            <a:headEnd type="none" w="med" len="med"/>
            <a:tailEnd type="none" w="med" len="med"/>
          </a:ln>
          <a:effectLst/>
        </p:spPr>
      </p:cxn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barn(outVertical)">
                                      <p:cBhvr>
                                        <p:cTn id="27" dur="500"/>
                                        <p:tgtEl>
                                          <p:spTgt spid="1024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p:tgtEl>
                                          <p:spTgt spid="23"/>
                                        </p:tgtEl>
                                        <p:attrNameLst>
                                          <p:attrName>ppt_y</p:attrName>
                                        </p:attrNameLst>
                                      </p:cBhvr>
                                      <p:tavLst>
                                        <p:tav tm="0">
                                          <p:val>
                                            <p:strVal val="#ppt_y+#ppt_h*1.125000"/>
                                          </p:val>
                                        </p:tav>
                                        <p:tav tm="100000">
                                          <p:val>
                                            <p:strVal val="#ppt_y"/>
                                          </p:val>
                                        </p:tav>
                                      </p:tavLst>
                                    </p:anim>
                                    <p:animEffect transition="in" filter="wipe(up)">
                                      <p:cBhvr>
                                        <p:cTn id="70" dur="500"/>
                                        <p:tgtEl>
                                          <p:spTgt spid="23"/>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p:tgtEl>
                                          <p:spTgt spid="24"/>
                                        </p:tgtEl>
                                        <p:attrNameLst>
                                          <p:attrName>ppt_y</p:attrName>
                                        </p:attrNameLst>
                                      </p:cBhvr>
                                      <p:tavLst>
                                        <p:tav tm="0">
                                          <p:val>
                                            <p:strVal val="#ppt_y+#ppt_h*1.125000"/>
                                          </p:val>
                                        </p:tav>
                                        <p:tav tm="100000">
                                          <p:val>
                                            <p:strVal val="#ppt_y"/>
                                          </p:val>
                                        </p:tav>
                                      </p:tavLst>
                                    </p:anim>
                                    <p:animEffect transition="in" filter="wipe(up)">
                                      <p:cBhvr>
                                        <p:cTn id="74" dur="500"/>
                                        <p:tgtEl>
                                          <p:spTgt spid="24"/>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p:tgtEl>
                                          <p:spTgt spid="25"/>
                                        </p:tgtEl>
                                        <p:attrNameLst>
                                          <p:attrName>ppt_y</p:attrName>
                                        </p:attrNameLst>
                                      </p:cBhvr>
                                      <p:tavLst>
                                        <p:tav tm="0">
                                          <p:val>
                                            <p:strVal val="#ppt_y+#ppt_h*1.125000"/>
                                          </p:val>
                                        </p:tav>
                                        <p:tav tm="100000">
                                          <p:val>
                                            <p:strVal val="#ppt_y"/>
                                          </p:val>
                                        </p:tav>
                                      </p:tavLst>
                                    </p:anim>
                                    <p:animEffect transition="in" filter="wipe(up)">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up)">
                                      <p:cBhvr>
                                        <p:cTn id="83" dur="500"/>
                                        <p:tgtEl>
                                          <p:spTgt spid="26"/>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up)">
                                      <p:cBhvr>
                                        <p:cTn id="86" dur="500"/>
                                        <p:tgtEl>
                                          <p:spTgt spid="27"/>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up)">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up)">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6" grpId="0"/>
      <p:bldP spid="27" grpId="0"/>
      <p:bldP spid="28" grpId="0"/>
      <p:bldP spid="30" grpId="0"/>
      <p:bldP spid="32" grpId="0" animBg="1"/>
      <p:bldP spid="33" grpId="0" animBg="1"/>
      <p:bldP spid="34" grpId="0" animBg="1"/>
      <p:bldP spid="35" grpId="0" animBg="1"/>
      <p:bldP spid="36" grpId="0"/>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G:\2\图片图标封面\万圣节\44.jpg"/>
          <p:cNvPicPr>
            <a:picLocks noChangeAspect="1" noChangeArrowheads="1"/>
          </p:cNvPicPr>
          <p:nvPr/>
        </p:nvPicPr>
        <p:blipFill rotWithShape="1">
          <a:blip r:embed="rId3" cstate="email"/>
          <a:srcRect/>
          <a:stretch>
            <a:fillRect/>
          </a:stretch>
        </p:blipFill>
        <p:spPr bwMode="auto">
          <a:xfrm>
            <a:off x="3525903" y="2133600"/>
            <a:ext cx="8666097" cy="2628900"/>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77"/>
          <p:cNvSpPr txBox="1">
            <a:spLocks noChangeArrowheads="1"/>
          </p:cNvSpPr>
          <p:nvPr/>
        </p:nvSpPr>
        <p:spPr bwMode="auto">
          <a:xfrm>
            <a:off x="1717675" y="5387975"/>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b="1" dirty="0">
                <a:solidFill>
                  <a:schemeClr val="tx1">
                    <a:lumMod val="65000"/>
                    <a:lumOff val="35000"/>
                  </a:schemeClr>
                </a:solidFill>
                <a:latin typeface="微软雅黑" panose="020B0503020204020204" pitchFamily="34" charset="-122"/>
              </a:rPr>
              <a:t>点击输入标题文字</a:t>
            </a:r>
          </a:p>
        </p:txBody>
      </p:sp>
      <p:sp>
        <p:nvSpPr>
          <p:cNvPr id="18" name="矩形 178"/>
          <p:cNvSpPr>
            <a:spLocks noChangeArrowheads="1"/>
          </p:cNvSpPr>
          <p:nvPr/>
        </p:nvSpPr>
        <p:spPr bwMode="auto">
          <a:xfrm>
            <a:off x="1717675" y="5772150"/>
            <a:ext cx="43799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600" dirty="0">
              <a:solidFill>
                <a:schemeClr val="tx1">
                  <a:lumMod val="50000"/>
                  <a:lumOff val="50000"/>
                </a:schemeClr>
              </a:solidFill>
              <a:latin typeface="微软雅黑" panose="020B0503020204020204" pitchFamily="34" charset="-122"/>
            </a:endParaRPr>
          </a:p>
        </p:txBody>
      </p:sp>
      <p:sp>
        <p:nvSpPr>
          <p:cNvPr id="19" name="文本框 179"/>
          <p:cNvSpPr txBox="1">
            <a:spLocks noChangeArrowheads="1"/>
          </p:cNvSpPr>
          <p:nvPr/>
        </p:nvSpPr>
        <p:spPr bwMode="auto">
          <a:xfrm>
            <a:off x="6973888" y="5387975"/>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b="1" dirty="0">
                <a:solidFill>
                  <a:schemeClr val="tx1">
                    <a:lumMod val="65000"/>
                    <a:lumOff val="35000"/>
                  </a:schemeClr>
                </a:solidFill>
                <a:latin typeface="微软雅黑" panose="020B0503020204020204" pitchFamily="34" charset="-122"/>
              </a:rPr>
              <a:t>点击输入标题文字</a:t>
            </a:r>
          </a:p>
        </p:txBody>
      </p:sp>
      <p:sp>
        <p:nvSpPr>
          <p:cNvPr id="20" name="矩形 180"/>
          <p:cNvSpPr>
            <a:spLocks noChangeArrowheads="1"/>
          </p:cNvSpPr>
          <p:nvPr/>
        </p:nvSpPr>
        <p:spPr bwMode="auto">
          <a:xfrm>
            <a:off x="6973888" y="5772150"/>
            <a:ext cx="43799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4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a:t>
            </a:r>
            <a:endParaRPr lang="zh-CN" altLang="zh-CN" sz="1600" dirty="0">
              <a:solidFill>
                <a:schemeClr val="tx1">
                  <a:lumMod val="50000"/>
                  <a:lumOff val="50000"/>
                </a:schemeClr>
              </a:solidFill>
              <a:latin typeface="微软雅黑" panose="020B0503020204020204" pitchFamily="34" charset="-122"/>
            </a:endParaRPr>
          </a:p>
        </p:txBody>
      </p:sp>
      <p:sp>
        <p:nvSpPr>
          <p:cNvPr id="21" name="圆角矩形 19"/>
          <p:cNvSpPr>
            <a:spLocks noChangeAspect="1" noChangeArrowheads="1"/>
          </p:cNvSpPr>
          <p:nvPr/>
        </p:nvSpPr>
        <p:spPr bwMode="auto">
          <a:xfrm>
            <a:off x="841375" y="5489575"/>
            <a:ext cx="720725" cy="719138"/>
          </a:xfrm>
          <a:prstGeom prst="roundRect">
            <a:avLst>
              <a:gd name="adj" fmla="val 3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2" name="圆角矩形 20"/>
          <p:cNvSpPr>
            <a:spLocks noChangeAspect="1" noChangeArrowheads="1"/>
          </p:cNvSpPr>
          <p:nvPr/>
        </p:nvSpPr>
        <p:spPr bwMode="auto">
          <a:xfrm>
            <a:off x="6097588" y="5489575"/>
            <a:ext cx="720725" cy="719138"/>
          </a:xfrm>
          <a:prstGeom prst="roundRect">
            <a:avLst>
              <a:gd name="adj" fmla="val 3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pic>
        <p:nvPicPr>
          <p:cNvPr id="23" name="Group 4"/>
          <p:cNvPicPr>
            <a:picLocks noChangeAspect="1" noChangeArrowheads="1"/>
          </p:cNvPicPr>
          <p:nvPr/>
        </p:nvPicPr>
        <p:blipFill>
          <a:blip r:embed="rId4" cstate="email"/>
          <a:srcRect/>
          <a:stretch>
            <a:fillRect/>
          </a:stretch>
        </p:blipFill>
        <p:spPr bwMode="auto">
          <a:xfrm>
            <a:off x="933450" y="5583238"/>
            <a:ext cx="534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oup 5"/>
          <p:cNvPicPr>
            <a:picLocks noChangeAspect="1" noChangeArrowheads="1"/>
          </p:cNvPicPr>
          <p:nvPr/>
        </p:nvPicPr>
        <p:blipFill>
          <a:blip r:embed="rId5" cstate="email"/>
          <a:srcRect/>
          <a:stretch>
            <a:fillRect/>
          </a:stretch>
        </p:blipFill>
        <p:spPr bwMode="auto">
          <a:xfrm>
            <a:off x="6188075" y="5570538"/>
            <a:ext cx="5413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26"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27" name="圆角矩形 26"/>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28" name="直接连接符 27"/>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16" name="矩形 8"/>
          <p:cNvSpPr>
            <a:spLocks noChangeArrowheads="1"/>
          </p:cNvSpPr>
          <p:nvPr/>
        </p:nvSpPr>
        <p:spPr bwMode="auto">
          <a:xfrm>
            <a:off x="-28788" y="2133601"/>
            <a:ext cx="3554691" cy="2628900"/>
          </a:xfrm>
          <a:prstGeom prst="rect">
            <a:avLst/>
          </a:prstGeom>
          <a:solidFill>
            <a:schemeClr val="accent1">
              <a:lumMod val="50000"/>
              <a:alpha val="89803"/>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9" name="矩形 178"/>
          <p:cNvSpPr>
            <a:spLocks noChangeArrowheads="1"/>
          </p:cNvSpPr>
          <p:nvPr/>
        </p:nvSpPr>
        <p:spPr bwMode="auto">
          <a:xfrm>
            <a:off x="133351" y="3112532"/>
            <a:ext cx="31813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bg1">
                    <a:lumMod val="85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顶部“开始”面板中可以对字体题数字等都可以通过点击标题数字等都可以通过点击。</a:t>
            </a:r>
            <a:endParaRPr lang="zh-CN" altLang="zh-CN" sz="1200" dirty="0">
              <a:solidFill>
                <a:schemeClr val="bg1">
                  <a:lumMod val="85000"/>
                </a:schemeClr>
              </a:solidFill>
              <a:latin typeface="微软雅黑" panose="020B0503020204020204" pitchFamily="34" charset="-122"/>
            </a:endParaRPr>
          </a:p>
        </p:txBody>
      </p:sp>
      <p:sp>
        <p:nvSpPr>
          <p:cNvPr id="30" name="文本框 177"/>
          <p:cNvSpPr txBox="1">
            <a:spLocks noChangeArrowheads="1"/>
          </p:cNvSpPr>
          <p:nvPr/>
        </p:nvSpPr>
        <p:spPr bwMode="auto">
          <a:xfrm>
            <a:off x="186074" y="2568575"/>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b="1" dirty="0">
                <a:solidFill>
                  <a:schemeClr val="bg1">
                    <a:lumMod val="85000"/>
                  </a:schemeClr>
                </a:solidFill>
                <a:latin typeface="微软雅黑" panose="020B0503020204020204" pitchFamily="34" charset="-122"/>
              </a:rPr>
              <a:t>点击输入标题文字</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7411"/>
                                        </p:tgtEl>
                                        <p:attrNameLst>
                                          <p:attrName>style.visibility</p:attrName>
                                        </p:attrNameLst>
                                      </p:cBhvr>
                                      <p:to>
                                        <p:strVal val="visible"/>
                                      </p:to>
                                    </p:set>
                                    <p:anim calcmode="lin" valueType="num">
                                      <p:cBhvr additive="base">
                                        <p:cTn id="27" dur="500" fill="hold"/>
                                        <p:tgtEl>
                                          <p:spTgt spid="17411"/>
                                        </p:tgtEl>
                                        <p:attrNameLst>
                                          <p:attrName>ppt_x</p:attrName>
                                        </p:attrNameLst>
                                      </p:cBhvr>
                                      <p:tavLst>
                                        <p:tav tm="0">
                                          <p:val>
                                            <p:strVal val="1+#ppt_w/2"/>
                                          </p:val>
                                        </p:tav>
                                        <p:tav tm="100000">
                                          <p:val>
                                            <p:strVal val="#ppt_x"/>
                                          </p:val>
                                        </p:tav>
                                      </p:tavLst>
                                    </p:anim>
                                    <p:anim calcmode="lin" valueType="num">
                                      <p:cBhvr additive="base">
                                        <p:cTn id="2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53" presetClass="entr" presetSubtype="16"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par>
                                <p:cTn id="63" presetID="53" presetClass="entr" presetSubtype="16"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p:tgtEl>
                                          <p:spTgt spid="17"/>
                                        </p:tgtEl>
                                        <p:attrNameLst>
                                          <p:attrName>ppt_y</p:attrName>
                                        </p:attrNameLst>
                                      </p:cBhvr>
                                      <p:tavLst>
                                        <p:tav tm="0">
                                          <p:val>
                                            <p:strVal val="#ppt_y+#ppt_h*1.125000"/>
                                          </p:val>
                                        </p:tav>
                                        <p:tav tm="100000">
                                          <p:val>
                                            <p:strVal val="#ppt_y"/>
                                          </p:val>
                                        </p:tav>
                                      </p:tavLst>
                                    </p:anim>
                                    <p:animEffect transition="in" filter="wipe(up)">
                                      <p:cBhvr>
                                        <p:cTn id="73" dur="500"/>
                                        <p:tgtEl>
                                          <p:spTgt spid="17"/>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p:tgtEl>
                                          <p:spTgt spid="19"/>
                                        </p:tgtEl>
                                        <p:attrNameLst>
                                          <p:attrName>ppt_y</p:attrName>
                                        </p:attrNameLst>
                                      </p:cBhvr>
                                      <p:tavLst>
                                        <p:tav tm="0">
                                          <p:val>
                                            <p:strVal val="#ppt_y+#ppt_h*1.125000"/>
                                          </p:val>
                                        </p:tav>
                                        <p:tav tm="100000">
                                          <p:val>
                                            <p:strVal val="#ppt_y"/>
                                          </p:val>
                                        </p:tav>
                                      </p:tavLst>
                                    </p:anim>
                                    <p:animEffect transition="in" filter="wipe(up)">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ppt_x"/>
                                          </p:val>
                                        </p:tav>
                                        <p:tav tm="100000">
                                          <p:val>
                                            <p:strVal val="#ppt_x"/>
                                          </p:val>
                                        </p:tav>
                                      </p:tavLst>
                                    </p:anim>
                                    <p:anim calcmode="lin" valueType="num">
                                      <p:cBhvr additive="base">
                                        <p:cTn id="83" dur="500" fill="hold"/>
                                        <p:tgtEl>
                                          <p:spTgt spid="1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ppt_x"/>
                                          </p:val>
                                        </p:tav>
                                        <p:tav tm="100000">
                                          <p:val>
                                            <p:strVal val="#ppt_x"/>
                                          </p:val>
                                        </p:tav>
                                      </p:tavLst>
                                    </p:anim>
                                    <p:anim calcmode="lin" valueType="num">
                                      <p:cBhvr additive="base">
                                        <p:cTn id="8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P spid="22" grpId="0" animBg="1"/>
      <p:bldP spid="25" grpId="0"/>
      <p:bldP spid="26" grpId="0"/>
      <p:bldP spid="27" grpId="0" animBg="1"/>
      <p:bldP spid="16" grpId="0" animBg="1"/>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圆角矩形 5"/>
          <p:cNvSpPr>
            <a:spLocks noChangeAspect="1" noChangeArrowheads="1"/>
          </p:cNvSpPr>
          <p:nvPr/>
        </p:nvSpPr>
        <p:spPr bwMode="auto">
          <a:xfrm>
            <a:off x="5335588" y="1890713"/>
            <a:ext cx="720725" cy="720725"/>
          </a:xfrm>
          <a:prstGeom prst="roundRect">
            <a:avLst>
              <a:gd name="adj" fmla="val 30000"/>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0" name="圆角矩形 6"/>
          <p:cNvSpPr>
            <a:spLocks noChangeAspect="1" noChangeArrowheads="1"/>
          </p:cNvSpPr>
          <p:nvPr/>
        </p:nvSpPr>
        <p:spPr bwMode="auto">
          <a:xfrm>
            <a:off x="6151563" y="1890713"/>
            <a:ext cx="719137" cy="720725"/>
          </a:xfrm>
          <a:prstGeom prst="roundRect">
            <a:avLst>
              <a:gd name="adj" fmla="val 3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1" name="圆角矩形 7"/>
          <p:cNvSpPr>
            <a:spLocks noChangeAspect="1" noChangeArrowheads="1"/>
          </p:cNvSpPr>
          <p:nvPr/>
        </p:nvSpPr>
        <p:spPr bwMode="auto">
          <a:xfrm>
            <a:off x="6965950" y="1890713"/>
            <a:ext cx="719138" cy="720725"/>
          </a:xfrm>
          <a:prstGeom prst="roundRect">
            <a:avLst>
              <a:gd name="adj" fmla="val 30000"/>
            </a:avLst>
          </a:prstGeom>
          <a:solidFill>
            <a:schemeClr val="accent1">
              <a:lumMod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2" name="圆角矩形 10"/>
          <p:cNvSpPr>
            <a:spLocks noChangeAspect="1" noChangeArrowheads="1"/>
          </p:cNvSpPr>
          <p:nvPr/>
        </p:nvSpPr>
        <p:spPr bwMode="auto">
          <a:xfrm>
            <a:off x="4521200" y="1890713"/>
            <a:ext cx="720725" cy="720725"/>
          </a:xfrm>
          <a:prstGeom prst="roundRect">
            <a:avLst>
              <a:gd name="adj" fmla="val 30000"/>
            </a:avLst>
          </a:prstGeom>
          <a:solidFill>
            <a:srgbClr val="926F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3" name="矩形 13"/>
          <p:cNvSpPr>
            <a:spLocks noChangeArrowheads="1"/>
          </p:cNvSpPr>
          <p:nvPr/>
        </p:nvSpPr>
        <p:spPr bwMode="auto">
          <a:xfrm>
            <a:off x="839788" y="1830388"/>
            <a:ext cx="3516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sp>
        <p:nvSpPr>
          <p:cNvPr id="19464" name="矩形 14"/>
          <p:cNvSpPr>
            <a:spLocks noChangeArrowheads="1"/>
          </p:cNvSpPr>
          <p:nvPr/>
        </p:nvSpPr>
        <p:spPr bwMode="auto">
          <a:xfrm>
            <a:off x="7835900" y="1830388"/>
            <a:ext cx="3516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1200" dirty="0">
                <a:solidFill>
                  <a:schemeClr val="tx1">
                    <a:lumMod val="50000"/>
                    <a:lumOff val="50000"/>
                  </a:schemeClr>
                </a:solidFill>
                <a:latin typeface="微软雅黑" panose="020B0503020204020204" pitchFamily="34" charset="-122"/>
              </a:rPr>
              <a:t>标题数字等都可以通过点击和重新输入进行更改，顶部“开始”面板中可以对字体题数字等都可以通过点击标题数字等都可以通过点击标题数字等都可以通过点击和重新输入进行更改。</a:t>
            </a:r>
            <a:endParaRPr lang="zh-CN" altLang="zh-CN" sz="1400" dirty="0">
              <a:solidFill>
                <a:schemeClr val="tx1">
                  <a:lumMod val="50000"/>
                  <a:lumOff val="50000"/>
                </a:schemeClr>
              </a:solidFill>
              <a:latin typeface="微软雅黑" panose="020B0503020204020204" pitchFamily="34" charset="-122"/>
            </a:endParaRPr>
          </a:p>
        </p:txBody>
      </p:sp>
      <p:pic>
        <p:nvPicPr>
          <p:cNvPr id="19465" name="Group 4"/>
          <p:cNvPicPr>
            <a:picLocks noChangeAspect="1" noChangeArrowheads="1"/>
          </p:cNvPicPr>
          <p:nvPr/>
        </p:nvPicPr>
        <p:blipFill>
          <a:blip r:embed="rId3" cstate="email"/>
          <a:srcRect/>
          <a:stretch>
            <a:fillRect/>
          </a:stretch>
        </p:blipFill>
        <p:spPr bwMode="auto">
          <a:xfrm>
            <a:off x="5426075" y="1982788"/>
            <a:ext cx="5413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Freeform 5"/>
          <p:cNvSpPr>
            <a:spLocks noChangeAspect="1" noEditPoints="1"/>
          </p:cNvSpPr>
          <p:nvPr/>
        </p:nvSpPr>
        <p:spPr bwMode="auto">
          <a:xfrm>
            <a:off x="4651375" y="1998663"/>
            <a:ext cx="414338" cy="504825"/>
          </a:xfrm>
          <a:custGeom>
            <a:avLst/>
            <a:gdLst>
              <a:gd name="T0" fmla="*/ 1403 w 1518"/>
              <a:gd name="T1" fmla="*/ 1602 h 1847"/>
              <a:gd name="T2" fmla="*/ 1384 w 1518"/>
              <a:gd name="T3" fmla="*/ 1190 h 1847"/>
              <a:gd name="T4" fmla="*/ 1297 w 1518"/>
              <a:gd name="T5" fmla="*/ 890 h 1847"/>
              <a:gd name="T6" fmla="*/ 1320 w 1518"/>
              <a:gd name="T7" fmla="*/ 897 h 1847"/>
              <a:gd name="T8" fmla="*/ 1408 w 1518"/>
              <a:gd name="T9" fmla="*/ 745 h 1847"/>
              <a:gd name="T10" fmla="*/ 1388 w 1518"/>
              <a:gd name="T11" fmla="*/ 696 h 1847"/>
              <a:gd name="T12" fmla="*/ 657 w 1518"/>
              <a:gd name="T13" fmla="*/ 189 h 1847"/>
              <a:gd name="T14" fmla="*/ 317 w 1518"/>
              <a:gd name="T15" fmla="*/ 8 h 1847"/>
              <a:gd name="T16" fmla="*/ 107 w 1518"/>
              <a:gd name="T17" fmla="*/ 679 h 1847"/>
              <a:gd name="T18" fmla="*/ 267 w 1518"/>
              <a:gd name="T19" fmla="*/ 775 h 1847"/>
              <a:gd name="T20" fmla="*/ 468 w 1518"/>
              <a:gd name="T21" fmla="*/ 547 h 1847"/>
              <a:gd name="T22" fmla="*/ 622 w 1518"/>
              <a:gd name="T23" fmla="*/ 669 h 1847"/>
              <a:gd name="T24" fmla="*/ 487 w 1518"/>
              <a:gd name="T25" fmla="*/ 1602 h 1847"/>
              <a:gd name="T26" fmla="*/ 38 w 1518"/>
              <a:gd name="T27" fmla="*/ 1602 h 1847"/>
              <a:gd name="T28" fmla="*/ 0 w 1518"/>
              <a:gd name="T29" fmla="*/ 1809 h 1847"/>
              <a:gd name="T30" fmla="*/ 1480 w 1518"/>
              <a:gd name="T31" fmla="*/ 1847 h 1847"/>
              <a:gd name="T32" fmla="*/ 1518 w 1518"/>
              <a:gd name="T33" fmla="*/ 1639 h 1847"/>
              <a:gd name="T34" fmla="*/ 1222 w 1518"/>
              <a:gd name="T35" fmla="*/ 1190 h 1847"/>
              <a:gd name="T36" fmla="*/ 1116 w 1518"/>
              <a:gd name="T37" fmla="*/ 1209 h 1847"/>
              <a:gd name="T38" fmla="*/ 1031 w 1518"/>
              <a:gd name="T39" fmla="*/ 1602 h 1847"/>
              <a:gd name="T40" fmla="*/ 905 w 1518"/>
              <a:gd name="T41" fmla="*/ 727 h 1847"/>
              <a:gd name="T42" fmla="*/ 1222 w 1518"/>
              <a:gd name="T43" fmla="*/ 1190 h 1847"/>
              <a:gd name="T44" fmla="*/ 720 w 1518"/>
              <a:gd name="T45" fmla="*/ 838 h 1847"/>
              <a:gd name="T46" fmla="*/ 852 w 1518"/>
              <a:gd name="T47" fmla="*/ 936 h 1847"/>
              <a:gd name="T48" fmla="*/ 641 w 1518"/>
              <a:gd name="T49" fmla="*/ 1112 h 1847"/>
              <a:gd name="T50" fmla="*/ 808 w 1518"/>
              <a:gd name="T51" fmla="*/ 1006 h 1847"/>
              <a:gd name="T52" fmla="*/ 910 w 1518"/>
              <a:gd name="T53" fmla="*/ 1342 h 1847"/>
              <a:gd name="T54" fmla="*/ 870 w 1518"/>
              <a:gd name="T55" fmla="*/ 1064 h 1847"/>
              <a:gd name="T56" fmla="*/ 925 w 1518"/>
              <a:gd name="T57" fmla="*/ 1445 h 1847"/>
              <a:gd name="T58" fmla="*/ 709 w 1518"/>
              <a:gd name="T59" fmla="*/ 1602 h 1847"/>
              <a:gd name="T60" fmla="*/ 693 w 1518"/>
              <a:gd name="T61" fmla="*/ 754 h 1847"/>
              <a:gd name="T62" fmla="*/ 783 w 1518"/>
              <a:gd name="T63" fmla="*/ 677 h 1847"/>
              <a:gd name="T64" fmla="*/ 849 w 1518"/>
              <a:gd name="T65" fmla="*/ 1399 h 1847"/>
              <a:gd name="T66" fmla="*/ 624 w 1518"/>
              <a:gd name="T67" fmla="*/ 1226 h 1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8"/>
              <a:gd name="T103" fmla="*/ 0 h 1847"/>
              <a:gd name="T104" fmla="*/ 1518 w 1518"/>
              <a:gd name="T105" fmla="*/ 1847 h 18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pic>
        <p:nvPicPr>
          <p:cNvPr id="19467" name="Group 5"/>
          <p:cNvPicPr>
            <a:picLocks noChangeAspect="1" noChangeArrowheads="1"/>
          </p:cNvPicPr>
          <p:nvPr/>
        </p:nvPicPr>
        <p:blipFill>
          <a:blip r:embed="rId4" cstate="email"/>
          <a:srcRect/>
          <a:stretch>
            <a:fillRect/>
          </a:stretch>
        </p:blipFill>
        <p:spPr bwMode="auto">
          <a:xfrm>
            <a:off x="6242050" y="2001838"/>
            <a:ext cx="5365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Freeform 5"/>
          <p:cNvSpPr>
            <a:spLocks noChangeAspect="1" noEditPoints="1"/>
          </p:cNvSpPr>
          <p:nvPr/>
        </p:nvSpPr>
        <p:spPr bwMode="auto">
          <a:xfrm>
            <a:off x="7056438" y="2051050"/>
            <a:ext cx="539750" cy="400050"/>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3"/>
              <a:gd name="T133" fmla="*/ 0 h 194"/>
              <a:gd name="T134" fmla="*/ 263 w 263"/>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19" name="标题 1"/>
          <p:cNvSpPr txBox="1"/>
          <p:nvPr/>
        </p:nvSpPr>
        <p:spPr>
          <a:xfrm>
            <a:off x="476250" y="155575"/>
            <a:ext cx="7315200" cy="606425"/>
          </a:xfrm>
          <a:prstGeom prst="rect">
            <a:avLst/>
          </a:prstGeom>
        </p:spPr>
        <p:txBody>
          <a:bodyPr/>
          <a:lst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a:lstStyle>
          <a:p>
            <a:pPr eaLnBrk="1" hangingPunct="1"/>
            <a:r>
              <a:rPr lang="zh-CN" altLang="en-US" sz="3600" b="1">
                <a:solidFill>
                  <a:srgbClr val="926F00"/>
                </a:solidFill>
                <a:latin typeface="★时尚中黑" pitchFamily="2" charset="-122"/>
                <a:ea typeface="★时尚中黑" pitchFamily="2" charset="-122"/>
              </a:rPr>
              <a:t>点击输入标题文字内容</a:t>
            </a:r>
            <a:endParaRPr lang="zh-CN" altLang="en-US" sz="3600" b="1" dirty="0">
              <a:solidFill>
                <a:srgbClr val="926F00"/>
              </a:solidFill>
              <a:latin typeface="★时尚中黑" pitchFamily="2" charset="-122"/>
              <a:ea typeface="★时尚中黑" pitchFamily="2" charset="-122"/>
            </a:endParaRPr>
          </a:p>
        </p:txBody>
      </p:sp>
      <p:sp>
        <p:nvSpPr>
          <p:cNvPr id="20" name="文本框 6"/>
          <p:cNvSpPr txBox="1">
            <a:spLocks noChangeArrowheads="1"/>
          </p:cNvSpPr>
          <p:nvPr/>
        </p:nvSpPr>
        <p:spPr bwMode="auto">
          <a:xfrm>
            <a:off x="516606" y="747713"/>
            <a:ext cx="9185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spcAft>
                <a:spcPts val="800"/>
              </a:spcAft>
            </a:pPr>
            <a:r>
              <a:rPr lang="en-US" altLang="zh-CN" sz="1400" dirty="0">
                <a:solidFill>
                  <a:schemeClr val="tx1">
                    <a:lumMod val="50000"/>
                    <a:lumOff val="50000"/>
                  </a:schemeClr>
                </a:solidFill>
                <a:latin typeface="Adobe 繁黑體 Std B" pitchFamily="34" charset="-128"/>
                <a:ea typeface="Adobe 繁黑體 Std B" pitchFamily="34" charset="-128"/>
              </a:rPr>
              <a:t>A designer can use default text to simulate what text would look like. It looks even better with you using this </a:t>
            </a:r>
            <a:endParaRPr lang="zh-CN" altLang="en-US" sz="1400" dirty="0">
              <a:solidFill>
                <a:schemeClr val="tx1">
                  <a:lumMod val="50000"/>
                  <a:lumOff val="50000"/>
                </a:schemeClr>
              </a:solidFill>
              <a:latin typeface="Adobe 繁黑體 Std B" pitchFamily="34" charset="-128"/>
              <a:ea typeface="Adobe 繁黑體 Std B" pitchFamily="34" charset="-128"/>
            </a:endParaRPr>
          </a:p>
        </p:txBody>
      </p:sp>
      <p:sp>
        <p:nvSpPr>
          <p:cNvPr id="21" name="圆角矩形 20"/>
          <p:cNvSpPr/>
          <p:nvPr/>
        </p:nvSpPr>
        <p:spPr bwMode="auto">
          <a:xfrm rot="2700000">
            <a:off x="-372282" y="289919"/>
            <a:ext cx="686990" cy="686990"/>
          </a:xfrm>
          <a:prstGeom prst="roundRect">
            <a:avLst/>
          </a:prstGeom>
          <a:solidFill>
            <a:srgbClr val="926F00">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Segoe UI" panose="020B0502040204020203" pitchFamily="34" charset="0"/>
              <a:ea typeface="微软雅黑" panose="020B0503020204020204" pitchFamily="34" charset="-122"/>
            </a:endParaRPr>
          </a:p>
        </p:txBody>
      </p:sp>
      <p:cxnSp>
        <p:nvCxnSpPr>
          <p:cNvPr id="22" name="直接连接符 21"/>
          <p:cNvCxnSpPr/>
          <p:nvPr/>
        </p:nvCxnSpPr>
        <p:spPr bwMode="auto">
          <a:xfrm>
            <a:off x="592138" y="741363"/>
            <a:ext cx="11466512" cy="0"/>
          </a:xfrm>
          <a:prstGeom prst="line">
            <a:avLst/>
          </a:prstGeom>
          <a:solidFill>
            <a:schemeClr val="accent1"/>
          </a:solidFill>
          <a:ln w="19050" cap="flat" cmpd="sng" algn="ctr">
            <a:solidFill>
              <a:schemeClr val="tx1">
                <a:lumMod val="65000"/>
                <a:lumOff val="35000"/>
              </a:schemeClr>
            </a:solidFill>
            <a:prstDash val="sysDash"/>
            <a:round/>
            <a:headEnd type="none" w="med" len="med"/>
            <a:tailEnd type="none" w="med" len="med"/>
          </a:ln>
          <a:effectLst/>
        </p:spPr>
      </p:cxnSp>
      <p:sp>
        <p:nvSpPr>
          <p:cNvPr id="23" name="矩形 6"/>
          <p:cNvSpPr>
            <a:spLocks noChangeArrowheads="1"/>
          </p:cNvSpPr>
          <p:nvPr/>
        </p:nvSpPr>
        <p:spPr bwMode="auto">
          <a:xfrm>
            <a:off x="1314450" y="3276600"/>
            <a:ext cx="9582150" cy="3581400"/>
          </a:xfrm>
          <a:prstGeom prst="rect">
            <a:avLst/>
          </a:prstGeom>
          <a:solidFill>
            <a:srgbClr val="926F00"/>
          </a:solidFill>
          <a:ln w="9525">
            <a:noFill/>
            <a:miter lim="800000"/>
          </a:ln>
        </p:spPr>
        <p:txBody>
          <a:bodyPr anchor="ctr"/>
          <a:lstStyle/>
          <a:p>
            <a:pPr algn="ctr" eaLnBrk="1" hangingPunct="1">
              <a:defRPr/>
            </a:pPr>
            <a:endParaRPr lang="zh-CN" altLang="en-US">
              <a:solidFill>
                <a:srgbClr val="FFFFFF"/>
              </a:solidFill>
            </a:endParaRPr>
          </a:p>
        </p:txBody>
      </p:sp>
      <p:pic>
        <p:nvPicPr>
          <p:cNvPr id="24" name="Picture 2" descr="G:\2\图片图标封面\万圣节\28.jpg"/>
          <p:cNvPicPr>
            <a:picLocks noChangeAspect="1" noChangeArrowheads="1"/>
          </p:cNvPicPr>
          <p:nvPr/>
        </p:nvPicPr>
        <p:blipFill rotWithShape="1">
          <a:blip r:embed="rId5" cstate="email"/>
          <a:srcRect/>
          <a:stretch>
            <a:fillRect/>
          </a:stretch>
        </p:blipFill>
        <p:spPr bwMode="auto">
          <a:xfrm>
            <a:off x="1477963" y="3371850"/>
            <a:ext cx="9266237" cy="348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463"/>
                                        </p:tgtEl>
                                        <p:attrNameLst>
                                          <p:attrName>style.visibility</p:attrName>
                                        </p:attrNameLst>
                                      </p:cBhvr>
                                      <p:to>
                                        <p:strVal val="visible"/>
                                      </p:to>
                                    </p:set>
                                    <p:anim calcmode="lin" valueType="num">
                                      <p:cBhvr additive="base">
                                        <p:cTn id="27" dur="500" fill="hold"/>
                                        <p:tgtEl>
                                          <p:spTgt spid="19463"/>
                                        </p:tgtEl>
                                        <p:attrNameLst>
                                          <p:attrName>ppt_x</p:attrName>
                                        </p:attrNameLst>
                                      </p:cBhvr>
                                      <p:tavLst>
                                        <p:tav tm="0">
                                          <p:val>
                                            <p:strVal val="0-#ppt_w/2"/>
                                          </p:val>
                                        </p:tav>
                                        <p:tav tm="100000">
                                          <p:val>
                                            <p:strVal val="#ppt_x"/>
                                          </p:val>
                                        </p:tav>
                                      </p:tavLst>
                                    </p:anim>
                                    <p:anim calcmode="lin" valueType="num">
                                      <p:cBhvr additive="base">
                                        <p:cTn id="28" dur="500" fill="hold"/>
                                        <p:tgtEl>
                                          <p:spTgt spid="1946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464"/>
                                        </p:tgtEl>
                                        <p:attrNameLst>
                                          <p:attrName>style.visibility</p:attrName>
                                        </p:attrNameLst>
                                      </p:cBhvr>
                                      <p:to>
                                        <p:strVal val="visible"/>
                                      </p:to>
                                    </p:set>
                                    <p:anim calcmode="lin" valueType="num">
                                      <p:cBhvr additive="base">
                                        <p:cTn id="31" dur="500" fill="hold"/>
                                        <p:tgtEl>
                                          <p:spTgt spid="19464"/>
                                        </p:tgtEl>
                                        <p:attrNameLst>
                                          <p:attrName>ppt_x</p:attrName>
                                        </p:attrNameLst>
                                      </p:cBhvr>
                                      <p:tavLst>
                                        <p:tav tm="0">
                                          <p:val>
                                            <p:strVal val="1+#ppt_w/2"/>
                                          </p:val>
                                        </p:tav>
                                        <p:tav tm="100000">
                                          <p:val>
                                            <p:strVal val="#ppt_x"/>
                                          </p:val>
                                        </p:tav>
                                      </p:tavLst>
                                    </p:anim>
                                    <p:anim calcmode="lin" valueType="num">
                                      <p:cBhvr additive="base">
                                        <p:cTn id="32"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9459"/>
                                        </p:tgtEl>
                                        <p:attrNameLst>
                                          <p:attrName>style.visibility</p:attrName>
                                        </p:attrNameLst>
                                      </p:cBhvr>
                                      <p:to>
                                        <p:strVal val="visible"/>
                                      </p:to>
                                    </p:set>
                                    <p:anim calcmode="lin" valueType="num">
                                      <p:cBhvr>
                                        <p:cTn id="37" dur="500" fill="hold"/>
                                        <p:tgtEl>
                                          <p:spTgt spid="19459"/>
                                        </p:tgtEl>
                                        <p:attrNameLst>
                                          <p:attrName>ppt_w</p:attrName>
                                        </p:attrNameLst>
                                      </p:cBhvr>
                                      <p:tavLst>
                                        <p:tav tm="0">
                                          <p:val>
                                            <p:fltVal val="0"/>
                                          </p:val>
                                        </p:tav>
                                        <p:tav tm="100000">
                                          <p:val>
                                            <p:strVal val="#ppt_w"/>
                                          </p:val>
                                        </p:tav>
                                      </p:tavLst>
                                    </p:anim>
                                    <p:anim calcmode="lin" valueType="num">
                                      <p:cBhvr>
                                        <p:cTn id="38" dur="500" fill="hold"/>
                                        <p:tgtEl>
                                          <p:spTgt spid="19459"/>
                                        </p:tgtEl>
                                        <p:attrNameLst>
                                          <p:attrName>ppt_h</p:attrName>
                                        </p:attrNameLst>
                                      </p:cBhvr>
                                      <p:tavLst>
                                        <p:tav tm="0">
                                          <p:val>
                                            <p:fltVal val="0"/>
                                          </p:val>
                                        </p:tav>
                                        <p:tav tm="100000">
                                          <p:val>
                                            <p:strVal val="#ppt_h"/>
                                          </p:val>
                                        </p:tav>
                                      </p:tavLst>
                                    </p:anim>
                                    <p:animEffect transition="in" filter="fade">
                                      <p:cBhvr>
                                        <p:cTn id="39" dur="500"/>
                                        <p:tgtEl>
                                          <p:spTgt spid="194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460"/>
                                        </p:tgtEl>
                                        <p:attrNameLst>
                                          <p:attrName>style.visibility</p:attrName>
                                        </p:attrNameLst>
                                      </p:cBhvr>
                                      <p:to>
                                        <p:strVal val="visible"/>
                                      </p:to>
                                    </p:set>
                                    <p:anim calcmode="lin" valueType="num">
                                      <p:cBhvr>
                                        <p:cTn id="42" dur="500" fill="hold"/>
                                        <p:tgtEl>
                                          <p:spTgt spid="19460"/>
                                        </p:tgtEl>
                                        <p:attrNameLst>
                                          <p:attrName>ppt_w</p:attrName>
                                        </p:attrNameLst>
                                      </p:cBhvr>
                                      <p:tavLst>
                                        <p:tav tm="0">
                                          <p:val>
                                            <p:fltVal val="0"/>
                                          </p:val>
                                        </p:tav>
                                        <p:tav tm="100000">
                                          <p:val>
                                            <p:strVal val="#ppt_w"/>
                                          </p:val>
                                        </p:tav>
                                      </p:tavLst>
                                    </p:anim>
                                    <p:anim calcmode="lin" valueType="num">
                                      <p:cBhvr>
                                        <p:cTn id="43" dur="500" fill="hold"/>
                                        <p:tgtEl>
                                          <p:spTgt spid="19460"/>
                                        </p:tgtEl>
                                        <p:attrNameLst>
                                          <p:attrName>ppt_h</p:attrName>
                                        </p:attrNameLst>
                                      </p:cBhvr>
                                      <p:tavLst>
                                        <p:tav tm="0">
                                          <p:val>
                                            <p:fltVal val="0"/>
                                          </p:val>
                                        </p:tav>
                                        <p:tav tm="100000">
                                          <p:val>
                                            <p:strVal val="#ppt_h"/>
                                          </p:val>
                                        </p:tav>
                                      </p:tavLst>
                                    </p:anim>
                                    <p:animEffect transition="in" filter="fade">
                                      <p:cBhvr>
                                        <p:cTn id="44" dur="500"/>
                                        <p:tgtEl>
                                          <p:spTgt spid="1946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461"/>
                                        </p:tgtEl>
                                        <p:attrNameLst>
                                          <p:attrName>style.visibility</p:attrName>
                                        </p:attrNameLst>
                                      </p:cBhvr>
                                      <p:to>
                                        <p:strVal val="visible"/>
                                      </p:to>
                                    </p:set>
                                    <p:anim calcmode="lin" valueType="num">
                                      <p:cBhvr>
                                        <p:cTn id="47" dur="500" fill="hold"/>
                                        <p:tgtEl>
                                          <p:spTgt spid="19461"/>
                                        </p:tgtEl>
                                        <p:attrNameLst>
                                          <p:attrName>ppt_w</p:attrName>
                                        </p:attrNameLst>
                                      </p:cBhvr>
                                      <p:tavLst>
                                        <p:tav tm="0">
                                          <p:val>
                                            <p:fltVal val="0"/>
                                          </p:val>
                                        </p:tav>
                                        <p:tav tm="100000">
                                          <p:val>
                                            <p:strVal val="#ppt_w"/>
                                          </p:val>
                                        </p:tav>
                                      </p:tavLst>
                                    </p:anim>
                                    <p:anim calcmode="lin" valueType="num">
                                      <p:cBhvr>
                                        <p:cTn id="48" dur="500" fill="hold"/>
                                        <p:tgtEl>
                                          <p:spTgt spid="19461"/>
                                        </p:tgtEl>
                                        <p:attrNameLst>
                                          <p:attrName>ppt_h</p:attrName>
                                        </p:attrNameLst>
                                      </p:cBhvr>
                                      <p:tavLst>
                                        <p:tav tm="0">
                                          <p:val>
                                            <p:fltVal val="0"/>
                                          </p:val>
                                        </p:tav>
                                        <p:tav tm="100000">
                                          <p:val>
                                            <p:strVal val="#ppt_h"/>
                                          </p:val>
                                        </p:tav>
                                      </p:tavLst>
                                    </p:anim>
                                    <p:animEffect transition="in" filter="fade">
                                      <p:cBhvr>
                                        <p:cTn id="49" dur="500"/>
                                        <p:tgtEl>
                                          <p:spTgt spid="1946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9462"/>
                                        </p:tgtEl>
                                        <p:attrNameLst>
                                          <p:attrName>style.visibility</p:attrName>
                                        </p:attrNameLst>
                                      </p:cBhvr>
                                      <p:to>
                                        <p:strVal val="visible"/>
                                      </p:to>
                                    </p:set>
                                    <p:anim calcmode="lin" valueType="num">
                                      <p:cBhvr>
                                        <p:cTn id="52" dur="500" fill="hold"/>
                                        <p:tgtEl>
                                          <p:spTgt spid="19462"/>
                                        </p:tgtEl>
                                        <p:attrNameLst>
                                          <p:attrName>ppt_w</p:attrName>
                                        </p:attrNameLst>
                                      </p:cBhvr>
                                      <p:tavLst>
                                        <p:tav tm="0">
                                          <p:val>
                                            <p:fltVal val="0"/>
                                          </p:val>
                                        </p:tav>
                                        <p:tav tm="100000">
                                          <p:val>
                                            <p:strVal val="#ppt_w"/>
                                          </p:val>
                                        </p:tav>
                                      </p:tavLst>
                                    </p:anim>
                                    <p:anim calcmode="lin" valueType="num">
                                      <p:cBhvr>
                                        <p:cTn id="53" dur="500" fill="hold"/>
                                        <p:tgtEl>
                                          <p:spTgt spid="19462"/>
                                        </p:tgtEl>
                                        <p:attrNameLst>
                                          <p:attrName>ppt_h</p:attrName>
                                        </p:attrNameLst>
                                      </p:cBhvr>
                                      <p:tavLst>
                                        <p:tav tm="0">
                                          <p:val>
                                            <p:fltVal val="0"/>
                                          </p:val>
                                        </p:tav>
                                        <p:tav tm="100000">
                                          <p:val>
                                            <p:strVal val="#ppt_h"/>
                                          </p:val>
                                        </p:tav>
                                      </p:tavLst>
                                    </p:anim>
                                    <p:animEffect transition="in" filter="fade">
                                      <p:cBhvr>
                                        <p:cTn id="54" dur="500"/>
                                        <p:tgtEl>
                                          <p:spTgt spid="19462"/>
                                        </p:tgtEl>
                                      </p:cBhvr>
                                    </p:animEffect>
                                  </p:childTnLst>
                                </p:cTn>
                              </p:par>
                              <p:par>
                                <p:cTn id="55" presetID="53" presetClass="entr" presetSubtype="16" fill="hold" nodeType="withEffect">
                                  <p:stCondLst>
                                    <p:cond delay="0"/>
                                  </p:stCondLst>
                                  <p:childTnLst>
                                    <p:set>
                                      <p:cBhvr>
                                        <p:cTn id="56" dur="1" fill="hold">
                                          <p:stCondLst>
                                            <p:cond delay="0"/>
                                          </p:stCondLst>
                                        </p:cTn>
                                        <p:tgtEl>
                                          <p:spTgt spid="19465"/>
                                        </p:tgtEl>
                                        <p:attrNameLst>
                                          <p:attrName>style.visibility</p:attrName>
                                        </p:attrNameLst>
                                      </p:cBhvr>
                                      <p:to>
                                        <p:strVal val="visible"/>
                                      </p:to>
                                    </p:set>
                                    <p:anim calcmode="lin" valueType="num">
                                      <p:cBhvr>
                                        <p:cTn id="57" dur="500" fill="hold"/>
                                        <p:tgtEl>
                                          <p:spTgt spid="19465"/>
                                        </p:tgtEl>
                                        <p:attrNameLst>
                                          <p:attrName>ppt_w</p:attrName>
                                        </p:attrNameLst>
                                      </p:cBhvr>
                                      <p:tavLst>
                                        <p:tav tm="0">
                                          <p:val>
                                            <p:fltVal val="0"/>
                                          </p:val>
                                        </p:tav>
                                        <p:tav tm="100000">
                                          <p:val>
                                            <p:strVal val="#ppt_w"/>
                                          </p:val>
                                        </p:tav>
                                      </p:tavLst>
                                    </p:anim>
                                    <p:anim calcmode="lin" valueType="num">
                                      <p:cBhvr>
                                        <p:cTn id="58" dur="500" fill="hold"/>
                                        <p:tgtEl>
                                          <p:spTgt spid="19465"/>
                                        </p:tgtEl>
                                        <p:attrNameLst>
                                          <p:attrName>ppt_h</p:attrName>
                                        </p:attrNameLst>
                                      </p:cBhvr>
                                      <p:tavLst>
                                        <p:tav tm="0">
                                          <p:val>
                                            <p:fltVal val="0"/>
                                          </p:val>
                                        </p:tav>
                                        <p:tav tm="100000">
                                          <p:val>
                                            <p:strVal val="#ppt_h"/>
                                          </p:val>
                                        </p:tav>
                                      </p:tavLst>
                                    </p:anim>
                                    <p:animEffect transition="in" filter="fade">
                                      <p:cBhvr>
                                        <p:cTn id="59" dur="500"/>
                                        <p:tgtEl>
                                          <p:spTgt spid="1946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466"/>
                                        </p:tgtEl>
                                        <p:attrNameLst>
                                          <p:attrName>style.visibility</p:attrName>
                                        </p:attrNameLst>
                                      </p:cBhvr>
                                      <p:to>
                                        <p:strVal val="visible"/>
                                      </p:to>
                                    </p:set>
                                    <p:anim calcmode="lin" valueType="num">
                                      <p:cBhvr>
                                        <p:cTn id="62" dur="500" fill="hold"/>
                                        <p:tgtEl>
                                          <p:spTgt spid="19466"/>
                                        </p:tgtEl>
                                        <p:attrNameLst>
                                          <p:attrName>ppt_w</p:attrName>
                                        </p:attrNameLst>
                                      </p:cBhvr>
                                      <p:tavLst>
                                        <p:tav tm="0">
                                          <p:val>
                                            <p:fltVal val="0"/>
                                          </p:val>
                                        </p:tav>
                                        <p:tav tm="100000">
                                          <p:val>
                                            <p:strVal val="#ppt_w"/>
                                          </p:val>
                                        </p:tav>
                                      </p:tavLst>
                                    </p:anim>
                                    <p:anim calcmode="lin" valueType="num">
                                      <p:cBhvr>
                                        <p:cTn id="63" dur="500" fill="hold"/>
                                        <p:tgtEl>
                                          <p:spTgt spid="19466"/>
                                        </p:tgtEl>
                                        <p:attrNameLst>
                                          <p:attrName>ppt_h</p:attrName>
                                        </p:attrNameLst>
                                      </p:cBhvr>
                                      <p:tavLst>
                                        <p:tav tm="0">
                                          <p:val>
                                            <p:fltVal val="0"/>
                                          </p:val>
                                        </p:tav>
                                        <p:tav tm="100000">
                                          <p:val>
                                            <p:strVal val="#ppt_h"/>
                                          </p:val>
                                        </p:tav>
                                      </p:tavLst>
                                    </p:anim>
                                    <p:animEffect transition="in" filter="fade">
                                      <p:cBhvr>
                                        <p:cTn id="64" dur="500"/>
                                        <p:tgtEl>
                                          <p:spTgt spid="19466"/>
                                        </p:tgtEl>
                                      </p:cBhvr>
                                    </p:animEffect>
                                  </p:childTnLst>
                                </p:cTn>
                              </p:par>
                              <p:par>
                                <p:cTn id="65" presetID="53" presetClass="entr" presetSubtype="16" fill="hold" nodeType="withEffect">
                                  <p:stCondLst>
                                    <p:cond delay="0"/>
                                  </p:stCondLst>
                                  <p:childTnLst>
                                    <p:set>
                                      <p:cBhvr>
                                        <p:cTn id="66" dur="1" fill="hold">
                                          <p:stCondLst>
                                            <p:cond delay="0"/>
                                          </p:stCondLst>
                                        </p:cTn>
                                        <p:tgtEl>
                                          <p:spTgt spid="19467"/>
                                        </p:tgtEl>
                                        <p:attrNameLst>
                                          <p:attrName>style.visibility</p:attrName>
                                        </p:attrNameLst>
                                      </p:cBhvr>
                                      <p:to>
                                        <p:strVal val="visible"/>
                                      </p:to>
                                    </p:set>
                                    <p:anim calcmode="lin" valueType="num">
                                      <p:cBhvr>
                                        <p:cTn id="67" dur="500" fill="hold"/>
                                        <p:tgtEl>
                                          <p:spTgt spid="19467"/>
                                        </p:tgtEl>
                                        <p:attrNameLst>
                                          <p:attrName>ppt_w</p:attrName>
                                        </p:attrNameLst>
                                      </p:cBhvr>
                                      <p:tavLst>
                                        <p:tav tm="0">
                                          <p:val>
                                            <p:fltVal val="0"/>
                                          </p:val>
                                        </p:tav>
                                        <p:tav tm="100000">
                                          <p:val>
                                            <p:strVal val="#ppt_w"/>
                                          </p:val>
                                        </p:tav>
                                      </p:tavLst>
                                    </p:anim>
                                    <p:anim calcmode="lin" valueType="num">
                                      <p:cBhvr>
                                        <p:cTn id="68" dur="500" fill="hold"/>
                                        <p:tgtEl>
                                          <p:spTgt spid="19467"/>
                                        </p:tgtEl>
                                        <p:attrNameLst>
                                          <p:attrName>ppt_h</p:attrName>
                                        </p:attrNameLst>
                                      </p:cBhvr>
                                      <p:tavLst>
                                        <p:tav tm="0">
                                          <p:val>
                                            <p:fltVal val="0"/>
                                          </p:val>
                                        </p:tav>
                                        <p:tav tm="100000">
                                          <p:val>
                                            <p:strVal val="#ppt_h"/>
                                          </p:val>
                                        </p:tav>
                                      </p:tavLst>
                                    </p:anim>
                                    <p:animEffect transition="in" filter="fade">
                                      <p:cBhvr>
                                        <p:cTn id="69" dur="500"/>
                                        <p:tgtEl>
                                          <p:spTgt spid="1946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9468"/>
                                        </p:tgtEl>
                                        <p:attrNameLst>
                                          <p:attrName>style.visibility</p:attrName>
                                        </p:attrNameLst>
                                      </p:cBhvr>
                                      <p:to>
                                        <p:strVal val="visible"/>
                                      </p:to>
                                    </p:set>
                                    <p:anim calcmode="lin" valueType="num">
                                      <p:cBhvr>
                                        <p:cTn id="72" dur="500" fill="hold"/>
                                        <p:tgtEl>
                                          <p:spTgt spid="19468"/>
                                        </p:tgtEl>
                                        <p:attrNameLst>
                                          <p:attrName>ppt_w</p:attrName>
                                        </p:attrNameLst>
                                      </p:cBhvr>
                                      <p:tavLst>
                                        <p:tav tm="0">
                                          <p:val>
                                            <p:fltVal val="0"/>
                                          </p:val>
                                        </p:tav>
                                        <p:tav tm="100000">
                                          <p:val>
                                            <p:strVal val="#ppt_w"/>
                                          </p:val>
                                        </p:tav>
                                      </p:tavLst>
                                    </p:anim>
                                    <p:anim calcmode="lin" valueType="num">
                                      <p:cBhvr>
                                        <p:cTn id="73" dur="500" fill="hold"/>
                                        <p:tgtEl>
                                          <p:spTgt spid="19468"/>
                                        </p:tgtEl>
                                        <p:attrNameLst>
                                          <p:attrName>ppt_h</p:attrName>
                                        </p:attrNameLst>
                                      </p:cBhvr>
                                      <p:tavLst>
                                        <p:tav tm="0">
                                          <p:val>
                                            <p:fltVal val="0"/>
                                          </p:val>
                                        </p:tav>
                                        <p:tav tm="100000">
                                          <p:val>
                                            <p:strVal val="#ppt_h"/>
                                          </p:val>
                                        </p:tav>
                                      </p:tavLst>
                                    </p:anim>
                                    <p:animEffect transition="in" filter="fade">
                                      <p:cBhvr>
                                        <p:cTn id="74" dur="500"/>
                                        <p:tgtEl>
                                          <p:spTgt spid="19468"/>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arn(outVertic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randombar(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P spid="19461" grpId="0" animBg="1"/>
      <p:bldP spid="19462" grpId="0" animBg="1"/>
      <p:bldP spid="19463" grpId="0"/>
      <p:bldP spid="19464" grpId="0"/>
      <p:bldP spid="19466" grpId="0" animBg="1"/>
      <p:bldP spid="19468" grpId="0" animBg="1"/>
      <p:bldP spid="19" grpId="0"/>
      <p:bldP spid="20" grpId="0"/>
      <p:bldP spid="21" grpId="0" animBg="1"/>
      <p:bldP spid="23" grpId="0" animBg="1"/>
    </p:bldLst>
  </p:timing>
</p:sld>
</file>

<file path=ppt/theme/theme1.xml><?xml version="1.0" encoding="utf-8"?>
<a:theme xmlns:a="http://schemas.openxmlformats.org/drawingml/2006/main" name="www.2ppt.com">
  <a:themeElements>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4933</Words>
  <Application>Microsoft Office PowerPoint</Application>
  <PresentationFormat>宽屏</PresentationFormat>
  <Paragraphs>296</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★时尚中黑</vt:lpstr>
      <vt:lpstr>Adobe 繁黑體 Std B</vt:lpstr>
      <vt:lpstr>方正兰亭黑简体</vt:lpstr>
      <vt:lpstr>宋体</vt:lpstr>
      <vt:lpstr>微软雅黑</vt:lpstr>
      <vt:lpstr>微软雅黑 Light</vt:lpstr>
      <vt:lpstr>Agency FB</vt:lpstr>
      <vt:lpstr>Arial</vt:lpstr>
      <vt:lpstr>Calibri</vt:lpstr>
      <vt:lpstr>Segoe UI</vt:lpstr>
      <vt:lpstr>Segoe UI Light</vt:lpstr>
      <vt:lpstr>www.2ppt.com</vt:lpstr>
      <vt:lpstr>PowerPoint 演示文稿</vt:lpstr>
      <vt:lpstr>PowerPoint 演示文稿</vt:lpstr>
      <vt:lpstr>PowerPoint 演示文稿</vt:lpstr>
      <vt:lpstr>PowerPoint 演示文稿</vt:lpstr>
      <vt:lpstr>点击输入标题文字内容</vt:lpstr>
      <vt:lpstr>点击输入标题文字内容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2021-07-23T01:00:56Z</dcterms:created>
  <dcterms:modified xsi:type="dcterms:W3CDTF">2023-01-10T11:03:42Z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553E5D7EF7B847D58D3F452F5C410ACB</vt:lpwstr>
  </property>
  <property fmtid="{A09F084E-AD41-489F-8076-AA5BE3082BCA}" pid="100">
    <vt:ui4>5</vt:ui4>
  </property>
  <property fmtid="{64440492-4C8B-11D1-8B70-080036B11A03}" pid="11">
    <vt:lpwstr>www.2ppt.com-爱PPT提供资源下载</vt:lpwstr>
  </property>
</Properties>
</file>