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1" r:id="rId3"/>
    <p:sldId id="305" r:id="rId4"/>
    <p:sldId id="257" r:id="rId5"/>
    <p:sldId id="258" r:id="rId6"/>
    <p:sldId id="328" r:id="rId7"/>
    <p:sldId id="265" r:id="rId8"/>
    <p:sldId id="266" r:id="rId9"/>
    <p:sldId id="264" r:id="rId10"/>
    <p:sldId id="259" r:id="rId11"/>
    <p:sldId id="267" r:id="rId12"/>
    <p:sldId id="268" r:id="rId13"/>
    <p:sldId id="269" r:id="rId14"/>
    <p:sldId id="270" r:id="rId15"/>
    <p:sldId id="260" r:id="rId16"/>
    <p:sldId id="271" r:id="rId17"/>
    <p:sldId id="273" r:id="rId18"/>
    <p:sldId id="275" r:id="rId19"/>
    <p:sldId id="261" r:id="rId20"/>
    <p:sldId id="277" r:id="rId21"/>
    <p:sldId id="276" r:id="rId22"/>
    <p:sldId id="263" r:id="rId2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3366"/>
    <a:srgbClr val="EAEAEA"/>
    <a:srgbClr val="F8F8F8"/>
    <a:srgbClr val="FFFFCC"/>
    <a:srgbClr val="CC660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showGuides="1">
      <p:cViewPr>
        <p:scale>
          <a:sx n="107" d="100"/>
          <a:sy n="107" d="100"/>
        </p:scale>
        <p:origin x="-72" y="24"/>
      </p:cViewPr>
      <p:guideLst>
        <p:guide orient="horz" pos="2114"/>
        <p:guide pos="3858"/>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0"/>
            <a:ext cx="109728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0" name="任意多边形 17"/>
          <p:cNvSpPr/>
          <p:nvPr/>
        </p:nvSpPr>
        <p:spPr>
          <a:xfrm flipV="1">
            <a:off x="917575" y="1603375"/>
            <a:ext cx="9856788" cy="3624263"/>
          </a:xfrm>
          <a:custGeom>
            <a:avLst/>
            <a:gdLst/>
            <a:ahLst/>
            <a:cxnLst>
              <a:cxn ang="0">
                <a:pos x="0" y="2788395"/>
              </a:cxn>
              <a:cxn ang="0">
                <a:pos x="4056084" y="2788395"/>
              </a:cxn>
              <a:cxn ang="0">
                <a:pos x="4279648" y="2457063"/>
              </a:cxn>
              <a:cxn ang="0">
                <a:pos x="4503211" y="2788395"/>
              </a:cxn>
              <a:cxn ang="0">
                <a:pos x="8559295" y="2788395"/>
              </a:cxn>
              <a:cxn ang="0">
                <a:pos x="8559295" y="331332"/>
              </a:cxn>
              <a:cxn ang="0">
                <a:pos x="4503211" y="331332"/>
              </a:cxn>
              <a:cxn ang="0">
                <a:pos x="4279648" y="0"/>
              </a:cxn>
              <a:cxn ang="0">
                <a:pos x="4056084" y="331332"/>
              </a:cxn>
              <a:cxn ang="0">
                <a:pos x="0" y="331332"/>
              </a:cxn>
            </a:cxnLst>
            <a:pathLst>
              <a:path w="10210800" h="3869778">
                <a:moveTo>
                  <a:pt x="0" y="3869778"/>
                </a:moveTo>
                <a:lnTo>
                  <a:pt x="4838700" y="3869778"/>
                </a:lnTo>
                <a:lnTo>
                  <a:pt x="5105400" y="3409950"/>
                </a:lnTo>
                <a:lnTo>
                  <a:pt x="5372100" y="3869778"/>
                </a:lnTo>
                <a:lnTo>
                  <a:pt x="10210800" y="3869778"/>
                </a:lnTo>
                <a:lnTo>
                  <a:pt x="10210800" y="459828"/>
                </a:lnTo>
                <a:lnTo>
                  <a:pt x="5372100" y="459828"/>
                </a:lnTo>
                <a:lnTo>
                  <a:pt x="5105400" y="0"/>
                </a:lnTo>
                <a:lnTo>
                  <a:pt x="4838700" y="459828"/>
                </a:lnTo>
                <a:lnTo>
                  <a:pt x="0" y="459828"/>
                </a:lnTo>
                <a:lnTo>
                  <a:pt x="0" y="3869778"/>
                </a:lnTo>
                <a:close/>
              </a:path>
            </a:pathLst>
          </a:custGeom>
          <a:solidFill>
            <a:srgbClr val="003366">
              <a:alpha val="87842"/>
            </a:srgbClr>
          </a:solidFill>
          <a:ln w="9525">
            <a:noFill/>
          </a:ln>
        </p:spPr>
        <p:txBody>
          <a:bodyPr/>
          <a:p>
            <a:endParaRPr lang="zh-CN" altLang="en-US"/>
          </a:p>
        </p:txBody>
      </p:sp>
      <p:pic>
        <p:nvPicPr>
          <p:cNvPr id="2051" name="Picture 3" descr="office6\wpsassist\cache\547bd13acb314"/>
          <p:cNvPicPr>
            <a:picLocks noChangeAspect="1"/>
          </p:cNvPicPr>
          <p:nvPr/>
        </p:nvPicPr>
        <p:blipFill>
          <a:blip r:embed="rId2"/>
          <a:stretch>
            <a:fillRect/>
          </a:stretch>
        </p:blipFill>
        <p:spPr>
          <a:xfrm>
            <a:off x="10020300" y="1485900"/>
            <a:ext cx="1779588" cy="5362575"/>
          </a:xfrm>
          <a:prstGeom prst="rect">
            <a:avLst/>
          </a:prstGeom>
          <a:noFill/>
          <a:ln w="9525">
            <a:noFill/>
          </a:ln>
        </p:spPr>
      </p:pic>
      <p:pic>
        <p:nvPicPr>
          <p:cNvPr id="2052" name="Picture 4" descr="大学LOGO"/>
          <p:cNvPicPr>
            <a:picLocks noChangeAspect="1"/>
          </p:cNvPicPr>
          <p:nvPr/>
        </p:nvPicPr>
        <p:blipFill>
          <a:blip r:embed="rId3"/>
          <a:stretch>
            <a:fillRect/>
          </a:stretch>
        </p:blipFill>
        <p:spPr>
          <a:xfrm>
            <a:off x="4810125" y="5356225"/>
            <a:ext cx="2025650" cy="546100"/>
          </a:xfrm>
          <a:prstGeom prst="rect">
            <a:avLst/>
          </a:prstGeom>
          <a:noFill/>
          <a:ln w="9525">
            <a:noFill/>
          </a:ln>
        </p:spPr>
      </p:pic>
      <p:sp>
        <p:nvSpPr>
          <p:cNvPr id="2053" name="文本框 19"/>
          <p:cNvSpPr/>
          <p:nvPr/>
        </p:nvSpPr>
        <p:spPr>
          <a:xfrm>
            <a:off x="1441450" y="3149600"/>
            <a:ext cx="8801100" cy="1189038"/>
          </a:xfrm>
          <a:prstGeom prst="rect">
            <a:avLst/>
          </a:prstGeom>
          <a:noFill/>
          <a:ln w="9525">
            <a:noFill/>
          </a:ln>
        </p:spPr>
        <p:txBody>
          <a:bodyPr anchor="t">
            <a:spAutoFit/>
          </a:bodyPr>
          <a:p>
            <a:pPr algn="ctr"/>
            <a:r>
              <a:rPr lang="zh-CN" altLang="en-US" sz="7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真</a:t>
            </a:r>
            <a:r>
              <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实用论文答辩</a:t>
            </a:r>
            <a:r>
              <a:rPr lang="en-US" altLang="zh-CN"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54" name="Group 6"/>
          <p:cNvGrpSpPr/>
          <p:nvPr/>
        </p:nvGrpSpPr>
        <p:grpSpPr>
          <a:xfrm>
            <a:off x="3992563" y="2144713"/>
            <a:ext cx="3514725" cy="1077912"/>
            <a:chOff x="0" y="0"/>
            <a:chExt cx="5534" cy="1697"/>
          </a:xfrm>
        </p:grpSpPr>
        <p:sp>
          <p:nvSpPr>
            <p:cNvPr id="2055" name="任意多边形 8"/>
            <p:cNvSpPr/>
            <p:nvPr/>
          </p:nvSpPr>
          <p:spPr>
            <a:xfrm>
              <a:off x="0" y="84"/>
              <a:ext cx="440"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056" name="任意多边形 9"/>
            <p:cNvSpPr/>
            <p:nvPr/>
          </p:nvSpPr>
          <p:spPr>
            <a:xfrm flipV="1">
              <a:off x="0" y="466"/>
              <a:ext cx="440"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057" name="任意多边形 10"/>
            <p:cNvSpPr/>
            <p:nvPr/>
          </p:nvSpPr>
          <p:spPr>
            <a:xfrm>
              <a:off x="440"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058" name="任意多边形 11"/>
            <p:cNvSpPr/>
            <p:nvPr/>
          </p:nvSpPr>
          <p:spPr>
            <a:xfrm>
              <a:off x="881"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059" name="任意多边形 12"/>
            <p:cNvSpPr/>
            <p:nvPr/>
          </p:nvSpPr>
          <p:spPr>
            <a:xfrm flipV="1">
              <a:off x="220" y="83"/>
              <a:ext cx="441" cy="381"/>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060" name="任意多边形 13"/>
            <p:cNvSpPr/>
            <p:nvPr/>
          </p:nvSpPr>
          <p:spPr>
            <a:xfrm flipV="1">
              <a:off x="661" y="83"/>
              <a:ext cx="441" cy="381"/>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061" name="任意多边形 14"/>
            <p:cNvSpPr/>
            <p:nvPr/>
          </p:nvSpPr>
          <p:spPr>
            <a:xfrm flipV="1">
              <a:off x="881" y="465"/>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062" name="任意多边形 15"/>
            <p:cNvSpPr/>
            <p:nvPr/>
          </p:nvSpPr>
          <p:spPr>
            <a:xfrm>
              <a:off x="661" y="465"/>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063" name="任意多边形 16"/>
            <p:cNvSpPr/>
            <p:nvPr/>
          </p:nvSpPr>
          <p:spPr>
            <a:xfrm flipV="1">
              <a:off x="661"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064" name="任意多边形 17"/>
            <p:cNvSpPr/>
            <p:nvPr/>
          </p:nvSpPr>
          <p:spPr>
            <a:xfrm>
              <a:off x="440" y="847"/>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065" name="任意多边形 18"/>
            <p:cNvSpPr/>
            <p:nvPr/>
          </p:nvSpPr>
          <p:spPr>
            <a:xfrm flipV="1">
              <a:off x="440" y="1230"/>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066" name="任意多边形 19"/>
            <p:cNvSpPr/>
            <p:nvPr/>
          </p:nvSpPr>
          <p:spPr>
            <a:xfrm>
              <a:off x="220" y="1229"/>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067" name="任意多边形 20"/>
            <p:cNvSpPr/>
            <p:nvPr/>
          </p:nvSpPr>
          <p:spPr>
            <a:xfrm>
              <a:off x="661" y="1229"/>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068" name="任意多边形 21"/>
            <p:cNvSpPr/>
            <p:nvPr/>
          </p:nvSpPr>
          <p:spPr>
            <a:xfrm flipV="1">
              <a:off x="881" y="1230"/>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069" name="任意多边形 22"/>
            <p:cNvSpPr/>
            <p:nvPr/>
          </p:nvSpPr>
          <p:spPr>
            <a:xfrm>
              <a:off x="1102" y="1229"/>
              <a:ext cx="440"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070" name="任意多边形 24"/>
            <p:cNvSpPr/>
            <p:nvPr/>
          </p:nvSpPr>
          <p:spPr>
            <a:xfrm>
              <a:off x="1721"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71" name="任意多边形 25"/>
            <p:cNvSpPr/>
            <p:nvPr/>
          </p:nvSpPr>
          <p:spPr>
            <a:xfrm flipV="1">
              <a:off x="1721"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072" name="任意多边形 26"/>
            <p:cNvSpPr/>
            <p:nvPr/>
          </p:nvSpPr>
          <p:spPr>
            <a:xfrm>
              <a:off x="2162"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73" name="任意多边形 27"/>
            <p:cNvSpPr/>
            <p:nvPr/>
          </p:nvSpPr>
          <p:spPr>
            <a:xfrm>
              <a:off x="2603"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74" name="任意多边形 28"/>
            <p:cNvSpPr/>
            <p:nvPr/>
          </p:nvSpPr>
          <p:spPr>
            <a:xfrm flipV="1">
              <a:off x="1942"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075" name="任意多边形 29"/>
            <p:cNvSpPr/>
            <p:nvPr/>
          </p:nvSpPr>
          <p:spPr>
            <a:xfrm flipV="1">
              <a:off x="2383"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076" name="任意多边形 30"/>
            <p:cNvSpPr/>
            <p:nvPr/>
          </p:nvSpPr>
          <p:spPr>
            <a:xfrm flipV="1">
              <a:off x="2603"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077" name="任意多边形 31"/>
            <p:cNvSpPr/>
            <p:nvPr/>
          </p:nvSpPr>
          <p:spPr>
            <a:xfrm>
              <a:off x="2824"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78" name="任意多边形 32"/>
            <p:cNvSpPr/>
            <p:nvPr/>
          </p:nvSpPr>
          <p:spPr>
            <a:xfrm flipV="1">
              <a:off x="2824"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079" name="任意多边形 33"/>
            <p:cNvSpPr/>
            <p:nvPr/>
          </p:nvSpPr>
          <p:spPr>
            <a:xfrm>
              <a:off x="2603"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80" name="任意多边形 34"/>
            <p:cNvSpPr/>
            <p:nvPr/>
          </p:nvSpPr>
          <p:spPr>
            <a:xfrm flipV="1">
              <a:off x="2603"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081" name="任意多边形 35"/>
            <p:cNvSpPr/>
            <p:nvPr/>
          </p:nvSpPr>
          <p:spPr>
            <a:xfrm>
              <a:off x="2383" y="1229"/>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82" name="任意多边形 36"/>
            <p:cNvSpPr/>
            <p:nvPr/>
          </p:nvSpPr>
          <p:spPr>
            <a:xfrm flipV="1">
              <a:off x="2162"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083" name="任意多边形 37"/>
            <p:cNvSpPr/>
            <p:nvPr/>
          </p:nvSpPr>
          <p:spPr>
            <a:xfrm>
              <a:off x="1942" y="1229"/>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84" name="任意多边形 38"/>
            <p:cNvSpPr/>
            <p:nvPr/>
          </p:nvSpPr>
          <p:spPr>
            <a:xfrm flipV="1">
              <a:off x="1721"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085" name="任意多边形 39"/>
            <p:cNvSpPr/>
            <p:nvPr/>
          </p:nvSpPr>
          <p:spPr>
            <a:xfrm>
              <a:off x="1721"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86" name="任意多边形 40"/>
            <p:cNvSpPr/>
            <p:nvPr/>
          </p:nvSpPr>
          <p:spPr>
            <a:xfrm>
              <a:off x="1501"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87" name="任意多边形 41"/>
            <p:cNvSpPr/>
            <p:nvPr/>
          </p:nvSpPr>
          <p:spPr>
            <a:xfrm flipV="1">
              <a:off x="1501"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grpSp>
          <p:nvGrpSpPr>
            <p:cNvPr id="2088" name="组合 5"/>
            <p:cNvGrpSpPr/>
            <p:nvPr/>
          </p:nvGrpSpPr>
          <p:grpSpPr>
            <a:xfrm>
              <a:off x="3545" y="0"/>
              <a:ext cx="326" cy="1697"/>
              <a:chOff x="0" y="0"/>
              <a:chExt cx="406452" cy="2111970"/>
            </a:xfrm>
          </p:grpSpPr>
          <p:sp>
            <p:nvSpPr>
              <p:cNvPr id="2089" name="任意多边形 42"/>
              <p:cNvSpPr/>
              <p:nvPr/>
            </p:nvSpPr>
            <p:spPr>
              <a:xfrm rot="5400000">
                <a:off x="-31439" y="31439"/>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5112"/>
              </a:solidFill>
              <a:ln w="9525">
                <a:noFill/>
              </a:ln>
            </p:spPr>
            <p:txBody>
              <a:bodyPr/>
              <a:p>
                <a:endParaRPr lang="zh-CN" altLang="en-US"/>
              </a:p>
            </p:txBody>
          </p:sp>
          <p:sp>
            <p:nvSpPr>
              <p:cNvPr id="2090" name="任意多边形 43"/>
              <p:cNvSpPr/>
              <p:nvPr/>
            </p:nvSpPr>
            <p:spPr>
              <a:xfrm rot="-5400000" flipH="1">
                <a:off x="-31439" y="266096"/>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D524"/>
              </a:solidFill>
              <a:ln w="9525">
                <a:noFill/>
              </a:ln>
            </p:spPr>
            <p:txBody>
              <a:bodyPr/>
              <a:p>
                <a:endParaRPr lang="zh-CN" altLang="en-US"/>
              </a:p>
            </p:txBody>
          </p:sp>
          <p:sp>
            <p:nvSpPr>
              <p:cNvPr id="2091" name="任意多边形 44"/>
              <p:cNvSpPr/>
              <p:nvPr/>
            </p:nvSpPr>
            <p:spPr>
              <a:xfrm rot="5400000">
                <a:off x="-31439" y="500760"/>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5112"/>
              </a:solidFill>
              <a:ln w="9525">
                <a:noFill/>
              </a:ln>
            </p:spPr>
            <p:txBody>
              <a:bodyPr/>
              <a:p>
                <a:endParaRPr lang="zh-CN" altLang="en-US"/>
              </a:p>
            </p:txBody>
          </p:sp>
          <p:sp>
            <p:nvSpPr>
              <p:cNvPr id="2092" name="任意多边形 45"/>
              <p:cNvSpPr/>
              <p:nvPr/>
            </p:nvSpPr>
            <p:spPr>
              <a:xfrm rot="-5400000" flipH="1">
                <a:off x="-31439" y="735423"/>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D524"/>
              </a:solidFill>
              <a:ln w="9525">
                <a:noFill/>
              </a:ln>
            </p:spPr>
            <p:txBody>
              <a:bodyPr/>
              <a:p>
                <a:endParaRPr lang="zh-CN" altLang="en-US"/>
              </a:p>
            </p:txBody>
          </p:sp>
          <p:sp>
            <p:nvSpPr>
              <p:cNvPr id="2093" name="任意多边形 46"/>
              <p:cNvSpPr/>
              <p:nvPr/>
            </p:nvSpPr>
            <p:spPr>
              <a:xfrm rot="5400000">
                <a:off x="-31439" y="970088"/>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5112"/>
              </a:solidFill>
              <a:ln w="9525">
                <a:noFill/>
              </a:ln>
            </p:spPr>
            <p:txBody>
              <a:bodyPr/>
              <a:p>
                <a:endParaRPr lang="zh-CN" altLang="en-US"/>
              </a:p>
            </p:txBody>
          </p:sp>
          <p:sp>
            <p:nvSpPr>
              <p:cNvPr id="2094" name="任意多边形 47"/>
              <p:cNvSpPr/>
              <p:nvPr/>
            </p:nvSpPr>
            <p:spPr>
              <a:xfrm rot="-5400000" flipH="1">
                <a:off x="-31439" y="1204750"/>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D524"/>
              </a:solidFill>
              <a:ln w="9525">
                <a:noFill/>
              </a:ln>
            </p:spPr>
            <p:txBody>
              <a:bodyPr/>
              <a:p>
                <a:endParaRPr lang="zh-CN" altLang="en-US"/>
              </a:p>
            </p:txBody>
          </p:sp>
          <p:sp>
            <p:nvSpPr>
              <p:cNvPr id="2095" name="任意多边形 48"/>
              <p:cNvSpPr/>
              <p:nvPr/>
            </p:nvSpPr>
            <p:spPr>
              <a:xfrm rot="5400000">
                <a:off x="-31439" y="1439415"/>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5112"/>
              </a:solidFill>
              <a:ln w="9525">
                <a:noFill/>
              </a:ln>
            </p:spPr>
            <p:txBody>
              <a:bodyPr/>
              <a:p>
                <a:endParaRPr lang="zh-CN" altLang="en-US"/>
              </a:p>
            </p:txBody>
          </p:sp>
          <p:sp>
            <p:nvSpPr>
              <p:cNvPr id="2096" name="任意多边形 49"/>
              <p:cNvSpPr/>
              <p:nvPr/>
            </p:nvSpPr>
            <p:spPr>
              <a:xfrm rot="-5400000" flipH="1">
                <a:off x="-31439" y="1674078"/>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D524"/>
              </a:solidFill>
              <a:ln w="9525">
                <a:noFill/>
              </a:ln>
            </p:spPr>
            <p:txBody>
              <a:bodyPr/>
              <a:p>
                <a:endParaRPr lang="zh-CN" altLang="en-US"/>
              </a:p>
            </p:txBody>
          </p:sp>
        </p:grpSp>
        <p:sp>
          <p:nvSpPr>
            <p:cNvPr id="2097" name="任意多边形 86"/>
            <p:cNvSpPr/>
            <p:nvPr/>
          </p:nvSpPr>
          <p:spPr>
            <a:xfrm flipV="1">
              <a:off x="4431"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098" name="任意多边形 87"/>
            <p:cNvSpPr/>
            <p:nvPr/>
          </p:nvSpPr>
          <p:spPr>
            <a:xfrm>
              <a:off x="4431"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099" name="任意多边形 88"/>
            <p:cNvSpPr/>
            <p:nvPr/>
          </p:nvSpPr>
          <p:spPr>
            <a:xfrm>
              <a:off x="4872"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100" name="任意多边形 90"/>
            <p:cNvSpPr/>
            <p:nvPr/>
          </p:nvSpPr>
          <p:spPr>
            <a:xfrm flipV="1">
              <a:off x="4651"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101" name="任意多边形 92"/>
            <p:cNvSpPr/>
            <p:nvPr/>
          </p:nvSpPr>
          <p:spPr>
            <a:xfrm>
              <a:off x="4210"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102" name="任意多边形 93"/>
            <p:cNvSpPr/>
            <p:nvPr/>
          </p:nvSpPr>
          <p:spPr>
            <a:xfrm flipV="1">
              <a:off x="5092" y="848"/>
              <a:ext cx="442"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103" name="任意多边形 94"/>
            <p:cNvSpPr/>
            <p:nvPr/>
          </p:nvSpPr>
          <p:spPr>
            <a:xfrm>
              <a:off x="4872"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104" name="任意多边形 95"/>
            <p:cNvSpPr/>
            <p:nvPr/>
          </p:nvSpPr>
          <p:spPr>
            <a:xfrm flipV="1">
              <a:off x="4872"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105" name="任意多边形 96"/>
            <p:cNvSpPr/>
            <p:nvPr/>
          </p:nvSpPr>
          <p:spPr>
            <a:xfrm>
              <a:off x="4651" y="1229"/>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106" name="任意多边形 97"/>
            <p:cNvSpPr/>
            <p:nvPr/>
          </p:nvSpPr>
          <p:spPr>
            <a:xfrm flipV="1">
              <a:off x="4431"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107" name="任意多边形 98"/>
            <p:cNvSpPr/>
            <p:nvPr/>
          </p:nvSpPr>
          <p:spPr>
            <a:xfrm>
              <a:off x="4651"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108" name="任意多边形 99"/>
            <p:cNvSpPr/>
            <p:nvPr/>
          </p:nvSpPr>
          <p:spPr>
            <a:xfrm flipV="1">
              <a:off x="3990"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109" name="任意多边形 103"/>
            <p:cNvSpPr/>
            <p:nvPr/>
          </p:nvSpPr>
          <p:spPr>
            <a:xfrm>
              <a:off x="4210" y="1229"/>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110" name="任意多边形 104"/>
            <p:cNvSpPr/>
            <p:nvPr/>
          </p:nvSpPr>
          <p:spPr>
            <a:xfrm flipV="1">
              <a:off x="5092"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111" name="任意多边形 92"/>
            <p:cNvSpPr/>
            <p:nvPr/>
          </p:nvSpPr>
          <p:spPr>
            <a:xfrm>
              <a:off x="3976" y="84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112" name="任意多边形 99"/>
            <p:cNvSpPr/>
            <p:nvPr/>
          </p:nvSpPr>
          <p:spPr>
            <a:xfrm flipV="1">
              <a:off x="4196" y="844"/>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1266"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1267" name="组合 8"/>
          <p:cNvGrpSpPr/>
          <p:nvPr/>
        </p:nvGrpSpPr>
        <p:grpSpPr>
          <a:xfrm>
            <a:off x="1250950" y="209550"/>
            <a:ext cx="9690100" cy="1028700"/>
            <a:chOff x="0" y="0"/>
            <a:chExt cx="9690039" cy="1028700"/>
          </a:xfrm>
        </p:grpSpPr>
        <p:sp>
          <p:nvSpPr>
            <p:cNvPr id="11268"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11269"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11270" name="Copyright Notice"/>
          <p:cNvSpPr/>
          <p:nvPr/>
        </p:nvSpPr>
        <p:spPr>
          <a:xfrm>
            <a:off x="2951163" y="384175"/>
            <a:ext cx="6289675" cy="552450"/>
          </a:xfrm>
          <a:prstGeom prst="rect">
            <a:avLst/>
          </a:prstGeom>
          <a:noFill/>
          <a:ln w="9525">
            <a:noFill/>
          </a:ln>
        </p:spPr>
        <p:txBody>
          <a:bodyPr wrap="none" lIns="72000" tIns="32400" rIns="72000" bIns="32400" anchor="t">
            <a:spAutoFit/>
          </a:bodyPr>
          <a:p>
            <a:pPr algn="ctr"/>
            <a:r>
              <a:rPr lang="zh-CN" altLang="en-US" sz="3200" b="1" dirty="0">
                <a:solidFill>
                  <a:srgbClr val="F2F2F2"/>
                </a:solidFill>
                <a:latin typeface="方正美黑简体" pitchFamily="1" charset="-122"/>
                <a:ea typeface="微软雅黑" panose="020B0503020204020204" pitchFamily="34" charset="-122"/>
                <a:sym typeface="方正美黑简体" pitchFamily="1" charset="-122"/>
              </a:rPr>
              <a:t>相关理论前沿成果</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1" name="直接连接符 25"/>
          <p:cNvSpPr/>
          <p:nvPr/>
        </p:nvSpPr>
        <p:spPr>
          <a:xfrm>
            <a:off x="1371600" y="44608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72" name="直接连接符 26"/>
          <p:cNvSpPr/>
          <p:nvPr/>
        </p:nvSpPr>
        <p:spPr>
          <a:xfrm>
            <a:off x="1371600" y="40163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73" name="直接连接符 27"/>
          <p:cNvSpPr/>
          <p:nvPr/>
        </p:nvSpPr>
        <p:spPr>
          <a:xfrm>
            <a:off x="1371600" y="35718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74" name="直接连接符 28"/>
          <p:cNvSpPr/>
          <p:nvPr/>
        </p:nvSpPr>
        <p:spPr>
          <a:xfrm>
            <a:off x="1371600" y="31273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75" name="直接连接符 29"/>
          <p:cNvSpPr/>
          <p:nvPr/>
        </p:nvSpPr>
        <p:spPr>
          <a:xfrm>
            <a:off x="1371600" y="26828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76" name="直接连接符 30"/>
          <p:cNvSpPr/>
          <p:nvPr/>
        </p:nvSpPr>
        <p:spPr>
          <a:xfrm>
            <a:off x="1371600" y="22383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77" name="Freeform 91"/>
          <p:cNvSpPr/>
          <p:nvPr/>
        </p:nvSpPr>
        <p:spPr>
          <a:xfrm>
            <a:off x="1663700" y="3441700"/>
            <a:ext cx="4184650" cy="1471613"/>
          </a:xfrm>
          <a:custGeom>
            <a:avLst/>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Lst>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solidFill>
            <a:schemeClr val="accent1"/>
          </a:solidFill>
          <a:ln w="9525">
            <a:noFill/>
          </a:ln>
        </p:spPr>
        <p:txBody>
          <a:bodyPr/>
          <a:p>
            <a:endParaRPr lang="zh-CN" altLang="en-US"/>
          </a:p>
        </p:txBody>
      </p:sp>
      <p:sp>
        <p:nvSpPr>
          <p:cNvPr id="11278" name="TextBox 151"/>
          <p:cNvSpPr/>
          <p:nvPr/>
        </p:nvSpPr>
        <p:spPr>
          <a:xfrm>
            <a:off x="979488" y="4692650"/>
            <a:ext cx="519112"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79" name="TextBox 152"/>
          <p:cNvSpPr/>
          <p:nvPr/>
        </p:nvSpPr>
        <p:spPr>
          <a:xfrm>
            <a:off x="841375" y="3800475"/>
            <a:ext cx="658813"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20%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0" name="TextBox 153"/>
          <p:cNvSpPr/>
          <p:nvPr/>
        </p:nvSpPr>
        <p:spPr>
          <a:xfrm>
            <a:off x="841375" y="3355975"/>
            <a:ext cx="658813"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30%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1" name="TextBox 154"/>
          <p:cNvSpPr/>
          <p:nvPr/>
        </p:nvSpPr>
        <p:spPr>
          <a:xfrm>
            <a:off x="841375" y="2909888"/>
            <a:ext cx="658813"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40%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2" name="TextBox 155"/>
          <p:cNvSpPr/>
          <p:nvPr/>
        </p:nvSpPr>
        <p:spPr>
          <a:xfrm>
            <a:off x="841375" y="2463800"/>
            <a:ext cx="658813"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50%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3" name="TextBox 156"/>
          <p:cNvSpPr/>
          <p:nvPr/>
        </p:nvSpPr>
        <p:spPr>
          <a:xfrm>
            <a:off x="841375" y="2019300"/>
            <a:ext cx="658813"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60%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4" name="直接连接符 38"/>
          <p:cNvSpPr/>
          <p:nvPr/>
        </p:nvSpPr>
        <p:spPr>
          <a:xfrm>
            <a:off x="1371600" y="49053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85" name="TextBox 165"/>
          <p:cNvSpPr/>
          <p:nvPr/>
        </p:nvSpPr>
        <p:spPr>
          <a:xfrm>
            <a:off x="841375" y="4246563"/>
            <a:ext cx="658813"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10%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86" name="TextBox 166"/>
          <p:cNvSpPr/>
          <p:nvPr/>
        </p:nvSpPr>
        <p:spPr>
          <a:xfrm>
            <a:off x="2252663" y="5099050"/>
            <a:ext cx="2954337" cy="461963"/>
          </a:xfrm>
          <a:prstGeom prst="rect">
            <a:avLst/>
          </a:prstGeom>
          <a:noFill/>
          <a:ln w="9525">
            <a:noFill/>
          </a:ln>
        </p:spPr>
        <p:txBody>
          <a:bodyPr wrap="none" anchor="t">
            <a:spAutoFit/>
          </a:bodyPr>
          <a:p>
            <a:r>
              <a:rPr lang="zh-CN" altLang="en-US" sz="24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点击此处添加标题</a:t>
            </a:r>
            <a:endParaRPr lang="zh-CN" altLang="en-US" sz="24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287" name="直接连接符 41"/>
          <p:cNvSpPr/>
          <p:nvPr/>
        </p:nvSpPr>
        <p:spPr>
          <a:xfrm>
            <a:off x="6864350" y="44608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88" name="直接连接符 42"/>
          <p:cNvSpPr/>
          <p:nvPr/>
        </p:nvSpPr>
        <p:spPr>
          <a:xfrm>
            <a:off x="6864350" y="40163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89" name="直接连接符 43"/>
          <p:cNvSpPr/>
          <p:nvPr/>
        </p:nvSpPr>
        <p:spPr>
          <a:xfrm>
            <a:off x="6864350" y="35718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90" name="直接连接符 44"/>
          <p:cNvSpPr/>
          <p:nvPr/>
        </p:nvSpPr>
        <p:spPr>
          <a:xfrm>
            <a:off x="6864350" y="31273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91" name="直接连接符 45"/>
          <p:cNvSpPr/>
          <p:nvPr/>
        </p:nvSpPr>
        <p:spPr>
          <a:xfrm>
            <a:off x="6864350" y="26828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92" name="直接连接符 46"/>
          <p:cNvSpPr/>
          <p:nvPr/>
        </p:nvSpPr>
        <p:spPr>
          <a:xfrm>
            <a:off x="6864350" y="22383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293" name="Freeform 36"/>
          <p:cNvSpPr/>
          <p:nvPr/>
        </p:nvSpPr>
        <p:spPr>
          <a:xfrm>
            <a:off x="7064375" y="2462213"/>
            <a:ext cx="4187825" cy="2459037"/>
          </a:xfrm>
          <a:custGeom>
            <a:avLst/>
            <a:gdLst/>
            <a:ahLst/>
            <a:cxnLst>
              <a:cxn ang="0">
                <a:pos x="0" y="2147483647"/>
              </a:cxn>
              <a:cxn ang="0">
                <a:pos x="0"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978" h="374">
                <a:moveTo>
                  <a:pt x="0" y="371"/>
                </a:moveTo>
                <a:lnTo>
                  <a:pt x="0" y="213"/>
                </a:lnTo>
                <a:lnTo>
                  <a:pt x="123" y="104"/>
                </a:lnTo>
                <a:lnTo>
                  <a:pt x="243" y="161"/>
                </a:lnTo>
                <a:lnTo>
                  <a:pt x="371" y="0"/>
                </a:lnTo>
                <a:lnTo>
                  <a:pt x="489" y="319"/>
                </a:lnTo>
                <a:lnTo>
                  <a:pt x="612" y="265"/>
                </a:lnTo>
                <a:lnTo>
                  <a:pt x="735" y="319"/>
                </a:lnTo>
                <a:lnTo>
                  <a:pt x="858" y="107"/>
                </a:lnTo>
                <a:lnTo>
                  <a:pt x="978" y="211"/>
                </a:lnTo>
                <a:lnTo>
                  <a:pt x="978" y="374"/>
                </a:lnTo>
                <a:lnTo>
                  <a:pt x="0" y="371"/>
                </a:lnTo>
                <a:close/>
              </a:path>
            </a:pathLst>
          </a:custGeom>
          <a:solidFill>
            <a:schemeClr val="accent1"/>
          </a:solidFill>
          <a:ln w="9525">
            <a:noFill/>
          </a:ln>
        </p:spPr>
        <p:txBody>
          <a:bodyPr/>
          <a:p>
            <a:endParaRPr lang="zh-CN" altLang="en-US"/>
          </a:p>
        </p:txBody>
      </p:sp>
      <p:sp>
        <p:nvSpPr>
          <p:cNvPr id="11294" name="TextBox 174"/>
          <p:cNvSpPr/>
          <p:nvPr/>
        </p:nvSpPr>
        <p:spPr>
          <a:xfrm>
            <a:off x="6472238" y="4692650"/>
            <a:ext cx="519112"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5" name="TextBox 175"/>
          <p:cNvSpPr/>
          <p:nvPr/>
        </p:nvSpPr>
        <p:spPr>
          <a:xfrm>
            <a:off x="6334125" y="3800475"/>
            <a:ext cx="657225"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20%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6" name="TextBox 176"/>
          <p:cNvSpPr/>
          <p:nvPr/>
        </p:nvSpPr>
        <p:spPr>
          <a:xfrm>
            <a:off x="6334125" y="3355975"/>
            <a:ext cx="657225"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30%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7" name="TextBox 177"/>
          <p:cNvSpPr/>
          <p:nvPr/>
        </p:nvSpPr>
        <p:spPr>
          <a:xfrm>
            <a:off x="6334125" y="2909888"/>
            <a:ext cx="657225"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40%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8" name="TextBox 178"/>
          <p:cNvSpPr/>
          <p:nvPr/>
        </p:nvSpPr>
        <p:spPr>
          <a:xfrm>
            <a:off x="6334125" y="2463800"/>
            <a:ext cx="657225"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50%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299" name="TextBox 179"/>
          <p:cNvSpPr/>
          <p:nvPr/>
        </p:nvSpPr>
        <p:spPr>
          <a:xfrm>
            <a:off x="6334125" y="2019300"/>
            <a:ext cx="657225"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60%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300" name="直接连接符 54"/>
          <p:cNvSpPr/>
          <p:nvPr/>
        </p:nvSpPr>
        <p:spPr>
          <a:xfrm>
            <a:off x="6864350" y="4905375"/>
            <a:ext cx="4619625" cy="0"/>
          </a:xfrm>
          <a:prstGeom prst="line">
            <a:avLst/>
          </a:prstGeom>
          <a:ln w="9525" cap="flat" cmpd="sng">
            <a:solidFill>
              <a:srgbClr val="A5A5A5"/>
            </a:solidFill>
            <a:prstDash val="solid"/>
            <a:round/>
            <a:headEnd type="none" w="med" len="med"/>
            <a:tailEnd type="none" w="med" len="med"/>
          </a:ln>
        </p:spPr>
        <p:txBody>
          <a:bodyPr/>
          <a:p/>
        </p:txBody>
      </p:sp>
      <p:sp>
        <p:nvSpPr>
          <p:cNvPr id="11301" name="TextBox 181"/>
          <p:cNvSpPr/>
          <p:nvPr/>
        </p:nvSpPr>
        <p:spPr>
          <a:xfrm>
            <a:off x="6334125" y="4246563"/>
            <a:ext cx="657225" cy="307975"/>
          </a:xfrm>
          <a:prstGeom prst="rect">
            <a:avLst/>
          </a:prstGeom>
          <a:noFill/>
          <a:ln w="9525">
            <a:noFill/>
          </a:ln>
        </p:spPr>
        <p:txBody>
          <a:bodyPr wrap="none" anchor="t">
            <a:spAutoFit/>
          </a:bodyPr>
          <a:p>
            <a:pPr algn="r"/>
            <a:r>
              <a:rPr lang="en-US" altLang="zh-CN" sz="1400" dirty="0">
                <a:solidFill>
                  <a:srgbClr val="595959"/>
                </a:solidFill>
                <a:latin typeface="方正中等线简体" pitchFamily="1" charset="-122"/>
                <a:ea typeface="方正中等线简体" pitchFamily="1" charset="-122"/>
                <a:sym typeface="Arial" panose="020B0604020202020204" pitchFamily="34" charset="0"/>
              </a:rPr>
              <a:t>10%</a:t>
            </a:r>
            <a:endParaRPr lang="zh-CN" altLang="en-US" sz="1400" dirty="0">
              <a:solidFill>
                <a:srgbClr val="595959"/>
              </a:solidFill>
              <a:latin typeface="方正中等线简体" pitchFamily="1" charset="-122"/>
              <a:ea typeface="方正中等线简体" pitchFamily="1" charset="-122"/>
              <a:sym typeface="Arial" panose="020B0604020202020204" pitchFamily="34" charset="0"/>
            </a:endParaRPr>
          </a:p>
        </p:txBody>
      </p:sp>
      <p:sp>
        <p:nvSpPr>
          <p:cNvPr id="11302" name="TextBox 182"/>
          <p:cNvSpPr/>
          <p:nvPr/>
        </p:nvSpPr>
        <p:spPr>
          <a:xfrm>
            <a:off x="7743825" y="5099050"/>
            <a:ext cx="2955925" cy="461963"/>
          </a:xfrm>
          <a:prstGeom prst="rect">
            <a:avLst/>
          </a:prstGeom>
          <a:noFill/>
          <a:ln w="9525">
            <a:noFill/>
          </a:ln>
        </p:spPr>
        <p:txBody>
          <a:bodyPr wrap="none" anchor="t">
            <a:spAutoFit/>
          </a:bodyPr>
          <a:p>
            <a:r>
              <a:rPr lang="zh-CN" altLang="en-US" sz="24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点击此处添加标题</a:t>
            </a:r>
            <a:endParaRPr lang="zh-CN" altLang="en-US" sz="2400" b="1"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303" name="Content Placeholder 2"/>
          <p:cNvSpPr/>
          <p:nvPr/>
        </p:nvSpPr>
        <p:spPr>
          <a:xfrm>
            <a:off x="757238" y="5826125"/>
            <a:ext cx="10677525" cy="814388"/>
          </a:xfrm>
          <a:prstGeom prst="rect">
            <a:avLst/>
          </a:prstGeom>
          <a:noFill/>
          <a:ln w="9525">
            <a:noFill/>
          </a:ln>
        </p:spPr>
        <p:txBody>
          <a:bodyPr anchor="t"/>
          <a:p>
            <a:pPr marL="342900" indent="-342900" algn="ctr">
              <a:spcBef>
                <a:spcPct val="20000"/>
              </a:spcBef>
            </a:pPr>
            <a:r>
              <a:rPr lang="en-US" altLang="zh-CN" sz="1200" dirty="0">
                <a:solidFill>
                  <a:srgbClr val="3D7283"/>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D7283"/>
              </a:solidFill>
              <a:latin typeface="Calibri" panose="020F0502020204030204" pitchFamily="34" charset="0"/>
              <a:ea typeface="宋体" panose="02010600030101010101" pitchFamily="2" charset="-122"/>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2290"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2291" name="组合 8"/>
          <p:cNvGrpSpPr/>
          <p:nvPr/>
        </p:nvGrpSpPr>
        <p:grpSpPr>
          <a:xfrm>
            <a:off x="1250950" y="209550"/>
            <a:ext cx="9690100" cy="1028700"/>
            <a:chOff x="0" y="0"/>
            <a:chExt cx="9690039" cy="1028700"/>
          </a:xfrm>
        </p:grpSpPr>
        <p:sp>
          <p:nvSpPr>
            <p:cNvPr id="12292"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12293"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12294" name="Freeform 5"/>
          <p:cNvSpPr/>
          <p:nvPr/>
        </p:nvSpPr>
        <p:spPr>
          <a:xfrm>
            <a:off x="752475" y="2613025"/>
            <a:ext cx="2479675" cy="1957388"/>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0"/>
              </a:cxn>
              <a:cxn ang="0">
                <a:pos x="2147483647" y="2147483647"/>
              </a:cxn>
            </a:cxnLst>
            <a:pathLst>
              <a:path w="233" h="184">
                <a:moveTo>
                  <a:pt x="164" y="30"/>
                </a:moveTo>
                <a:cubicBezTo>
                  <a:pt x="169" y="39"/>
                  <a:pt x="171" y="49"/>
                  <a:pt x="171" y="60"/>
                </a:cubicBezTo>
                <a:cubicBezTo>
                  <a:pt x="171" y="94"/>
                  <a:pt x="144" y="122"/>
                  <a:pt x="109" y="122"/>
                </a:cubicBezTo>
                <a:cubicBezTo>
                  <a:pt x="86" y="122"/>
                  <a:pt x="65" y="109"/>
                  <a:pt x="55" y="89"/>
                </a:cubicBezTo>
                <a:cubicBezTo>
                  <a:pt x="0" y="119"/>
                  <a:pt x="0" y="119"/>
                  <a:pt x="0" y="119"/>
                </a:cubicBezTo>
                <a:cubicBezTo>
                  <a:pt x="22" y="158"/>
                  <a:pt x="62" y="184"/>
                  <a:pt x="109" y="184"/>
                </a:cubicBezTo>
                <a:cubicBezTo>
                  <a:pt x="178" y="184"/>
                  <a:pt x="233" y="128"/>
                  <a:pt x="233" y="60"/>
                </a:cubicBezTo>
                <a:cubicBezTo>
                  <a:pt x="233" y="38"/>
                  <a:pt x="228" y="18"/>
                  <a:pt x="218" y="0"/>
                </a:cubicBezTo>
                <a:lnTo>
                  <a:pt x="164" y="30"/>
                </a:lnTo>
                <a:close/>
              </a:path>
            </a:pathLst>
          </a:custGeom>
          <a:solidFill>
            <a:schemeClr val="accent1"/>
          </a:solidFill>
          <a:ln w="9525">
            <a:noFill/>
          </a:ln>
        </p:spPr>
        <p:txBody>
          <a:bodyPr/>
          <a:p>
            <a:endParaRPr lang="zh-CN" altLang="en-US"/>
          </a:p>
        </p:txBody>
      </p:sp>
      <p:sp>
        <p:nvSpPr>
          <p:cNvPr id="12295" name="Freeform 6"/>
          <p:cNvSpPr/>
          <p:nvPr/>
        </p:nvSpPr>
        <p:spPr>
          <a:xfrm>
            <a:off x="1914525" y="1933575"/>
            <a:ext cx="1157288" cy="1001713"/>
          </a:xfrm>
          <a:custGeom>
            <a:avLst/>
            <a:gdLst/>
            <a:ahLst/>
            <a:cxnLst>
              <a:cxn ang="0">
                <a:pos x="2147483647" y="2147483647"/>
              </a:cxn>
              <a:cxn ang="0">
                <a:pos x="2147483647" y="2147483647"/>
              </a:cxn>
              <a:cxn ang="0">
                <a:pos x="0" y="0"/>
              </a:cxn>
              <a:cxn ang="0">
                <a:pos x="0" y="2147483647"/>
              </a:cxn>
              <a:cxn ang="0">
                <a:pos x="2147483647" y="2147483647"/>
              </a:cxn>
            </a:cxnLst>
            <a:pathLst>
              <a:path w="109" h="94">
                <a:moveTo>
                  <a:pt x="55" y="94"/>
                </a:moveTo>
                <a:cubicBezTo>
                  <a:pt x="109" y="64"/>
                  <a:pt x="109" y="64"/>
                  <a:pt x="109" y="64"/>
                </a:cubicBezTo>
                <a:cubicBezTo>
                  <a:pt x="88" y="26"/>
                  <a:pt x="47" y="0"/>
                  <a:pt x="0" y="0"/>
                </a:cubicBezTo>
                <a:cubicBezTo>
                  <a:pt x="0" y="61"/>
                  <a:pt x="0" y="61"/>
                  <a:pt x="0" y="61"/>
                </a:cubicBezTo>
                <a:cubicBezTo>
                  <a:pt x="24" y="61"/>
                  <a:pt x="44" y="74"/>
                  <a:pt x="55" y="94"/>
                </a:cubicBezTo>
                <a:close/>
              </a:path>
            </a:pathLst>
          </a:custGeom>
          <a:solidFill>
            <a:srgbClr val="3F3F3F"/>
          </a:solidFill>
          <a:ln w="9525">
            <a:noFill/>
          </a:ln>
        </p:spPr>
        <p:txBody>
          <a:bodyPr/>
          <a:p>
            <a:endParaRPr lang="zh-CN" altLang="en-US"/>
          </a:p>
        </p:txBody>
      </p:sp>
      <p:sp>
        <p:nvSpPr>
          <p:cNvPr id="12296" name="Freeform 7"/>
          <p:cNvSpPr/>
          <p:nvPr/>
        </p:nvSpPr>
        <p:spPr>
          <a:xfrm>
            <a:off x="593725" y="1933575"/>
            <a:ext cx="1320800" cy="1946275"/>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pathLst>
              <a:path w="124" h="183">
                <a:moveTo>
                  <a:pt x="62" y="124"/>
                </a:moveTo>
                <a:cubicBezTo>
                  <a:pt x="62" y="89"/>
                  <a:pt x="90" y="61"/>
                  <a:pt x="124" y="61"/>
                </a:cubicBezTo>
                <a:cubicBezTo>
                  <a:pt x="124" y="0"/>
                  <a:pt x="124" y="0"/>
                  <a:pt x="124" y="0"/>
                </a:cubicBezTo>
                <a:cubicBezTo>
                  <a:pt x="56" y="0"/>
                  <a:pt x="0" y="55"/>
                  <a:pt x="0" y="124"/>
                </a:cubicBezTo>
                <a:cubicBezTo>
                  <a:pt x="0" y="145"/>
                  <a:pt x="6" y="165"/>
                  <a:pt x="15" y="183"/>
                </a:cubicBezTo>
                <a:cubicBezTo>
                  <a:pt x="70" y="153"/>
                  <a:pt x="70" y="153"/>
                  <a:pt x="70" y="153"/>
                </a:cubicBezTo>
                <a:cubicBezTo>
                  <a:pt x="65" y="145"/>
                  <a:pt x="62" y="134"/>
                  <a:pt x="62" y="124"/>
                </a:cubicBezTo>
                <a:close/>
              </a:path>
            </a:pathLst>
          </a:custGeom>
          <a:solidFill>
            <a:schemeClr val="accent2"/>
          </a:solidFill>
          <a:ln w="9525">
            <a:noFill/>
          </a:ln>
        </p:spPr>
        <p:txBody>
          <a:bodyPr/>
          <a:p>
            <a:endParaRPr lang="zh-CN" altLang="en-US"/>
          </a:p>
        </p:txBody>
      </p:sp>
      <p:sp>
        <p:nvSpPr>
          <p:cNvPr id="12297" name="Freeform 8"/>
          <p:cNvSpPr/>
          <p:nvPr/>
        </p:nvSpPr>
        <p:spPr>
          <a:xfrm>
            <a:off x="4687888" y="1933575"/>
            <a:ext cx="1255712" cy="1117600"/>
          </a:xfrm>
          <a:custGeom>
            <a:avLst/>
            <a:gdLst/>
            <a:ahLst/>
            <a:cxnLst>
              <a:cxn ang="0">
                <a:pos x="2147483647" y="2147483647"/>
              </a:cxn>
              <a:cxn ang="0">
                <a:pos x="2147483647" y="2147483647"/>
              </a:cxn>
              <a:cxn ang="0">
                <a:pos x="0" y="0"/>
              </a:cxn>
              <a:cxn ang="0">
                <a:pos x="0" y="2147483647"/>
              </a:cxn>
              <a:cxn ang="0">
                <a:pos x="2147483647" y="2147483647"/>
              </a:cxn>
            </a:cxnLst>
            <a:pathLst>
              <a:path w="118" h="105">
                <a:moveTo>
                  <a:pt x="59" y="105"/>
                </a:moveTo>
                <a:cubicBezTo>
                  <a:pt x="118" y="87"/>
                  <a:pt x="118" y="87"/>
                  <a:pt x="118" y="87"/>
                </a:cubicBezTo>
                <a:cubicBezTo>
                  <a:pt x="103" y="37"/>
                  <a:pt x="56" y="0"/>
                  <a:pt x="0" y="0"/>
                </a:cubicBezTo>
                <a:cubicBezTo>
                  <a:pt x="0" y="61"/>
                  <a:pt x="0" y="61"/>
                  <a:pt x="0" y="61"/>
                </a:cubicBezTo>
                <a:cubicBezTo>
                  <a:pt x="28" y="61"/>
                  <a:pt x="52" y="80"/>
                  <a:pt x="59" y="105"/>
                </a:cubicBezTo>
                <a:close/>
              </a:path>
            </a:pathLst>
          </a:custGeom>
          <a:solidFill>
            <a:schemeClr val="accent2"/>
          </a:solidFill>
          <a:ln w="9525">
            <a:noFill/>
          </a:ln>
        </p:spPr>
        <p:txBody>
          <a:bodyPr/>
          <a:p>
            <a:endParaRPr lang="zh-CN" altLang="en-US"/>
          </a:p>
        </p:txBody>
      </p:sp>
      <p:sp>
        <p:nvSpPr>
          <p:cNvPr id="12298" name="Freeform 9"/>
          <p:cNvSpPr/>
          <p:nvPr/>
        </p:nvSpPr>
        <p:spPr>
          <a:xfrm>
            <a:off x="3370263" y="1933575"/>
            <a:ext cx="1317625" cy="2606675"/>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pathLst>
              <a:path w="124" h="245">
                <a:moveTo>
                  <a:pt x="62" y="124"/>
                </a:moveTo>
                <a:cubicBezTo>
                  <a:pt x="62" y="89"/>
                  <a:pt x="89" y="61"/>
                  <a:pt x="124" y="61"/>
                </a:cubicBezTo>
                <a:cubicBezTo>
                  <a:pt x="124" y="0"/>
                  <a:pt x="124" y="0"/>
                  <a:pt x="124" y="0"/>
                </a:cubicBezTo>
                <a:cubicBezTo>
                  <a:pt x="55" y="0"/>
                  <a:pt x="0" y="55"/>
                  <a:pt x="0" y="124"/>
                </a:cubicBezTo>
                <a:cubicBezTo>
                  <a:pt x="0" y="184"/>
                  <a:pt x="43" y="234"/>
                  <a:pt x="100" y="245"/>
                </a:cubicBezTo>
                <a:cubicBezTo>
                  <a:pt x="112" y="185"/>
                  <a:pt x="112" y="185"/>
                  <a:pt x="112" y="185"/>
                </a:cubicBezTo>
                <a:cubicBezTo>
                  <a:pt x="83" y="179"/>
                  <a:pt x="62" y="154"/>
                  <a:pt x="62" y="124"/>
                </a:cubicBezTo>
                <a:close/>
              </a:path>
            </a:pathLst>
          </a:custGeom>
          <a:solidFill>
            <a:schemeClr val="accent1"/>
          </a:solidFill>
          <a:ln w="9525">
            <a:noFill/>
          </a:ln>
        </p:spPr>
        <p:txBody>
          <a:bodyPr/>
          <a:p>
            <a:endParaRPr lang="zh-CN" altLang="en-US"/>
          </a:p>
        </p:txBody>
      </p:sp>
      <p:sp>
        <p:nvSpPr>
          <p:cNvPr id="12299" name="Freeform 10"/>
          <p:cNvSpPr/>
          <p:nvPr/>
        </p:nvSpPr>
        <p:spPr>
          <a:xfrm>
            <a:off x="4432300" y="2857500"/>
            <a:ext cx="1574800" cy="1712913"/>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0"/>
              </a:cxn>
              <a:cxn ang="0">
                <a:pos x="2147483647" y="2147483647"/>
              </a:cxn>
            </a:cxnLst>
            <a:pathLst>
              <a:path w="148" h="161">
                <a:moveTo>
                  <a:pt x="83" y="18"/>
                </a:moveTo>
                <a:cubicBezTo>
                  <a:pt x="85" y="24"/>
                  <a:pt x="86" y="30"/>
                  <a:pt x="86" y="37"/>
                </a:cubicBezTo>
                <a:cubicBezTo>
                  <a:pt x="86" y="71"/>
                  <a:pt x="58" y="99"/>
                  <a:pt x="24" y="99"/>
                </a:cubicBezTo>
                <a:cubicBezTo>
                  <a:pt x="20" y="99"/>
                  <a:pt x="16" y="98"/>
                  <a:pt x="12" y="98"/>
                </a:cubicBezTo>
                <a:cubicBezTo>
                  <a:pt x="0" y="158"/>
                  <a:pt x="0" y="158"/>
                  <a:pt x="0" y="158"/>
                </a:cubicBezTo>
                <a:cubicBezTo>
                  <a:pt x="8" y="160"/>
                  <a:pt x="16" y="161"/>
                  <a:pt x="24" y="161"/>
                </a:cubicBezTo>
                <a:cubicBezTo>
                  <a:pt x="92" y="161"/>
                  <a:pt x="148" y="105"/>
                  <a:pt x="148" y="37"/>
                </a:cubicBezTo>
                <a:cubicBezTo>
                  <a:pt x="148" y="24"/>
                  <a:pt x="146" y="12"/>
                  <a:pt x="142" y="0"/>
                </a:cubicBezTo>
                <a:lnTo>
                  <a:pt x="83" y="18"/>
                </a:lnTo>
                <a:close/>
              </a:path>
            </a:pathLst>
          </a:custGeom>
          <a:solidFill>
            <a:srgbClr val="3F3F3F"/>
          </a:solidFill>
          <a:ln w="9525">
            <a:noFill/>
          </a:ln>
        </p:spPr>
        <p:txBody>
          <a:bodyPr/>
          <a:p>
            <a:endParaRPr lang="zh-CN" altLang="en-US"/>
          </a:p>
        </p:txBody>
      </p:sp>
      <p:sp>
        <p:nvSpPr>
          <p:cNvPr id="12300" name="Freeform 11"/>
          <p:cNvSpPr/>
          <p:nvPr/>
        </p:nvSpPr>
        <p:spPr>
          <a:xfrm>
            <a:off x="6261100" y="1933575"/>
            <a:ext cx="1320800" cy="2500313"/>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pathLst>
              <a:path w="124" h="235">
                <a:moveTo>
                  <a:pt x="62" y="124"/>
                </a:moveTo>
                <a:cubicBezTo>
                  <a:pt x="62" y="89"/>
                  <a:pt x="89" y="61"/>
                  <a:pt x="124" y="61"/>
                </a:cubicBezTo>
                <a:cubicBezTo>
                  <a:pt x="124" y="0"/>
                  <a:pt x="124" y="0"/>
                  <a:pt x="124" y="0"/>
                </a:cubicBezTo>
                <a:cubicBezTo>
                  <a:pt x="55" y="0"/>
                  <a:pt x="0" y="55"/>
                  <a:pt x="0" y="124"/>
                </a:cubicBezTo>
                <a:cubicBezTo>
                  <a:pt x="0" y="173"/>
                  <a:pt x="28" y="215"/>
                  <a:pt x="70" y="235"/>
                </a:cubicBezTo>
                <a:cubicBezTo>
                  <a:pt x="97" y="180"/>
                  <a:pt x="97" y="180"/>
                  <a:pt x="97" y="180"/>
                </a:cubicBezTo>
                <a:cubicBezTo>
                  <a:pt x="76" y="169"/>
                  <a:pt x="62" y="148"/>
                  <a:pt x="62" y="124"/>
                </a:cubicBezTo>
                <a:close/>
              </a:path>
            </a:pathLst>
          </a:custGeom>
          <a:solidFill>
            <a:srgbClr val="3F3F3F"/>
          </a:solidFill>
          <a:ln w="9525">
            <a:noFill/>
          </a:ln>
        </p:spPr>
        <p:txBody>
          <a:bodyPr/>
          <a:p>
            <a:endParaRPr lang="zh-CN" altLang="en-US"/>
          </a:p>
        </p:txBody>
      </p:sp>
      <p:sp>
        <p:nvSpPr>
          <p:cNvPr id="12301" name="Freeform 12"/>
          <p:cNvSpPr/>
          <p:nvPr/>
        </p:nvSpPr>
        <p:spPr>
          <a:xfrm>
            <a:off x="7581900" y="1933575"/>
            <a:ext cx="1285875" cy="1181100"/>
          </a:xfrm>
          <a:custGeom>
            <a:avLst/>
            <a:gdLst/>
            <a:ahLst/>
            <a:cxnLst>
              <a:cxn ang="0">
                <a:pos x="2147483647" y="2147483647"/>
              </a:cxn>
              <a:cxn ang="0">
                <a:pos x="2147483647" y="2147483647"/>
              </a:cxn>
              <a:cxn ang="0">
                <a:pos x="0" y="0"/>
              </a:cxn>
              <a:cxn ang="0">
                <a:pos x="0" y="2147483647"/>
              </a:cxn>
              <a:cxn ang="0">
                <a:pos x="2147483647" y="2147483647"/>
              </a:cxn>
            </a:cxnLst>
            <a:pathLst>
              <a:path w="121" h="111">
                <a:moveTo>
                  <a:pt x="61" y="111"/>
                </a:moveTo>
                <a:cubicBezTo>
                  <a:pt x="121" y="99"/>
                  <a:pt x="121" y="99"/>
                  <a:pt x="121" y="99"/>
                </a:cubicBezTo>
                <a:cubicBezTo>
                  <a:pt x="110" y="42"/>
                  <a:pt x="60" y="0"/>
                  <a:pt x="0" y="0"/>
                </a:cubicBezTo>
                <a:cubicBezTo>
                  <a:pt x="0" y="61"/>
                  <a:pt x="0" y="61"/>
                  <a:pt x="0" y="61"/>
                </a:cubicBezTo>
                <a:cubicBezTo>
                  <a:pt x="30" y="61"/>
                  <a:pt x="55" y="83"/>
                  <a:pt x="61" y="111"/>
                </a:cubicBezTo>
                <a:close/>
              </a:path>
            </a:pathLst>
          </a:custGeom>
          <a:solidFill>
            <a:schemeClr val="accent2"/>
          </a:solidFill>
          <a:ln w="9525">
            <a:noFill/>
          </a:ln>
        </p:spPr>
        <p:txBody>
          <a:bodyPr/>
          <a:p>
            <a:endParaRPr lang="zh-CN" altLang="en-US"/>
          </a:p>
        </p:txBody>
      </p:sp>
      <p:sp>
        <p:nvSpPr>
          <p:cNvPr id="12302" name="Freeform 13"/>
          <p:cNvSpPr/>
          <p:nvPr/>
        </p:nvSpPr>
        <p:spPr>
          <a:xfrm>
            <a:off x="7007225" y="2986088"/>
            <a:ext cx="1892300" cy="1585912"/>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0"/>
              </a:cxn>
              <a:cxn ang="0">
                <a:pos x="2147483647" y="2147483647"/>
              </a:cxn>
            </a:cxnLst>
            <a:pathLst>
              <a:path w="178" h="149">
                <a:moveTo>
                  <a:pt x="115" y="12"/>
                </a:moveTo>
                <a:cubicBezTo>
                  <a:pt x="116" y="16"/>
                  <a:pt x="116" y="20"/>
                  <a:pt x="116" y="25"/>
                </a:cubicBezTo>
                <a:cubicBezTo>
                  <a:pt x="116" y="59"/>
                  <a:pt x="88" y="87"/>
                  <a:pt x="54" y="87"/>
                </a:cubicBezTo>
                <a:cubicBezTo>
                  <a:pt x="44" y="87"/>
                  <a:pt x="35" y="85"/>
                  <a:pt x="27" y="81"/>
                </a:cubicBezTo>
                <a:cubicBezTo>
                  <a:pt x="0" y="136"/>
                  <a:pt x="0" y="136"/>
                  <a:pt x="0" y="136"/>
                </a:cubicBezTo>
                <a:cubicBezTo>
                  <a:pt x="16" y="144"/>
                  <a:pt x="34" y="149"/>
                  <a:pt x="54" y="149"/>
                </a:cubicBezTo>
                <a:cubicBezTo>
                  <a:pt x="122" y="149"/>
                  <a:pt x="178" y="93"/>
                  <a:pt x="178" y="25"/>
                </a:cubicBezTo>
                <a:cubicBezTo>
                  <a:pt x="178" y="16"/>
                  <a:pt x="177" y="8"/>
                  <a:pt x="175" y="0"/>
                </a:cubicBezTo>
                <a:lnTo>
                  <a:pt x="115" y="12"/>
                </a:lnTo>
                <a:close/>
              </a:path>
            </a:pathLst>
          </a:custGeom>
          <a:solidFill>
            <a:schemeClr val="accent1"/>
          </a:solidFill>
          <a:ln w="9525">
            <a:noFill/>
          </a:ln>
        </p:spPr>
        <p:txBody>
          <a:bodyPr/>
          <a:p>
            <a:endParaRPr lang="zh-CN" altLang="en-US"/>
          </a:p>
        </p:txBody>
      </p:sp>
      <p:sp>
        <p:nvSpPr>
          <p:cNvPr id="12303" name="Freeform 14"/>
          <p:cNvSpPr/>
          <p:nvPr/>
        </p:nvSpPr>
        <p:spPr>
          <a:xfrm>
            <a:off x="10036175" y="2519363"/>
            <a:ext cx="1628775" cy="2052637"/>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0"/>
              </a:cxn>
              <a:cxn ang="0">
                <a:pos x="2147483647" y="2147483647"/>
              </a:cxn>
            </a:cxnLst>
            <a:pathLst>
              <a:path w="153" h="193">
                <a:moveTo>
                  <a:pt x="80" y="34"/>
                </a:moveTo>
                <a:cubicBezTo>
                  <a:pt x="87" y="44"/>
                  <a:pt x="91" y="56"/>
                  <a:pt x="91" y="69"/>
                </a:cubicBezTo>
                <a:cubicBezTo>
                  <a:pt x="91" y="103"/>
                  <a:pt x="63" y="131"/>
                  <a:pt x="29" y="131"/>
                </a:cubicBezTo>
                <a:cubicBezTo>
                  <a:pt x="24" y="131"/>
                  <a:pt x="19" y="130"/>
                  <a:pt x="15" y="129"/>
                </a:cubicBezTo>
                <a:cubicBezTo>
                  <a:pt x="0" y="189"/>
                  <a:pt x="0" y="189"/>
                  <a:pt x="0" y="189"/>
                </a:cubicBezTo>
                <a:cubicBezTo>
                  <a:pt x="10" y="191"/>
                  <a:pt x="19" y="193"/>
                  <a:pt x="29" y="193"/>
                </a:cubicBezTo>
                <a:cubicBezTo>
                  <a:pt x="97" y="193"/>
                  <a:pt x="153" y="137"/>
                  <a:pt x="153" y="69"/>
                </a:cubicBezTo>
                <a:cubicBezTo>
                  <a:pt x="153" y="43"/>
                  <a:pt x="145" y="19"/>
                  <a:pt x="132" y="0"/>
                </a:cubicBezTo>
                <a:lnTo>
                  <a:pt x="80" y="34"/>
                </a:lnTo>
                <a:close/>
              </a:path>
            </a:pathLst>
          </a:custGeom>
          <a:solidFill>
            <a:srgbClr val="3F3F3F"/>
          </a:solidFill>
          <a:ln w="9525">
            <a:noFill/>
          </a:ln>
        </p:spPr>
        <p:txBody>
          <a:bodyPr/>
          <a:p>
            <a:endParaRPr lang="zh-CN" altLang="en-US"/>
          </a:p>
        </p:txBody>
      </p:sp>
      <p:sp>
        <p:nvSpPr>
          <p:cNvPr id="12304" name="Freeform 15"/>
          <p:cNvSpPr/>
          <p:nvPr/>
        </p:nvSpPr>
        <p:spPr>
          <a:xfrm>
            <a:off x="9026525" y="1933575"/>
            <a:ext cx="1320800" cy="2593975"/>
          </a:xfrm>
          <a:custGeom>
            <a:avLst/>
            <a:gdLst/>
            <a:ahLst/>
            <a:cxnLst>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Lst>
            <a:pathLst>
              <a:path w="124" h="244">
                <a:moveTo>
                  <a:pt x="61" y="124"/>
                </a:moveTo>
                <a:cubicBezTo>
                  <a:pt x="61" y="89"/>
                  <a:pt x="89" y="61"/>
                  <a:pt x="124" y="61"/>
                </a:cubicBezTo>
                <a:cubicBezTo>
                  <a:pt x="124" y="0"/>
                  <a:pt x="124" y="0"/>
                  <a:pt x="124" y="0"/>
                </a:cubicBezTo>
                <a:cubicBezTo>
                  <a:pt x="55" y="0"/>
                  <a:pt x="0" y="55"/>
                  <a:pt x="0" y="124"/>
                </a:cubicBezTo>
                <a:cubicBezTo>
                  <a:pt x="0" y="182"/>
                  <a:pt x="41" y="231"/>
                  <a:pt x="95" y="244"/>
                </a:cubicBezTo>
                <a:cubicBezTo>
                  <a:pt x="110" y="184"/>
                  <a:pt x="110" y="184"/>
                  <a:pt x="110" y="184"/>
                </a:cubicBezTo>
                <a:cubicBezTo>
                  <a:pt x="82" y="178"/>
                  <a:pt x="61" y="153"/>
                  <a:pt x="61" y="124"/>
                </a:cubicBezTo>
                <a:close/>
              </a:path>
            </a:pathLst>
          </a:custGeom>
          <a:solidFill>
            <a:schemeClr val="accent1"/>
          </a:solidFill>
          <a:ln w="9525">
            <a:noFill/>
          </a:ln>
        </p:spPr>
        <p:txBody>
          <a:bodyPr/>
          <a:p>
            <a:endParaRPr lang="zh-CN" altLang="en-US"/>
          </a:p>
        </p:txBody>
      </p:sp>
      <p:sp>
        <p:nvSpPr>
          <p:cNvPr id="12305" name="Freeform 16"/>
          <p:cNvSpPr/>
          <p:nvPr/>
        </p:nvSpPr>
        <p:spPr>
          <a:xfrm>
            <a:off x="10347325" y="1933575"/>
            <a:ext cx="1095375" cy="947738"/>
          </a:xfrm>
          <a:custGeom>
            <a:avLst/>
            <a:gdLst/>
            <a:ahLst/>
            <a:cxnLst>
              <a:cxn ang="0">
                <a:pos x="2147483647" y="2147483647"/>
              </a:cxn>
              <a:cxn ang="0">
                <a:pos x="2147483647" y="2147483647"/>
              </a:cxn>
              <a:cxn ang="0">
                <a:pos x="0" y="0"/>
              </a:cxn>
              <a:cxn ang="0">
                <a:pos x="0" y="2147483647"/>
              </a:cxn>
              <a:cxn ang="0">
                <a:pos x="2147483647" y="2147483647"/>
              </a:cxn>
            </a:cxnLst>
            <a:pathLst>
              <a:path w="103" h="89">
                <a:moveTo>
                  <a:pt x="51" y="89"/>
                </a:moveTo>
                <a:cubicBezTo>
                  <a:pt x="103" y="55"/>
                  <a:pt x="103" y="55"/>
                  <a:pt x="103" y="55"/>
                </a:cubicBezTo>
                <a:cubicBezTo>
                  <a:pt x="80" y="21"/>
                  <a:pt x="43" y="0"/>
                  <a:pt x="0" y="0"/>
                </a:cubicBezTo>
                <a:cubicBezTo>
                  <a:pt x="0" y="61"/>
                  <a:pt x="0" y="61"/>
                  <a:pt x="0" y="61"/>
                </a:cubicBezTo>
                <a:cubicBezTo>
                  <a:pt x="21" y="61"/>
                  <a:pt x="40" y="72"/>
                  <a:pt x="51" y="89"/>
                </a:cubicBezTo>
                <a:close/>
              </a:path>
            </a:pathLst>
          </a:custGeom>
          <a:solidFill>
            <a:schemeClr val="accent2"/>
          </a:solidFill>
          <a:ln w="9525">
            <a:noFill/>
          </a:ln>
        </p:spPr>
        <p:txBody>
          <a:bodyPr/>
          <a:p>
            <a:endParaRPr lang="zh-CN" altLang="en-US"/>
          </a:p>
        </p:txBody>
      </p:sp>
      <p:sp>
        <p:nvSpPr>
          <p:cNvPr id="12306" name="TextBox 73"/>
          <p:cNvSpPr/>
          <p:nvPr/>
        </p:nvSpPr>
        <p:spPr>
          <a:xfrm>
            <a:off x="1162050" y="4899025"/>
            <a:ext cx="1568450" cy="461963"/>
          </a:xfrm>
          <a:prstGeom prst="rect">
            <a:avLst/>
          </a:prstGeom>
          <a:noFill/>
          <a:ln w="9525">
            <a:noFill/>
          </a:ln>
        </p:spPr>
        <p:txBody>
          <a:bodyPr wrap="none" anchor="t">
            <a:spAutoFit/>
          </a:bodyPr>
          <a:p>
            <a:r>
              <a:rPr lang="zh-CN" altLang="en-US" sz="2400" b="1" dirty="0">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b="1" dirty="0">
              <a:solidFill>
                <a:srgbClr val="3F3F3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307" name="TextBox 74"/>
          <p:cNvSpPr/>
          <p:nvPr/>
        </p:nvSpPr>
        <p:spPr>
          <a:xfrm>
            <a:off x="4029075" y="4899025"/>
            <a:ext cx="1570038" cy="461963"/>
          </a:xfrm>
          <a:prstGeom prst="rect">
            <a:avLst/>
          </a:prstGeom>
          <a:noFill/>
          <a:ln w="9525">
            <a:noFill/>
          </a:ln>
        </p:spPr>
        <p:txBody>
          <a:bodyPr wrap="none" anchor="t">
            <a:spAutoFit/>
          </a:bodyPr>
          <a:p>
            <a:r>
              <a:rPr lang="zh-CN" altLang="en-US" sz="2400" b="1" dirty="0">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b="1" dirty="0">
              <a:solidFill>
                <a:srgbClr val="3F3F3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308" name="TextBox 75"/>
          <p:cNvSpPr/>
          <p:nvPr/>
        </p:nvSpPr>
        <p:spPr>
          <a:xfrm>
            <a:off x="6921500" y="4899025"/>
            <a:ext cx="1570038" cy="461963"/>
          </a:xfrm>
          <a:prstGeom prst="rect">
            <a:avLst/>
          </a:prstGeom>
          <a:noFill/>
          <a:ln w="9525">
            <a:noFill/>
          </a:ln>
        </p:spPr>
        <p:txBody>
          <a:bodyPr wrap="none" anchor="t">
            <a:spAutoFit/>
          </a:bodyPr>
          <a:p>
            <a:r>
              <a:rPr lang="zh-CN" altLang="en-US" sz="2400" b="1" dirty="0">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b="1" dirty="0">
              <a:solidFill>
                <a:srgbClr val="3F3F3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309" name="TextBox 76"/>
          <p:cNvSpPr/>
          <p:nvPr/>
        </p:nvSpPr>
        <p:spPr>
          <a:xfrm>
            <a:off x="9599613" y="4899025"/>
            <a:ext cx="1570037" cy="461963"/>
          </a:xfrm>
          <a:prstGeom prst="rect">
            <a:avLst/>
          </a:prstGeom>
          <a:noFill/>
          <a:ln w="9525">
            <a:noFill/>
          </a:ln>
        </p:spPr>
        <p:txBody>
          <a:bodyPr wrap="none" anchor="t">
            <a:spAutoFit/>
          </a:bodyPr>
          <a:p>
            <a:r>
              <a:rPr lang="zh-CN" altLang="en-US" sz="2400" b="1" dirty="0">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b="1" dirty="0">
              <a:solidFill>
                <a:srgbClr val="3F3F3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310" name="TextBox 77"/>
          <p:cNvSpPr/>
          <p:nvPr/>
        </p:nvSpPr>
        <p:spPr>
          <a:xfrm>
            <a:off x="755650" y="2503488"/>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35%</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11" name="TextBox 78"/>
          <p:cNvSpPr/>
          <p:nvPr/>
        </p:nvSpPr>
        <p:spPr>
          <a:xfrm>
            <a:off x="2022475" y="2206625"/>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13%</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12" name="TextBox 79"/>
          <p:cNvSpPr/>
          <p:nvPr/>
        </p:nvSpPr>
        <p:spPr>
          <a:xfrm>
            <a:off x="1943100" y="3897313"/>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52%</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13" name="TextBox 80"/>
          <p:cNvSpPr/>
          <p:nvPr/>
        </p:nvSpPr>
        <p:spPr>
          <a:xfrm>
            <a:off x="3349625" y="3035300"/>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46%</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14" name="TextBox 81"/>
          <p:cNvSpPr/>
          <p:nvPr/>
        </p:nvSpPr>
        <p:spPr>
          <a:xfrm>
            <a:off x="4929188" y="2287588"/>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18%</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15" name="TextBox 82"/>
          <p:cNvSpPr/>
          <p:nvPr/>
        </p:nvSpPr>
        <p:spPr>
          <a:xfrm>
            <a:off x="5068888" y="3629025"/>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36%</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16" name="TextBox 83"/>
          <p:cNvSpPr/>
          <p:nvPr/>
        </p:nvSpPr>
        <p:spPr>
          <a:xfrm>
            <a:off x="6238875" y="3035300"/>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42%</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17" name="TextBox 84"/>
          <p:cNvSpPr/>
          <p:nvPr/>
        </p:nvSpPr>
        <p:spPr>
          <a:xfrm>
            <a:off x="7818438" y="2287588"/>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18%</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18" name="TextBox 85"/>
          <p:cNvSpPr/>
          <p:nvPr/>
        </p:nvSpPr>
        <p:spPr>
          <a:xfrm>
            <a:off x="7959725" y="3629025"/>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40%</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19" name="TextBox 86"/>
          <p:cNvSpPr/>
          <p:nvPr/>
        </p:nvSpPr>
        <p:spPr>
          <a:xfrm>
            <a:off x="8996363" y="3035300"/>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46%</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20" name="TextBox 87"/>
          <p:cNvSpPr/>
          <p:nvPr/>
        </p:nvSpPr>
        <p:spPr>
          <a:xfrm>
            <a:off x="10447338" y="2219325"/>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12%</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21" name="TextBox 88"/>
          <p:cNvSpPr/>
          <p:nvPr/>
        </p:nvSpPr>
        <p:spPr>
          <a:xfrm>
            <a:off x="10795000" y="3629025"/>
            <a:ext cx="812800" cy="400050"/>
          </a:xfrm>
          <a:prstGeom prst="rect">
            <a:avLst/>
          </a:prstGeom>
          <a:noFill/>
          <a:ln w="9525">
            <a:noFill/>
          </a:ln>
        </p:spPr>
        <p:txBody>
          <a:bodyPr wrap="none" anchor="t">
            <a:spAutoFit/>
          </a:bodyPr>
          <a:p>
            <a:pPr algn="ctr"/>
            <a:r>
              <a:rPr lang="en-US" altLang="zh-CN" sz="2000" dirty="0">
                <a:solidFill>
                  <a:schemeClr val="bg1"/>
                </a:solidFill>
                <a:latin typeface="方正中等线简体" pitchFamily="1" charset="-122"/>
                <a:ea typeface="方正中等线简体" pitchFamily="1" charset="-122"/>
                <a:sym typeface="方正中等线简体" pitchFamily="1" charset="-122"/>
              </a:rPr>
              <a:t>42%</a:t>
            </a:r>
            <a:endParaRPr lang="zh-CN" altLang="en-US" sz="2000" dirty="0">
              <a:solidFill>
                <a:schemeClr val="bg1"/>
              </a:solidFill>
              <a:latin typeface="方正中等线简体" pitchFamily="1" charset="-122"/>
              <a:ea typeface="方正中等线简体" pitchFamily="1" charset="-122"/>
              <a:sym typeface="方正中等线简体" pitchFamily="1" charset="-122"/>
            </a:endParaRPr>
          </a:p>
        </p:txBody>
      </p:sp>
      <p:sp>
        <p:nvSpPr>
          <p:cNvPr id="12322" name="Content Placeholder 2"/>
          <p:cNvSpPr/>
          <p:nvPr/>
        </p:nvSpPr>
        <p:spPr>
          <a:xfrm>
            <a:off x="757238" y="5826125"/>
            <a:ext cx="10677525" cy="814388"/>
          </a:xfrm>
          <a:prstGeom prst="rect">
            <a:avLst/>
          </a:prstGeom>
          <a:noFill/>
          <a:ln w="9525">
            <a:noFill/>
          </a:ln>
        </p:spPr>
        <p:txBody>
          <a:bodyPr anchor="t"/>
          <a:p>
            <a:pPr marL="342900" indent="-342900" algn="ctr">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12323" name="Copyright Notice"/>
          <p:cNvSpPr/>
          <p:nvPr/>
        </p:nvSpPr>
        <p:spPr>
          <a:xfrm>
            <a:off x="2951163" y="384175"/>
            <a:ext cx="6289675" cy="552450"/>
          </a:xfrm>
          <a:prstGeom prst="rect">
            <a:avLst/>
          </a:prstGeom>
          <a:noFill/>
          <a:ln w="9525">
            <a:noFill/>
          </a:ln>
        </p:spPr>
        <p:txBody>
          <a:bodyPr wrap="none" lIns="72000" tIns="32400" rIns="72000" bIns="32400" anchor="t">
            <a:spAutoFit/>
          </a:bodyPr>
          <a:p>
            <a:pPr algn="ctr"/>
            <a:r>
              <a:rPr lang="zh-CN" altLang="en-US" sz="3200" b="1" dirty="0">
                <a:solidFill>
                  <a:srgbClr val="F2F2F2"/>
                </a:solidFill>
                <a:latin typeface="方正美黑简体" pitchFamily="1" charset="-122"/>
                <a:ea typeface="微软雅黑" panose="020B0503020204020204" pitchFamily="34" charset="-122"/>
                <a:sym typeface="方正美黑简体" pitchFamily="1" charset="-122"/>
              </a:rPr>
              <a:t>相关理论前沿成果</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3314"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3315" name="组合 8"/>
          <p:cNvGrpSpPr/>
          <p:nvPr/>
        </p:nvGrpSpPr>
        <p:grpSpPr>
          <a:xfrm>
            <a:off x="1250950" y="209550"/>
            <a:ext cx="9690100" cy="1028700"/>
            <a:chOff x="0" y="0"/>
            <a:chExt cx="9690039" cy="1028700"/>
          </a:xfrm>
        </p:grpSpPr>
        <p:sp>
          <p:nvSpPr>
            <p:cNvPr id="13316"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13317"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13318" name="Freeform 112"/>
          <p:cNvSpPr/>
          <p:nvPr/>
        </p:nvSpPr>
        <p:spPr>
          <a:xfrm>
            <a:off x="1466850"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w="9525">
            <a:noFill/>
          </a:ln>
        </p:spPr>
        <p:txBody>
          <a:bodyPr/>
          <a:p>
            <a:endParaRPr lang="zh-CN" altLang="en-US"/>
          </a:p>
        </p:txBody>
      </p:sp>
      <p:sp>
        <p:nvSpPr>
          <p:cNvPr id="13319" name="Oval 113"/>
          <p:cNvSpPr/>
          <p:nvPr/>
        </p:nvSpPr>
        <p:spPr>
          <a:xfrm>
            <a:off x="1585913" y="2152650"/>
            <a:ext cx="158750"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20" name="Freeform 114"/>
          <p:cNvSpPr/>
          <p:nvPr/>
        </p:nvSpPr>
        <p:spPr>
          <a:xfrm>
            <a:off x="1944688"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w="9525">
            <a:noFill/>
          </a:ln>
        </p:spPr>
        <p:txBody>
          <a:bodyPr/>
          <a:p>
            <a:endParaRPr lang="zh-CN" altLang="en-US"/>
          </a:p>
        </p:txBody>
      </p:sp>
      <p:sp>
        <p:nvSpPr>
          <p:cNvPr id="13321" name="Oval 115"/>
          <p:cNvSpPr/>
          <p:nvPr/>
        </p:nvSpPr>
        <p:spPr>
          <a:xfrm>
            <a:off x="2076450" y="2152650"/>
            <a:ext cx="158750"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22" name="Freeform 116"/>
          <p:cNvSpPr/>
          <p:nvPr/>
        </p:nvSpPr>
        <p:spPr>
          <a:xfrm>
            <a:off x="2435225" y="2324100"/>
            <a:ext cx="407988"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23" name="Oval 117"/>
          <p:cNvSpPr/>
          <p:nvPr/>
        </p:nvSpPr>
        <p:spPr>
          <a:xfrm>
            <a:off x="2563813" y="2152650"/>
            <a:ext cx="160337"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24" name="Freeform 118"/>
          <p:cNvSpPr/>
          <p:nvPr/>
        </p:nvSpPr>
        <p:spPr>
          <a:xfrm>
            <a:off x="476250" y="2324100"/>
            <a:ext cx="411163"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25" name="Oval 119"/>
          <p:cNvSpPr/>
          <p:nvPr/>
        </p:nvSpPr>
        <p:spPr>
          <a:xfrm>
            <a:off x="598488" y="2152650"/>
            <a:ext cx="166687"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26" name="Freeform 120"/>
          <p:cNvSpPr/>
          <p:nvPr/>
        </p:nvSpPr>
        <p:spPr>
          <a:xfrm>
            <a:off x="965200"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27" name="Oval 121"/>
          <p:cNvSpPr/>
          <p:nvPr/>
        </p:nvSpPr>
        <p:spPr>
          <a:xfrm>
            <a:off x="1085850" y="2152650"/>
            <a:ext cx="169863"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28" name="Freeform 122"/>
          <p:cNvSpPr/>
          <p:nvPr/>
        </p:nvSpPr>
        <p:spPr>
          <a:xfrm>
            <a:off x="3892550" y="2324100"/>
            <a:ext cx="407988"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29" name="Oval 123"/>
          <p:cNvSpPr/>
          <p:nvPr/>
        </p:nvSpPr>
        <p:spPr>
          <a:xfrm>
            <a:off x="4011613" y="2152650"/>
            <a:ext cx="169862"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30" name="Freeform 124"/>
          <p:cNvSpPr/>
          <p:nvPr/>
        </p:nvSpPr>
        <p:spPr>
          <a:xfrm>
            <a:off x="4381500"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31" name="Oval 125"/>
          <p:cNvSpPr/>
          <p:nvPr/>
        </p:nvSpPr>
        <p:spPr>
          <a:xfrm>
            <a:off x="4500563" y="2152650"/>
            <a:ext cx="169862"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32" name="Freeform 126"/>
          <p:cNvSpPr/>
          <p:nvPr/>
        </p:nvSpPr>
        <p:spPr>
          <a:xfrm>
            <a:off x="4870450"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w="9525">
            <a:noFill/>
          </a:ln>
        </p:spPr>
        <p:txBody>
          <a:bodyPr/>
          <a:p>
            <a:endParaRPr lang="zh-CN" altLang="en-US"/>
          </a:p>
        </p:txBody>
      </p:sp>
      <p:sp>
        <p:nvSpPr>
          <p:cNvPr id="13333" name="Oval 127"/>
          <p:cNvSpPr/>
          <p:nvPr/>
        </p:nvSpPr>
        <p:spPr>
          <a:xfrm>
            <a:off x="4991100" y="2152650"/>
            <a:ext cx="158750"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34" name="Freeform 128"/>
          <p:cNvSpPr/>
          <p:nvPr/>
        </p:nvSpPr>
        <p:spPr>
          <a:xfrm>
            <a:off x="2913063" y="2324100"/>
            <a:ext cx="411162"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w="9525">
            <a:noFill/>
          </a:ln>
        </p:spPr>
        <p:txBody>
          <a:bodyPr/>
          <a:p>
            <a:endParaRPr lang="zh-CN" altLang="en-US"/>
          </a:p>
        </p:txBody>
      </p:sp>
      <p:sp>
        <p:nvSpPr>
          <p:cNvPr id="13335" name="Oval 129"/>
          <p:cNvSpPr/>
          <p:nvPr/>
        </p:nvSpPr>
        <p:spPr>
          <a:xfrm>
            <a:off x="3035300" y="2152650"/>
            <a:ext cx="158750"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36" name="Freeform 130"/>
          <p:cNvSpPr/>
          <p:nvPr/>
        </p:nvSpPr>
        <p:spPr>
          <a:xfrm>
            <a:off x="3394075" y="2324100"/>
            <a:ext cx="407988"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w="9525">
            <a:noFill/>
          </a:ln>
        </p:spPr>
        <p:txBody>
          <a:bodyPr/>
          <a:p>
            <a:endParaRPr lang="zh-CN" altLang="en-US"/>
          </a:p>
        </p:txBody>
      </p:sp>
      <p:sp>
        <p:nvSpPr>
          <p:cNvPr id="13337" name="Oval 131"/>
          <p:cNvSpPr/>
          <p:nvPr/>
        </p:nvSpPr>
        <p:spPr>
          <a:xfrm>
            <a:off x="3521075" y="2152650"/>
            <a:ext cx="161925"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38" name="Freeform 132"/>
          <p:cNvSpPr/>
          <p:nvPr/>
        </p:nvSpPr>
        <p:spPr>
          <a:xfrm>
            <a:off x="6327775"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w="9525">
            <a:noFill/>
          </a:ln>
        </p:spPr>
        <p:txBody>
          <a:bodyPr/>
          <a:p>
            <a:endParaRPr lang="zh-CN" altLang="en-US"/>
          </a:p>
        </p:txBody>
      </p:sp>
      <p:sp>
        <p:nvSpPr>
          <p:cNvPr id="13339" name="Oval 133"/>
          <p:cNvSpPr/>
          <p:nvPr/>
        </p:nvSpPr>
        <p:spPr>
          <a:xfrm>
            <a:off x="6448425" y="2152650"/>
            <a:ext cx="160338"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40" name="Freeform 134"/>
          <p:cNvSpPr/>
          <p:nvPr/>
        </p:nvSpPr>
        <p:spPr>
          <a:xfrm>
            <a:off x="6808788"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w="9525">
            <a:noFill/>
          </a:ln>
        </p:spPr>
        <p:txBody>
          <a:bodyPr/>
          <a:p>
            <a:endParaRPr lang="zh-CN" altLang="en-US"/>
          </a:p>
        </p:txBody>
      </p:sp>
      <p:sp>
        <p:nvSpPr>
          <p:cNvPr id="13341" name="Oval 135"/>
          <p:cNvSpPr/>
          <p:nvPr/>
        </p:nvSpPr>
        <p:spPr>
          <a:xfrm>
            <a:off x="6937375" y="2152650"/>
            <a:ext cx="161925"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42" name="Freeform 136"/>
          <p:cNvSpPr/>
          <p:nvPr/>
        </p:nvSpPr>
        <p:spPr>
          <a:xfrm>
            <a:off x="7296150"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43" name="Oval 137"/>
          <p:cNvSpPr/>
          <p:nvPr/>
        </p:nvSpPr>
        <p:spPr>
          <a:xfrm>
            <a:off x="7427913" y="2152650"/>
            <a:ext cx="158750"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44" name="Freeform 138"/>
          <p:cNvSpPr/>
          <p:nvPr/>
        </p:nvSpPr>
        <p:spPr>
          <a:xfrm>
            <a:off x="5340350"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45" name="Oval 139"/>
          <p:cNvSpPr/>
          <p:nvPr/>
        </p:nvSpPr>
        <p:spPr>
          <a:xfrm>
            <a:off x="5459413" y="2152650"/>
            <a:ext cx="169862"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46" name="Freeform 140"/>
          <p:cNvSpPr/>
          <p:nvPr/>
        </p:nvSpPr>
        <p:spPr>
          <a:xfrm>
            <a:off x="5829300" y="2324100"/>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47" name="Oval 141"/>
          <p:cNvSpPr/>
          <p:nvPr/>
        </p:nvSpPr>
        <p:spPr>
          <a:xfrm>
            <a:off x="5949950" y="2152650"/>
            <a:ext cx="169863" cy="161925"/>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48" name="Freeform 142"/>
          <p:cNvSpPr/>
          <p:nvPr/>
        </p:nvSpPr>
        <p:spPr>
          <a:xfrm>
            <a:off x="1466850"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w="9525">
            <a:noFill/>
          </a:ln>
        </p:spPr>
        <p:txBody>
          <a:bodyPr/>
          <a:p>
            <a:endParaRPr lang="zh-CN" altLang="en-US"/>
          </a:p>
        </p:txBody>
      </p:sp>
      <p:sp>
        <p:nvSpPr>
          <p:cNvPr id="13349" name="Oval 143"/>
          <p:cNvSpPr/>
          <p:nvPr/>
        </p:nvSpPr>
        <p:spPr>
          <a:xfrm>
            <a:off x="1585913" y="3294063"/>
            <a:ext cx="158750" cy="158750"/>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50" name="Freeform 144"/>
          <p:cNvSpPr/>
          <p:nvPr/>
        </p:nvSpPr>
        <p:spPr>
          <a:xfrm>
            <a:off x="1944688"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w="9525">
            <a:noFill/>
          </a:ln>
        </p:spPr>
        <p:txBody>
          <a:bodyPr/>
          <a:p>
            <a:endParaRPr lang="zh-CN" altLang="en-US"/>
          </a:p>
        </p:txBody>
      </p:sp>
      <p:sp>
        <p:nvSpPr>
          <p:cNvPr id="13351" name="Oval 145"/>
          <p:cNvSpPr/>
          <p:nvPr/>
        </p:nvSpPr>
        <p:spPr>
          <a:xfrm>
            <a:off x="2076450" y="3294063"/>
            <a:ext cx="158750" cy="158750"/>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52" name="Freeform 146"/>
          <p:cNvSpPr/>
          <p:nvPr/>
        </p:nvSpPr>
        <p:spPr>
          <a:xfrm>
            <a:off x="2435225" y="3463925"/>
            <a:ext cx="407988"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w="9525">
            <a:noFill/>
          </a:ln>
        </p:spPr>
        <p:txBody>
          <a:bodyPr/>
          <a:p>
            <a:endParaRPr lang="zh-CN" altLang="en-US"/>
          </a:p>
        </p:txBody>
      </p:sp>
      <p:sp>
        <p:nvSpPr>
          <p:cNvPr id="13353" name="Oval 147"/>
          <p:cNvSpPr/>
          <p:nvPr/>
        </p:nvSpPr>
        <p:spPr>
          <a:xfrm>
            <a:off x="2563813" y="3294063"/>
            <a:ext cx="160337"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54" name="Freeform 148"/>
          <p:cNvSpPr/>
          <p:nvPr/>
        </p:nvSpPr>
        <p:spPr>
          <a:xfrm>
            <a:off x="476250" y="3463925"/>
            <a:ext cx="411163"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55" name="Oval 149"/>
          <p:cNvSpPr/>
          <p:nvPr/>
        </p:nvSpPr>
        <p:spPr>
          <a:xfrm>
            <a:off x="598488" y="3294063"/>
            <a:ext cx="166687" cy="158750"/>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56" name="Freeform 150"/>
          <p:cNvSpPr/>
          <p:nvPr/>
        </p:nvSpPr>
        <p:spPr>
          <a:xfrm>
            <a:off x="965200"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w="9525">
            <a:noFill/>
          </a:ln>
        </p:spPr>
        <p:txBody>
          <a:bodyPr/>
          <a:p>
            <a:endParaRPr lang="zh-CN" altLang="en-US"/>
          </a:p>
        </p:txBody>
      </p:sp>
      <p:sp>
        <p:nvSpPr>
          <p:cNvPr id="13357" name="Oval 151"/>
          <p:cNvSpPr/>
          <p:nvPr/>
        </p:nvSpPr>
        <p:spPr>
          <a:xfrm>
            <a:off x="1085850" y="3294063"/>
            <a:ext cx="169863" cy="158750"/>
          </a:xfrm>
          <a:prstGeom prst="ellipse">
            <a:avLst/>
          </a:prstGeom>
          <a:solidFill>
            <a:schemeClr val="accent1"/>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58" name="Freeform 152"/>
          <p:cNvSpPr/>
          <p:nvPr/>
        </p:nvSpPr>
        <p:spPr>
          <a:xfrm>
            <a:off x="3892550" y="3463925"/>
            <a:ext cx="407988"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w="9525">
            <a:noFill/>
          </a:ln>
        </p:spPr>
        <p:txBody>
          <a:bodyPr/>
          <a:p>
            <a:endParaRPr lang="zh-CN" altLang="en-US"/>
          </a:p>
        </p:txBody>
      </p:sp>
      <p:sp>
        <p:nvSpPr>
          <p:cNvPr id="13359" name="Oval 153"/>
          <p:cNvSpPr/>
          <p:nvPr/>
        </p:nvSpPr>
        <p:spPr>
          <a:xfrm>
            <a:off x="4011613" y="3294063"/>
            <a:ext cx="169862"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60" name="Freeform 154"/>
          <p:cNvSpPr/>
          <p:nvPr/>
        </p:nvSpPr>
        <p:spPr>
          <a:xfrm>
            <a:off x="4381500"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w="9525">
            <a:noFill/>
          </a:ln>
        </p:spPr>
        <p:txBody>
          <a:bodyPr/>
          <a:p>
            <a:endParaRPr lang="zh-CN" altLang="en-US"/>
          </a:p>
        </p:txBody>
      </p:sp>
      <p:sp>
        <p:nvSpPr>
          <p:cNvPr id="13361" name="Oval 155"/>
          <p:cNvSpPr/>
          <p:nvPr/>
        </p:nvSpPr>
        <p:spPr>
          <a:xfrm>
            <a:off x="4500563" y="3294063"/>
            <a:ext cx="169862"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62" name="Freeform 156"/>
          <p:cNvSpPr/>
          <p:nvPr/>
        </p:nvSpPr>
        <p:spPr>
          <a:xfrm>
            <a:off x="4870450"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w="9525">
            <a:noFill/>
          </a:ln>
        </p:spPr>
        <p:txBody>
          <a:bodyPr/>
          <a:p>
            <a:endParaRPr lang="zh-CN" altLang="en-US"/>
          </a:p>
        </p:txBody>
      </p:sp>
      <p:sp>
        <p:nvSpPr>
          <p:cNvPr id="13363" name="Oval 157"/>
          <p:cNvSpPr/>
          <p:nvPr/>
        </p:nvSpPr>
        <p:spPr>
          <a:xfrm>
            <a:off x="4991100" y="3294063"/>
            <a:ext cx="158750"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64" name="Freeform 158"/>
          <p:cNvSpPr/>
          <p:nvPr/>
        </p:nvSpPr>
        <p:spPr>
          <a:xfrm>
            <a:off x="2913063" y="3463925"/>
            <a:ext cx="411162"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w="9525">
            <a:noFill/>
          </a:ln>
        </p:spPr>
        <p:txBody>
          <a:bodyPr/>
          <a:p>
            <a:endParaRPr lang="zh-CN" altLang="en-US"/>
          </a:p>
        </p:txBody>
      </p:sp>
      <p:sp>
        <p:nvSpPr>
          <p:cNvPr id="13365" name="Oval 159"/>
          <p:cNvSpPr/>
          <p:nvPr/>
        </p:nvSpPr>
        <p:spPr>
          <a:xfrm>
            <a:off x="3035300" y="3294063"/>
            <a:ext cx="158750"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66" name="Freeform 160"/>
          <p:cNvSpPr/>
          <p:nvPr/>
        </p:nvSpPr>
        <p:spPr>
          <a:xfrm>
            <a:off x="3394075" y="3463925"/>
            <a:ext cx="407988"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7F7F7F"/>
          </a:solidFill>
          <a:ln w="9525">
            <a:noFill/>
          </a:ln>
        </p:spPr>
        <p:txBody>
          <a:bodyPr/>
          <a:p>
            <a:endParaRPr lang="zh-CN" altLang="en-US"/>
          </a:p>
        </p:txBody>
      </p:sp>
      <p:sp>
        <p:nvSpPr>
          <p:cNvPr id="13367" name="Oval 161"/>
          <p:cNvSpPr/>
          <p:nvPr/>
        </p:nvSpPr>
        <p:spPr>
          <a:xfrm>
            <a:off x="3521075" y="3294063"/>
            <a:ext cx="161925"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68" name="Freeform 162"/>
          <p:cNvSpPr/>
          <p:nvPr/>
        </p:nvSpPr>
        <p:spPr>
          <a:xfrm>
            <a:off x="6327775"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w="9525">
            <a:noFill/>
          </a:ln>
        </p:spPr>
        <p:txBody>
          <a:bodyPr/>
          <a:p>
            <a:endParaRPr lang="zh-CN" altLang="en-US"/>
          </a:p>
        </p:txBody>
      </p:sp>
      <p:sp>
        <p:nvSpPr>
          <p:cNvPr id="13369" name="Oval 163"/>
          <p:cNvSpPr/>
          <p:nvPr/>
        </p:nvSpPr>
        <p:spPr>
          <a:xfrm>
            <a:off x="6448425" y="3294063"/>
            <a:ext cx="160338"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70" name="Freeform 164"/>
          <p:cNvSpPr/>
          <p:nvPr/>
        </p:nvSpPr>
        <p:spPr>
          <a:xfrm>
            <a:off x="6808788"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7F7F7F"/>
          </a:solidFill>
          <a:ln w="9525">
            <a:noFill/>
          </a:ln>
        </p:spPr>
        <p:txBody>
          <a:bodyPr/>
          <a:p>
            <a:endParaRPr lang="zh-CN" altLang="en-US"/>
          </a:p>
        </p:txBody>
      </p:sp>
      <p:sp>
        <p:nvSpPr>
          <p:cNvPr id="13371" name="Oval 165"/>
          <p:cNvSpPr/>
          <p:nvPr/>
        </p:nvSpPr>
        <p:spPr>
          <a:xfrm>
            <a:off x="6937375" y="3294063"/>
            <a:ext cx="161925"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72" name="Freeform 166"/>
          <p:cNvSpPr/>
          <p:nvPr/>
        </p:nvSpPr>
        <p:spPr>
          <a:xfrm>
            <a:off x="7296150"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w="9525">
            <a:noFill/>
          </a:ln>
        </p:spPr>
        <p:txBody>
          <a:bodyPr/>
          <a:p>
            <a:endParaRPr lang="zh-CN" altLang="en-US"/>
          </a:p>
        </p:txBody>
      </p:sp>
      <p:sp>
        <p:nvSpPr>
          <p:cNvPr id="13373" name="Oval 167"/>
          <p:cNvSpPr/>
          <p:nvPr/>
        </p:nvSpPr>
        <p:spPr>
          <a:xfrm>
            <a:off x="7427913" y="3294063"/>
            <a:ext cx="158750"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74" name="Freeform 168"/>
          <p:cNvSpPr/>
          <p:nvPr/>
        </p:nvSpPr>
        <p:spPr>
          <a:xfrm>
            <a:off x="5340350"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w="9525">
            <a:noFill/>
          </a:ln>
        </p:spPr>
        <p:txBody>
          <a:bodyPr/>
          <a:p>
            <a:endParaRPr lang="zh-CN" altLang="en-US"/>
          </a:p>
        </p:txBody>
      </p:sp>
      <p:sp>
        <p:nvSpPr>
          <p:cNvPr id="13375" name="Oval 169"/>
          <p:cNvSpPr/>
          <p:nvPr/>
        </p:nvSpPr>
        <p:spPr>
          <a:xfrm>
            <a:off x="5459413" y="3294063"/>
            <a:ext cx="169862"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76" name="Freeform 170"/>
          <p:cNvSpPr/>
          <p:nvPr/>
        </p:nvSpPr>
        <p:spPr>
          <a:xfrm>
            <a:off x="5829300" y="3463925"/>
            <a:ext cx="409575" cy="868363"/>
          </a:xfrm>
          <a:custGeom>
            <a:avLst/>
            <a:gdLst/>
            <a:ahLst/>
            <a:cxnLst>
              <a:cxn ang="0">
                <a:pos x="2147483647" y="2147483647"/>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w="9525">
            <a:noFill/>
          </a:ln>
        </p:spPr>
        <p:txBody>
          <a:bodyPr/>
          <a:p>
            <a:endParaRPr lang="zh-CN" altLang="en-US"/>
          </a:p>
        </p:txBody>
      </p:sp>
      <p:sp>
        <p:nvSpPr>
          <p:cNvPr id="13377" name="Oval 171"/>
          <p:cNvSpPr/>
          <p:nvPr/>
        </p:nvSpPr>
        <p:spPr>
          <a:xfrm>
            <a:off x="5949950" y="3294063"/>
            <a:ext cx="169863" cy="158750"/>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78" name="Freeform 172"/>
          <p:cNvSpPr/>
          <p:nvPr/>
        </p:nvSpPr>
        <p:spPr>
          <a:xfrm>
            <a:off x="1466850"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w="9525">
            <a:noFill/>
          </a:ln>
        </p:spPr>
        <p:txBody>
          <a:bodyPr/>
          <a:p>
            <a:endParaRPr lang="zh-CN" altLang="en-US"/>
          </a:p>
        </p:txBody>
      </p:sp>
      <p:sp>
        <p:nvSpPr>
          <p:cNvPr id="13379" name="Oval 173"/>
          <p:cNvSpPr/>
          <p:nvPr/>
        </p:nvSpPr>
        <p:spPr>
          <a:xfrm>
            <a:off x="1585913" y="4422775"/>
            <a:ext cx="158750"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80" name="Freeform 174"/>
          <p:cNvSpPr/>
          <p:nvPr/>
        </p:nvSpPr>
        <p:spPr>
          <a:xfrm>
            <a:off x="1944688"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w="9525">
            <a:noFill/>
          </a:ln>
        </p:spPr>
        <p:txBody>
          <a:bodyPr/>
          <a:p>
            <a:endParaRPr lang="zh-CN" altLang="en-US"/>
          </a:p>
        </p:txBody>
      </p:sp>
      <p:sp>
        <p:nvSpPr>
          <p:cNvPr id="13381" name="Oval 175"/>
          <p:cNvSpPr/>
          <p:nvPr/>
        </p:nvSpPr>
        <p:spPr>
          <a:xfrm>
            <a:off x="2076450" y="4422775"/>
            <a:ext cx="158750"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82" name="Freeform 176"/>
          <p:cNvSpPr/>
          <p:nvPr/>
        </p:nvSpPr>
        <p:spPr>
          <a:xfrm>
            <a:off x="2435225" y="4602163"/>
            <a:ext cx="407988"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w="9525">
            <a:noFill/>
          </a:ln>
        </p:spPr>
        <p:txBody>
          <a:bodyPr/>
          <a:p>
            <a:endParaRPr lang="zh-CN" altLang="en-US"/>
          </a:p>
        </p:txBody>
      </p:sp>
      <p:sp>
        <p:nvSpPr>
          <p:cNvPr id="13383" name="Oval 177"/>
          <p:cNvSpPr/>
          <p:nvPr/>
        </p:nvSpPr>
        <p:spPr>
          <a:xfrm>
            <a:off x="2563813" y="4422775"/>
            <a:ext cx="160337"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84" name="Freeform 178"/>
          <p:cNvSpPr/>
          <p:nvPr/>
        </p:nvSpPr>
        <p:spPr>
          <a:xfrm>
            <a:off x="476250" y="4602163"/>
            <a:ext cx="411163"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w="9525">
            <a:noFill/>
          </a:ln>
        </p:spPr>
        <p:txBody>
          <a:bodyPr/>
          <a:p>
            <a:endParaRPr lang="zh-CN" altLang="en-US"/>
          </a:p>
        </p:txBody>
      </p:sp>
      <p:sp>
        <p:nvSpPr>
          <p:cNvPr id="13385" name="Oval 179"/>
          <p:cNvSpPr/>
          <p:nvPr/>
        </p:nvSpPr>
        <p:spPr>
          <a:xfrm>
            <a:off x="598488" y="4422775"/>
            <a:ext cx="166687"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86" name="Freeform 180"/>
          <p:cNvSpPr/>
          <p:nvPr/>
        </p:nvSpPr>
        <p:spPr>
          <a:xfrm>
            <a:off x="965200"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w="9525">
            <a:noFill/>
          </a:ln>
        </p:spPr>
        <p:txBody>
          <a:bodyPr/>
          <a:p>
            <a:endParaRPr lang="zh-CN" altLang="en-US"/>
          </a:p>
        </p:txBody>
      </p:sp>
      <p:sp>
        <p:nvSpPr>
          <p:cNvPr id="13387" name="Oval 181"/>
          <p:cNvSpPr/>
          <p:nvPr/>
        </p:nvSpPr>
        <p:spPr>
          <a:xfrm>
            <a:off x="1085850" y="4422775"/>
            <a:ext cx="169863"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88" name="Freeform 182"/>
          <p:cNvSpPr/>
          <p:nvPr/>
        </p:nvSpPr>
        <p:spPr>
          <a:xfrm>
            <a:off x="3892550" y="4602163"/>
            <a:ext cx="407988"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w="9525">
            <a:noFill/>
          </a:ln>
        </p:spPr>
        <p:txBody>
          <a:bodyPr/>
          <a:p>
            <a:endParaRPr lang="zh-CN" altLang="en-US"/>
          </a:p>
        </p:txBody>
      </p:sp>
      <p:sp>
        <p:nvSpPr>
          <p:cNvPr id="13389" name="Oval 183"/>
          <p:cNvSpPr/>
          <p:nvPr/>
        </p:nvSpPr>
        <p:spPr>
          <a:xfrm>
            <a:off x="4011613" y="4422775"/>
            <a:ext cx="169862"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90" name="Freeform 184"/>
          <p:cNvSpPr/>
          <p:nvPr/>
        </p:nvSpPr>
        <p:spPr>
          <a:xfrm>
            <a:off x="4381500"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w="9525">
            <a:noFill/>
          </a:ln>
        </p:spPr>
        <p:txBody>
          <a:bodyPr/>
          <a:p>
            <a:endParaRPr lang="zh-CN" altLang="en-US"/>
          </a:p>
        </p:txBody>
      </p:sp>
      <p:sp>
        <p:nvSpPr>
          <p:cNvPr id="13391" name="Oval 185"/>
          <p:cNvSpPr/>
          <p:nvPr/>
        </p:nvSpPr>
        <p:spPr>
          <a:xfrm>
            <a:off x="4500563" y="4422775"/>
            <a:ext cx="169862"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92" name="Freeform 186"/>
          <p:cNvSpPr/>
          <p:nvPr/>
        </p:nvSpPr>
        <p:spPr>
          <a:xfrm>
            <a:off x="4870450"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w="9525">
            <a:noFill/>
          </a:ln>
        </p:spPr>
        <p:txBody>
          <a:bodyPr/>
          <a:p>
            <a:endParaRPr lang="zh-CN" altLang="en-US"/>
          </a:p>
        </p:txBody>
      </p:sp>
      <p:sp>
        <p:nvSpPr>
          <p:cNvPr id="13393" name="Oval 187"/>
          <p:cNvSpPr/>
          <p:nvPr/>
        </p:nvSpPr>
        <p:spPr>
          <a:xfrm>
            <a:off x="4991100" y="4422775"/>
            <a:ext cx="158750"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94" name="Freeform 188"/>
          <p:cNvSpPr/>
          <p:nvPr/>
        </p:nvSpPr>
        <p:spPr>
          <a:xfrm>
            <a:off x="2913063" y="4602163"/>
            <a:ext cx="411162"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w="9525">
            <a:noFill/>
          </a:ln>
        </p:spPr>
        <p:txBody>
          <a:bodyPr/>
          <a:p>
            <a:endParaRPr lang="zh-CN" altLang="en-US"/>
          </a:p>
        </p:txBody>
      </p:sp>
      <p:sp>
        <p:nvSpPr>
          <p:cNvPr id="13395" name="Oval 189"/>
          <p:cNvSpPr/>
          <p:nvPr/>
        </p:nvSpPr>
        <p:spPr>
          <a:xfrm>
            <a:off x="3035300" y="4422775"/>
            <a:ext cx="158750"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96" name="Freeform 190"/>
          <p:cNvSpPr/>
          <p:nvPr/>
        </p:nvSpPr>
        <p:spPr>
          <a:xfrm>
            <a:off x="3394075" y="4602163"/>
            <a:ext cx="407988"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w="9525">
            <a:noFill/>
          </a:ln>
        </p:spPr>
        <p:txBody>
          <a:bodyPr/>
          <a:p>
            <a:endParaRPr lang="zh-CN" altLang="en-US"/>
          </a:p>
        </p:txBody>
      </p:sp>
      <p:sp>
        <p:nvSpPr>
          <p:cNvPr id="13397" name="Oval 191"/>
          <p:cNvSpPr/>
          <p:nvPr/>
        </p:nvSpPr>
        <p:spPr>
          <a:xfrm>
            <a:off x="3521075" y="4422775"/>
            <a:ext cx="161925"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398" name="Freeform 192"/>
          <p:cNvSpPr/>
          <p:nvPr/>
        </p:nvSpPr>
        <p:spPr>
          <a:xfrm>
            <a:off x="6327775"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w="9525">
            <a:noFill/>
          </a:ln>
        </p:spPr>
        <p:txBody>
          <a:bodyPr/>
          <a:p>
            <a:endParaRPr lang="zh-CN" altLang="en-US"/>
          </a:p>
        </p:txBody>
      </p:sp>
      <p:sp>
        <p:nvSpPr>
          <p:cNvPr id="13399" name="Oval 193"/>
          <p:cNvSpPr/>
          <p:nvPr/>
        </p:nvSpPr>
        <p:spPr>
          <a:xfrm>
            <a:off x="6448425" y="4422775"/>
            <a:ext cx="160338"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400" name="Freeform 194"/>
          <p:cNvSpPr/>
          <p:nvPr/>
        </p:nvSpPr>
        <p:spPr>
          <a:xfrm>
            <a:off x="6808788"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w="9525">
            <a:noFill/>
          </a:ln>
        </p:spPr>
        <p:txBody>
          <a:bodyPr/>
          <a:p>
            <a:endParaRPr lang="zh-CN" altLang="en-US"/>
          </a:p>
        </p:txBody>
      </p:sp>
      <p:sp>
        <p:nvSpPr>
          <p:cNvPr id="13401" name="Oval 195"/>
          <p:cNvSpPr/>
          <p:nvPr/>
        </p:nvSpPr>
        <p:spPr>
          <a:xfrm>
            <a:off x="6937375" y="4422775"/>
            <a:ext cx="161925"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402" name="Freeform 196"/>
          <p:cNvSpPr/>
          <p:nvPr/>
        </p:nvSpPr>
        <p:spPr>
          <a:xfrm>
            <a:off x="7296150"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w="9525">
            <a:noFill/>
          </a:ln>
        </p:spPr>
        <p:txBody>
          <a:bodyPr/>
          <a:p>
            <a:endParaRPr lang="zh-CN" altLang="en-US"/>
          </a:p>
        </p:txBody>
      </p:sp>
      <p:sp>
        <p:nvSpPr>
          <p:cNvPr id="13403" name="Oval 197"/>
          <p:cNvSpPr/>
          <p:nvPr/>
        </p:nvSpPr>
        <p:spPr>
          <a:xfrm>
            <a:off x="7427913" y="4422775"/>
            <a:ext cx="158750"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404" name="Freeform 198"/>
          <p:cNvSpPr/>
          <p:nvPr/>
        </p:nvSpPr>
        <p:spPr>
          <a:xfrm>
            <a:off x="5340350"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w="9525">
            <a:noFill/>
          </a:ln>
        </p:spPr>
        <p:txBody>
          <a:bodyPr/>
          <a:p>
            <a:endParaRPr lang="zh-CN" altLang="en-US"/>
          </a:p>
        </p:txBody>
      </p:sp>
      <p:sp>
        <p:nvSpPr>
          <p:cNvPr id="13405" name="Oval 199"/>
          <p:cNvSpPr/>
          <p:nvPr/>
        </p:nvSpPr>
        <p:spPr>
          <a:xfrm>
            <a:off x="5459413" y="4422775"/>
            <a:ext cx="169862"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406" name="Freeform 200"/>
          <p:cNvSpPr/>
          <p:nvPr/>
        </p:nvSpPr>
        <p:spPr>
          <a:xfrm>
            <a:off x="5829300" y="4602163"/>
            <a:ext cx="409575" cy="868362"/>
          </a:xfrm>
          <a:custGeom>
            <a:avLst/>
            <a:gdLst/>
            <a:ahLst/>
            <a:cxnLst>
              <a:cxn ang="0">
                <a:pos x="2147483647" y="0"/>
              </a:cxn>
              <a:cxn ang="0">
                <a:pos x="2147483647" y="0"/>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w="9525">
            <a:noFill/>
          </a:ln>
        </p:spPr>
        <p:txBody>
          <a:bodyPr/>
          <a:p>
            <a:endParaRPr lang="zh-CN" altLang="en-US"/>
          </a:p>
        </p:txBody>
      </p:sp>
      <p:sp>
        <p:nvSpPr>
          <p:cNvPr id="13407" name="Oval 201"/>
          <p:cNvSpPr/>
          <p:nvPr/>
        </p:nvSpPr>
        <p:spPr>
          <a:xfrm>
            <a:off x="5949950" y="4422775"/>
            <a:ext cx="169863" cy="169863"/>
          </a:xfrm>
          <a:prstGeom prst="ellipse">
            <a:avLst/>
          </a:prstGeom>
          <a:solidFill>
            <a:srgbClr val="7F7F7F"/>
          </a:solidFill>
          <a:ln w="9525">
            <a:noFill/>
          </a:ln>
        </p:spPr>
        <p:txBody>
          <a:bodyPr anchor="t"/>
          <a:p>
            <a:endParaRPr lang="zh-CN" altLang="zh-CN"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3408" name="TextBox 223"/>
          <p:cNvSpPr/>
          <p:nvPr/>
        </p:nvSpPr>
        <p:spPr>
          <a:xfrm>
            <a:off x="8289925" y="3400425"/>
            <a:ext cx="2963863" cy="2646363"/>
          </a:xfrm>
          <a:prstGeom prst="rect">
            <a:avLst/>
          </a:prstGeom>
          <a:noFill/>
          <a:ln w="9525">
            <a:noFill/>
          </a:ln>
        </p:spPr>
        <p:txBody>
          <a:bodyPr wrap="none" anchor="t">
            <a:spAutoFit/>
          </a:bodyPr>
          <a:p>
            <a:pPr algn="ctr"/>
            <a:r>
              <a:rPr lang="en-US" altLang="zh-CN" sz="16600" b="1" dirty="0">
                <a:solidFill>
                  <a:schemeClr val="accent1"/>
                </a:solidFill>
                <a:latin typeface="方正中等线简体" pitchFamily="1" charset="-122"/>
                <a:ea typeface="方正中等线简体" pitchFamily="1" charset="-122"/>
                <a:sym typeface="方正中等线简体" pitchFamily="1" charset="-122"/>
              </a:rPr>
              <a:t>44</a:t>
            </a:r>
            <a:r>
              <a:rPr lang="en-US" altLang="zh-CN" sz="8000" b="1" dirty="0">
                <a:solidFill>
                  <a:schemeClr val="accent1"/>
                </a:solidFill>
                <a:latin typeface="方正中等线简体" pitchFamily="1" charset="-122"/>
                <a:ea typeface="方正中等线简体" pitchFamily="1" charset="-122"/>
                <a:sym typeface="方正中等线简体" pitchFamily="1" charset="-122"/>
              </a:rPr>
              <a:t>%</a:t>
            </a:r>
            <a:endParaRPr lang="zh-CN" altLang="en-US" sz="8000" b="1" dirty="0">
              <a:solidFill>
                <a:schemeClr val="accent1"/>
              </a:solidFill>
              <a:latin typeface="方正中等线简体" pitchFamily="1" charset="-122"/>
              <a:ea typeface="方正中等线简体" pitchFamily="1" charset="-122"/>
              <a:sym typeface="方正中等线简体" pitchFamily="1" charset="-122"/>
            </a:endParaRPr>
          </a:p>
        </p:txBody>
      </p:sp>
      <p:sp>
        <p:nvSpPr>
          <p:cNvPr id="13409" name="Content Placeholder 2"/>
          <p:cNvSpPr/>
          <p:nvPr/>
        </p:nvSpPr>
        <p:spPr>
          <a:xfrm>
            <a:off x="8034338" y="2233613"/>
            <a:ext cx="3319462" cy="814387"/>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13410" name="Content Placeholder 2"/>
          <p:cNvSpPr/>
          <p:nvPr/>
        </p:nvSpPr>
        <p:spPr>
          <a:xfrm>
            <a:off x="757238" y="5826125"/>
            <a:ext cx="10677525" cy="814388"/>
          </a:xfrm>
          <a:prstGeom prst="rect">
            <a:avLst/>
          </a:prstGeom>
          <a:noFill/>
          <a:ln w="9525">
            <a:noFill/>
          </a:ln>
        </p:spPr>
        <p:txBody>
          <a:bodyPr anchor="t"/>
          <a:p>
            <a:pPr marL="342900" indent="-342900" algn="ctr">
              <a:spcBef>
                <a:spcPct val="20000"/>
              </a:spcBef>
            </a:pPr>
            <a:r>
              <a:rPr lang="en-US" altLang="zh-CN" sz="1200" dirty="0">
                <a:solidFill>
                  <a:srgbClr val="3D7283"/>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D7283"/>
              </a:solidFill>
              <a:latin typeface="Calibri" panose="020F0502020204030204" pitchFamily="34" charset="0"/>
              <a:ea typeface="宋体" panose="02010600030101010101" pitchFamily="2" charset="-122"/>
              <a:sym typeface="Calibri" panose="020F0502020204030204" pitchFamily="34" charset="0"/>
            </a:endParaRPr>
          </a:p>
        </p:txBody>
      </p:sp>
      <p:sp>
        <p:nvSpPr>
          <p:cNvPr id="13411" name="Copyright Notice"/>
          <p:cNvSpPr/>
          <p:nvPr/>
        </p:nvSpPr>
        <p:spPr>
          <a:xfrm>
            <a:off x="2951163" y="384175"/>
            <a:ext cx="6289675" cy="552450"/>
          </a:xfrm>
          <a:prstGeom prst="rect">
            <a:avLst/>
          </a:prstGeom>
          <a:noFill/>
          <a:ln w="9525">
            <a:noFill/>
          </a:ln>
        </p:spPr>
        <p:txBody>
          <a:bodyPr wrap="none" lIns="72000" tIns="32400" rIns="72000" bIns="32400" anchor="t">
            <a:spAutoFit/>
          </a:bodyPr>
          <a:p>
            <a:pPr algn="ctr"/>
            <a:r>
              <a:rPr lang="zh-CN" altLang="en-US" sz="3200" b="1" dirty="0">
                <a:solidFill>
                  <a:srgbClr val="F2F2F2"/>
                </a:solidFill>
                <a:latin typeface="方正美黑简体" pitchFamily="1" charset="-122"/>
                <a:ea typeface="微软雅黑" panose="020B0503020204020204" pitchFamily="34" charset="-122"/>
                <a:sym typeface="方正美黑简体" pitchFamily="1" charset="-122"/>
              </a:rPr>
              <a:t>相关理论前沿成果</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4338"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4339" name="组合 2"/>
          <p:cNvGrpSpPr/>
          <p:nvPr/>
        </p:nvGrpSpPr>
        <p:grpSpPr>
          <a:xfrm>
            <a:off x="722313" y="1976438"/>
            <a:ext cx="5373687" cy="4291012"/>
            <a:chOff x="0" y="0"/>
            <a:chExt cx="6355514" cy="5074884"/>
          </a:xfrm>
        </p:grpSpPr>
        <p:sp>
          <p:nvSpPr>
            <p:cNvPr id="14340" name="Freeform 5"/>
            <p:cNvSpPr/>
            <p:nvPr/>
          </p:nvSpPr>
          <p:spPr>
            <a:xfrm>
              <a:off x="0" y="0"/>
              <a:ext cx="6355514" cy="3372383"/>
            </a:xfrm>
            <a:custGeom>
              <a:avLst/>
              <a:gdLst/>
              <a:ahLst/>
              <a:cxnLst>
                <a:cxn ang="0">
                  <a:pos x="2147483647" y="2147483647"/>
                </a:cxn>
                <a:cxn ang="0">
                  <a:pos x="2147483647" y="2147483647"/>
                </a:cxn>
                <a:cxn ang="0">
                  <a:pos x="2147483647" y="2147483647"/>
                </a:cxn>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rgbClr val="3F3F3F"/>
            </a:solidFill>
            <a:ln w="9525">
              <a:noFill/>
            </a:ln>
          </p:spPr>
          <p:txBody>
            <a:bodyPr/>
            <a:p>
              <a:endParaRPr lang="zh-CN" altLang="en-US"/>
            </a:p>
          </p:txBody>
        </p:sp>
        <p:sp>
          <p:nvSpPr>
            <p:cNvPr id="14341" name="Freeform 6"/>
            <p:cNvSpPr>
              <a:spLocks noEditPoints="1"/>
            </p:cNvSpPr>
            <p:nvPr/>
          </p:nvSpPr>
          <p:spPr>
            <a:xfrm>
              <a:off x="4392486" y="1067082"/>
              <a:ext cx="510052" cy="150666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rgbClr val="92D14F"/>
            </a:solidFill>
            <a:ln w="9525">
              <a:noFill/>
            </a:ln>
          </p:spPr>
          <p:txBody>
            <a:bodyPr/>
            <a:p>
              <a:endParaRPr lang="zh-CN" altLang="en-US"/>
            </a:p>
          </p:txBody>
        </p:sp>
        <p:sp>
          <p:nvSpPr>
            <p:cNvPr id="14342" name="Freeform 7"/>
            <p:cNvSpPr>
              <a:spLocks noEditPoints="1"/>
            </p:cNvSpPr>
            <p:nvPr/>
          </p:nvSpPr>
          <p:spPr>
            <a:xfrm>
              <a:off x="1312041" y="1020104"/>
              <a:ext cx="728168" cy="1577134"/>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Lst>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accent1"/>
            </a:solidFill>
            <a:ln w="9525">
              <a:noFill/>
            </a:ln>
          </p:spPr>
          <p:txBody>
            <a:bodyPr/>
            <a:p>
              <a:endParaRPr lang="zh-CN" altLang="en-US"/>
            </a:p>
          </p:txBody>
        </p:sp>
        <p:sp>
          <p:nvSpPr>
            <p:cNvPr id="14343" name="TextBox 268"/>
            <p:cNvSpPr/>
            <p:nvPr/>
          </p:nvSpPr>
          <p:spPr>
            <a:xfrm>
              <a:off x="3652695" y="3764332"/>
              <a:ext cx="1989648" cy="1107996"/>
            </a:xfrm>
            <a:prstGeom prst="rect">
              <a:avLst/>
            </a:prstGeom>
            <a:noFill/>
            <a:ln w="9525">
              <a:noFill/>
            </a:ln>
          </p:spPr>
          <p:txBody>
            <a:bodyPr wrap="none" anchor="t">
              <a:spAutoFit/>
            </a:bodyPr>
            <a:p>
              <a:pPr algn="ctr"/>
              <a:r>
                <a:rPr lang="en-US" altLang="zh-CN" sz="6600" b="1" dirty="0">
                  <a:solidFill>
                    <a:srgbClr val="92D14F"/>
                  </a:solidFill>
                  <a:latin typeface="微软雅黑" panose="020B0503020204020204" pitchFamily="34" charset="-122"/>
                  <a:ea typeface="微软雅黑" panose="020B0503020204020204" pitchFamily="34" charset="-122"/>
                  <a:sym typeface="Arial" panose="020B0604020202020204" pitchFamily="34" charset="0"/>
                </a:rPr>
                <a:t>52</a:t>
              </a:r>
              <a:r>
                <a:rPr lang="en-US" altLang="zh-CN" sz="5400" b="1" dirty="0">
                  <a:solidFill>
                    <a:srgbClr val="92D14F"/>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5400" b="1" dirty="0">
                <a:solidFill>
                  <a:srgbClr val="92D14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344" name="TextBox 269"/>
            <p:cNvSpPr/>
            <p:nvPr/>
          </p:nvSpPr>
          <p:spPr>
            <a:xfrm>
              <a:off x="499440" y="3764332"/>
              <a:ext cx="2353381" cy="1310552"/>
            </a:xfrm>
            <a:prstGeom prst="rect">
              <a:avLst/>
            </a:prstGeom>
            <a:noFill/>
            <a:ln w="9525">
              <a:noFill/>
            </a:ln>
          </p:spPr>
          <p:txBody>
            <a:bodyPr wrap="none" anchor="t">
              <a:spAutoFit/>
            </a:bodyPr>
            <a:p>
              <a:pPr algn="ctr"/>
              <a:r>
                <a:rPr lang="en-US" altLang="zh-CN" sz="6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48</a:t>
              </a:r>
              <a:r>
                <a:rPr lang="en-US" altLang="zh-CN" sz="54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66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345" name="Content Placeholder 2"/>
          <p:cNvSpPr/>
          <p:nvPr/>
        </p:nvSpPr>
        <p:spPr>
          <a:xfrm>
            <a:off x="6330950" y="1887538"/>
            <a:ext cx="5232400" cy="814387"/>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14346" name="Content Placeholder 2"/>
          <p:cNvSpPr/>
          <p:nvPr/>
        </p:nvSpPr>
        <p:spPr>
          <a:xfrm>
            <a:off x="6330950" y="2701925"/>
            <a:ext cx="5232400" cy="814388"/>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14347" name="Content Placeholder 2"/>
          <p:cNvSpPr/>
          <p:nvPr/>
        </p:nvSpPr>
        <p:spPr>
          <a:xfrm>
            <a:off x="6330950" y="4433888"/>
            <a:ext cx="5232400" cy="814387"/>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14348" name="Content Placeholder 2"/>
          <p:cNvSpPr/>
          <p:nvPr/>
        </p:nvSpPr>
        <p:spPr>
          <a:xfrm>
            <a:off x="6330950" y="5248275"/>
            <a:ext cx="5232400" cy="812800"/>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grpSp>
        <p:nvGrpSpPr>
          <p:cNvPr id="14349" name="组合 8"/>
          <p:cNvGrpSpPr/>
          <p:nvPr/>
        </p:nvGrpSpPr>
        <p:grpSpPr>
          <a:xfrm>
            <a:off x="1250950" y="209550"/>
            <a:ext cx="9690100" cy="1028700"/>
            <a:chOff x="0" y="0"/>
            <a:chExt cx="9690039" cy="1028700"/>
          </a:xfrm>
        </p:grpSpPr>
        <p:sp>
          <p:nvSpPr>
            <p:cNvPr id="14350"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14351"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14352" name="Copyright Notice"/>
          <p:cNvSpPr/>
          <p:nvPr/>
        </p:nvSpPr>
        <p:spPr>
          <a:xfrm>
            <a:off x="2951163" y="384175"/>
            <a:ext cx="6289675" cy="552450"/>
          </a:xfrm>
          <a:prstGeom prst="rect">
            <a:avLst/>
          </a:prstGeom>
          <a:noFill/>
          <a:ln w="9525">
            <a:noFill/>
          </a:ln>
        </p:spPr>
        <p:txBody>
          <a:bodyPr wrap="none" lIns="72000" tIns="32400" rIns="72000" bIns="32400" anchor="t">
            <a:spAutoFit/>
          </a:bodyPr>
          <a:p>
            <a:pPr algn="ctr"/>
            <a:r>
              <a:rPr lang="zh-CN" altLang="en-US" sz="3200" b="1" dirty="0">
                <a:solidFill>
                  <a:srgbClr val="F2F2F2"/>
                </a:solidFill>
                <a:latin typeface="方正美黑简体" pitchFamily="1" charset="-122"/>
                <a:ea typeface="微软雅黑" panose="020B0503020204020204" pitchFamily="34" charset="-122"/>
                <a:sym typeface="方正美黑简体" pitchFamily="1" charset="-122"/>
              </a:rPr>
              <a:t>相关理论前沿成果</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5362"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3" name="矩形 4"/>
          <p:cNvSpPr/>
          <p:nvPr/>
        </p:nvSpPr>
        <p:spPr>
          <a:xfrm flipV="1">
            <a:off x="933450" y="1943100"/>
            <a:ext cx="3829050" cy="2971800"/>
          </a:xfrm>
          <a:custGeom>
            <a:avLst/>
            <a:gdLst/>
            <a:ahLst/>
            <a:cxnLst>
              <a:cxn ang="0">
                <a:pos x="0" y="0"/>
              </a:cxn>
              <a:cxn ang="0">
                <a:pos x="3829050" y="1409700"/>
              </a:cxn>
              <a:cxn ang="0">
                <a:pos x="2971800" y="2971800"/>
              </a:cxn>
              <a:cxn ang="0">
                <a:pos x="0" y="2971800"/>
              </a:cxn>
              <a:cxn ang="0">
                <a:pos x="0" y="0"/>
              </a:cxn>
            </a:cxnLst>
            <a:pathLst>
              <a:path w="3829050" h="2971800">
                <a:moveTo>
                  <a:pt x="0" y="0"/>
                </a:moveTo>
                <a:lnTo>
                  <a:pt x="3829050" y="1409700"/>
                </a:lnTo>
                <a:lnTo>
                  <a:pt x="2971800" y="2971800"/>
                </a:lnTo>
                <a:lnTo>
                  <a:pt x="0" y="2971800"/>
                </a:lnTo>
                <a:lnTo>
                  <a:pt x="0" y="0"/>
                </a:lnTo>
                <a:close/>
              </a:path>
            </a:pathLst>
          </a:custGeom>
          <a:solidFill>
            <a:srgbClr val="5D8F25"/>
          </a:solidFill>
          <a:ln w="9525">
            <a:noFill/>
          </a:ln>
        </p:spPr>
        <p:txBody>
          <a:bodyPr/>
          <a:p>
            <a:endParaRPr lang="zh-CN" altLang="en-US"/>
          </a:p>
        </p:txBody>
      </p:sp>
      <p:sp>
        <p:nvSpPr>
          <p:cNvPr id="15364" name="矩形 4"/>
          <p:cNvSpPr/>
          <p:nvPr/>
        </p:nvSpPr>
        <p:spPr>
          <a:xfrm>
            <a:off x="933450" y="1943100"/>
            <a:ext cx="3829050" cy="2971800"/>
          </a:xfrm>
          <a:custGeom>
            <a:avLst/>
            <a:gdLst/>
            <a:ahLst/>
            <a:cxnLst>
              <a:cxn ang="0">
                <a:pos x="0" y="0"/>
              </a:cxn>
              <a:cxn ang="0">
                <a:pos x="3829050" y="1409700"/>
              </a:cxn>
              <a:cxn ang="0">
                <a:pos x="2971800" y="2971800"/>
              </a:cxn>
              <a:cxn ang="0">
                <a:pos x="0" y="2971800"/>
              </a:cxn>
              <a:cxn ang="0">
                <a:pos x="0" y="0"/>
              </a:cxn>
            </a:cxnLst>
            <a:pathLst>
              <a:path w="3829050" h="2971800">
                <a:moveTo>
                  <a:pt x="0" y="0"/>
                </a:moveTo>
                <a:lnTo>
                  <a:pt x="3829050" y="1409700"/>
                </a:lnTo>
                <a:lnTo>
                  <a:pt x="2971800" y="2971800"/>
                </a:lnTo>
                <a:lnTo>
                  <a:pt x="0" y="2971800"/>
                </a:lnTo>
                <a:lnTo>
                  <a:pt x="0" y="0"/>
                </a:lnTo>
                <a:close/>
              </a:path>
            </a:pathLst>
          </a:custGeom>
          <a:solidFill>
            <a:srgbClr val="5D8F25"/>
          </a:solidFill>
          <a:ln w="9525">
            <a:noFill/>
          </a:ln>
        </p:spPr>
        <p:txBody>
          <a:bodyPr/>
          <a:p>
            <a:endParaRPr lang="zh-CN" altLang="en-US"/>
          </a:p>
        </p:txBody>
      </p:sp>
      <p:sp>
        <p:nvSpPr>
          <p:cNvPr id="15365" name="矩形 1"/>
          <p:cNvSpPr/>
          <p:nvPr/>
        </p:nvSpPr>
        <p:spPr>
          <a:xfrm>
            <a:off x="0" y="2486025"/>
            <a:ext cx="12192000" cy="1885950"/>
          </a:xfrm>
          <a:prstGeom prst="rect">
            <a:avLst/>
          </a:prstGeom>
          <a:solidFill>
            <a:schemeClr val="accent1"/>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66" name="矩形 2"/>
          <p:cNvSpPr/>
          <p:nvPr/>
        </p:nvSpPr>
        <p:spPr>
          <a:xfrm>
            <a:off x="933450" y="1943100"/>
            <a:ext cx="2971800" cy="2971800"/>
          </a:xfrm>
          <a:prstGeom prst="rect">
            <a:avLst/>
          </a:prstGeom>
          <a:solidFill>
            <a:srgbClr val="92D14F"/>
          </a:solidFill>
          <a:ln w="9525">
            <a:noFill/>
          </a:ln>
        </p:spPr>
        <p:txBody>
          <a:bodyPr anchor="ctr"/>
          <a:p>
            <a:pPr algn="ctr"/>
            <a:r>
              <a:rPr lang="en-US" altLang="zh-CN" sz="239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39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67" name="文本框 8"/>
          <p:cNvSpPr/>
          <p:nvPr/>
        </p:nvSpPr>
        <p:spPr>
          <a:xfrm>
            <a:off x="5037138" y="3035300"/>
            <a:ext cx="4652962" cy="762000"/>
          </a:xfrm>
          <a:prstGeom prst="rect">
            <a:avLst/>
          </a:prstGeom>
          <a:noFill/>
          <a:ln w="9525">
            <a:noFill/>
          </a:ln>
        </p:spPr>
        <p:txBody>
          <a:bodyPr wrap="none" anchor="t">
            <a:spAutoFit/>
          </a:bodyPr>
          <a:p>
            <a:r>
              <a:rPr lang="zh-CN" altLang="en-US" sz="4400" b="1" dirty="0">
                <a:solidFill>
                  <a:schemeClr val="bg1"/>
                </a:solidFill>
                <a:latin typeface="方正美黑简体" pitchFamily="1" charset="-122"/>
                <a:ea typeface="微软雅黑" panose="020B0503020204020204" pitchFamily="34" charset="-122"/>
                <a:sym typeface="方正美黑简体" pitchFamily="1" charset="-122"/>
              </a:rPr>
              <a:t>研究的结论及应用</a:t>
            </a:r>
            <a:endParaRPr lang="zh-CN" altLang="en-US" sz="4400" b="1" dirty="0">
              <a:solidFill>
                <a:schemeClr val="bg1"/>
              </a:solidFill>
              <a:latin typeface="方正美黑简体" pitchFamily="1" charset="-122"/>
              <a:ea typeface="微软雅黑" panose="020B0503020204020204" pitchFamily="34" charset="-122"/>
              <a:sym typeface="方正美黑简体" pitchFamily="1" charset="-122"/>
            </a:endParaRPr>
          </a:p>
        </p:txBody>
      </p:sp>
      <p:sp>
        <p:nvSpPr>
          <p:cNvPr id="15368" name="文本框 21"/>
          <p:cNvSpPr/>
          <p:nvPr/>
        </p:nvSpPr>
        <p:spPr>
          <a:xfrm>
            <a:off x="5387975" y="5019675"/>
            <a:ext cx="3024188" cy="768350"/>
          </a:xfrm>
          <a:prstGeom prst="rect">
            <a:avLst/>
          </a:prstGeom>
          <a:noFill/>
          <a:ln w="9525">
            <a:noFill/>
          </a:ln>
        </p:spPr>
        <p:txBody>
          <a:bodyPr wrap="none" anchor="t"/>
          <a:p>
            <a:r>
              <a:rPr lang="en-US" altLang="zh-CN" sz="4400" dirty="0">
                <a:solidFill>
                  <a:schemeClr val="accent1"/>
                </a:solidFill>
                <a:latin typeface="Bell MT" pitchFamily="18" charset="0"/>
                <a:ea typeface="华文隶书" pitchFamily="2" charset="-122"/>
                <a:sym typeface="Microsoft New Tai Lue" panose="020B0502040204020203" pitchFamily="34" charset="0"/>
              </a:rPr>
              <a:t>S</a:t>
            </a:r>
            <a:r>
              <a:rPr lang="en-US" altLang="zh-CN" sz="4400" dirty="0">
                <a:solidFill>
                  <a:srgbClr val="7F7F7F"/>
                </a:solidFill>
                <a:latin typeface="Bell MT" pitchFamily="18" charset="0"/>
                <a:ea typeface="华文隶书" pitchFamily="2" charset="-122"/>
                <a:sym typeface="Microsoft New Tai Lue" panose="020B0502040204020203" pitchFamily="34" charset="0"/>
              </a:rPr>
              <a:t>EC</a:t>
            </a:r>
            <a:r>
              <a:rPr lang="en-US" altLang="zh-CN" sz="4400" dirty="0">
                <a:solidFill>
                  <a:schemeClr val="accent1"/>
                </a:solidFill>
                <a:latin typeface="Bell MT" pitchFamily="18" charset="0"/>
                <a:ea typeface="华文隶书" pitchFamily="2" charset="-122"/>
                <a:sym typeface="Microsoft New Tai Lue" panose="020B0502040204020203" pitchFamily="34" charset="0"/>
              </a:rPr>
              <a:t>T</a:t>
            </a:r>
            <a:r>
              <a:rPr lang="en-US" altLang="zh-CN" sz="4400" dirty="0">
                <a:solidFill>
                  <a:srgbClr val="7F7F7F"/>
                </a:solidFill>
                <a:latin typeface="Bell MT" pitchFamily="18" charset="0"/>
                <a:ea typeface="华文隶书" pitchFamily="2" charset="-122"/>
                <a:sym typeface="Microsoft New Tai Lue" panose="020B0502040204020203" pitchFamily="34" charset="0"/>
              </a:rPr>
              <a:t>ION</a:t>
            </a:r>
            <a:endParaRPr lang="zh-CN" altLang="en-US" sz="8000" dirty="0">
              <a:solidFill>
                <a:srgbClr val="7F7F7F"/>
              </a:solidFill>
              <a:latin typeface="Bell MT" pitchFamily="18" charset="0"/>
              <a:ea typeface="华文隶书" pitchFamily="2" charset="-122"/>
              <a:sym typeface="Microsoft New Tai Lue" panose="020B05020402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6386"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387" name="组合 8"/>
          <p:cNvGrpSpPr/>
          <p:nvPr/>
        </p:nvGrpSpPr>
        <p:grpSpPr>
          <a:xfrm>
            <a:off x="1250950" y="209550"/>
            <a:ext cx="9690100" cy="1028700"/>
            <a:chOff x="0" y="0"/>
            <a:chExt cx="9690039" cy="1028700"/>
          </a:xfrm>
        </p:grpSpPr>
        <p:sp>
          <p:nvSpPr>
            <p:cNvPr id="16388"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16389"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16390" name="Copyright Notice"/>
          <p:cNvSpPr/>
          <p:nvPr/>
        </p:nvSpPr>
        <p:spPr>
          <a:xfrm>
            <a:off x="2951163" y="384175"/>
            <a:ext cx="6289675" cy="552450"/>
          </a:xfrm>
          <a:prstGeom prst="rect">
            <a:avLst/>
          </a:prstGeom>
          <a:noFill/>
          <a:ln w="9525">
            <a:noFill/>
          </a:ln>
        </p:spPr>
        <p:txBody>
          <a:bodyPr wrap="none" lIns="72000" tIns="32400" rIns="72000" bIns="32400" anchor="t">
            <a:spAutoFit/>
          </a:bodyPr>
          <a:p>
            <a:pPr algn="ctr"/>
            <a:r>
              <a:rPr lang="zh-CN" altLang="en-US" sz="3200" b="1" dirty="0">
                <a:solidFill>
                  <a:schemeClr val="bg1"/>
                </a:solidFill>
                <a:latin typeface="方正美黑简体" pitchFamily="1" charset="-122"/>
                <a:ea typeface="微软雅黑" panose="020B0503020204020204" pitchFamily="34" charset="-122"/>
                <a:sym typeface="方正美黑简体" pitchFamily="1" charset="-122"/>
              </a:rPr>
              <a:t>研究的结论及应用</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6391" name="Picture 8" descr="7179fd53-4ed5-4680-a93c-f26ae7efd8b9_6 (1)"/>
          <p:cNvPicPr>
            <a:picLocks noChangeAspect="1"/>
          </p:cNvPicPr>
          <p:nvPr/>
        </p:nvPicPr>
        <p:blipFill>
          <a:blip r:embed="rId2"/>
          <a:stretch>
            <a:fillRect/>
          </a:stretch>
        </p:blipFill>
        <p:spPr>
          <a:xfrm>
            <a:off x="0" y="3152775"/>
            <a:ext cx="12192000" cy="3705225"/>
          </a:xfrm>
          <a:prstGeom prst="rect">
            <a:avLst/>
          </a:prstGeom>
          <a:noFill/>
          <a:ln w="9525">
            <a:noFill/>
          </a:ln>
        </p:spPr>
      </p:pic>
      <p:sp>
        <p:nvSpPr>
          <p:cNvPr id="16392" name="Rectangle 5"/>
          <p:cNvSpPr/>
          <p:nvPr/>
        </p:nvSpPr>
        <p:spPr>
          <a:xfrm>
            <a:off x="1617663" y="3416300"/>
            <a:ext cx="1927225" cy="3441700"/>
          </a:xfrm>
          <a:prstGeom prst="rect">
            <a:avLst/>
          </a:prstGeom>
          <a:solidFill>
            <a:schemeClr val="accent1">
              <a:alpha val="29803"/>
            </a:schemeClr>
          </a:solidFill>
          <a:ln w="9525">
            <a:noFill/>
          </a:ln>
        </p:spPr>
        <p:txBody>
          <a:bodyPr lIns="90170" tIns="46990" rIns="90170" bIns="46990" anchor="t"/>
          <a:p>
            <a:endParaRPr lang="zh-CN" altLang="zh-CN" sz="28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393" name="Rectangle 6"/>
          <p:cNvSpPr/>
          <p:nvPr/>
        </p:nvSpPr>
        <p:spPr>
          <a:xfrm>
            <a:off x="3760788" y="4262438"/>
            <a:ext cx="1946275" cy="2595562"/>
          </a:xfrm>
          <a:prstGeom prst="rect">
            <a:avLst/>
          </a:prstGeom>
          <a:solidFill>
            <a:schemeClr val="accent1">
              <a:alpha val="29803"/>
            </a:schemeClr>
          </a:solidFill>
          <a:ln w="9525">
            <a:noFill/>
          </a:ln>
        </p:spPr>
        <p:txBody>
          <a:bodyPr lIns="90170" tIns="46990" rIns="90170" bIns="46990" anchor="t"/>
          <a:p>
            <a:endParaRPr lang="zh-CN" altLang="zh-CN" sz="28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394" name="Rectangle 7"/>
          <p:cNvSpPr/>
          <p:nvPr/>
        </p:nvSpPr>
        <p:spPr>
          <a:xfrm>
            <a:off x="5922963" y="4970463"/>
            <a:ext cx="1947862" cy="1887537"/>
          </a:xfrm>
          <a:prstGeom prst="rect">
            <a:avLst/>
          </a:prstGeom>
          <a:solidFill>
            <a:schemeClr val="accent1">
              <a:alpha val="29803"/>
            </a:schemeClr>
          </a:solidFill>
          <a:ln w="9525">
            <a:noFill/>
          </a:ln>
        </p:spPr>
        <p:txBody>
          <a:bodyPr lIns="90170" tIns="46990" rIns="90170" bIns="46990" anchor="t"/>
          <a:p>
            <a:endParaRPr lang="zh-CN" altLang="zh-CN" sz="28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395" name="Rectangle 8"/>
          <p:cNvSpPr/>
          <p:nvPr/>
        </p:nvSpPr>
        <p:spPr>
          <a:xfrm>
            <a:off x="8086725" y="2095500"/>
            <a:ext cx="1946275" cy="4762500"/>
          </a:xfrm>
          <a:prstGeom prst="rect">
            <a:avLst/>
          </a:prstGeom>
          <a:solidFill>
            <a:schemeClr val="accent1">
              <a:alpha val="29803"/>
            </a:schemeClr>
          </a:solidFill>
          <a:ln w="9525">
            <a:noFill/>
          </a:ln>
        </p:spPr>
        <p:txBody>
          <a:bodyPr lIns="90170" tIns="46990" rIns="90170" bIns="46990" anchor="t"/>
          <a:p>
            <a:endParaRPr lang="zh-CN" altLang="zh-CN" sz="28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6396" name="TextBox 682"/>
          <p:cNvSpPr/>
          <p:nvPr/>
        </p:nvSpPr>
        <p:spPr>
          <a:xfrm>
            <a:off x="1746250" y="3616325"/>
            <a:ext cx="1250950" cy="830263"/>
          </a:xfrm>
          <a:prstGeom prst="rect">
            <a:avLst/>
          </a:prstGeom>
          <a:noFill/>
          <a:ln w="9525">
            <a:noFill/>
          </a:ln>
        </p:spPr>
        <p:txBody>
          <a:bodyPr wrap="none" anchor="t">
            <a:spAutoFit/>
          </a:bodyPr>
          <a:p>
            <a:r>
              <a:rPr lang="en-US" altLang="zh-CN" sz="4800" dirty="0">
                <a:solidFill>
                  <a:schemeClr val="bg1"/>
                </a:solidFill>
                <a:latin typeface="Calibri" panose="020F0502020204030204" pitchFamily="34" charset="0"/>
                <a:ea typeface="宋体" panose="02010600030101010101" pitchFamily="2" charset="-122"/>
                <a:sym typeface="Calibri" panose="020F0502020204030204" pitchFamily="34" charset="0"/>
              </a:rPr>
              <a:t>52%</a:t>
            </a:r>
            <a:endParaRPr lang="zh-CN" altLang="en-US" sz="4800"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6397" name="TextBox 682"/>
          <p:cNvSpPr/>
          <p:nvPr/>
        </p:nvSpPr>
        <p:spPr>
          <a:xfrm>
            <a:off x="3898900" y="4540250"/>
            <a:ext cx="1250950" cy="830263"/>
          </a:xfrm>
          <a:prstGeom prst="rect">
            <a:avLst/>
          </a:prstGeom>
          <a:noFill/>
          <a:ln w="9525">
            <a:noFill/>
          </a:ln>
        </p:spPr>
        <p:txBody>
          <a:bodyPr wrap="none" anchor="t">
            <a:spAutoFit/>
          </a:bodyPr>
          <a:p>
            <a:r>
              <a:rPr lang="en-US" altLang="zh-CN" sz="4800" dirty="0">
                <a:solidFill>
                  <a:schemeClr val="bg1"/>
                </a:solidFill>
                <a:latin typeface="Calibri" panose="020F0502020204030204" pitchFamily="34" charset="0"/>
                <a:ea typeface="宋体" panose="02010600030101010101" pitchFamily="2" charset="-122"/>
                <a:sym typeface="Calibri" panose="020F0502020204030204" pitchFamily="34" charset="0"/>
              </a:rPr>
              <a:t>45%</a:t>
            </a:r>
            <a:endParaRPr lang="zh-CN" altLang="en-US" sz="4800"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6398" name="TextBox 682"/>
          <p:cNvSpPr/>
          <p:nvPr/>
        </p:nvSpPr>
        <p:spPr>
          <a:xfrm>
            <a:off x="6038850" y="5022850"/>
            <a:ext cx="1250950" cy="831850"/>
          </a:xfrm>
          <a:prstGeom prst="rect">
            <a:avLst/>
          </a:prstGeom>
          <a:noFill/>
          <a:ln w="9525">
            <a:noFill/>
          </a:ln>
        </p:spPr>
        <p:txBody>
          <a:bodyPr wrap="none" anchor="t">
            <a:spAutoFit/>
          </a:bodyPr>
          <a:p>
            <a:r>
              <a:rPr lang="en-US" altLang="zh-CN" sz="4800" dirty="0">
                <a:solidFill>
                  <a:schemeClr val="bg1"/>
                </a:solidFill>
                <a:latin typeface="Calibri" panose="020F0502020204030204" pitchFamily="34" charset="0"/>
                <a:ea typeface="宋体" panose="02010600030101010101" pitchFamily="2" charset="-122"/>
                <a:sym typeface="Calibri" panose="020F0502020204030204" pitchFamily="34" charset="0"/>
              </a:rPr>
              <a:t>39%</a:t>
            </a:r>
            <a:endParaRPr lang="zh-CN" altLang="en-US" sz="4800"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6399" name="TextBox 682"/>
          <p:cNvSpPr/>
          <p:nvPr/>
        </p:nvSpPr>
        <p:spPr>
          <a:xfrm>
            <a:off x="8416925" y="2216150"/>
            <a:ext cx="1250950" cy="831850"/>
          </a:xfrm>
          <a:prstGeom prst="rect">
            <a:avLst/>
          </a:prstGeom>
          <a:noFill/>
          <a:ln w="9525">
            <a:noFill/>
          </a:ln>
        </p:spPr>
        <p:txBody>
          <a:bodyPr wrap="none" anchor="t">
            <a:spAutoFit/>
          </a:bodyPr>
          <a:p>
            <a:r>
              <a:rPr lang="en-US" altLang="zh-CN" sz="4800" dirty="0">
                <a:solidFill>
                  <a:schemeClr val="bg1"/>
                </a:solidFill>
                <a:latin typeface="Calibri" panose="020F0502020204030204" pitchFamily="34" charset="0"/>
                <a:ea typeface="宋体" panose="02010600030101010101" pitchFamily="2" charset="-122"/>
                <a:sym typeface="Calibri" panose="020F0502020204030204" pitchFamily="34" charset="0"/>
              </a:rPr>
              <a:t>70%</a:t>
            </a:r>
            <a:endParaRPr lang="zh-CN" altLang="en-US" sz="4800"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6400" name="Content Placeholder 2"/>
          <p:cNvSpPr/>
          <p:nvPr/>
        </p:nvSpPr>
        <p:spPr>
          <a:xfrm>
            <a:off x="1589088" y="1747838"/>
            <a:ext cx="5783262" cy="814387"/>
          </a:xfrm>
          <a:prstGeom prst="rect">
            <a:avLst/>
          </a:prstGeom>
          <a:noFill/>
          <a:ln w="9525">
            <a:noFill/>
          </a:ln>
        </p:spPr>
        <p:txBody>
          <a:bodyPr anchor="t"/>
          <a:p>
            <a:pPr marL="342900" indent="-342900">
              <a:spcBef>
                <a:spcPct val="20000"/>
              </a:spcBef>
            </a:pPr>
            <a:r>
              <a:rPr lang="en-US" altLang="zh-CN" sz="14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4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7410"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7411" name="组合 8"/>
          <p:cNvGrpSpPr/>
          <p:nvPr/>
        </p:nvGrpSpPr>
        <p:grpSpPr>
          <a:xfrm>
            <a:off x="1250950" y="209550"/>
            <a:ext cx="9690100" cy="1028700"/>
            <a:chOff x="0" y="0"/>
            <a:chExt cx="9690039" cy="1028700"/>
          </a:xfrm>
        </p:grpSpPr>
        <p:sp>
          <p:nvSpPr>
            <p:cNvPr id="17412"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17413"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17414" name="Freeform 196"/>
          <p:cNvSpPr/>
          <p:nvPr/>
        </p:nvSpPr>
        <p:spPr>
          <a:xfrm>
            <a:off x="666750" y="3368675"/>
            <a:ext cx="1736725" cy="1504950"/>
          </a:xfrm>
          <a:custGeom>
            <a:avLst/>
            <a:gdLst/>
            <a:ahLst/>
            <a:cxnLst>
              <a:cxn ang="0">
                <a:pos x="2147483647" y="2147483647"/>
              </a:cxn>
              <a:cxn ang="0">
                <a:pos x="0" y="2147483647"/>
              </a:cxn>
              <a:cxn ang="0">
                <a:pos x="2147483647" y="0"/>
              </a:cxn>
              <a:cxn ang="0">
                <a:pos x="2147483647" y="0"/>
              </a:cxn>
              <a:cxn ang="0">
                <a:pos x="2147483647" y="2147483647"/>
              </a:cxn>
              <a:cxn ang="0">
                <a:pos x="2147483647" y="2147483647"/>
              </a:cxn>
              <a:cxn ang="0">
                <a:pos x="2147483647" y="2147483647"/>
              </a:cxn>
            </a:cxnLst>
            <a:pathLst>
              <a:path w="623" h="538">
                <a:moveTo>
                  <a:pt x="156" y="538"/>
                </a:moveTo>
                <a:lnTo>
                  <a:pt x="0" y="272"/>
                </a:lnTo>
                <a:lnTo>
                  <a:pt x="156" y="0"/>
                </a:lnTo>
                <a:lnTo>
                  <a:pt x="467" y="0"/>
                </a:lnTo>
                <a:lnTo>
                  <a:pt x="623" y="272"/>
                </a:lnTo>
                <a:lnTo>
                  <a:pt x="467" y="538"/>
                </a:lnTo>
                <a:lnTo>
                  <a:pt x="156" y="538"/>
                </a:lnTo>
                <a:close/>
              </a:path>
            </a:pathLst>
          </a:custGeom>
          <a:solidFill>
            <a:schemeClr val="accent1"/>
          </a:solidFill>
          <a:ln w="9525">
            <a:noFill/>
          </a:ln>
        </p:spPr>
        <p:txBody>
          <a:bodyPr/>
          <a:p>
            <a:endParaRPr lang="zh-CN" altLang="en-US"/>
          </a:p>
        </p:txBody>
      </p:sp>
      <p:sp>
        <p:nvSpPr>
          <p:cNvPr id="17415" name="Freeform 197"/>
          <p:cNvSpPr/>
          <p:nvPr/>
        </p:nvSpPr>
        <p:spPr>
          <a:xfrm>
            <a:off x="2555875" y="1884363"/>
            <a:ext cx="2292350" cy="1974850"/>
          </a:xfrm>
          <a:custGeom>
            <a:avLst/>
            <a:gdLst/>
            <a:ahLst/>
            <a:cxnLst>
              <a:cxn ang="0">
                <a:pos x="2147483647" y="2147483647"/>
              </a:cxn>
              <a:cxn ang="0">
                <a:pos x="0" y="2147483647"/>
              </a:cxn>
              <a:cxn ang="0">
                <a:pos x="2147483647" y="0"/>
              </a:cxn>
              <a:cxn ang="0">
                <a:pos x="2147483647" y="0"/>
              </a:cxn>
              <a:cxn ang="0">
                <a:pos x="2147483647" y="2147483647"/>
              </a:cxn>
              <a:cxn ang="0">
                <a:pos x="2147483647" y="2147483647"/>
              </a:cxn>
              <a:cxn ang="0">
                <a:pos x="2147483647" y="2147483647"/>
              </a:cxn>
            </a:cxnLst>
            <a:pathLst>
              <a:path w="823" h="706">
                <a:moveTo>
                  <a:pt x="208" y="706"/>
                </a:moveTo>
                <a:lnTo>
                  <a:pt x="0" y="356"/>
                </a:lnTo>
                <a:lnTo>
                  <a:pt x="208" y="0"/>
                </a:lnTo>
                <a:lnTo>
                  <a:pt x="616" y="0"/>
                </a:lnTo>
                <a:lnTo>
                  <a:pt x="823" y="356"/>
                </a:lnTo>
                <a:lnTo>
                  <a:pt x="616" y="706"/>
                </a:lnTo>
                <a:lnTo>
                  <a:pt x="208" y="706"/>
                </a:lnTo>
                <a:close/>
              </a:path>
            </a:pathLst>
          </a:custGeom>
          <a:solidFill>
            <a:schemeClr val="accent1"/>
          </a:solidFill>
          <a:ln w="9525">
            <a:noFill/>
          </a:ln>
        </p:spPr>
        <p:txBody>
          <a:bodyPr/>
          <a:p>
            <a:endParaRPr lang="zh-CN" altLang="en-US"/>
          </a:p>
        </p:txBody>
      </p:sp>
      <p:sp>
        <p:nvSpPr>
          <p:cNvPr id="17416" name="Freeform 198"/>
          <p:cNvSpPr/>
          <p:nvPr/>
        </p:nvSpPr>
        <p:spPr>
          <a:xfrm>
            <a:off x="2647950" y="4457700"/>
            <a:ext cx="2092325" cy="1828800"/>
          </a:xfrm>
          <a:custGeom>
            <a:avLst/>
            <a:gdLst/>
            <a:ahLst/>
            <a:cxnLst>
              <a:cxn ang="0">
                <a:pos x="2147483647" y="2147483647"/>
              </a:cxn>
              <a:cxn ang="0">
                <a:pos x="0" y="2147483647"/>
              </a:cxn>
              <a:cxn ang="0">
                <a:pos x="2147483647" y="0"/>
              </a:cxn>
              <a:cxn ang="0">
                <a:pos x="2147483647" y="0"/>
              </a:cxn>
              <a:cxn ang="0">
                <a:pos x="2147483647" y="2147483647"/>
              </a:cxn>
              <a:cxn ang="0">
                <a:pos x="2147483647" y="2147483647"/>
              </a:cxn>
              <a:cxn ang="0">
                <a:pos x="2147483647" y="2147483647"/>
              </a:cxn>
            </a:cxnLst>
            <a:pathLst>
              <a:path w="752" h="654">
                <a:moveTo>
                  <a:pt x="188" y="654"/>
                </a:moveTo>
                <a:lnTo>
                  <a:pt x="0" y="323"/>
                </a:lnTo>
                <a:lnTo>
                  <a:pt x="188" y="0"/>
                </a:lnTo>
                <a:lnTo>
                  <a:pt x="564" y="0"/>
                </a:lnTo>
                <a:lnTo>
                  <a:pt x="752" y="323"/>
                </a:lnTo>
                <a:lnTo>
                  <a:pt x="564" y="654"/>
                </a:lnTo>
                <a:lnTo>
                  <a:pt x="188" y="654"/>
                </a:lnTo>
                <a:close/>
              </a:path>
            </a:pathLst>
          </a:custGeom>
          <a:solidFill>
            <a:schemeClr val="accent1"/>
          </a:solidFill>
          <a:ln w="9525">
            <a:noFill/>
          </a:ln>
        </p:spPr>
        <p:txBody>
          <a:bodyPr/>
          <a:p>
            <a:endParaRPr lang="zh-CN" altLang="en-US"/>
          </a:p>
        </p:txBody>
      </p:sp>
      <p:sp>
        <p:nvSpPr>
          <p:cNvPr id="17417" name="Freeform 199"/>
          <p:cNvSpPr/>
          <p:nvPr/>
        </p:nvSpPr>
        <p:spPr>
          <a:xfrm>
            <a:off x="4606925" y="2879725"/>
            <a:ext cx="2852738" cy="2481263"/>
          </a:xfrm>
          <a:custGeom>
            <a:avLst/>
            <a:gdLst/>
            <a:ahLst/>
            <a:cxnLst>
              <a:cxn ang="0">
                <a:pos x="2147483647" y="2147483647"/>
              </a:cxn>
              <a:cxn ang="0">
                <a:pos x="0" y="2147483647"/>
              </a:cxn>
              <a:cxn ang="0">
                <a:pos x="2147483647" y="0"/>
              </a:cxn>
              <a:cxn ang="0">
                <a:pos x="2147483647" y="0"/>
              </a:cxn>
              <a:cxn ang="0">
                <a:pos x="2147483647" y="2147483647"/>
              </a:cxn>
              <a:cxn ang="0">
                <a:pos x="2147483647" y="2147483647"/>
              </a:cxn>
              <a:cxn ang="0">
                <a:pos x="2147483647" y="2147483647"/>
              </a:cxn>
            </a:cxnLst>
            <a:pathLst>
              <a:path w="1024" h="887">
                <a:moveTo>
                  <a:pt x="252" y="887"/>
                </a:moveTo>
                <a:lnTo>
                  <a:pt x="0" y="447"/>
                </a:lnTo>
                <a:lnTo>
                  <a:pt x="252" y="0"/>
                </a:lnTo>
                <a:lnTo>
                  <a:pt x="764" y="0"/>
                </a:lnTo>
                <a:lnTo>
                  <a:pt x="1024" y="447"/>
                </a:lnTo>
                <a:lnTo>
                  <a:pt x="764" y="887"/>
                </a:lnTo>
                <a:lnTo>
                  <a:pt x="252" y="887"/>
                </a:lnTo>
                <a:close/>
              </a:path>
            </a:pathLst>
          </a:custGeom>
          <a:solidFill>
            <a:srgbClr val="92D14F"/>
          </a:solidFill>
          <a:ln w="9525">
            <a:noFill/>
          </a:ln>
        </p:spPr>
        <p:txBody>
          <a:bodyPr/>
          <a:p>
            <a:endParaRPr lang="zh-CN" altLang="en-US"/>
          </a:p>
        </p:txBody>
      </p:sp>
      <p:sp>
        <p:nvSpPr>
          <p:cNvPr id="17418" name="TextBox 682"/>
          <p:cNvSpPr/>
          <p:nvPr/>
        </p:nvSpPr>
        <p:spPr>
          <a:xfrm>
            <a:off x="749300" y="3597275"/>
            <a:ext cx="1508125" cy="1004888"/>
          </a:xfrm>
          <a:prstGeom prst="rect">
            <a:avLst/>
          </a:prstGeom>
          <a:noFill/>
          <a:ln w="9525">
            <a:noFill/>
          </a:ln>
        </p:spPr>
        <p:txBody>
          <a:bodyPr anchor="t">
            <a:spAutoFit/>
          </a:bodyPr>
          <a:p>
            <a:r>
              <a:rPr lang="en-US" altLang="zh-CN" sz="6000" dirty="0">
                <a:solidFill>
                  <a:schemeClr val="bg1"/>
                </a:solidFill>
                <a:latin typeface="Calibri" panose="020F0502020204030204" pitchFamily="34" charset="0"/>
                <a:ea typeface="宋体" panose="02010600030101010101" pitchFamily="2" charset="-122"/>
                <a:sym typeface="Calibri" panose="020F0502020204030204" pitchFamily="34" charset="0"/>
              </a:rPr>
              <a:t>20%</a:t>
            </a:r>
            <a:endParaRPr lang="zh-CN" altLang="en-US" sz="6000"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7419" name="TextBox 682"/>
          <p:cNvSpPr/>
          <p:nvPr/>
        </p:nvSpPr>
        <p:spPr>
          <a:xfrm>
            <a:off x="2946400" y="2289175"/>
            <a:ext cx="1508125" cy="1006475"/>
          </a:xfrm>
          <a:prstGeom prst="rect">
            <a:avLst/>
          </a:prstGeom>
          <a:noFill/>
          <a:ln w="9525">
            <a:noFill/>
          </a:ln>
        </p:spPr>
        <p:txBody>
          <a:bodyPr anchor="t">
            <a:spAutoFit/>
          </a:bodyPr>
          <a:p>
            <a:r>
              <a:rPr lang="en-US" altLang="zh-CN" sz="6000" dirty="0">
                <a:solidFill>
                  <a:schemeClr val="bg1"/>
                </a:solidFill>
                <a:latin typeface="Calibri" panose="020F0502020204030204" pitchFamily="34" charset="0"/>
                <a:ea typeface="宋体" panose="02010600030101010101" pitchFamily="2" charset="-122"/>
                <a:sym typeface="Calibri" panose="020F0502020204030204" pitchFamily="34" charset="0"/>
              </a:rPr>
              <a:t>47%</a:t>
            </a:r>
            <a:endParaRPr lang="zh-CN" altLang="en-US" sz="6000"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7420" name="TextBox 682"/>
          <p:cNvSpPr/>
          <p:nvPr/>
        </p:nvSpPr>
        <p:spPr>
          <a:xfrm>
            <a:off x="2959100" y="4829175"/>
            <a:ext cx="1508125" cy="1006475"/>
          </a:xfrm>
          <a:prstGeom prst="rect">
            <a:avLst/>
          </a:prstGeom>
          <a:noFill/>
          <a:ln w="9525">
            <a:noFill/>
          </a:ln>
        </p:spPr>
        <p:txBody>
          <a:bodyPr anchor="t">
            <a:spAutoFit/>
          </a:bodyPr>
          <a:p>
            <a:r>
              <a:rPr lang="en-US" altLang="zh-CN" sz="6000" dirty="0">
                <a:solidFill>
                  <a:schemeClr val="bg1"/>
                </a:solidFill>
                <a:latin typeface="Calibri" panose="020F0502020204030204" pitchFamily="34" charset="0"/>
                <a:ea typeface="宋体" panose="02010600030101010101" pitchFamily="2" charset="-122"/>
                <a:sym typeface="Calibri" panose="020F0502020204030204" pitchFamily="34" charset="0"/>
              </a:rPr>
              <a:t>33%</a:t>
            </a:r>
            <a:endParaRPr lang="zh-CN" altLang="en-US" sz="6000"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sp>
        <p:nvSpPr>
          <p:cNvPr id="17421" name="TextBox 682"/>
          <p:cNvSpPr/>
          <p:nvPr/>
        </p:nvSpPr>
        <p:spPr>
          <a:xfrm>
            <a:off x="5245100" y="3609975"/>
            <a:ext cx="1508125" cy="1004888"/>
          </a:xfrm>
          <a:prstGeom prst="rect">
            <a:avLst/>
          </a:prstGeom>
          <a:noFill/>
          <a:ln w="9525">
            <a:noFill/>
          </a:ln>
        </p:spPr>
        <p:txBody>
          <a:bodyPr anchor="t">
            <a:spAutoFit/>
          </a:bodyPr>
          <a:p>
            <a:r>
              <a:rPr lang="en-US" altLang="zh-CN" sz="6000" dirty="0">
                <a:solidFill>
                  <a:srgbClr val="3F3F3F"/>
                </a:solidFill>
                <a:latin typeface="Calibri" panose="020F0502020204030204" pitchFamily="34" charset="0"/>
                <a:ea typeface="宋体" panose="02010600030101010101" pitchFamily="2" charset="-122"/>
                <a:sym typeface="Calibri" panose="020F0502020204030204" pitchFamily="34" charset="0"/>
              </a:rPr>
              <a:t>75%</a:t>
            </a:r>
            <a:endParaRPr lang="zh-CN" altLang="en-US" sz="60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17422" name="Content Placeholder 2"/>
          <p:cNvSpPr/>
          <p:nvPr/>
        </p:nvSpPr>
        <p:spPr>
          <a:xfrm>
            <a:off x="7767638" y="1857375"/>
            <a:ext cx="3716337" cy="1228725"/>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17423" name="Content Placeholder 2"/>
          <p:cNvSpPr/>
          <p:nvPr/>
        </p:nvSpPr>
        <p:spPr>
          <a:xfrm>
            <a:off x="7767638" y="3419475"/>
            <a:ext cx="3716337" cy="1228725"/>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17424" name="Content Placeholder 2"/>
          <p:cNvSpPr/>
          <p:nvPr/>
        </p:nvSpPr>
        <p:spPr>
          <a:xfrm>
            <a:off x="7767638" y="4829175"/>
            <a:ext cx="3716337" cy="1228725"/>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17425" name="Copyright Notice"/>
          <p:cNvSpPr/>
          <p:nvPr/>
        </p:nvSpPr>
        <p:spPr>
          <a:xfrm>
            <a:off x="2951163" y="384175"/>
            <a:ext cx="6289675" cy="552450"/>
          </a:xfrm>
          <a:prstGeom prst="rect">
            <a:avLst/>
          </a:prstGeom>
          <a:noFill/>
          <a:ln w="9525">
            <a:noFill/>
          </a:ln>
        </p:spPr>
        <p:txBody>
          <a:bodyPr wrap="none" lIns="72000" tIns="32400" rIns="72000" bIns="32400" anchor="t">
            <a:spAutoFit/>
          </a:bodyPr>
          <a:p>
            <a:pPr algn="ctr"/>
            <a:r>
              <a:rPr lang="zh-CN" altLang="en-US" sz="3200" b="1" dirty="0">
                <a:solidFill>
                  <a:schemeClr val="bg1"/>
                </a:solidFill>
                <a:latin typeface="方正美黑简体" pitchFamily="1" charset="-122"/>
                <a:ea typeface="微软雅黑" panose="020B0503020204020204" pitchFamily="34" charset="-122"/>
                <a:sym typeface="方正美黑简体" pitchFamily="1" charset="-122"/>
              </a:rPr>
              <a:t>研究的结论及应用</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8434"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8435" name="组合 8"/>
          <p:cNvGrpSpPr/>
          <p:nvPr/>
        </p:nvGrpSpPr>
        <p:grpSpPr>
          <a:xfrm>
            <a:off x="1250950" y="209550"/>
            <a:ext cx="9690100" cy="1028700"/>
            <a:chOff x="0" y="0"/>
            <a:chExt cx="9690039" cy="1028700"/>
          </a:xfrm>
        </p:grpSpPr>
        <p:sp>
          <p:nvSpPr>
            <p:cNvPr id="18436"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18437"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18438" name="Freeform 5"/>
          <p:cNvSpPr/>
          <p:nvPr/>
        </p:nvSpPr>
        <p:spPr>
          <a:xfrm>
            <a:off x="4078288" y="5589588"/>
            <a:ext cx="4757737" cy="1268412"/>
          </a:xfrm>
          <a:custGeom>
            <a:avLst/>
            <a:gdLst/>
            <a:ahLst/>
            <a:cxnLst>
              <a:cxn ang="0">
                <a:pos x="0" y="2147483647"/>
              </a:cxn>
              <a:cxn ang="0">
                <a:pos x="0" y="2147483647"/>
              </a:cxn>
              <a:cxn ang="0">
                <a:pos x="2147483647" y="2147483647"/>
              </a:cxn>
              <a:cxn ang="0">
                <a:pos x="2147483647" y="0"/>
              </a:cxn>
              <a:cxn ang="0">
                <a:pos x="0" y="2147483647"/>
              </a:cxn>
            </a:cxnLst>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w="9525">
            <a:noFill/>
          </a:ln>
        </p:spPr>
        <p:txBody>
          <a:bodyPr/>
          <a:p>
            <a:endParaRPr lang="zh-CN" altLang="en-US"/>
          </a:p>
        </p:txBody>
      </p:sp>
      <p:sp>
        <p:nvSpPr>
          <p:cNvPr id="18439" name="Freeform 6"/>
          <p:cNvSpPr/>
          <p:nvPr/>
        </p:nvSpPr>
        <p:spPr>
          <a:xfrm>
            <a:off x="8912225" y="4905375"/>
            <a:ext cx="1117600" cy="1952625"/>
          </a:xfrm>
          <a:custGeom>
            <a:avLst/>
            <a:gdLst/>
            <a:ahLst/>
            <a:cxnLst>
              <a:cxn ang="0">
                <a:pos x="0" y="2147483647"/>
              </a:cxn>
              <a:cxn ang="0">
                <a:pos x="0" y="2147483647"/>
              </a:cxn>
              <a:cxn ang="0">
                <a:pos x="2147483647" y="2147483647"/>
              </a:cxn>
              <a:cxn ang="0">
                <a:pos x="2147483647" y="0"/>
              </a:cxn>
              <a:cxn ang="0">
                <a:pos x="0" y="2147483647"/>
              </a:cxn>
            </a:cxnLst>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1"/>
          </a:solidFill>
          <a:ln w="9525">
            <a:noFill/>
          </a:ln>
        </p:spPr>
        <p:txBody>
          <a:bodyPr/>
          <a:p>
            <a:endParaRPr lang="zh-CN" altLang="en-US"/>
          </a:p>
        </p:txBody>
      </p:sp>
      <p:sp>
        <p:nvSpPr>
          <p:cNvPr id="18440" name="Freeform 7"/>
          <p:cNvSpPr/>
          <p:nvPr/>
        </p:nvSpPr>
        <p:spPr>
          <a:xfrm>
            <a:off x="11603038" y="2973388"/>
            <a:ext cx="588962" cy="3884612"/>
          </a:xfrm>
          <a:custGeom>
            <a:avLst/>
            <a:gdLst/>
            <a:ahLst/>
            <a:cxnLst>
              <a:cxn ang="0">
                <a:pos x="2147483647" y="0"/>
              </a:cxn>
              <a:cxn ang="0">
                <a:pos x="2147483647" y="0"/>
              </a:cxn>
              <a:cxn ang="0">
                <a:pos x="0" y="2147483647"/>
              </a:cxn>
              <a:cxn ang="0">
                <a:pos x="0" y="2147483647"/>
              </a:cxn>
              <a:cxn ang="0">
                <a:pos x="2147483647" y="2147483647"/>
              </a:cxn>
              <a:cxn ang="0">
                <a:pos x="2147483647" y="0"/>
              </a:cxn>
            </a:cxnLst>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w="9525">
            <a:noFill/>
          </a:ln>
        </p:spPr>
        <p:txBody>
          <a:bodyPr/>
          <a:p>
            <a:endParaRPr lang="zh-CN" altLang="en-US"/>
          </a:p>
        </p:txBody>
      </p:sp>
      <p:sp>
        <p:nvSpPr>
          <p:cNvPr id="18441" name="Freeform 8"/>
          <p:cNvSpPr/>
          <p:nvPr/>
        </p:nvSpPr>
        <p:spPr>
          <a:xfrm>
            <a:off x="10126663" y="3656013"/>
            <a:ext cx="1401762" cy="3201987"/>
          </a:xfrm>
          <a:custGeom>
            <a:avLst/>
            <a:gdLst/>
            <a:ahLst/>
            <a:cxnLst>
              <a:cxn ang="0">
                <a:pos x="0" y="2147483647"/>
              </a:cxn>
              <a:cxn ang="0">
                <a:pos x="0" y="2147483647"/>
              </a:cxn>
              <a:cxn ang="0">
                <a:pos x="2147483647" y="2147483647"/>
              </a:cxn>
              <a:cxn ang="0">
                <a:pos x="2147483647" y="0"/>
              </a:cxn>
              <a:cxn ang="0">
                <a:pos x="0" y="2147483647"/>
              </a:cxn>
            </a:cxnLst>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w="9525">
            <a:noFill/>
          </a:ln>
        </p:spPr>
        <p:txBody>
          <a:bodyPr/>
          <a:p>
            <a:endParaRPr lang="zh-CN" altLang="en-US"/>
          </a:p>
        </p:txBody>
      </p:sp>
      <p:sp>
        <p:nvSpPr>
          <p:cNvPr id="18442" name="Freeform 9"/>
          <p:cNvSpPr/>
          <p:nvPr/>
        </p:nvSpPr>
        <p:spPr>
          <a:xfrm>
            <a:off x="5064125" y="5378450"/>
            <a:ext cx="2332038" cy="1042988"/>
          </a:xfrm>
          <a:custGeom>
            <a:avLst/>
            <a:gdLst/>
            <a:ahLst/>
            <a:cxnLst>
              <a:cxn ang="0">
                <a:pos x="2147483647" y="2147483647"/>
              </a:cxn>
              <a:cxn ang="0">
                <a:pos x="2147483647" y="2147483647"/>
              </a:cxn>
              <a:cxn ang="0">
                <a:pos x="0" y="2147483647"/>
              </a:cxn>
              <a:cxn ang="0">
                <a:pos x="0" y="0"/>
              </a:cxn>
              <a:cxn ang="0">
                <a:pos x="2147483647" y="0"/>
              </a:cxn>
              <a:cxn ang="0">
                <a:pos x="2147483647" y="2147483647"/>
              </a:cxn>
              <a:cxn ang="0">
                <a:pos x="2147483647" y="2147483647"/>
              </a:cxn>
            </a:cxnLst>
            <a:pathLst>
              <a:path w="987" h="441">
                <a:moveTo>
                  <a:pt x="971" y="441"/>
                </a:moveTo>
                <a:lnTo>
                  <a:pt x="554" y="24"/>
                </a:lnTo>
                <a:lnTo>
                  <a:pt x="0" y="24"/>
                </a:lnTo>
                <a:lnTo>
                  <a:pt x="0" y="0"/>
                </a:lnTo>
                <a:lnTo>
                  <a:pt x="562" y="0"/>
                </a:lnTo>
                <a:lnTo>
                  <a:pt x="987" y="433"/>
                </a:lnTo>
                <a:lnTo>
                  <a:pt x="971" y="441"/>
                </a:lnTo>
                <a:close/>
              </a:path>
            </a:pathLst>
          </a:custGeom>
          <a:solidFill>
            <a:schemeClr val="accent1"/>
          </a:solidFill>
          <a:ln w="9525">
            <a:noFill/>
          </a:ln>
        </p:spPr>
        <p:txBody>
          <a:bodyPr/>
          <a:p>
            <a:endParaRPr lang="zh-CN" altLang="en-US"/>
          </a:p>
        </p:txBody>
      </p:sp>
      <p:sp>
        <p:nvSpPr>
          <p:cNvPr id="18443" name="Freeform 10"/>
          <p:cNvSpPr/>
          <p:nvPr/>
        </p:nvSpPr>
        <p:spPr>
          <a:xfrm>
            <a:off x="7092950" y="4414838"/>
            <a:ext cx="2332038" cy="1039812"/>
          </a:xfrm>
          <a:custGeom>
            <a:avLst/>
            <a:gdLst/>
            <a:ahLst/>
            <a:cxnLst>
              <a:cxn ang="0">
                <a:pos x="2147483647" y="2147483647"/>
              </a:cxn>
              <a:cxn ang="0">
                <a:pos x="2147483647" y="2147483647"/>
              </a:cxn>
              <a:cxn ang="0">
                <a:pos x="0" y="2147483647"/>
              </a:cxn>
              <a:cxn ang="0">
                <a:pos x="0" y="0"/>
              </a:cxn>
              <a:cxn ang="0">
                <a:pos x="2147483647" y="0"/>
              </a:cxn>
              <a:cxn ang="0">
                <a:pos x="2147483647" y="2147483647"/>
              </a:cxn>
              <a:cxn ang="0">
                <a:pos x="2147483647" y="2147483647"/>
              </a:cxn>
            </a:cxnLst>
            <a:pathLst>
              <a:path w="987" h="440">
                <a:moveTo>
                  <a:pt x="971" y="440"/>
                </a:moveTo>
                <a:lnTo>
                  <a:pt x="553" y="24"/>
                </a:lnTo>
                <a:lnTo>
                  <a:pt x="0" y="24"/>
                </a:lnTo>
                <a:lnTo>
                  <a:pt x="0" y="0"/>
                </a:lnTo>
                <a:lnTo>
                  <a:pt x="561" y="0"/>
                </a:lnTo>
                <a:lnTo>
                  <a:pt x="987" y="432"/>
                </a:lnTo>
                <a:lnTo>
                  <a:pt x="971" y="440"/>
                </a:lnTo>
                <a:close/>
              </a:path>
            </a:pathLst>
          </a:custGeom>
          <a:solidFill>
            <a:schemeClr val="accent1"/>
          </a:solidFill>
          <a:ln w="9525">
            <a:noFill/>
          </a:ln>
        </p:spPr>
        <p:txBody>
          <a:bodyPr/>
          <a:p>
            <a:endParaRPr lang="zh-CN" altLang="en-US"/>
          </a:p>
        </p:txBody>
      </p:sp>
      <p:sp>
        <p:nvSpPr>
          <p:cNvPr id="18444" name="Freeform 11"/>
          <p:cNvSpPr/>
          <p:nvPr/>
        </p:nvSpPr>
        <p:spPr>
          <a:xfrm>
            <a:off x="8437563" y="3562350"/>
            <a:ext cx="2351087" cy="1041400"/>
          </a:xfrm>
          <a:custGeom>
            <a:avLst/>
            <a:gdLst/>
            <a:ahLst/>
            <a:cxnLst>
              <a:cxn ang="0">
                <a:pos x="2147483647" y="2147483647"/>
              </a:cxn>
              <a:cxn ang="0">
                <a:pos x="2147483647" y="2147483647"/>
              </a:cxn>
              <a:cxn ang="0">
                <a:pos x="0" y="2147483647"/>
              </a:cxn>
              <a:cxn ang="0">
                <a:pos x="0" y="0"/>
              </a:cxn>
              <a:cxn ang="0">
                <a:pos x="2147483647" y="0"/>
              </a:cxn>
              <a:cxn ang="0">
                <a:pos x="2147483647" y="2147483647"/>
              </a:cxn>
              <a:cxn ang="0">
                <a:pos x="2147483647" y="2147483647"/>
              </a:cxn>
            </a:cxnLst>
            <a:pathLst>
              <a:path w="995" h="441">
                <a:moveTo>
                  <a:pt x="979" y="441"/>
                </a:moveTo>
                <a:lnTo>
                  <a:pt x="554" y="16"/>
                </a:lnTo>
                <a:lnTo>
                  <a:pt x="0" y="16"/>
                </a:lnTo>
                <a:lnTo>
                  <a:pt x="0" y="0"/>
                </a:lnTo>
                <a:lnTo>
                  <a:pt x="562" y="0"/>
                </a:lnTo>
                <a:lnTo>
                  <a:pt x="995" y="425"/>
                </a:lnTo>
                <a:lnTo>
                  <a:pt x="979" y="441"/>
                </a:lnTo>
                <a:close/>
              </a:path>
            </a:pathLst>
          </a:custGeom>
          <a:solidFill>
            <a:schemeClr val="accent1"/>
          </a:solidFill>
          <a:ln w="9525">
            <a:noFill/>
          </a:ln>
        </p:spPr>
        <p:txBody>
          <a:bodyPr/>
          <a:p>
            <a:endParaRPr lang="zh-CN" altLang="en-US"/>
          </a:p>
        </p:txBody>
      </p:sp>
      <p:sp>
        <p:nvSpPr>
          <p:cNvPr id="18445" name="Freeform 12"/>
          <p:cNvSpPr/>
          <p:nvPr/>
        </p:nvSpPr>
        <p:spPr>
          <a:xfrm>
            <a:off x="9482138" y="2463800"/>
            <a:ext cx="2332037" cy="1041400"/>
          </a:xfrm>
          <a:custGeom>
            <a:avLst/>
            <a:gdLst/>
            <a:ahLst/>
            <a:cxnLst>
              <a:cxn ang="0">
                <a:pos x="2147483647" y="2147483647"/>
              </a:cxn>
              <a:cxn ang="0">
                <a:pos x="2147483647" y="2147483647"/>
              </a:cxn>
              <a:cxn ang="0">
                <a:pos x="0" y="2147483647"/>
              </a:cxn>
              <a:cxn ang="0">
                <a:pos x="0" y="0"/>
              </a:cxn>
              <a:cxn ang="0">
                <a:pos x="2147483647" y="0"/>
              </a:cxn>
              <a:cxn ang="0">
                <a:pos x="2147483647" y="2147483647"/>
              </a:cxn>
              <a:cxn ang="0">
                <a:pos x="2147483647" y="2147483647"/>
              </a:cxn>
            </a:cxnLst>
            <a:pathLst>
              <a:path w="987" h="441">
                <a:moveTo>
                  <a:pt x="979" y="441"/>
                </a:moveTo>
                <a:lnTo>
                  <a:pt x="553" y="16"/>
                </a:lnTo>
                <a:lnTo>
                  <a:pt x="0" y="16"/>
                </a:lnTo>
                <a:lnTo>
                  <a:pt x="0" y="0"/>
                </a:lnTo>
                <a:lnTo>
                  <a:pt x="561" y="0"/>
                </a:lnTo>
                <a:lnTo>
                  <a:pt x="987" y="425"/>
                </a:lnTo>
                <a:lnTo>
                  <a:pt x="979" y="441"/>
                </a:lnTo>
                <a:close/>
              </a:path>
            </a:pathLst>
          </a:custGeom>
          <a:solidFill>
            <a:schemeClr val="accent1"/>
          </a:solidFill>
          <a:ln w="9525">
            <a:noFill/>
          </a:ln>
        </p:spPr>
        <p:txBody>
          <a:bodyPr/>
          <a:p>
            <a:endParaRPr lang="zh-CN" altLang="en-US"/>
          </a:p>
        </p:txBody>
      </p:sp>
      <p:sp>
        <p:nvSpPr>
          <p:cNvPr id="18446" name="Oval 13"/>
          <p:cNvSpPr/>
          <p:nvPr/>
        </p:nvSpPr>
        <p:spPr>
          <a:xfrm>
            <a:off x="4968875" y="5321300"/>
            <a:ext cx="188913" cy="192088"/>
          </a:xfrm>
          <a:prstGeom prst="ellipse">
            <a:avLst/>
          </a:prstGeom>
          <a:solidFill>
            <a:schemeClr val="accent1"/>
          </a:solidFill>
          <a:ln w="9525">
            <a:noFill/>
          </a:ln>
        </p:spPr>
        <p:txBody>
          <a:bodyPr anchor="t"/>
          <a:p>
            <a:endParaRPr lang="zh-CN" altLang="zh-CN" sz="28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8447" name="Oval 14"/>
          <p:cNvSpPr/>
          <p:nvPr/>
        </p:nvSpPr>
        <p:spPr>
          <a:xfrm>
            <a:off x="8361363" y="3486150"/>
            <a:ext cx="192087" cy="207963"/>
          </a:xfrm>
          <a:prstGeom prst="ellipse">
            <a:avLst/>
          </a:prstGeom>
          <a:solidFill>
            <a:schemeClr val="accent1"/>
          </a:solidFill>
          <a:ln w="9525">
            <a:noFill/>
          </a:ln>
        </p:spPr>
        <p:txBody>
          <a:bodyPr anchor="t"/>
          <a:p>
            <a:endParaRPr lang="zh-CN" altLang="zh-CN" sz="28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8448" name="Oval 15"/>
          <p:cNvSpPr/>
          <p:nvPr/>
        </p:nvSpPr>
        <p:spPr>
          <a:xfrm>
            <a:off x="7092950" y="4356100"/>
            <a:ext cx="188913" cy="190500"/>
          </a:xfrm>
          <a:prstGeom prst="ellipse">
            <a:avLst/>
          </a:prstGeom>
          <a:solidFill>
            <a:schemeClr val="accent1"/>
          </a:solidFill>
          <a:ln w="9525">
            <a:noFill/>
          </a:ln>
        </p:spPr>
        <p:txBody>
          <a:bodyPr anchor="t"/>
          <a:p>
            <a:endParaRPr lang="zh-CN" altLang="zh-CN" sz="32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8449" name="Oval 16"/>
          <p:cNvSpPr/>
          <p:nvPr/>
        </p:nvSpPr>
        <p:spPr>
          <a:xfrm>
            <a:off x="9386888" y="2387600"/>
            <a:ext cx="188912" cy="207963"/>
          </a:xfrm>
          <a:prstGeom prst="ellipse">
            <a:avLst/>
          </a:prstGeom>
          <a:solidFill>
            <a:schemeClr val="accent1"/>
          </a:solidFill>
          <a:ln w="9525">
            <a:noFill/>
          </a:ln>
        </p:spPr>
        <p:txBody>
          <a:bodyPr anchor="t"/>
          <a:p>
            <a:endParaRPr lang="zh-CN" altLang="zh-CN" sz="32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18450" name="TextBox 692"/>
          <p:cNvSpPr/>
          <p:nvPr/>
        </p:nvSpPr>
        <p:spPr>
          <a:xfrm>
            <a:off x="7577138" y="2200275"/>
            <a:ext cx="1979612" cy="584200"/>
          </a:xfrm>
          <a:prstGeom prst="rect">
            <a:avLst/>
          </a:prstGeom>
          <a:noFill/>
          <a:ln w="9525">
            <a:noFill/>
          </a:ln>
        </p:spPr>
        <p:txBody>
          <a:bodyPr wrap="none" anchor="t">
            <a:spAutoFit/>
          </a:bodyPr>
          <a:p>
            <a:r>
              <a:rPr lang="zh-CN" altLang="en-US" sz="3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451" name="TextBox 692"/>
          <p:cNvSpPr/>
          <p:nvPr/>
        </p:nvSpPr>
        <p:spPr>
          <a:xfrm>
            <a:off x="6016625" y="3327400"/>
            <a:ext cx="1979613" cy="584200"/>
          </a:xfrm>
          <a:prstGeom prst="rect">
            <a:avLst/>
          </a:prstGeom>
          <a:noFill/>
          <a:ln w="9525">
            <a:noFill/>
          </a:ln>
        </p:spPr>
        <p:txBody>
          <a:bodyPr wrap="none" anchor="t">
            <a:spAutoFit/>
          </a:bodyPr>
          <a:p>
            <a:r>
              <a:rPr lang="zh-CN" altLang="en-US" sz="3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452" name="TextBox 692"/>
          <p:cNvSpPr/>
          <p:nvPr/>
        </p:nvSpPr>
        <p:spPr>
          <a:xfrm>
            <a:off x="4740275" y="4176713"/>
            <a:ext cx="1981200" cy="584200"/>
          </a:xfrm>
          <a:prstGeom prst="rect">
            <a:avLst/>
          </a:prstGeom>
          <a:noFill/>
          <a:ln w="9525">
            <a:noFill/>
          </a:ln>
        </p:spPr>
        <p:txBody>
          <a:bodyPr wrap="none" anchor="t">
            <a:spAutoFit/>
          </a:bodyPr>
          <a:p>
            <a:r>
              <a:rPr lang="zh-CN" altLang="en-US" sz="3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453" name="TextBox 692"/>
          <p:cNvSpPr/>
          <p:nvPr/>
        </p:nvSpPr>
        <p:spPr>
          <a:xfrm>
            <a:off x="3119438" y="5143500"/>
            <a:ext cx="1979612" cy="584200"/>
          </a:xfrm>
          <a:prstGeom prst="rect">
            <a:avLst/>
          </a:prstGeom>
          <a:noFill/>
          <a:ln w="9525">
            <a:noFill/>
          </a:ln>
        </p:spPr>
        <p:txBody>
          <a:bodyPr wrap="none" anchor="t">
            <a:spAutoFit/>
          </a:bodyPr>
          <a:p>
            <a:r>
              <a:rPr lang="zh-CN" altLang="en-US" sz="3200" dirty="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3200" dirty="0">
              <a:solidFill>
                <a:srgbClr val="7F7F7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454" name="Content Placeholder 2"/>
          <p:cNvSpPr/>
          <p:nvPr/>
        </p:nvSpPr>
        <p:spPr>
          <a:xfrm>
            <a:off x="531813" y="1738313"/>
            <a:ext cx="5364162" cy="1228725"/>
          </a:xfrm>
          <a:prstGeom prst="rect">
            <a:avLst/>
          </a:prstGeom>
          <a:noFill/>
          <a:ln w="9525">
            <a:noFill/>
          </a:ln>
        </p:spPr>
        <p:txBody>
          <a:bodyPr anchor="t"/>
          <a:p>
            <a:pPr marL="342900" indent="-342900">
              <a:spcBef>
                <a:spcPct val="20000"/>
              </a:spcBef>
            </a:pPr>
            <a:r>
              <a:rPr lang="en-US" altLang="zh-CN" sz="1200" dirty="0">
                <a:solidFill>
                  <a:srgbClr val="3D7283"/>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D7283"/>
              </a:solidFill>
              <a:latin typeface="Calibri" panose="020F0502020204030204" pitchFamily="34" charset="0"/>
              <a:ea typeface="宋体" panose="02010600030101010101" pitchFamily="2" charset="-122"/>
              <a:sym typeface="Calibri" panose="020F0502020204030204" pitchFamily="34" charset="0"/>
            </a:endParaRPr>
          </a:p>
        </p:txBody>
      </p:sp>
      <p:sp>
        <p:nvSpPr>
          <p:cNvPr id="18455" name="Content Placeholder 2"/>
          <p:cNvSpPr/>
          <p:nvPr/>
        </p:nvSpPr>
        <p:spPr>
          <a:xfrm>
            <a:off x="531813" y="2633663"/>
            <a:ext cx="5364162" cy="1227137"/>
          </a:xfrm>
          <a:prstGeom prst="rect">
            <a:avLst/>
          </a:prstGeom>
          <a:noFill/>
          <a:ln w="9525">
            <a:noFill/>
          </a:ln>
        </p:spPr>
        <p:txBody>
          <a:bodyPr anchor="t"/>
          <a:p>
            <a:pPr marL="342900" indent="-342900">
              <a:spcBef>
                <a:spcPct val="20000"/>
              </a:spcBef>
            </a:pPr>
            <a:r>
              <a:rPr lang="en-US" altLang="zh-CN" sz="1200" dirty="0">
                <a:solidFill>
                  <a:srgbClr val="3D7283"/>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D7283"/>
              </a:solidFill>
              <a:latin typeface="Calibri" panose="020F0502020204030204" pitchFamily="34" charset="0"/>
              <a:ea typeface="宋体" panose="02010600030101010101" pitchFamily="2" charset="-122"/>
              <a:sym typeface="Calibri" panose="020F0502020204030204" pitchFamily="34" charset="0"/>
            </a:endParaRPr>
          </a:p>
        </p:txBody>
      </p:sp>
      <p:sp>
        <p:nvSpPr>
          <p:cNvPr id="18456" name="Copyright Notice"/>
          <p:cNvSpPr/>
          <p:nvPr/>
        </p:nvSpPr>
        <p:spPr>
          <a:xfrm>
            <a:off x="2951163" y="384175"/>
            <a:ext cx="6289675" cy="552450"/>
          </a:xfrm>
          <a:prstGeom prst="rect">
            <a:avLst/>
          </a:prstGeom>
          <a:noFill/>
          <a:ln w="9525">
            <a:noFill/>
          </a:ln>
        </p:spPr>
        <p:txBody>
          <a:bodyPr wrap="none" lIns="72000" tIns="32400" rIns="72000" bIns="32400" anchor="t">
            <a:spAutoFit/>
          </a:bodyPr>
          <a:p>
            <a:pPr algn="ctr"/>
            <a:r>
              <a:rPr lang="zh-CN" altLang="en-US" sz="3200" b="1" dirty="0">
                <a:solidFill>
                  <a:schemeClr val="bg1"/>
                </a:solidFill>
                <a:latin typeface="方正美黑简体" pitchFamily="1" charset="-122"/>
                <a:ea typeface="微软雅黑" panose="020B0503020204020204" pitchFamily="34" charset="-122"/>
                <a:sym typeface="方正美黑简体" pitchFamily="1" charset="-122"/>
              </a:rPr>
              <a:t>研究的结论及应用</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9458"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59" name="矩形 4"/>
          <p:cNvSpPr/>
          <p:nvPr/>
        </p:nvSpPr>
        <p:spPr>
          <a:xfrm flipV="1">
            <a:off x="933450" y="1943100"/>
            <a:ext cx="3829050" cy="2971800"/>
          </a:xfrm>
          <a:custGeom>
            <a:avLst/>
            <a:gdLst/>
            <a:ahLst/>
            <a:cxnLst>
              <a:cxn ang="0">
                <a:pos x="0" y="0"/>
              </a:cxn>
              <a:cxn ang="0">
                <a:pos x="3829050" y="1409700"/>
              </a:cxn>
              <a:cxn ang="0">
                <a:pos x="2971800" y="2971800"/>
              </a:cxn>
              <a:cxn ang="0">
                <a:pos x="0" y="2971800"/>
              </a:cxn>
              <a:cxn ang="0">
                <a:pos x="0" y="0"/>
              </a:cxn>
            </a:cxnLst>
            <a:pathLst>
              <a:path w="3829050" h="2971800">
                <a:moveTo>
                  <a:pt x="0" y="0"/>
                </a:moveTo>
                <a:lnTo>
                  <a:pt x="3829050" y="1409700"/>
                </a:lnTo>
                <a:lnTo>
                  <a:pt x="2971800" y="2971800"/>
                </a:lnTo>
                <a:lnTo>
                  <a:pt x="0" y="2971800"/>
                </a:lnTo>
                <a:lnTo>
                  <a:pt x="0" y="0"/>
                </a:lnTo>
                <a:close/>
              </a:path>
            </a:pathLst>
          </a:custGeom>
          <a:solidFill>
            <a:srgbClr val="5D8F25"/>
          </a:solidFill>
          <a:ln w="9525">
            <a:noFill/>
          </a:ln>
        </p:spPr>
        <p:txBody>
          <a:bodyPr/>
          <a:p>
            <a:endParaRPr lang="zh-CN" altLang="en-US"/>
          </a:p>
        </p:txBody>
      </p:sp>
      <p:sp>
        <p:nvSpPr>
          <p:cNvPr id="19460" name="矩形 4"/>
          <p:cNvSpPr/>
          <p:nvPr/>
        </p:nvSpPr>
        <p:spPr>
          <a:xfrm>
            <a:off x="933450" y="1943100"/>
            <a:ext cx="3829050" cy="2971800"/>
          </a:xfrm>
          <a:custGeom>
            <a:avLst/>
            <a:gdLst/>
            <a:ahLst/>
            <a:cxnLst>
              <a:cxn ang="0">
                <a:pos x="0" y="0"/>
              </a:cxn>
              <a:cxn ang="0">
                <a:pos x="3829050" y="1409700"/>
              </a:cxn>
              <a:cxn ang="0">
                <a:pos x="2971800" y="2971800"/>
              </a:cxn>
              <a:cxn ang="0">
                <a:pos x="0" y="2971800"/>
              </a:cxn>
              <a:cxn ang="0">
                <a:pos x="0" y="0"/>
              </a:cxn>
            </a:cxnLst>
            <a:pathLst>
              <a:path w="3829050" h="2971800">
                <a:moveTo>
                  <a:pt x="0" y="0"/>
                </a:moveTo>
                <a:lnTo>
                  <a:pt x="3829050" y="1409700"/>
                </a:lnTo>
                <a:lnTo>
                  <a:pt x="2971800" y="2971800"/>
                </a:lnTo>
                <a:lnTo>
                  <a:pt x="0" y="2971800"/>
                </a:lnTo>
                <a:lnTo>
                  <a:pt x="0" y="0"/>
                </a:lnTo>
                <a:close/>
              </a:path>
            </a:pathLst>
          </a:custGeom>
          <a:solidFill>
            <a:srgbClr val="5D8F25"/>
          </a:solidFill>
          <a:ln w="9525">
            <a:noFill/>
          </a:ln>
        </p:spPr>
        <p:txBody>
          <a:bodyPr/>
          <a:p>
            <a:endParaRPr lang="zh-CN" altLang="en-US"/>
          </a:p>
        </p:txBody>
      </p:sp>
      <p:sp>
        <p:nvSpPr>
          <p:cNvPr id="19461" name="矩形 1"/>
          <p:cNvSpPr/>
          <p:nvPr/>
        </p:nvSpPr>
        <p:spPr>
          <a:xfrm>
            <a:off x="0" y="2486025"/>
            <a:ext cx="12192000" cy="1885950"/>
          </a:xfrm>
          <a:prstGeom prst="rect">
            <a:avLst/>
          </a:prstGeom>
          <a:solidFill>
            <a:schemeClr val="accent1"/>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矩形 2"/>
          <p:cNvSpPr/>
          <p:nvPr/>
        </p:nvSpPr>
        <p:spPr>
          <a:xfrm>
            <a:off x="933450" y="1943100"/>
            <a:ext cx="2971800" cy="2971800"/>
          </a:xfrm>
          <a:prstGeom prst="rect">
            <a:avLst/>
          </a:prstGeom>
          <a:solidFill>
            <a:srgbClr val="92D14F"/>
          </a:solidFill>
          <a:ln w="9525">
            <a:noFill/>
          </a:ln>
        </p:spPr>
        <p:txBody>
          <a:bodyPr anchor="ctr"/>
          <a:p>
            <a:pPr algn="ctr"/>
            <a:r>
              <a:rPr lang="en-US" altLang="zh-CN" sz="239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39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3" name="文本框 9"/>
          <p:cNvSpPr/>
          <p:nvPr/>
        </p:nvSpPr>
        <p:spPr>
          <a:xfrm>
            <a:off x="5932488" y="3041650"/>
            <a:ext cx="2976562" cy="762000"/>
          </a:xfrm>
          <a:prstGeom prst="rect">
            <a:avLst/>
          </a:prstGeom>
          <a:noFill/>
          <a:ln w="9525">
            <a:noFill/>
          </a:ln>
        </p:spPr>
        <p:txBody>
          <a:bodyPr wrap="none" anchor="t">
            <a:spAutoFit/>
          </a:bodyPr>
          <a:p>
            <a:r>
              <a:rPr lang="zh-CN" altLang="en-US" sz="4400" b="1" dirty="0">
                <a:solidFill>
                  <a:schemeClr val="bg1"/>
                </a:solidFill>
                <a:latin typeface="方正美黑简体" pitchFamily="1" charset="-122"/>
                <a:ea typeface="微软雅黑" panose="020B0503020204020204" pitchFamily="34" charset="-122"/>
                <a:sym typeface="方正美黑简体" pitchFamily="1" charset="-122"/>
              </a:rPr>
              <a:t>总结与展望</a:t>
            </a:r>
            <a:endParaRPr lang="zh-CN" altLang="en-US" sz="4400" b="1" dirty="0">
              <a:solidFill>
                <a:schemeClr val="bg1"/>
              </a:solidFill>
              <a:latin typeface="方正美黑简体" pitchFamily="1" charset="-122"/>
              <a:ea typeface="微软雅黑" panose="020B0503020204020204" pitchFamily="34" charset="-122"/>
              <a:sym typeface="方正美黑简体" pitchFamily="1" charset="-122"/>
            </a:endParaRPr>
          </a:p>
        </p:txBody>
      </p:sp>
      <p:sp>
        <p:nvSpPr>
          <p:cNvPr id="19464" name="文本框 21"/>
          <p:cNvSpPr/>
          <p:nvPr/>
        </p:nvSpPr>
        <p:spPr>
          <a:xfrm>
            <a:off x="5387975" y="5019675"/>
            <a:ext cx="3024188" cy="768350"/>
          </a:xfrm>
          <a:prstGeom prst="rect">
            <a:avLst/>
          </a:prstGeom>
          <a:noFill/>
          <a:ln w="9525">
            <a:noFill/>
          </a:ln>
        </p:spPr>
        <p:txBody>
          <a:bodyPr wrap="none" anchor="t"/>
          <a:p>
            <a:r>
              <a:rPr lang="en-US" altLang="zh-CN" sz="4400" dirty="0">
                <a:solidFill>
                  <a:schemeClr val="accent1"/>
                </a:solidFill>
                <a:latin typeface="Bell MT" pitchFamily="18" charset="0"/>
                <a:ea typeface="华文隶书" pitchFamily="2" charset="-122"/>
                <a:sym typeface="Microsoft New Tai Lue" panose="020B0502040204020203" pitchFamily="34" charset="0"/>
              </a:rPr>
              <a:t>S</a:t>
            </a:r>
            <a:r>
              <a:rPr lang="en-US" altLang="zh-CN" sz="4400" dirty="0">
                <a:solidFill>
                  <a:srgbClr val="7F7F7F"/>
                </a:solidFill>
                <a:latin typeface="Bell MT" pitchFamily="18" charset="0"/>
                <a:ea typeface="华文隶书" pitchFamily="2" charset="-122"/>
                <a:sym typeface="Microsoft New Tai Lue" panose="020B0502040204020203" pitchFamily="34" charset="0"/>
              </a:rPr>
              <a:t>EC</a:t>
            </a:r>
            <a:r>
              <a:rPr lang="en-US" altLang="zh-CN" sz="4400" dirty="0">
                <a:solidFill>
                  <a:schemeClr val="accent1"/>
                </a:solidFill>
                <a:latin typeface="Bell MT" pitchFamily="18" charset="0"/>
                <a:ea typeface="华文隶书" pitchFamily="2" charset="-122"/>
                <a:sym typeface="Microsoft New Tai Lue" panose="020B0502040204020203" pitchFamily="34" charset="0"/>
              </a:rPr>
              <a:t>T</a:t>
            </a:r>
            <a:r>
              <a:rPr lang="en-US" altLang="zh-CN" sz="4400" dirty="0">
                <a:solidFill>
                  <a:srgbClr val="7F7F7F"/>
                </a:solidFill>
                <a:latin typeface="Bell MT" pitchFamily="18" charset="0"/>
                <a:ea typeface="华文隶书" pitchFamily="2" charset="-122"/>
                <a:sym typeface="Microsoft New Tai Lue" panose="020B0502040204020203" pitchFamily="34" charset="0"/>
              </a:rPr>
              <a:t>ION</a:t>
            </a:r>
            <a:endParaRPr lang="zh-CN" altLang="en-US" sz="8000" dirty="0">
              <a:solidFill>
                <a:srgbClr val="7F7F7F"/>
              </a:solidFill>
              <a:latin typeface="Bell MT" pitchFamily="18" charset="0"/>
              <a:ea typeface="华文隶书" pitchFamily="2" charset="-122"/>
              <a:sym typeface="Microsoft New Tai Lue" panose="020B05020402040202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20482"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0483" name="组合 8"/>
          <p:cNvGrpSpPr/>
          <p:nvPr/>
        </p:nvGrpSpPr>
        <p:grpSpPr>
          <a:xfrm>
            <a:off x="1250950" y="209550"/>
            <a:ext cx="9690100" cy="1028700"/>
            <a:chOff x="0" y="0"/>
            <a:chExt cx="9690039" cy="1028700"/>
          </a:xfrm>
        </p:grpSpPr>
        <p:sp>
          <p:nvSpPr>
            <p:cNvPr id="20484"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20485"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20486" name="Freeform 5"/>
          <p:cNvSpPr>
            <a:spLocks noEditPoints="1"/>
          </p:cNvSpPr>
          <p:nvPr/>
        </p:nvSpPr>
        <p:spPr>
          <a:xfrm>
            <a:off x="4725988" y="5834063"/>
            <a:ext cx="857250" cy="8064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chemeClr val="accent1"/>
          </a:solidFill>
          <a:ln w="9525">
            <a:noFill/>
          </a:ln>
        </p:spPr>
        <p:txBody>
          <a:bodyPr/>
          <a:p>
            <a:endParaRPr lang="zh-CN" altLang="en-US"/>
          </a:p>
        </p:txBody>
      </p:sp>
      <p:sp>
        <p:nvSpPr>
          <p:cNvPr id="20487" name="Freeform 6"/>
          <p:cNvSpPr>
            <a:spLocks noEditPoints="1"/>
          </p:cNvSpPr>
          <p:nvPr/>
        </p:nvSpPr>
        <p:spPr>
          <a:xfrm>
            <a:off x="4987925" y="4759325"/>
            <a:ext cx="922338" cy="89217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chemeClr val="accent1"/>
          </a:solidFill>
          <a:ln w="9525">
            <a:noFill/>
          </a:ln>
        </p:spPr>
        <p:txBody>
          <a:bodyPr/>
          <a:p>
            <a:endParaRPr lang="zh-CN" altLang="en-US"/>
          </a:p>
        </p:txBody>
      </p:sp>
      <p:sp>
        <p:nvSpPr>
          <p:cNvPr id="20488" name="Rectangle 7"/>
          <p:cNvSpPr/>
          <p:nvPr/>
        </p:nvSpPr>
        <p:spPr>
          <a:xfrm>
            <a:off x="4763" y="3897313"/>
            <a:ext cx="5002212" cy="315912"/>
          </a:xfrm>
          <a:prstGeom prst="rect">
            <a:avLst/>
          </a:prstGeom>
          <a:solidFill>
            <a:schemeClr val="accent1"/>
          </a:solidFill>
          <a:ln w="9525">
            <a:noFill/>
          </a:ln>
        </p:spPr>
        <p:txBody>
          <a:bodyPr anchor="t"/>
          <a:p>
            <a:endParaRPr lang="zh-CN" altLang="zh-CN" sz="1600" dirty="0">
              <a:solidFill>
                <a:srgbClr val="3D7283"/>
              </a:solidFill>
              <a:latin typeface="Calibri" panose="020F0502020204030204" pitchFamily="34" charset="0"/>
              <a:ea typeface="宋体" panose="02010600030101010101" pitchFamily="2" charset="-122"/>
              <a:sym typeface="宋体" panose="02010600030101010101" pitchFamily="2" charset="-122"/>
            </a:endParaRPr>
          </a:p>
        </p:txBody>
      </p:sp>
      <p:sp>
        <p:nvSpPr>
          <p:cNvPr id="20489" name="Rectangle 8"/>
          <p:cNvSpPr/>
          <p:nvPr/>
        </p:nvSpPr>
        <p:spPr>
          <a:xfrm>
            <a:off x="4763" y="3897313"/>
            <a:ext cx="5002212" cy="315912"/>
          </a:xfrm>
          <a:prstGeom prst="rect">
            <a:avLst/>
          </a:prstGeom>
          <a:solidFill>
            <a:schemeClr val="accent1"/>
          </a:solidFill>
          <a:ln w="9525">
            <a:noFill/>
          </a:ln>
        </p:spPr>
        <p:txBody>
          <a:bodyPr anchor="t"/>
          <a:p>
            <a:endParaRPr lang="zh-CN" altLang="zh-CN" dirty="0">
              <a:solidFill>
                <a:srgbClr val="3D7283"/>
              </a:solidFill>
              <a:latin typeface="Calibri" panose="020F0502020204030204" pitchFamily="34" charset="0"/>
              <a:ea typeface="宋体" panose="02010600030101010101" pitchFamily="2" charset="-122"/>
              <a:sym typeface="宋体" panose="02010600030101010101" pitchFamily="2" charset="-122"/>
            </a:endParaRPr>
          </a:p>
        </p:txBody>
      </p:sp>
      <p:sp>
        <p:nvSpPr>
          <p:cNvPr id="20490" name="Freeform 9"/>
          <p:cNvSpPr/>
          <p:nvPr/>
        </p:nvSpPr>
        <p:spPr>
          <a:xfrm>
            <a:off x="0" y="2809875"/>
            <a:ext cx="4933950" cy="974725"/>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1"/>
          </a:solidFill>
          <a:ln w="9525">
            <a:noFill/>
          </a:ln>
        </p:spPr>
        <p:txBody>
          <a:bodyPr/>
          <a:p>
            <a:endParaRPr lang="zh-CN" altLang="en-US"/>
          </a:p>
        </p:txBody>
      </p:sp>
      <p:sp>
        <p:nvSpPr>
          <p:cNvPr id="20491" name="Freeform 10"/>
          <p:cNvSpPr/>
          <p:nvPr/>
        </p:nvSpPr>
        <p:spPr>
          <a:xfrm>
            <a:off x="0" y="1868488"/>
            <a:ext cx="4676775" cy="1463675"/>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w="9525">
            <a:noFill/>
          </a:ln>
        </p:spPr>
        <p:txBody>
          <a:bodyPr/>
          <a:p>
            <a:endParaRPr lang="zh-CN" altLang="en-US"/>
          </a:p>
        </p:txBody>
      </p:sp>
      <p:sp>
        <p:nvSpPr>
          <p:cNvPr id="20492" name="Freeform 11"/>
          <p:cNvSpPr/>
          <p:nvPr/>
        </p:nvSpPr>
        <p:spPr>
          <a:xfrm>
            <a:off x="9525" y="4333875"/>
            <a:ext cx="4933950" cy="974725"/>
          </a:xfrm>
          <a:custGeom>
            <a:avLst/>
            <a:gdLst/>
            <a:ahLst/>
            <a:cxnLst>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1"/>
          </a:solidFill>
          <a:ln w="9525">
            <a:noFill/>
          </a:ln>
        </p:spPr>
        <p:txBody>
          <a:bodyPr/>
          <a:p>
            <a:endParaRPr lang="zh-CN" altLang="en-US"/>
          </a:p>
        </p:txBody>
      </p:sp>
      <p:sp>
        <p:nvSpPr>
          <p:cNvPr id="20493" name="Freeform 12"/>
          <p:cNvSpPr/>
          <p:nvPr/>
        </p:nvSpPr>
        <p:spPr>
          <a:xfrm>
            <a:off x="9525" y="4789488"/>
            <a:ext cx="4672013" cy="1460500"/>
          </a:xfrm>
          <a:custGeom>
            <a:avLst/>
            <a:gdLst/>
            <a:ahLst/>
            <a:cxnLst>
              <a:cxn ang="0">
                <a:pos x="2147483647" y="0"/>
              </a:cxn>
              <a:cxn ang="0">
                <a:pos x="0"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1"/>
          </a:solidFill>
          <a:ln w="9525">
            <a:noFill/>
          </a:ln>
        </p:spPr>
        <p:txBody>
          <a:bodyPr/>
          <a:p>
            <a:endParaRPr lang="zh-CN" altLang="en-US"/>
          </a:p>
        </p:txBody>
      </p:sp>
      <p:sp>
        <p:nvSpPr>
          <p:cNvPr id="20494" name="Freeform 13"/>
          <p:cNvSpPr>
            <a:spLocks noEditPoints="1"/>
          </p:cNvSpPr>
          <p:nvPr/>
        </p:nvSpPr>
        <p:spPr>
          <a:xfrm>
            <a:off x="5072063" y="3784600"/>
            <a:ext cx="852487" cy="45561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Lst>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chemeClr val="accent1"/>
          </a:solidFill>
          <a:ln w="9525">
            <a:noFill/>
          </a:ln>
        </p:spPr>
        <p:txBody>
          <a:bodyPr/>
          <a:p>
            <a:endParaRPr lang="zh-CN" altLang="en-US"/>
          </a:p>
        </p:txBody>
      </p:sp>
      <p:sp>
        <p:nvSpPr>
          <p:cNvPr id="20495" name="Freeform 14"/>
          <p:cNvSpPr>
            <a:spLocks noEditPoints="1"/>
          </p:cNvSpPr>
          <p:nvPr/>
        </p:nvSpPr>
        <p:spPr>
          <a:xfrm>
            <a:off x="4973638" y="2549525"/>
            <a:ext cx="871537" cy="550863"/>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solidFill>
            <a:schemeClr val="accent1"/>
          </a:solidFill>
          <a:ln w="9525">
            <a:noFill/>
          </a:ln>
        </p:spPr>
        <p:txBody>
          <a:bodyPr/>
          <a:p>
            <a:endParaRPr lang="zh-CN" altLang="en-US"/>
          </a:p>
        </p:txBody>
      </p:sp>
      <p:sp>
        <p:nvSpPr>
          <p:cNvPr id="20496" name="Freeform 15"/>
          <p:cNvSpPr/>
          <p:nvPr/>
        </p:nvSpPr>
        <p:spPr>
          <a:xfrm>
            <a:off x="5667375" y="2703513"/>
            <a:ext cx="88900" cy="746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solidFill>
            <a:schemeClr val="accent1"/>
          </a:solidFill>
          <a:ln w="9525">
            <a:noFill/>
          </a:ln>
        </p:spPr>
        <p:txBody>
          <a:bodyPr/>
          <a:p>
            <a:endParaRPr lang="zh-CN" altLang="en-US"/>
          </a:p>
        </p:txBody>
      </p:sp>
      <p:sp>
        <p:nvSpPr>
          <p:cNvPr id="20497" name="Freeform 16"/>
          <p:cNvSpPr/>
          <p:nvPr/>
        </p:nvSpPr>
        <p:spPr>
          <a:xfrm>
            <a:off x="5724525" y="2684463"/>
            <a:ext cx="31750" cy="23812"/>
          </a:xfrm>
          <a:custGeom>
            <a:avLst/>
            <a:gdLst/>
            <a:ahLst/>
            <a:cxnLst>
              <a:cxn ang="0">
                <a:pos x="2147483647" y="2147483647"/>
              </a:cxn>
              <a:cxn ang="0">
                <a:pos x="2147483647" y="2147483647"/>
              </a:cxn>
              <a:cxn ang="0">
                <a:pos x="0" y="0"/>
              </a:cxn>
              <a:cxn ang="0">
                <a:pos x="2147483647" y="2147483647"/>
              </a:cxn>
              <a:cxn ang="0">
                <a:pos x="2147483647" y="2147483647"/>
              </a:cxn>
            </a:cxnLst>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solidFill>
            <a:schemeClr val="accent1"/>
          </a:solidFill>
          <a:ln w="9525">
            <a:noFill/>
          </a:ln>
        </p:spPr>
        <p:txBody>
          <a:bodyPr/>
          <a:p>
            <a:endParaRPr lang="zh-CN" altLang="en-US"/>
          </a:p>
        </p:txBody>
      </p:sp>
      <p:sp>
        <p:nvSpPr>
          <p:cNvPr id="20498" name="Freeform 17"/>
          <p:cNvSpPr/>
          <p:nvPr/>
        </p:nvSpPr>
        <p:spPr>
          <a:xfrm>
            <a:off x="5588000" y="2782888"/>
            <a:ext cx="19050" cy="26987"/>
          </a:xfrm>
          <a:custGeom>
            <a:avLst/>
            <a:gdLst/>
            <a:ahLst/>
            <a:cxnLst>
              <a:cxn ang="0">
                <a:pos x="0"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0"/>
              </a:cxn>
            </a:cxnLst>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solidFill>
            <a:schemeClr val="accent1"/>
          </a:solidFill>
          <a:ln w="9525">
            <a:noFill/>
          </a:ln>
        </p:spPr>
        <p:txBody>
          <a:bodyPr/>
          <a:p>
            <a:endParaRPr lang="zh-CN" altLang="en-US"/>
          </a:p>
        </p:txBody>
      </p:sp>
      <p:sp>
        <p:nvSpPr>
          <p:cNvPr id="20499" name="Freeform 18"/>
          <p:cNvSpPr/>
          <p:nvPr/>
        </p:nvSpPr>
        <p:spPr>
          <a:xfrm>
            <a:off x="5562600" y="2787650"/>
            <a:ext cx="20638" cy="26988"/>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solidFill>
            <a:schemeClr val="accent1"/>
          </a:solidFill>
          <a:ln w="9525">
            <a:noFill/>
          </a:ln>
        </p:spPr>
        <p:txBody>
          <a:bodyPr/>
          <a:p>
            <a:endParaRPr lang="zh-CN" altLang="en-US"/>
          </a:p>
        </p:txBody>
      </p:sp>
      <p:sp>
        <p:nvSpPr>
          <p:cNvPr id="20500" name="Freeform 19"/>
          <p:cNvSpPr/>
          <p:nvPr/>
        </p:nvSpPr>
        <p:spPr>
          <a:xfrm>
            <a:off x="5543550" y="2800350"/>
            <a:ext cx="19050" cy="19050"/>
          </a:xfrm>
          <a:custGeom>
            <a:avLst/>
            <a:gdLst/>
            <a:ahLst/>
            <a:cxnLst>
              <a:cxn ang="0">
                <a:pos x="0"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0" y="0"/>
              </a:cxn>
            </a:cxnLst>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solidFill>
            <a:schemeClr val="accent1"/>
          </a:solidFill>
          <a:ln w="9525">
            <a:noFill/>
          </a:ln>
        </p:spPr>
        <p:txBody>
          <a:bodyPr/>
          <a:p>
            <a:endParaRPr lang="zh-CN" altLang="en-US"/>
          </a:p>
        </p:txBody>
      </p:sp>
      <p:sp>
        <p:nvSpPr>
          <p:cNvPr id="20501" name="Freeform 20"/>
          <p:cNvSpPr/>
          <p:nvPr/>
        </p:nvSpPr>
        <p:spPr>
          <a:xfrm>
            <a:off x="5518150" y="2805113"/>
            <a:ext cx="19050" cy="23812"/>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solidFill>
            <a:schemeClr val="accent1"/>
          </a:solidFill>
          <a:ln w="9525">
            <a:noFill/>
          </a:ln>
        </p:spPr>
        <p:txBody>
          <a:bodyPr/>
          <a:p>
            <a:endParaRPr lang="zh-CN" altLang="en-US"/>
          </a:p>
        </p:txBody>
      </p:sp>
      <p:sp>
        <p:nvSpPr>
          <p:cNvPr id="20502" name="Freeform 21"/>
          <p:cNvSpPr/>
          <p:nvPr/>
        </p:nvSpPr>
        <p:spPr>
          <a:xfrm>
            <a:off x="5497513" y="2809875"/>
            <a:ext cx="20637" cy="23813"/>
          </a:xfrm>
          <a:custGeom>
            <a:avLst/>
            <a:gdLst/>
            <a:ahLst/>
            <a:cxnLst>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solidFill>
            <a:schemeClr val="accent1"/>
          </a:solidFill>
          <a:ln w="9525">
            <a:noFill/>
          </a:ln>
        </p:spPr>
        <p:txBody>
          <a:bodyPr/>
          <a:p>
            <a:endParaRPr lang="zh-CN" altLang="en-US"/>
          </a:p>
        </p:txBody>
      </p:sp>
      <p:sp>
        <p:nvSpPr>
          <p:cNvPr id="20503" name="Freeform 22"/>
          <p:cNvSpPr/>
          <p:nvPr/>
        </p:nvSpPr>
        <p:spPr>
          <a:xfrm>
            <a:off x="5473700" y="2814638"/>
            <a:ext cx="19050" cy="23812"/>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solidFill>
            <a:schemeClr val="accent1"/>
          </a:solidFill>
          <a:ln w="9525">
            <a:noFill/>
          </a:ln>
        </p:spPr>
        <p:txBody>
          <a:bodyPr/>
          <a:p>
            <a:endParaRPr lang="zh-CN" altLang="en-US"/>
          </a:p>
        </p:txBody>
      </p:sp>
      <p:sp>
        <p:nvSpPr>
          <p:cNvPr id="20504" name="Freeform 23"/>
          <p:cNvSpPr/>
          <p:nvPr/>
        </p:nvSpPr>
        <p:spPr>
          <a:xfrm>
            <a:off x="5454650" y="2824163"/>
            <a:ext cx="19050" cy="19050"/>
          </a:xfrm>
          <a:custGeom>
            <a:avLst/>
            <a:gdLst/>
            <a:ahLst/>
            <a:cxnLst>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solidFill>
            <a:schemeClr val="accent1"/>
          </a:solidFill>
          <a:ln w="9525">
            <a:noFill/>
          </a:ln>
        </p:spPr>
        <p:txBody>
          <a:bodyPr/>
          <a:p>
            <a:endParaRPr lang="zh-CN" altLang="en-US"/>
          </a:p>
        </p:txBody>
      </p:sp>
      <p:sp>
        <p:nvSpPr>
          <p:cNvPr id="20505" name="Freeform 24"/>
          <p:cNvSpPr/>
          <p:nvPr/>
        </p:nvSpPr>
        <p:spPr>
          <a:xfrm>
            <a:off x="5429250" y="2828925"/>
            <a:ext cx="19050" cy="19050"/>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solidFill>
            <a:schemeClr val="accent1"/>
          </a:solidFill>
          <a:ln w="9525">
            <a:noFill/>
          </a:ln>
        </p:spPr>
        <p:txBody>
          <a:bodyPr/>
          <a:p>
            <a:endParaRPr lang="zh-CN" altLang="en-US"/>
          </a:p>
        </p:txBody>
      </p:sp>
      <p:sp>
        <p:nvSpPr>
          <p:cNvPr id="20506" name="Freeform 25"/>
          <p:cNvSpPr/>
          <p:nvPr/>
        </p:nvSpPr>
        <p:spPr>
          <a:xfrm>
            <a:off x="5408613" y="2833688"/>
            <a:ext cx="20637" cy="19050"/>
          </a:xfrm>
          <a:custGeom>
            <a:avLst/>
            <a:gdLst/>
            <a:ahLst/>
            <a:cxnLst>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solidFill>
            <a:schemeClr val="accent1"/>
          </a:solidFill>
          <a:ln w="9525">
            <a:noFill/>
          </a:ln>
        </p:spPr>
        <p:txBody>
          <a:bodyPr/>
          <a:p>
            <a:endParaRPr lang="zh-CN" altLang="en-US"/>
          </a:p>
        </p:txBody>
      </p:sp>
      <p:sp>
        <p:nvSpPr>
          <p:cNvPr id="20507" name="Freeform 26"/>
          <p:cNvSpPr/>
          <p:nvPr/>
        </p:nvSpPr>
        <p:spPr>
          <a:xfrm>
            <a:off x="5384800" y="2838450"/>
            <a:ext cx="19050" cy="19050"/>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solidFill>
            <a:schemeClr val="accent1"/>
          </a:solidFill>
          <a:ln w="9525">
            <a:noFill/>
          </a:ln>
        </p:spPr>
        <p:txBody>
          <a:bodyPr/>
          <a:p>
            <a:endParaRPr lang="zh-CN" altLang="en-US"/>
          </a:p>
        </p:txBody>
      </p:sp>
      <p:sp>
        <p:nvSpPr>
          <p:cNvPr id="20508" name="Freeform 27"/>
          <p:cNvSpPr/>
          <p:nvPr/>
        </p:nvSpPr>
        <p:spPr>
          <a:xfrm>
            <a:off x="5365750" y="2847975"/>
            <a:ext cx="19050" cy="14288"/>
          </a:xfrm>
          <a:custGeom>
            <a:avLst/>
            <a:gdLst/>
            <a:ahLst/>
            <a:cxnLst>
              <a:cxn ang="0">
                <a:pos x="2147483647" y="0"/>
              </a:cxn>
              <a:cxn ang="0">
                <a:pos x="0" y="0"/>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1"/>
          </a:solidFill>
          <a:ln w="9525">
            <a:noFill/>
          </a:ln>
        </p:spPr>
        <p:txBody>
          <a:bodyPr/>
          <a:p>
            <a:endParaRPr lang="zh-CN" altLang="en-US"/>
          </a:p>
        </p:txBody>
      </p:sp>
      <p:sp>
        <p:nvSpPr>
          <p:cNvPr id="20509" name="Freeform 28"/>
          <p:cNvSpPr/>
          <p:nvPr/>
        </p:nvSpPr>
        <p:spPr>
          <a:xfrm>
            <a:off x="5343525" y="2852738"/>
            <a:ext cx="22225" cy="14287"/>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1"/>
          </a:solidFill>
          <a:ln w="9525">
            <a:noFill/>
          </a:ln>
        </p:spPr>
        <p:txBody>
          <a:bodyPr/>
          <a:p>
            <a:endParaRPr lang="zh-CN" altLang="en-US"/>
          </a:p>
        </p:txBody>
      </p:sp>
      <p:sp>
        <p:nvSpPr>
          <p:cNvPr id="20510" name="Freeform 29"/>
          <p:cNvSpPr/>
          <p:nvPr/>
        </p:nvSpPr>
        <p:spPr>
          <a:xfrm>
            <a:off x="5329238" y="2852738"/>
            <a:ext cx="14287" cy="20637"/>
          </a:xfrm>
          <a:custGeom>
            <a:avLst/>
            <a:gdLst/>
            <a:ahLst/>
            <a:cxnLst>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solidFill>
            <a:schemeClr val="accent1"/>
          </a:solidFill>
          <a:ln w="9525">
            <a:noFill/>
          </a:ln>
        </p:spPr>
        <p:txBody>
          <a:bodyPr/>
          <a:p>
            <a:endParaRPr lang="zh-CN" altLang="en-US"/>
          </a:p>
        </p:txBody>
      </p:sp>
      <p:sp>
        <p:nvSpPr>
          <p:cNvPr id="20511" name="Freeform 30"/>
          <p:cNvSpPr/>
          <p:nvPr/>
        </p:nvSpPr>
        <p:spPr>
          <a:xfrm>
            <a:off x="5314950" y="2857500"/>
            <a:ext cx="14288" cy="22225"/>
          </a:xfrm>
          <a:custGeom>
            <a:avLst/>
            <a:gdLst/>
            <a:ahLst/>
            <a:cxnLst>
              <a:cxn ang="0">
                <a:pos x="0"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0"/>
              </a:cxn>
            </a:cxnLst>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solidFill>
            <a:schemeClr val="accent1"/>
          </a:solidFill>
          <a:ln w="9525">
            <a:noFill/>
          </a:ln>
        </p:spPr>
        <p:txBody>
          <a:bodyPr/>
          <a:p>
            <a:endParaRPr lang="zh-CN" altLang="en-US"/>
          </a:p>
        </p:txBody>
      </p:sp>
      <p:sp>
        <p:nvSpPr>
          <p:cNvPr id="20512" name="Freeform 31"/>
          <p:cNvSpPr/>
          <p:nvPr/>
        </p:nvSpPr>
        <p:spPr>
          <a:xfrm>
            <a:off x="5295900" y="2862263"/>
            <a:ext cx="14288" cy="20637"/>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solidFill>
            <a:schemeClr val="accent1"/>
          </a:solidFill>
          <a:ln w="9525">
            <a:noFill/>
          </a:ln>
        </p:spPr>
        <p:txBody>
          <a:bodyPr/>
          <a:p>
            <a:endParaRPr lang="zh-CN" altLang="en-US"/>
          </a:p>
        </p:txBody>
      </p:sp>
      <p:sp>
        <p:nvSpPr>
          <p:cNvPr id="20513" name="Freeform 32"/>
          <p:cNvSpPr/>
          <p:nvPr/>
        </p:nvSpPr>
        <p:spPr>
          <a:xfrm>
            <a:off x="5281613" y="2867025"/>
            <a:ext cx="14287" cy="22225"/>
          </a:xfrm>
          <a:custGeom>
            <a:avLst/>
            <a:gdLst/>
            <a:ahLst/>
            <a:cxnLst>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solidFill>
            <a:schemeClr val="accent1"/>
          </a:solidFill>
          <a:ln w="9525">
            <a:noFill/>
          </a:ln>
        </p:spPr>
        <p:txBody>
          <a:bodyPr/>
          <a:p>
            <a:endParaRPr lang="zh-CN" altLang="en-US"/>
          </a:p>
        </p:txBody>
      </p:sp>
      <p:sp>
        <p:nvSpPr>
          <p:cNvPr id="20514" name="Freeform 33"/>
          <p:cNvSpPr/>
          <p:nvPr/>
        </p:nvSpPr>
        <p:spPr>
          <a:xfrm>
            <a:off x="5264150" y="2873375"/>
            <a:ext cx="15875" cy="15875"/>
          </a:xfrm>
          <a:custGeom>
            <a:avLst/>
            <a:gdLst/>
            <a:ahLst/>
            <a:cxnLst>
              <a:cxn ang="0">
                <a:pos x="0"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0" y="0"/>
              </a:cxn>
            </a:cxnLst>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solidFill>
            <a:schemeClr val="accent1"/>
          </a:solidFill>
          <a:ln w="9525">
            <a:noFill/>
          </a:ln>
        </p:spPr>
        <p:txBody>
          <a:bodyPr/>
          <a:p>
            <a:endParaRPr lang="zh-CN" altLang="en-US"/>
          </a:p>
        </p:txBody>
      </p:sp>
      <p:sp>
        <p:nvSpPr>
          <p:cNvPr id="20515" name="Freeform 34"/>
          <p:cNvSpPr/>
          <p:nvPr/>
        </p:nvSpPr>
        <p:spPr>
          <a:xfrm>
            <a:off x="5245100" y="2879725"/>
            <a:ext cx="14288" cy="14288"/>
          </a:xfrm>
          <a:custGeom>
            <a:avLst/>
            <a:gdLst/>
            <a:ahLst/>
            <a:cxnLst>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solidFill>
            <a:schemeClr val="accent1"/>
          </a:solidFill>
          <a:ln w="9525">
            <a:noFill/>
          </a:ln>
        </p:spPr>
        <p:txBody>
          <a:bodyPr/>
          <a:p>
            <a:endParaRPr lang="zh-CN" altLang="en-US"/>
          </a:p>
        </p:txBody>
      </p:sp>
      <p:sp>
        <p:nvSpPr>
          <p:cNvPr id="20516" name="Freeform 35"/>
          <p:cNvSpPr/>
          <p:nvPr/>
        </p:nvSpPr>
        <p:spPr>
          <a:xfrm>
            <a:off x="5230813" y="2882900"/>
            <a:ext cx="14287" cy="15875"/>
          </a:xfrm>
          <a:custGeom>
            <a:avLst/>
            <a:gdLst/>
            <a:ahLst/>
            <a:cxnLst>
              <a:cxn ang="0">
                <a:pos x="0"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0" y="0"/>
              </a:cxn>
            </a:cxnLst>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solidFill>
            <a:schemeClr val="accent1"/>
          </a:solidFill>
          <a:ln w="9525">
            <a:noFill/>
          </a:ln>
        </p:spPr>
        <p:txBody>
          <a:bodyPr/>
          <a:p>
            <a:endParaRPr lang="zh-CN" altLang="en-US"/>
          </a:p>
        </p:txBody>
      </p:sp>
      <p:sp>
        <p:nvSpPr>
          <p:cNvPr id="20517" name="Freeform 36"/>
          <p:cNvSpPr/>
          <p:nvPr/>
        </p:nvSpPr>
        <p:spPr>
          <a:xfrm>
            <a:off x="5211763" y="2889250"/>
            <a:ext cx="14287" cy="14288"/>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solidFill>
            <a:schemeClr val="accent1"/>
          </a:solidFill>
          <a:ln w="9525">
            <a:noFill/>
          </a:ln>
        </p:spPr>
        <p:txBody>
          <a:bodyPr/>
          <a:p>
            <a:endParaRPr lang="zh-CN" altLang="en-US"/>
          </a:p>
        </p:txBody>
      </p:sp>
      <p:sp>
        <p:nvSpPr>
          <p:cNvPr id="20518" name="Freeform 37"/>
          <p:cNvSpPr/>
          <p:nvPr/>
        </p:nvSpPr>
        <p:spPr>
          <a:xfrm>
            <a:off x="5197475" y="2892425"/>
            <a:ext cx="14288" cy="15875"/>
          </a:xfrm>
          <a:custGeom>
            <a:avLst/>
            <a:gdLst/>
            <a:ahLst/>
            <a:cxnLst>
              <a:cxn ang="0">
                <a:pos x="2147483647"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6" h="6">
                <a:moveTo>
                  <a:pt x="2" y="0"/>
                </a:moveTo>
                <a:lnTo>
                  <a:pt x="0" y="2"/>
                </a:lnTo>
                <a:lnTo>
                  <a:pt x="0" y="4"/>
                </a:lnTo>
                <a:lnTo>
                  <a:pt x="2" y="4"/>
                </a:lnTo>
                <a:lnTo>
                  <a:pt x="4" y="6"/>
                </a:lnTo>
                <a:lnTo>
                  <a:pt x="6" y="4"/>
                </a:lnTo>
                <a:lnTo>
                  <a:pt x="6" y="2"/>
                </a:lnTo>
                <a:lnTo>
                  <a:pt x="4" y="0"/>
                </a:lnTo>
                <a:lnTo>
                  <a:pt x="2" y="0"/>
                </a:lnTo>
                <a:close/>
              </a:path>
            </a:pathLst>
          </a:custGeom>
          <a:solidFill>
            <a:schemeClr val="accent1"/>
          </a:solidFill>
          <a:ln w="9525">
            <a:noFill/>
          </a:ln>
        </p:spPr>
        <p:txBody>
          <a:bodyPr/>
          <a:p>
            <a:endParaRPr lang="zh-CN" altLang="en-US"/>
          </a:p>
        </p:txBody>
      </p:sp>
      <p:sp>
        <p:nvSpPr>
          <p:cNvPr id="20519" name="Freeform 38"/>
          <p:cNvSpPr/>
          <p:nvPr/>
        </p:nvSpPr>
        <p:spPr>
          <a:xfrm>
            <a:off x="5180013" y="2898775"/>
            <a:ext cx="12700" cy="9525"/>
          </a:xfrm>
          <a:custGeom>
            <a:avLst/>
            <a:gdLst/>
            <a:ahLst/>
            <a:cxnLst>
              <a:cxn ang="0">
                <a:pos x="0" y="0"/>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0"/>
              </a:cxn>
              <a:cxn ang="0">
                <a:pos x="0" y="0"/>
              </a:cxn>
            </a:cxnLst>
            <a:pathLst>
              <a:path w="5" h="4">
                <a:moveTo>
                  <a:pt x="0" y="0"/>
                </a:moveTo>
                <a:lnTo>
                  <a:pt x="0" y="2"/>
                </a:lnTo>
                <a:lnTo>
                  <a:pt x="0" y="4"/>
                </a:lnTo>
                <a:lnTo>
                  <a:pt x="2" y="4"/>
                </a:lnTo>
                <a:lnTo>
                  <a:pt x="5" y="4"/>
                </a:lnTo>
                <a:lnTo>
                  <a:pt x="5" y="2"/>
                </a:lnTo>
                <a:lnTo>
                  <a:pt x="2" y="0"/>
                </a:lnTo>
                <a:lnTo>
                  <a:pt x="0" y="0"/>
                </a:lnTo>
                <a:close/>
              </a:path>
            </a:pathLst>
          </a:custGeom>
          <a:solidFill>
            <a:schemeClr val="accent1"/>
          </a:solidFill>
          <a:ln w="9525">
            <a:noFill/>
          </a:ln>
        </p:spPr>
        <p:txBody>
          <a:bodyPr/>
          <a:p>
            <a:endParaRPr lang="zh-CN" altLang="en-US"/>
          </a:p>
        </p:txBody>
      </p:sp>
      <p:sp>
        <p:nvSpPr>
          <p:cNvPr id="20520" name="Freeform 39"/>
          <p:cNvSpPr/>
          <p:nvPr/>
        </p:nvSpPr>
        <p:spPr>
          <a:xfrm>
            <a:off x="5435600" y="2968625"/>
            <a:ext cx="38100" cy="57150"/>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solidFill>
            <a:schemeClr val="accent1"/>
          </a:solidFill>
          <a:ln w="9525">
            <a:noFill/>
          </a:ln>
        </p:spPr>
        <p:txBody>
          <a:bodyPr/>
          <a:p>
            <a:endParaRPr lang="zh-CN" altLang="en-US"/>
          </a:p>
        </p:txBody>
      </p:sp>
      <p:sp>
        <p:nvSpPr>
          <p:cNvPr id="20521" name="Freeform 40"/>
          <p:cNvSpPr>
            <a:spLocks noEditPoints="1"/>
          </p:cNvSpPr>
          <p:nvPr/>
        </p:nvSpPr>
        <p:spPr>
          <a:xfrm>
            <a:off x="4765675" y="1812925"/>
            <a:ext cx="455613" cy="3873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solidFill>
            <a:schemeClr val="accent1"/>
          </a:solidFill>
          <a:ln w="9525">
            <a:noFill/>
          </a:ln>
        </p:spPr>
        <p:txBody>
          <a:bodyPr/>
          <a:p>
            <a:endParaRPr lang="zh-CN" altLang="en-US"/>
          </a:p>
        </p:txBody>
      </p:sp>
      <p:sp>
        <p:nvSpPr>
          <p:cNvPr id="20522" name="Freeform 41"/>
          <p:cNvSpPr/>
          <p:nvPr/>
        </p:nvSpPr>
        <p:spPr>
          <a:xfrm>
            <a:off x="4770438" y="1808163"/>
            <a:ext cx="455612" cy="3571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solidFill>
            <a:schemeClr val="accent1"/>
          </a:solidFill>
          <a:ln w="9525">
            <a:noFill/>
          </a:ln>
        </p:spPr>
        <p:txBody>
          <a:bodyPr/>
          <a:p>
            <a:endParaRPr lang="zh-CN" altLang="en-US"/>
          </a:p>
        </p:txBody>
      </p:sp>
      <p:sp>
        <p:nvSpPr>
          <p:cNvPr id="20523" name="Freeform 42"/>
          <p:cNvSpPr/>
          <p:nvPr/>
        </p:nvSpPr>
        <p:spPr>
          <a:xfrm>
            <a:off x="4691063" y="1476375"/>
            <a:ext cx="506412" cy="579438"/>
          </a:xfrm>
          <a:custGeom>
            <a:avLst/>
            <a:gdLst/>
            <a:ahLst/>
            <a:cxnLst>
              <a:cxn ang="0">
                <a:pos x="2147483647" y="2147483647"/>
              </a:cxn>
              <a:cxn ang="0">
                <a:pos x="0" y="2147483647"/>
              </a:cxn>
              <a:cxn ang="0">
                <a:pos x="2147483647" y="2147483647"/>
              </a:cxn>
              <a:cxn ang="0">
                <a:pos x="2147483647" y="2147483647"/>
              </a:cxn>
            </a:cxnLst>
            <a:pathLst>
              <a:path w="102" h="117">
                <a:moveTo>
                  <a:pt x="43" y="117"/>
                </a:moveTo>
                <a:cubicBezTo>
                  <a:pt x="49" y="74"/>
                  <a:pt x="35" y="41"/>
                  <a:pt x="0" y="17"/>
                </a:cubicBezTo>
                <a:cubicBezTo>
                  <a:pt x="56" y="0"/>
                  <a:pt x="90" y="16"/>
                  <a:pt x="102" y="65"/>
                </a:cubicBezTo>
                <a:cubicBezTo>
                  <a:pt x="77" y="66"/>
                  <a:pt x="57" y="83"/>
                  <a:pt x="43" y="117"/>
                </a:cubicBezTo>
                <a:close/>
              </a:path>
            </a:pathLst>
          </a:custGeom>
          <a:solidFill>
            <a:schemeClr val="accent1"/>
          </a:solidFill>
          <a:ln w="9525">
            <a:noFill/>
          </a:ln>
        </p:spPr>
        <p:txBody>
          <a:bodyPr/>
          <a:p>
            <a:endParaRPr lang="zh-CN" altLang="en-US"/>
          </a:p>
        </p:txBody>
      </p:sp>
      <p:sp>
        <p:nvSpPr>
          <p:cNvPr id="20524" name="Freeform 43"/>
          <p:cNvSpPr/>
          <p:nvPr/>
        </p:nvSpPr>
        <p:spPr>
          <a:xfrm>
            <a:off x="4838700" y="1546225"/>
            <a:ext cx="257175" cy="266700"/>
          </a:xfrm>
          <a:custGeom>
            <a:avLst/>
            <a:gdLst/>
            <a:ahLst/>
            <a:cxnLst>
              <a:cxn ang="0">
                <a:pos x="0" y="2147483647"/>
              </a:cxn>
              <a:cxn ang="0">
                <a:pos x="2147483647" y="0"/>
              </a:cxn>
              <a:cxn ang="0">
                <a:pos x="2147483647" y="2147483647"/>
              </a:cxn>
              <a:cxn ang="0">
                <a:pos x="2147483647" y="2147483647"/>
              </a:cxn>
              <a:cxn ang="0">
                <a:pos x="0" y="2147483647"/>
              </a:cxn>
            </a:cxnLst>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solidFill>
            <a:schemeClr val="accent1"/>
          </a:solidFill>
          <a:ln w="9525">
            <a:noFill/>
          </a:ln>
        </p:spPr>
        <p:txBody>
          <a:bodyPr/>
          <a:p>
            <a:endParaRPr lang="zh-CN" altLang="en-US"/>
          </a:p>
        </p:txBody>
      </p:sp>
      <p:sp>
        <p:nvSpPr>
          <p:cNvPr id="20525" name="Freeform 44"/>
          <p:cNvSpPr/>
          <p:nvPr/>
        </p:nvSpPr>
        <p:spPr>
          <a:xfrm>
            <a:off x="4686300" y="1579563"/>
            <a:ext cx="212725" cy="511175"/>
          </a:xfrm>
          <a:custGeom>
            <a:avLst/>
            <a:gdLst/>
            <a:ahLst/>
            <a:cxnLst>
              <a:cxn ang="0">
                <a:pos x="2147483647" y="2147483647"/>
              </a:cxn>
              <a:cxn ang="0">
                <a:pos x="0" y="0"/>
              </a:cxn>
              <a:cxn ang="0">
                <a:pos x="2147483647" y="2147483647"/>
              </a:cxn>
              <a:cxn ang="0">
                <a:pos x="2147483647" y="2147483647"/>
              </a:cxn>
            </a:cxnLst>
            <a:pathLst>
              <a:path w="43" h="103">
                <a:moveTo>
                  <a:pt x="16" y="103"/>
                </a:moveTo>
                <a:cubicBezTo>
                  <a:pt x="18" y="68"/>
                  <a:pt x="13" y="33"/>
                  <a:pt x="0" y="0"/>
                </a:cubicBezTo>
                <a:cubicBezTo>
                  <a:pt x="23" y="42"/>
                  <a:pt x="38" y="68"/>
                  <a:pt x="43" y="78"/>
                </a:cubicBezTo>
                <a:cubicBezTo>
                  <a:pt x="38" y="87"/>
                  <a:pt x="29" y="95"/>
                  <a:pt x="16" y="103"/>
                </a:cubicBezTo>
                <a:close/>
              </a:path>
            </a:pathLst>
          </a:custGeom>
          <a:solidFill>
            <a:schemeClr val="accent1"/>
          </a:solidFill>
          <a:ln w="9525">
            <a:noFill/>
          </a:ln>
        </p:spPr>
        <p:txBody>
          <a:bodyPr/>
          <a:p>
            <a:endParaRPr lang="zh-CN" altLang="en-US"/>
          </a:p>
        </p:txBody>
      </p:sp>
      <p:sp>
        <p:nvSpPr>
          <p:cNvPr id="20526" name="Freeform 45"/>
          <p:cNvSpPr/>
          <p:nvPr/>
        </p:nvSpPr>
        <p:spPr>
          <a:xfrm>
            <a:off x="4648200" y="1441450"/>
            <a:ext cx="122238" cy="100013"/>
          </a:xfrm>
          <a:custGeom>
            <a:avLst/>
            <a:gdLst/>
            <a:ahLst/>
            <a:cxnLst>
              <a:cxn ang="0">
                <a:pos x="0" y="2147483647"/>
              </a:cxn>
              <a:cxn ang="0">
                <a:pos x="2147483647" y="2147483647"/>
              </a:cxn>
              <a:cxn ang="0">
                <a:pos x="2147483647" y="2147483647"/>
              </a:cxn>
              <a:cxn ang="0">
                <a:pos x="2147483647" y="2147483647"/>
              </a:cxn>
              <a:cxn ang="0">
                <a:pos x="2147483647" y="2147483647"/>
              </a:cxn>
              <a:cxn ang="0">
                <a:pos x="0" y="2147483647"/>
              </a:cxn>
            </a:cxnLst>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solidFill>
            <a:schemeClr val="accent1"/>
          </a:solidFill>
          <a:ln w="9525">
            <a:noFill/>
          </a:ln>
        </p:spPr>
        <p:txBody>
          <a:bodyPr/>
          <a:p>
            <a:endParaRPr lang="zh-CN" altLang="en-US"/>
          </a:p>
        </p:txBody>
      </p:sp>
      <p:sp>
        <p:nvSpPr>
          <p:cNvPr id="20527" name="Freeform 46"/>
          <p:cNvSpPr/>
          <p:nvPr/>
        </p:nvSpPr>
        <p:spPr>
          <a:xfrm>
            <a:off x="4721225" y="1452563"/>
            <a:ext cx="49213" cy="7937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20" h="33">
                <a:moveTo>
                  <a:pt x="14" y="0"/>
                </a:moveTo>
                <a:lnTo>
                  <a:pt x="20" y="22"/>
                </a:lnTo>
                <a:lnTo>
                  <a:pt x="20" y="24"/>
                </a:lnTo>
                <a:lnTo>
                  <a:pt x="18" y="24"/>
                </a:lnTo>
                <a:lnTo>
                  <a:pt x="18" y="26"/>
                </a:lnTo>
                <a:lnTo>
                  <a:pt x="16" y="26"/>
                </a:lnTo>
                <a:lnTo>
                  <a:pt x="14" y="28"/>
                </a:lnTo>
                <a:lnTo>
                  <a:pt x="12" y="28"/>
                </a:lnTo>
                <a:lnTo>
                  <a:pt x="10" y="28"/>
                </a:lnTo>
                <a:lnTo>
                  <a:pt x="10" y="31"/>
                </a:lnTo>
                <a:lnTo>
                  <a:pt x="8" y="31"/>
                </a:lnTo>
                <a:lnTo>
                  <a:pt x="6" y="33"/>
                </a:lnTo>
                <a:lnTo>
                  <a:pt x="0" y="10"/>
                </a:lnTo>
                <a:lnTo>
                  <a:pt x="0" y="8"/>
                </a:lnTo>
                <a:lnTo>
                  <a:pt x="2" y="8"/>
                </a:lnTo>
                <a:lnTo>
                  <a:pt x="4" y="8"/>
                </a:lnTo>
                <a:lnTo>
                  <a:pt x="6" y="6"/>
                </a:lnTo>
                <a:lnTo>
                  <a:pt x="8" y="6"/>
                </a:lnTo>
                <a:lnTo>
                  <a:pt x="10" y="4"/>
                </a:lnTo>
                <a:lnTo>
                  <a:pt x="12" y="4"/>
                </a:lnTo>
                <a:lnTo>
                  <a:pt x="12" y="2"/>
                </a:lnTo>
                <a:lnTo>
                  <a:pt x="14" y="2"/>
                </a:lnTo>
                <a:lnTo>
                  <a:pt x="14" y="0"/>
                </a:lnTo>
                <a:close/>
              </a:path>
            </a:pathLst>
          </a:custGeom>
          <a:solidFill>
            <a:schemeClr val="accent1"/>
          </a:solidFill>
          <a:ln w="9525">
            <a:noFill/>
          </a:ln>
        </p:spPr>
        <p:txBody>
          <a:bodyPr/>
          <a:p>
            <a:endParaRPr lang="zh-CN" altLang="en-US"/>
          </a:p>
        </p:txBody>
      </p:sp>
      <p:sp>
        <p:nvSpPr>
          <p:cNvPr id="20528" name="Freeform 47"/>
          <p:cNvSpPr/>
          <p:nvPr/>
        </p:nvSpPr>
        <p:spPr>
          <a:xfrm>
            <a:off x="4721225" y="1412875"/>
            <a:ext cx="147638" cy="12382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solidFill>
            <a:schemeClr val="accent1"/>
          </a:solidFill>
          <a:ln w="9525">
            <a:noFill/>
          </a:ln>
        </p:spPr>
        <p:txBody>
          <a:bodyPr/>
          <a:p>
            <a:endParaRPr lang="zh-CN" altLang="en-US"/>
          </a:p>
        </p:txBody>
      </p:sp>
      <p:sp>
        <p:nvSpPr>
          <p:cNvPr id="20529" name="Content Placeholder 2"/>
          <p:cNvSpPr/>
          <p:nvPr/>
        </p:nvSpPr>
        <p:spPr>
          <a:xfrm>
            <a:off x="5948363" y="1441450"/>
            <a:ext cx="5843587" cy="758825"/>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20530" name="Content Placeholder 2"/>
          <p:cNvSpPr/>
          <p:nvPr/>
        </p:nvSpPr>
        <p:spPr>
          <a:xfrm>
            <a:off x="5948363" y="2557463"/>
            <a:ext cx="5843587" cy="757237"/>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20531" name="Content Placeholder 2"/>
          <p:cNvSpPr/>
          <p:nvPr/>
        </p:nvSpPr>
        <p:spPr>
          <a:xfrm>
            <a:off x="5948363" y="3673475"/>
            <a:ext cx="5843587" cy="757238"/>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20532" name="Content Placeholder 2"/>
          <p:cNvSpPr/>
          <p:nvPr/>
        </p:nvSpPr>
        <p:spPr>
          <a:xfrm>
            <a:off x="5948363" y="4787900"/>
            <a:ext cx="5843587" cy="758825"/>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20533" name="Content Placeholder 2"/>
          <p:cNvSpPr/>
          <p:nvPr/>
        </p:nvSpPr>
        <p:spPr>
          <a:xfrm>
            <a:off x="5948363" y="5903913"/>
            <a:ext cx="5843587" cy="758825"/>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20534" name="Copyright Notice"/>
          <p:cNvSpPr/>
          <p:nvPr/>
        </p:nvSpPr>
        <p:spPr>
          <a:xfrm>
            <a:off x="3560763" y="384175"/>
            <a:ext cx="5070475" cy="552450"/>
          </a:xfrm>
          <a:prstGeom prst="rect">
            <a:avLst/>
          </a:prstGeom>
          <a:noFill/>
          <a:ln w="9525">
            <a:noFill/>
          </a:ln>
        </p:spPr>
        <p:txBody>
          <a:bodyPr wrap="none" lIns="72000" tIns="32400" rIns="72000" bIns="32400" anchor="t">
            <a:spAutoFit/>
          </a:bodyPr>
          <a:p>
            <a:pPr algn="ctr"/>
            <a:r>
              <a:rPr lang="zh-CN" altLang="en-US" sz="3200" b="1" dirty="0">
                <a:solidFill>
                  <a:schemeClr val="bg1"/>
                </a:solidFill>
                <a:latin typeface="方正美黑简体" pitchFamily="1" charset="-122"/>
                <a:ea typeface="微软雅黑" panose="020B0503020204020204" pitchFamily="34" charset="-122"/>
                <a:sym typeface="方正美黑简体" pitchFamily="1" charset="-122"/>
              </a:rPr>
              <a:t>总结与展望</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Picture 2" descr="office6\wpsassist\cache\53b25ec32ade2"/>
          <p:cNvPicPr>
            <a:picLocks noChangeAspect="1"/>
          </p:cNvPicPr>
          <p:nvPr/>
        </p:nvPicPr>
        <p:blipFill>
          <a:blip r:embed="rId1"/>
          <a:stretch>
            <a:fillRect/>
          </a:stretch>
        </p:blipFill>
        <p:spPr>
          <a:xfrm>
            <a:off x="9725025" y="900113"/>
            <a:ext cx="2047875" cy="2643187"/>
          </a:xfrm>
          <a:prstGeom prst="rect">
            <a:avLst/>
          </a:prstGeom>
          <a:noFill/>
          <a:ln w="9525">
            <a:noFill/>
          </a:ln>
        </p:spPr>
      </p:pic>
      <p:sp>
        <p:nvSpPr>
          <p:cNvPr id="3074" name="矩形 2"/>
          <p:cNvSpPr/>
          <p:nvPr/>
        </p:nvSpPr>
        <p:spPr>
          <a:xfrm>
            <a:off x="0" y="3476625"/>
            <a:ext cx="12192000" cy="3381375"/>
          </a:xfrm>
          <a:prstGeom prst="rect">
            <a:avLst/>
          </a:prstGeom>
          <a:solidFill>
            <a:schemeClr val="accent1"/>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5" name="文本框 3"/>
          <p:cNvSpPr/>
          <p:nvPr/>
        </p:nvSpPr>
        <p:spPr>
          <a:xfrm>
            <a:off x="663575" y="1231900"/>
            <a:ext cx="4743450" cy="1006475"/>
          </a:xfrm>
          <a:prstGeom prst="rect">
            <a:avLst/>
          </a:prstGeom>
          <a:noFill/>
          <a:ln w="9525">
            <a:noFill/>
          </a:ln>
        </p:spPr>
        <p:txBody>
          <a:bodyPr anchor="t">
            <a:spAutoFit/>
          </a:bodyPr>
          <a:p>
            <a:r>
              <a:rPr lang="zh-CN" altLang="en-US" sz="6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课题背景</a:t>
            </a:r>
            <a:endParaRPr lang="zh-CN" altLang="en-US" sz="60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6" name="Text Box 5"/>
          <p:cNvSpPr txBox="1"/>
          <p:nvPr/>
        </p:nvSpPr>
        <p:spPr>
          <a:xfrm>
            <a:off x="2622550" y="3825875"/>
            <a:ext cx="8396288" cy="639763"/>
          </a:xfrm>
          <a:prstGeom prst="rect">
            <a:avLst/>
          </a:prstGeom>
          <a:noFill/>
          <a:ln w="9525">
            <a:noFill/>
          </a:ln>
        </p:spPr>
        <p:txBody>
          <a:bodyPr anchor="t">
            <a:spAutoFit/>
          </a:bodyPr>
          <a:p>
            <a:r>
              <a:rPr lang="zh-CN" altLang="zh-CN" dirty="0">
                <a:solidFill>
                  <a:srgbClr val="EAEAEA"/>
                </a:solidFill>
                <a:latin typeface="Arial" panose="020B0604020202020204" pitchFamily="34" charset="0"/>
                <a:ea typeface="宋体" panose="02010600030101010101" pitchFamily="2" charset="-122"/>
              </a:rPr>
              <a:t>课题背景是指一项课题的由来、意义、环境、状态、前人的研究成果等，以及研究该课题目前所具有的条件等。</a:t>
            </a:r>
            <a:endParaRPr lang="zh-CN" altLang="zh-CN" dirty="0">
              <a:solidFill>
                <a:srgbClr val="EAEAEA"/>
              </a:solidFill>
              <a:latin typeface="Arial" panose="020B0604020202020204" pitchFamily="34" charset="0"/>
              <a:ea typeface="宋体" panose="02010600030101010101" pitchFamily="2" charset="-122"/>
            </a:endParaRPr>
          </a:p>
        </p:txBody>
      </p:sp>
      <p:sp>
        <p:nvSpPr>
          <p:cNvPr id="3077" name="Text Box 6"/>
          <p:cNvSpPr txBox="1"/>
          <p:nvPr/>
        </p:nvSpPr>
        <p:spPr>
          <a:xfrm>
            <a:off x="2638425" y="5199063"/>
            <a:ext cx="8561388" cy="639762"/>
          </a:xfrm>
          <a:prstGeom prst="rect">
            <a:avLst/>
          </a:prstGeom>
          <a:noFill/>
          <a:ln w="9525">
            <a:noFill/>
          </a:ln>
        </p:spPr>
        <p:txBody>
          <a:bodyPr anchor="t">
            <a:spAutoFit/>
          </a:bodyPr>
          <a:p>
            <a:r>
              <a:rPr lang="zh-CN" altLang="zh-CN" dirty="0">
                <a:solidFill>
                  <a:srgbClr val="EAEAEA"/>
                </a:solidFill>
                <a:latin typeface="Arial" panose="020B0604020202020204" pitchFamily="34" charset="0"/>
                <a:ea typeface="宋体" panose="02010600030101010101" pitchFamily="2" charset="-122"/>
              </a:rPr>
              <a:t>撰写论文时，在论文的开头一般都要交代课题背景，以便让读者更好地了解课题的内容、研究方法、研究过程和研究成果。</a:t>
            </a:r>
            <a:endParaRPr lang="zh-CN" altLang="zh-CN" dirty="0">
              <a:solidFill>
                <a:srgbClr val="EAEAEA"/>
              </a:solidFill>
              <a:latin typeface="Arial" panose="020B0604020202020204" pitchFamily="34" charset="0"/>
              <a:ea typeface="宋体" panose="02010600030101010101" pitchFamily="2" charset="-122"/>
            </a:endParaRPr>
          </a:p>
        </p:txBody>
      </p:sp>
      <p:sp>
        <p:nvSpPr>
          <p:cNvPr id="3078" name="KSO_Shape"/>
          <p:cNvSpPr/>
          <p:nvPr/>
        </p:nvSpPr>
        <p:spPr>
          <a:xfrm>
            <a:off x="1314450" y="3914775"/>
            <a:ext cx="701675" cy="752475"/>
          </a:xfrm>
          <a:custGeom>
            <a:avLst/>
            <a:gdLst/>
            <a:ahLst/>
            <a:cxnLst>
              <a:cxn ang="0">
                <a:pos x="2147483647" y="0"/>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w="9525">
            <a:noFill/>
          </a:ln>
        </p:spPr>
        <p:txBody>
          <a:bodyPr/>
          <a:p>
            <a:endParaRPr lang="zh-CN" altLang="en-US"/>
          </a:p>
        </p:txBody>
      </p:sp>
      <p:sp>
        <p:nvSpPr>
          <p:cNvPr id="3079" name="KSO_Shape"/>
          <p:cNvSpPr/>
          <p:nvPr/>
        </p:nvSpPr>
        <p:spPr>
          <a:xfrm>
            <a:off x="1247775" y="5216525"/>
            <a:ext cx="765175" cy="784225"/>
          </a:xfrm>
          <a:custGeom>
            <a:avLst/>
            <a:gdLst/>
            <a:ahLst/>
            <a:cxnLst>
              <a:cxn ang="0">
                <a:pos x="7099" y="11041"/>
              </a:cxn>
              <a:cxn ang="0">
                <a:pos x="7613" y="12280"/>
              </a:cxn>
              <a:cxn ang="0">
                <a:pos x="7793" y="10286"/>
              </a:cxn>
              <a:cxn ang="0">
                <a:pos x="7635" y="9606"/>
              </a:cxn>
              <a:cxn ang="0">
                <a:pos x="8613" y="9345"/>
              </a:cxn>
              <a:cxn ang="0">
                <a:pos x="8920" y="9641"/>
              </a:cxn>
              <a:cxn ang="0">
                <a:pos x="8733" y="10298"/>
              </a:cxn>
              <a:cxn ang="0">
                <a:pos x="8960" y="12250"/>
              </a:cxn>
              <a:cxn ang="0">
                <a:pos x="9476" y="10908"/>
              </a:cxn>
              <a:cxn ang="0">
                <a:pos x="10105" y="8800"/>
              </a:cxn>
              <a:cxn ang="0">
                <a:pos x="11479" y="9090"/>
              </a:cxn>
              <a:cxn ang="0">
                <a:pos x="11997" y="9876"/>
              </a:cxn>
              <a:cxn ang="0">
                <a:pos x="11932" y="12225"/>
              </a:cxn>
              <a:cxn ang="0">
                <a:pos x="11347" y="12608"/>
              </a:cxn>
              <a:cxn ang="0">
                <a:pos x="9176" y="12995"/>
              </a:cxn>
              <a:cxn ang="0">
                <a:pos x="6619" y="12919"/>
              </a:cxn>
              <a:cxn ang="0">
                <a:pos x="4975" y="12494"/>
              </a:cxn>
              <a:cxn ang="0">
                <a:pos x="4536" y="12070"/>
              </a:cxn>
              <a:cxn ang="0">
                <a:pos x="4665" y="9569"/>
              </a:cxn>
              <a:cxn ang="0">
                <a:pos x="5345" y="8940"/>
              </a:cxn>
              <a:cxn ang="0">
                <a:pos x="7033" y="4655"/>
              </a:cxn>
              <a:cxn ang="0">
                <a:pos x="6552" y="5336"/>
              </a:cxn>
              <a:cxn ang="0">
                <a:pos x="6547" y="6385"/>
              </a:cxn>
              <a:cxn ang="0">
                <a:pos x="6937" y="7327"/>
              </a:cxn>
              <a:cxn ang="0">
                <a:pos x="7964" y="8235"/>
              </a:cxn>
              <a:cxn ang="0">
                <a:pos x="8474" y="8270"/>
              </a:cxn>
              <a:cxn ang="0">
                <a:pos x="9418" y="7589"/>
              </a:cxn>
              <a:cxn ang="0">
                <a:pos x="9959" y="6557"/>
              </a:cxn>
              <a:cxn ang="0">
                <a:pos x="9865" y="5758"/>
              </a:cxn>
              <a:cxn ang="0">
                <a:pos x="8440" y="5511"/>
              </a:cxn>
              <a:cxn ang="0">
                <a:pos x="7490" y="5001"/>
              </a:cxn>
              <a:cxn ang="0">
                <a:pos x="7095" y="4647"/>
              </a:cxn>
              <a:cxn ang="0">
                <a:pos x="8950" y="3117"/>
              </a:cxn>
              <a:cxn ang="0">
                <a:pos x="9681" y="3609"/>
              </a:cxn>
              <a:cxn ang="0">
                <a:pos x="10224" y="4395"/>
              </a:cxn>
              <a:cxn ang="0">
                <a:pos x="10519" y="5394"/>
              </a:cxn>
              <a:cxn ang="0">
                <a:pos x="10495" y="6518"/>
              </a:cxn>
              <a:cxn ang="0">
                <a:pos x="10106" y="7513"/>
              </a:cxn>
              <a:cxn ang="0">
                <a:pos x="9481" y="8273"/>
              </a:cxn>
              <a:cxn ang="0">
                <a:pos x="8771" y="8732"/>
              </a:cxn>
              <a:cxn ang="0">
                <a:pos x="8098" y="8826"/>
              </a:cxn>
              <a:cxn ang="0">
                <a:pos x="7393" y="8528"/>
              </a:cxn>
              <a:cxn ang="0">
                <a:pos x="6712" y="7902"/>
              </a:cxn>
              <a:cxn ang="0">
                <a:pos x="6196" y="7008"/>
              </a:cxn>
              <a:cxn ang="0">
                <a:pos x="5992" y="5911"/>
              </a:cxn>
              <a:cxn ang="0">
                <a:pos x="6148" y="4838"/>
              </a:cxn>
              <a:cxn ang="0">
                <a:pos x="6585" y="3946"/>
              </a:cxn>
              <a:cxn ang="0">
                <a:pos x="7233" y="3306"/>
              </a:cxn>
              <a:cxn ang="0">
                <a:pos x="8040" y="2999"/>
              </a:cxn>
              <a:cxn ang="0">
                <a:pos x="4421" y="532"/>
              </a:cxn>
              <a:cxn ang="0">
                <a:pos x="6213" y="1038"/>
              </a:cxn>
              <a:cxn ang="0">
                <a:pos x="5977" y="1702"/>
              </a:cxn>
              <a:cxn ang="0">
                <a:pos x="4433" y="1288"/>
              </a:cxn>
              <a:cxn ang="0">
                <a:pos x="4137" y="8060"/>
              </a:cxn>
              <a:cxn ang="0">
                <a:pos x="5279" y="7955"/>
              </a:cxn>
              <a:cxn ang="0">
                <a:pos x="3910" y="9026"/>
              </a:cxn>
              <a:cxn ang="0">
                <a:pos x="2517" y="8515"/>
              </a:cxn>
              <a:cxn ang="0">
                <a:pos x="1360" y="7365"/>
              </a:cxn>
              <a:cxn ang="0">
                <a:pos x="358" y="5577"/>
              </a:cxn>
              <a:cxn ang="0">
                <a:pos x="5" y="3748"/>
              </a:cxn>
              <a:cxn ang="0">
                <a:pos x="1265" y="995"/>
              </a:cxn>
              <a:cxn ang="0">
                <a:pos x="2954" y="428"/>
              </a:cxn>
            </a:cxnLst>
            <a:pathLst>
              <a:path w="2101850" h="2125663">
                <a:moveTo>
                  <a:pt x="1201855" y="1431925"/>
                </a:moveTo>
                <a:lnTo>
                  <a:pt x="1202490" y="1463040"/>
                </a:lnTo>
                <a:lnTo>
                  <a:pt x="1203442" y="1493838"/>
                </a:lnTo>
                <a:lnTo>
                  <a:pt x="1204711" y="1523683"/>
                </a:lnTo>
                <a:lnTo>
                  <a:pt x="1206615" y="1552575"/>
                </a:lnTo>
                <a:lnTo>
                  <a:pt x="1208519" y="1581150"/>
                </a:lnTo>
                <a:lnTo>
                  <a:pt x="1210741" y="1608773"/>
                </a:lnTo>
                <a:lnTo>
                  <a:pt x="1213279" y="1635760"/>
                </a:lnTo>
                <a:lnTo>
                  <a:pt x="1216136" y="1662113"/>
                </a:lnTo>
                <a:lnTo>
                  <a:pt x="1219309" y="1687195"/>
                </a:lnTo>
                <a:lnTo>
                  <a:pt x="1222800" y="1711960"/>
                </a:lnTo>
                <a:lnTo>
                  <a:pt x="1226291" y="1735773"/>
                </a:lnTo>
                <a:lnTo>
                  <a:pt x="1230734" y="1758633"/>
                </a:lnTo>
                <a:lnTo>
                  <a:pt x="1234859" y="1780858"/>
                </a:lnTo>
                <a:lnTo>
                  <a:pt x="1239302" y="1802448"/>
                </a:lnTo>
                <a:lnTo>
                  <a:pt x="1244379" y="1822768"/>
                </a:lnTo>
                <a:lnTo>
                  <a:pt x="1249774" y="1842771"/>
                </a:lnTo>
                <a:lnTo>
                  <a:pt x="1255487" y="1861821"/>
                </a:lnTo>
                <a:lnTo>
                  <a:pt x="1261199" y="1879918"/>
                </a:lnTo>
                <a:lnTo>
                  <a:pt x="1267546" y="1897381"/>
                </a:lnTo>
                <a:lnTo>
                  <a:pt x="1273893" y="1913573"/>
                </a:lnTo>
                <a:lnTo>
                  <a:pt x="1280874" y="1929448"/>
                </a:lnTo>
                <a:lnTo>
                  <a:pt x="1288173" y="1944053"/>
                </a:lnTo>
                <a:lnTo>
                  <a:pt x="1295790" y="1958023"/>
                </a:lnTo>
                <a:lnTo>
                  <a:pt x="1303723" y="1971041"/>
                </a:lnTo>
                <a:lnTo>
                  <a:pt x="1311974" y="1983106"/>
                </a:lnTo>
                <a:lnTo>
                  <a:pt x="1316100" y="1989138"/>
                </a:lnTo>
                <a:lnTo>
                  <a:pt x="1320225" y="1994536"/>
                </a:lnTo>
                <a:lnTo>
                  <a:pt x="1324668" y="1999933"/>
                </a:lnTo>
                <a:lnTo>
                  <a:pt x="1329111" y="2004696"/>
                </a:lnTo>
                <a:lnTo>
                  <a:pt x="1333871" y="2009776"/>
                </a:lnTo>
                <a:lnTo>
                  <a:pt x="1338314" y="2014538"/>
                </a:lnTo>
                <a:lnTo>
                  <a:pt x="1343074" y="2018666"/>
                </a:lnTo>
                <a:lnTo>
                  <a:pt x="1348152" y="2023111"/>
                </a:lnTo>
                <a:lnTo>
                  <a:pt x="1352912" y="2026921"/>
                </a:lnTo>
                <a:lnTo>
                  <a:pt x="1357990" y="2030413"/>
                </a:lnTo>
                <a:lnTo>
                  <a:pt x="1363067" y="2034223"/>
                </a:lnTo>
                <a:lnTo>
                  <a:pt x="1368462" y="2037398"/>
                </a:lnTo>
                <a:lnTo>
                  <a:pt x="1373540" y="2040256"/>
                </a:lnTo>
                <a:lnTo>
                  <a:pt x="1378617" y="2043113"/>
                </a:lnTo>
                <a:lnTo>
                  <a:pt x="1378617" y="1685290"/>
                </a:lnTo>
                <a:lnTo>
                  <a:pt x="1373857" y="1684020"/>
                </a:lnTo>
                <a:lnTo>
                  <a:pt x="1369414" y="1682750"/>
                </a:lnTo>
                <a:lnTo>
                  <a:pt x="1364654" y="1681163"/>
                </a:lnTo>
                <a:lnTo>
                  <a:pt x="1360528" y="1679258"/>
                </a:lnTo>
                <a:lnTo>
                  <a:pt x="1356085" y="1676718"/>
                </a:lnTo>
                <a:lnTo>
                  <a:pt x="1352277" y="1674178"/>
                </a:lnTo>
                <a:lnTo>
                  <a:pt x="1348787" y="1671003"/>
                </a:lnTo>
                <a:lnTo>
                  <a:pt x="1345613" y="1667510"/>
                </a:lnTo>
                <a:lnTo>
                  <a:pt x="1342440" y="1664018"/>
                </a:lnTo>
                <a:lnTo>
                  <a:pt x="1339901" y="1660208"/>
                </a:lnTo>
                <a:lnTo>
                  <a:pt x="1337679" y="1656080"/>
                </a:lnTo>
                <a:lnTo>
                  <a:pt x="1335775" y="1651953"/>
                </a:lnTo>
                <a:lnTo>
                  <a:pt x="1334189" y="1647190"/>
                </a:lnTo>
                <a:lnTo>
                  <a:pt x="1332602" y="1642428"/>
                </a:lnTo>
                <a:lnTo>
                  <a:pt x="1331967" y="1637665"/>
                </a:lnTo>
                <a:lnTo>
                  <a:pt x="1331650" y="1632585"/>
                </a:lnTo>
                <a:lnTo>
                  <a:pt x="1331650" y="1579245"/>
                </a:lnTo>
                <a:lnTo>
                  <a:pt x="1331967" y="1573848"/>
                </a:lnTo>
                <a:lnTo>
                  <a:pt x="1332919" y="1568133"/>
                </a:lnTo>
                <a:lnTo>
                  <a:pt x="1334506" y="1563370"/>
                </a:lnTo>
                <a:lnTo>
                  <a:pt x="1336093" y="1558290"/>
                </a:lnTo>
                <a:lnTo>
                  <a:pt x="1338314" y="1553528"/>
                </a:lnTo>
                <a:lnTo>
                  <a:pt x="1341170" y="1549083"/>
                </a:lnTo>
                <a:lnTo>
                  <a:pt x="1344026" y="1544955"/>
                </a:lnTo>
                <a:lnTo>
                  <a:pt x="1347834" y="1541145"/>
                </a:lnTo>
                <a:lnTo>
                  <a:pt x="1351325" y="1537653"/>
                </a:lnTo>
                <a:lnTo>
                  <a:pt x="1355451" y="1534795"/>
                </a:lnTo>
                <a:lnTo>
                  <a:pt x="1360211" y="1531938"/>
                </a:lnTo>
                <a:lnTo>
                  <a:pt x="1364654" y="1529715"/>
                </a:lnTo>
                <a:lnTo>
                  <a:pt x="1369731" y="1527810"/>
                </a:lnTo>
                <a:lnTo>
                  <a:pt x="1374809" y="1526540"/>
                </a:lnTo>
                <a:lnTo>
                  <a:pt x="1380521" y="1525905"/>
                </a:lnTo>
                <a:lnTo>
                  <a:pt x="1385599" y="1525588"/>
                </a:lnTo>
                <a:lnTo>
                  <a:pt x="1503652" y="1525588"/>
                </a:lnTo>
                <a:lnTo>
                  <a:pt x="1509047" y="1525905"/>
                </a:lnTo>
                <a:lnTo>
                  <a:pt x="1514441" y="1526540"/>
                </a:lnTo>
                <a:lnTo>
                  <a:pt x="1519836" y="1527810"/>
                </a:lnTo>
                <a:lnTo>
                  <a:pt x="1524597" y="1529715"/>
                </a:lnTo>
                <a:lnTo>
                  <a:pt x="1529039" y="1531938"/>
                </a:lnTo>
                <a:lnTo>
                  <a:pt x="1533800" y="1534795"/>
                </a:lnTo>
                <a:lnTo>
                  <a:pt x="1537925" y="1537653"/>
                </a:lnTo>
                <a:lnTo>
                  <a:pt x="1541733" y="1541145"/>
                </a:lnTo>
                <a:lnTo>
                  <a:pt x="1545224" y="1544955"/>
                </a:lnTo>
                <a:lnTo>
                  <a:pt x="1548080" y="1549083"/>
                </a:lnTo>
                <a:lnTo>
                  <a:pt x="1550936" y="1553528"/>
                </a:lnTo>
                <a:lnTo>
                  <a:pt x="1553475" y="1558290"/>
                </a:lnTo>
                <a:lnTo>
                  <a:pt x="1555062" y="1563370"/>
                </a:lnTo>
                <a:lnTo>
                  <a:pt x="1556331" y="1568133"/>
                </a:lnTo>
                <a:lnTo>
                  <a:pt x="1557283" y="1573848"/>
                </a:lnTo>
                <a:lnTo>
                  <a:pt x="1557601" y="1579245"/>
                </a:lnTo>
                <a:lnTo>
                  <a:pt x="1557601" y="1632585"/>
                </a:lnTo>
                <a:lnTo>
                  <a:pt x="1557283" y="1637665"/>
                </a:lnTo>
                <a:lnTo>
                  <a:pt x="1556649" y="1642428"/>
                </a:lnTo>
                <a:lnTo>
                  <a:pt x="1555379" y="1647190"/>
                </a:lnTo>
                <a:lnTo>
                  <a:pt x="1553792" y="1651953"/>
                </a:lnTo>
                <a:lnTo>
                  <a:pt x="1551571" y="1656080"/>
                </a:lnTo>
                <a:lnTo>
                  <a:pt x="1549350" y="1660208"/>
                </a:lnTo>
                <a:lnTo>
                  <a:pt x="1546811" y="1664018"/>
                </a:lnTo>
                <a:lnTo>
                  <a:pt x="1543955" y="1667510"/>
                </a:lnTo>
                <a:lnTo>
                  <a:pt x="1540464" y="1671003"/>
                </a:lnTo>
                <a:lnTo>
                  <a:pt x="1536973" y="1674178"/>
                </a:lnTo>
                <a:lnTo>
                  <a:pt x="1533165" y="1676718"/>
                </a:lnTo>
                <a:lnTo>
                  <a:pt x="1528722" y="1679258"/>
                </a:lnTo>
                <a:lnTo>
                  <a:pt x="1524597" y="1681163"/>
                </a:lnTo>
                <a:lnTo>
                  <a:pt x="1520154" y="1682750"/>
                </a:lnTo>
                <a:lnTo>
                  <a:pt x="1515394" y="1684020"/>
                </a:lnTo>
                <a:lnTo>
                  <a:pt x="1510633" y="1685290"/>
                </a:lnTo>
                <a:lnTo>
                  <a:pt x="1510633" y="2043113"/>
                </a:lnTo>
                <a:lnTo>
                  <a:pt x="1515711" y="2040256"/>
                </a:lnTo>
                <a:lnTo>
                  <a:pt x="1521106" y="2037398"/>
                </a:lnTo>
                <a:lnTo>
                  <a:pt x="1526183" y="2034223"/>
                </a:lnTo>
                <a:lnTo>
                  <a:pt x="1531578" y="2030413"/>
                </a:lnTo>
                <a:lnTo>
                  <a:pt x="1536338" y="2026921"/>
                </a:lnTo>
                <a:lnTo>
                  <a:pt x="1541099" y="2023111"/>
                </a:lnTo>
                <a:lnTo>
                  <a:pt x="1546176" y="2018666"/>
                </a:lnTo>
                <a:lnTo>
                  <a:pt x="1550619" y="2014538"/>
                </a:lnTo>
                <a:lnTo>
                  <a:pt x="1555697" y="2009776"/>
                </a:lnTo>
                <a:lnTo>
                  <a:pt x="1560139" y="2004696"/>
                </a:lnTo>
                <a:lnTo>
                  <a:pt x="1564265" y="1999933"/>
                </a:lnTo>
                <a:lnTo>
                  <a:pt x="1569025" y="1994536"/>
                </a:lnTo>
                <a:lnTo>
                  <a:pt x="1573150" y="1989138"/>
                </a:lnTo>
                <a:lnTo>
                  <a:pt x="1577593" y="1983106"/>
                </a:lnTo>
                <a:lnTo>
                  <a:pt x="1585527" y="1971041"/>
                </a:lnTo>
                <a:lnTo>
                  <a:pt x="1593461" y="1958023"/>
                </a:lnTo>
                <a:lnTo>
                  <a:pt x="1601077" y="1944053"/>
                </a:lnTo>
                <a:lnTo>
                  <a:pt x="1608376" y="1929448"/>
                </a:lnTo>
                <a:lnTo>
                  <a:pt x="1615357" y="1913573"/>
                </a:lnTo>
                <a:lnTo>
                  <a:pt x="1621704" y="1897381"/>
                </a:lnTo>
                <a:lnTo>
                  <a:pt x="1628051" y="1879918"/>
                </a:lnTo>
                <a:lnTo>
                  <a:pt x="1634081" y="1861821"/>
                </a:lnTo>
                <a:lnTo>
                  <a:pt x="1639476" y="1842771"/>
                </a:lnTo>
                <a:lnTo>
                  <a:pt x="1644553" y="1822768"/>
                </a:lnTo>
                <a:lnTo>
                  <a:pt x="1649948" y="1802448"/>
                </a:lnTo>
                <a:lnTo>
                  <a:pt x="1654391" y="1780858"/>
                </a:lnTo>
                <a:lnTo>
                  <a:pt x="1658834" y="1758633"/>
                </a:lnTo>
                <a:lnTo>
                  <a:pt x="1662959" y="1735773"/>
                </a:lnTo>
                <a:lnTo>
                  <a:pt x="1666450" y="1711960"/>
                </a:lnTo>
                <a:lnTo>
                  <a:pt x="1670259" y="1687195"/>
                </a:lnTo>
                <a:lnTo>
                  <a:pt x="1673115" y="1662113"/>
                </a:lnTo>
                <a:lnTo>
                  <a:pt x="1675971" y="1635760"/>
                </a:lnTo>
                <a:lnTo>
                  <a:pt x="1678509" y="1608773"/>
                </a:lnTo>
                <a:lnTo>
                  <a:pt x="1681048" y="1581150"/>
                </a:lnTo>
                <a:lnTo>
                  <a:pt x="1682952" y="1552575"/>
                </a:lnTo>
                <a:lnTo>
                  <a:pt x="1684539" y="1523683"/>
                </a:lnTo>
                <a:lnTo>
                  <a:pt x="1685809" y="1493838"/>
                </a:lnTo>
                <a:lnTo>
                  <a:pt x="1686761" y="1463040"/>
                </a:lnTo>
                <a:lnTo>
                  <a:pt x="1687395" y="1431925"/>
                </a:lnTo>
                <a:lnTo>
                  <a:pt x="1727698" y="1434148"/>
                </a:lnTo>
                <a:lnTo>
                  <a:pt x="1764193" y="1436688"/>
                </a:lnTo>
                <a:lnTo>
                  <a:pt x="1825124" y="1441133"/>
                </a:lnTo>
                <a:lnTo>
                  <a:pt x="1865744" y="1444625"/>
                </a:lnTo>
                <a:lnTo>
                  <a:pt x="1880342" y="1446213"/>
                </a:lnTo>
                <a:lnTo>
                  <a:pt x="1891767" y="1446530"/>
                </a:lnTo>
                <a:lnTo>
                  <a:pt x="1902874" y="1447165"/>
                </a:lnTo>
                <a:lnTo>
                  <a:pt x="1913981" y="1448435"/>
                </a:lnTo>
                <a:lnTo>
                  <a:pt x="1925088" y="1450340"/>
                </a:lnTo>
                <a:lnTo>
                  <a:pt x="1935878" y="1453198"/>
                </a:lnTo>
                <a:lnTo>
                  <a:pt x="1946350" y="1456055"/>
                </a:lnTo>
                <a:lnTo>
                  <a:pt x="1956188" y="1459548"/>
                </a:lnTo>
                <a:lnTo>
                  <a:pt x="1966343" y="1463358"/>
                </a:lnTo>
                <a:lnTo>
                  <a:pt x="1976181" y="1468120"/>
                </a:lnTo>
                <a:lnTo>
                  <a:pt x="1985701" y="1472883"/>
                </a:lnTo>
                <a:lnTo>
                  <a:pt x="1995221" y="1478280"/>
                </a:lnTo>
                <a:lnTo>
                  <a:pt x="2004107" y="1483995"/>
                </a:lnTo>
                <a:lnTo>
                  <a:pt x="2012676" y="1490028"/>
                </a:lnTo>
                <a:lnTo>
                  <a:pt x="2021244" y="1496695"/>
                </a:lnTo>
                <a:lnTo>
                  <a:pt x="2029178" y="1503680"/>
                </a:lnTo>
                <a:lnTo>
                  <a:pt x="2036794" y="1510665"/>
                </a:lnTo>
                <a:lnTo>
                  <a:pt x="2044093" y="1518603"/>
                </a:lnTo>
                <a:lnTo>
                  <a:pt x="2051392" y="1526858"/>
                </a:lnTo>
                <a:lnTo>
                  <a:pt x="2057739" y="1535113"/>
                </a:lnTo>
                <a:lnTo>
                  <a:pt x="2064086" y="1543685"/>
                </a:lnTo>
                <a:lnTo>
                  <a:pt x="2069481" y="1552575"/>
                </a:lnTo>
                <a:lnTo>
                  <a:pt x="2075193" y="1562100"/>
                </a:lnTo>
                <a:lnTo>
                  <a:pt x="2079953" y="1571625"/>
                </a:lnTo>
                <a:lnTo>
                  <a:pt x="2084079" y="1581468"/>
                </a:lnTo>
                <a:lnTo>
                  <a:pt x="2088204" y="1591310"/>
                </a:lnTo>
                <a:lnTo>
                  <a:pt x="2091695" y="1601470"/>
                </a:lnTo>
                <a:lnTo>
                  <a:pt x="2094551" y="1612265"/>
                </a:lnTo>
                <a:lnTo>
                  <a:pt x="2097407" y="1622743"/>
                </a:lnTo>
                <a:lnTo>
                  <a:pt x="2099311" y="1633855"/>
                </a:lnTo>
                <a:lnTo>
                  <a:pt x="2100581" y="1644968"/>
                </a:lnTo>
                <a:lnTo>
                  <a:pt x="2101533" y="1656080"/>
                </a:lnTo>
                <a:lnTo>
                  <a:pt x="2101850" y="1667510"/>
                </a:lnTo>
                <a:lnTo>
                  <a:pt x="2101850" y="1948181"/>
                </a:lnTo>
                <a:lnTo>
                  <a:pt x="2101533" y="1953896"/>
                </a:lnTo>
                <a:lnTo>
                  <a:pt x="2100898" y="1959611"/>
                </a:lnTo>
                <a:lnTo>
                  <a:pt x="2099629" y="1965008"/>
                </a:lnTo>
                <a:lnTo>
                  <a:pt x="2098042" y="1970406"/>
                </a:lnTo>
                <a:lnTo>
                  <a:pt x="2096138" y="1975803"/>
                </a:lnTo>
                <a:lnTo>
                  <a:pt x="2093282" y="1980883"/>
                </a:lnTo>
                <a:lnTo>
                  <a:pt x="2090425" y="1986281"/>
                </a:lnTo>
                <a:lnTo>
                  <a:pt x="2086935" y="1991043"/>
                </a:lnTo>
                <a:lnTo>
                  <a:pt x="2083127" y="1995806"/>
                </a:lnTo>
                <a:lnTo>
                  <a:pt x="2079001" y="2000886"/>
                </a:lnTo>
                <a:lnTo>
                  <a:pt x="2074558" y="2005331"/>
                </a:lnTo>
                <a:lnTo>
                  <a:pt x="2069163" y="2010093"/>
                </a:lnTo>
                <a:lnTo>
                  <a:pt x="2064086" y="2014538"/>
                </a:lnTo>
                <a:lnTo>
                  <a:pt x="2058056" y="2018983"/>
                </a:lnTo>
                <a:lnTo>
                  <a:pt x="2052027" y="2023428"/>
                </a:lnTo>
                <a:lnTo>
                  <a:pt x="2045362" y="2027556"/>
                </a:lnTo>
                <a:lnTo>
                  <a:pt x="2038698" y="2031683"/>
                </a:lnTo>
                <a:lnTo>
                  <a:pt x="2031399" y="2035811"/>
                </a:lnTo>
                <a:lnTo>
                  <a:pt x="2023465" y="2039621"/>
                </a:lnTo>
                <a:lnTo>
                  <a:pt x="2015849" y="2043431"/>
                </a:lnTo>
                <a:lnTo>
                  <a:pt x="2007598" y="2047558"/>
                </a:lnTo>
                <a:lnTo>
                  <a:pt x="1998712" y="2051051"/>
                </a:lnTo>
                <a:lnTo>
                  <a:pt x="1989827" y="2054543"/>
                </a:lnTo>
                <a:lnTo>
                  <a:pt x="1980941" y="2058353"/>
                </a:lnTo>
                <a:lnTo>
                  <a:pt x="1961583" y="2064703"/>
                </a:lnTo>
                <a:lnTo>
                  <a:pt x="1941273" y="2071371"/>
                </a:lnTo>
                <a:lnTo>
                  <a:pt x="1919693" y="2077086"/>
                </a:lnTo>
                <a:lnTo>
                  <a:pt x="1897161" y="2082801"/>
                </a:lnTo>
                <a:lnTo>
                  <a:pt x="1873678" y="2087881"/>
                </a:lnTo>
                <a:lnTo>
                  <a:pt x="1849559" y="2092961"/>
                </a:lnTo>
                <a:lnTo>
                  <a:pt x="1824489" y="2097406"/>
                </a:lnTo>
                <a:lnTo>
                  <a:pt x="1798784" y="2101851"/>
                </a:lnTo>
                <a:lnTo>
                  <a:pt x="1772127" y="2105661"/>
                </a:lnTo>
                <a:lnTo>
                  <a:pt x="1744835" y="2109153"/>
                </a:lnTo>
                <a:lnTo>
                  <a:pt x="1717226" y="2112011"/>
                </a:lnTo>
                <a:lnTo>
                  <a:pt x="1688982" y="2115186"/>
                </a:lnTo>
                <a:lnTo>
                  <a:pt x="1660421" y="2117726"/>
                </a:lnTo>
                <a:lnTo>
                  <a:pt x="1631225" y="2119631"/>
                </a:lnTo>
                <a:lnTo>
                  <a:pt x="1602029" y="2121536"/>
                </a:lnTo>
                <a:lnTo>
                  <a:pt x="1572198" y="2122806"/>
                </a:lnTo>
                <a:lnTo>
                  <a:pt x="1542368" y="2124076"/>
                </a:lnTo>
                <a:lnTo>
                  <a:pt x="1512220" y="2125028"/>
                </a:lnTo>
                <a:lnTo>
                  <a:pt x="1482072" y="2125663"/>
                </a:lnTo>
                <a:lnTo>
                  <a:pt x="1452242" y="2125663"/>
                </a:lnTo>
                <a:lnTo>
                  <a:pt x="1421776" y="2125663"/>
                </a:lnTo>
                <a:lnTo>
                  <a:pt x="1391628" y="2125028"/>
                </a:lnTo>
                <a:lnTo>
                  <a:pt x="1361480" y="2124076"/>
                </a:lnTo>
                <a:lnTo>
                  <a:pt x="1331015" y="2122806"/>
                </a:lnTo>
                <a:lnTo>
                  <a:pt x="1301185" y="2121536"/>
                </a:lnTo>
                <a:lnTo>
                  <a:pt x="1271354" y="2119631"/>
                </a:lnTo>
                <a:lnTo>
                  <a:pt x="1242158" y="2117726"/>
                </a:lnTo>
                <a:lnTo>
                  <a:pt x="1212645" y="2115186"/>
                </a:lnTo>
                <a:lnTo>
                  <a:pt x="1184084" y="2112011"/>
                </a:lnTo>
                <a:lnTo>
                  <a:pt x="1155522" y="2109153"/>
                </a:lnTo>
                <a:lnTo>
                  <a:pt x="1127913" y="2105661"/>
                </a:lnTo>
                <a:lnTo>
                  <a:pt x="1100621" y="2101851"/>
                </a:lnTo>
                <a:lnTo>
                  <a:pt x="1074282" y="2097406"/>
                </a:lnTo>
                <a:lnTo>
                  <a:pt x="1048577" y="2092961"/>
                </a:lnTo>
                <a:lnTo>
                  <a:pt x="1023506" y="2087881"/>
                </a:lnTo>
                <a:lnTo>
                  <a:pt x="999387" y="2082801"/>
                </a:lnTo>
                <a:lnTo>
                  <a:pt x="976538" y="2077086"/>
                </a:lnTo>
                <a:lnTo>
                  <a:pt x="954324" y="2071371"/>
                </a:lnTo>
                <a:lnTo>
                  <a:pt x="933062" y="2064703"/>
                </a:lnTo>
                <a:lnTo>
                  <a:pt x="913069" y="2058353"/>
                </a:lnTo>
                <a:lnTo>
                  <a:pt x="903549" y="2054543"/>
                </a:lnTo>
                <a:lnTo>
                  <a:pt x="894663" y="2051051"/>
                </a:lnTo>
                <a:lnTo>
                  <a:pt x="885777" y="2047558"/>
                </a:lnTo>
                <a:lnTo>
                  <a:pt x="876892" y="2043431"/>
                </a:lnTo>
                <a:lnTo>
                  <a:pt x="868641" y="2039621"/>
                </a:lnTo>
                <a:lnTo>
                  <a:pt x="861024" y="2035811"/>
                </a:lnTo>
                <a:lnTo>
                  <a:pt x="853408" y="2031683"/>
                </a:lnTo>
                <a:lnTo>
                  <a:pt x="846109" y="2027556"/>
                </a:lnTo>
                <a:lnTo>
                  <a:pt x="839445" y="2023428"/>
                </a:lnTo>
                <a:lnTo>
                  <a:pt x="833098" y="2018983"/>
                </a:lnTo>
                <a:lnTo>
                  <a:pt x="827068" y="2014538"/>
                </a:lnTo>
                <a:lnTo>
                  <a:pt x="821356" y="2010093"/>
                </a:lnTo>
                <a:lnTo>
                  <a:pt x="816278" y="2005331"/>
                </a:lnTo>
                <a:lnTo>
                  <a:pt x="811201" y="2000886"/>
                </a:lnTo>
                <a:lnTo>
                  <a:pt x="807075" y="1995806"/>
                </a:lnTo>
                <a:lnTo>
                  <a:pt x="803267" y="1991043"/>
                </a:lnTo>
                <a:lnTo>
                  <a:pt x="799459" y="1986281"/>
                </a:lnTo>
                <a:lnTo>
                  <a:pt x="796285" y="1980883"/>
                </a:lnTo>
                <a:lnTo>
                  <a:pt x="793747" y="1975803"/>
                </a:lnTo>
                <a:lnTo>
                  <a:pt x="791843" y="1970406"/>
                </a:lnTo>
                <a:lnTo>
                  <a:pt x="789621" y="1965008"/>
                </a:lnTo>
                <a:lnTo>
                  <a:pt x="788669" y="1959611"/>
                </a:lnTo>
                <a:lnTo>
                  <a:pt x="787717" y="1953896"/>
                </a:lnTo>
                <a:lnTo>
                  <a:pt x="787400" y="1948181"/>
                </a:lnTo>
                <a:lnTo>
                  <a:pt x="787400" y="1667510"/>
                </a:lnTo>
                <a:lnTo>
                  <a:pt x="787717" y="1656080"/>
                </a:lnTo>
                <a:lnTo>
                  <a:pt x="788669" y="1644968"/>
                </a:lnTo>
                <a:lnTo>
                  <a:pt x="789939" y="1633855"/>
                </a:lnTo>
                <a:lnTo>
                  <a:pt x="792160" y="1622743"/>
                </a:lnTo>
                <a:lnTo>
                  <a:pt x="794699" y="1612265"/>
                </a:lnTo>
                <a:lnTo>
                  <a:pt x="797555" y="1601470"/>
                </a:lnTo>
                <a:lnTo>
                  <a:pt x="801046" y="1591310"/>
                </a:lnTo>
                <a:lnTo>
                  <a:pt x="805171" y="1581468"/>
                </a:lnTo>
                <a:lnTo>
                  <a:pt x="809297" y="1571625"/>
                </a:lnTo>
                <a:lnTo>
                  <a:pt x="814374" y="1562100"/>
                </a:lnTo>
                <a:lnTo>
                  <a:pt x="819769" y="1552575"/>
                </a:lnTo>
                <a:lnTo>
                  <a:pt x="825481" y="1543685"/>
                </a:lnTo>
                <a:lnTo>
                  <a:pt x="831511" y="1535113"/>
                </a:lnTo>
                <a:lnTo>
                  <a:pt x="838175" y="1526858"/>
                </a:lnTo>
                <a:lnTo>
                  <a:pt x="845157" y="1518603"/>
                </a:lnTo>
                <a:lnTo>
                  <a:pt x="852456" y="1510665"/>
                </a:lnTo>
                <a:lnTo>
                  <a:pt x="860389" y="1503680"/>
                </a:lnTo>
                <a:lnTo>
                  <a:pt x="868006" y="1496695"/>
                </a:lnTo>
                <a:lnTo>
                  <a:pt x="876574" y="1490028"/>
                </a:lnTo>
                <a:lnTo>
                  <a:pt x="885460" y="1483995"/>
                </a:lnTo>
                <a:lnTo>
                  <a:pt x="894028" y="1478280"/>
                </a:lnTo>
                <a:lnTo>
                  <a:pt x="903549" y="1472883"/>
                </a:lnTo>
                <a:lnTo>
                  <a:pt x="913069" y="1468120"/>
                </a:lnTo>
                <a:lnTo>
                  <a:pt x="922907" y="1463358"/>
                </a:lnTo>
                <a:lnTo>
                  <a:pt x="933062" y="1459548"/>
                </a:lnTo>
                <a:lnTo>
                  <a:pt x="943217" y="1456055"/>
                </a:lnTo>
                <a:lnTo>
                  <a:pt x="954007" y="1453198"/>
                </a:lnTo>
                <a:lnTo>
                  <a:pt x="964479" y="1450340"/>
                </a:lnTo>
                <a:lnTo>
                  <a:pt x="975586" y="1448435"/>
                </a:lnTo>
                <a:lnTo>
                  <a:pt x="986376" y="1447165"/>
                </a:lnTo>
                <a:lnTo>
                  <a:pt x="997483" y="1446530"/>
                </a:lnTo>
                <a:lnTo>
                  <a:pt x="1008908" y="1446213"/>
                </a:lnTo>
                <a:lnTo>
                  <a:pt x="1023823" y="1444625"/>
                </a:lnTo>
                <a:lnTo>
                  <a:pt x="1064127" y="1441133"/>
                </a:lnTo>
                <a:lnTo>
                  <a:pt x="1125057" y="1436688"/>
                </a:lnTo>
                <a:lnTo>
                  <a:pt x="1161869" y="1434148"/>
                </a:lnTo>
                <a:lnTo>
                  <a:pt x="1201855" y="1431925"/>
                </a:lnTo>
                <a:close/>
                <a:moveTo>
                  <a:pt x="1234924" y="758736"/>
                </a:moveTo>
                <a:lnTo>
                  <a:pt x="1231435" y="759053"/>
                </a:lnTo>
                <a:lnTo>
                  <a:pt x="1227945" y="760005"/>
                </a:lnTo>
                <a:lnTo>
                  <a:pt x="1224455" y="760957"/>
                </a:lnTo>
                <a:lnTo>
                  <a:pt x="1221283" y="762544"/>
                </a:lnTo>
                <a:lnTo>
                  <a:pt x="1218110" y="764449"/>
                </a:lnTo>
                <a:lnTo>
                  <a:pt x="1214621" y="766670"/>
                </a:lnTo>
                <a:lnTo>
                  <a:pt x="1211765" y="769527"/>
                </a:lnTo>
                <a:lnTo>
                  <a:pt x="1208593" y="772066"/>
                </a:lnTo>
                <a:lnTo>
                  <a:pt x="1202565" y="778097"/>
                </a:lnTo>
                <a:lnTo>
                  <a:pt x="1196855" y="785079"/>
                </a:lnTo>
                <a:lnTo>
                  <a:pt x="1190827" y="792697"/>
                </a:lnTo>
                <a:lnTo>
                  <a:pt x="1179406" y="808884"/>
                </a:lnTo>
                <a:lnTo>
                  <a:pt x="1170840" y="820310"/>
                </a:lnTo>
                <a:lnTo>
                  <a:pt x="1162909" y="832689"/>
                </a:lnTo>
                <a:lnTo>
                  <a:pt x="1154344" y="845384"/>
                </a:lnTo>
                <a:lnTo>
                  <a:pt x="1146412" y="858397"/>
                </a:lnTo>
                <a:lnTo>
                  <a:pt x="1143874" y="871093"/>
                </a:lnTo>
                <a:lnTo>
                  <a:pt x="1141336" y="884106"/>
                </a:lnTo>
                <a:lnTo>
                  <a:pt x="1139433" y="897437"/>
                </a:lnTo>
                <a:lnTo>
                  <a:pt x="1137847" y="910768"/>
                </a:lnTo>
                <a:lnTo>
                  <a:pt x="1135943" y="924098"/>
                </a:lnTo>
                <a:lnTo>
                  <a:pt x="1134991" y="937429"/>
                </a:lnTo>
                <a:lnTo>
                  <a:pt x="1134674" y="951077"/>
                </a:lnTo>
                <a:lnTo>
                  <a:pt x="1134357" y="965042"/>
                </a:lnTo>
                <a:lnTo>
                  <a:pt x="1134357" y="974881"/>
                </a:lnTo>
                <a:lnTo>
                  <a:pt x="1134991" y="984720"/>
                </a:lnTo>
                <a:lnTo>
                  <a:pt x="1135626" y="994560"/>
                </a:lnTo>
                <a:lnTo>
                  <a:pt x="1136578" y="1004399"/>
                </a:lnTo>
                <a:lnTo>
                  <a:pt x="1137847" y="1013921"/>
                </a:lnTo>
                <a:lnTo>
                  <a:pt x="1139433" y="1023760"/>
                </a:lnTo>
                <a:lnTo>
                  <a:pt x="1141019" y="1032964"/>
                </a:lnTo>
                <a:lnTo>
                  <a:pt x="1142923" y="1042486"/>
                </a:lnTo>
                <a:lnTo>
                  <a:pt x="1144826" y="1052008"/>
                </a:lnTo>
                <a:lnTo>
                  <a:pt x="1147364" y="1061213"/>
                </a:lnTo>
                <a:lnTo>
                  <a:pt x="1150219" y="1070417"/>
                </a:lnTo>
                <a:lnTo>
                  <a:pt x="1152757" y="1079304"/>
                </a:lnTo>
                <a:lnTo>
                  <a:pt x="1155613" y="1088509"/>
                </a:lnTo>
                <a:lnTo>
                  <a:pt x="1158785" y="1097396"/>
                </a:lnTo>
                <a:lnTo>
                  <a:pt x="1162592" y="1106283"/>
                </a:lnTo>
                <a:lnTo>
                  <a:pt x="1166082" y="1114852"/>
                </a:lnTo>
                <a:lnTo>
                  <a:pt x="1169571" y="1123739"/>
                </a:lnTo>
                <a:lnTo>
                  <a:pt x="1174013" y="1132309"/>
                </a:lnTo>
                <a:lnTo>
                  <a:pt x="1177820" y="1140879"/>
                </a:lnTo>
                <a:lnTo>
                  <a:pt x="1181944" y="1148813"/>
                </a:lnTo>
                <a:lnTo>
                  <a:pt x="1191144" y="1165318"/>
                </a:lnTo>
                <a:lnTo>
                  <a:pt x="1200979" y="1181188"/>
                </a:lnTo>
                <a:lnTo>
                  <a:pt x="1211131" y="1196105"/>
                </a:lnTo>
                <a:lnTo>
                  <a:pt x="1221917" y="1211340"/>
                </a:lnTo>
                <a:lnTo>
                  <a:pt x="1233021" y="1225306"/>
                </a:lnTo>
                <a:lnTo>
                  <a:pt x="1244442" y="1238954"/>
                </a:lnTo>
                <a:lnTo>
                  <a:pt x="1256497" y="1251967"/>
                </a:lnTo>
                <a:lnTo>
                  <a:pt x="1268553" y="1264028"/>
                </a:lnTo>
                <a:lnTo>
                  <a:pt x="1280925" y="1275771"/>
                </a:lnTo>
                <a:lnTo>
                  <a:pt x="1293615" y="1286880"/>
                </a:lnTo>
                <a:lnTo>
                  <a:pt x="1306622" y="1297037"/>
                </a:lnTo>
                <a:lnTo>
                  <a:pt x="1319312" y="1306559"/>
                </a:lnTo>
                <a:lnTo>
                  <a:pt x="1332319" y="1315446"/>
                </a:lnTo>
                <a:lnTo>
                  <a:pt x="1345644" y="1323063"/>
                </a:lnTo>
                <a:lnTo>
                  <a:pt x="1358651" y="1330363"/>
                </a:lnTo>
                <a:lnTo>
                  <a:pt x="1371341" y="1336711"/>
                </a:lnTo>
                <a:lnTo>
                  <a:pt x="1384031" y="1341789"/>
                </a:lnTo>
                <a:lnTo>
                  <a:pt x="1390375" y="1344329"/>
                </a:lnTo>
                <a:lnTo>
                  <a:pt x="1396720" y="1346233"/>
                </a:lnTo>
                <a:lnTo>
                  <a:pt x="1403065" y="1348455"/>
                </a:lnTo>
                <a:lnTo>
                  <a:pt x="1409093" y="1350042"/>
                </a:lnTo>
                <a:lnTo>
                  <a:pt x="1415121" y="1351311"/>
                </a:lnTo>
                <a:lnTo>
                  <a:pt x="1421148" y="1352263"/>
                </a:lnTo>
                <a:lnTo>
                  <a:pt x="1427176" y="1353216"/>
                </a:lnTo>
                <a:lnTo>
                  <a:pt x="1432887" y="1353850"/>
                </a:lnTo>
                <a:lnTo>
                  <a:pt x="1438914" y="1354168"/>
                </a:lnTo>
                <a:lnTo>
                  <a:pt x="1444307" y="1354485"/>
                </a:lnTo>
                <a:lnTo>
                  <a:pt x="1450018" y="1354168"/>
                </a:lnTo>
                <a:lnTo>
                  <a:pt x="1455728" y="1353850"/>
                </a:lnTo>
                <a:lnTo>
                  <a:pt x="1461756" y="1353216"/>
                </a:lnTo>
                <a:lnTo>
                  <a:pt x="1467467" y="1352263"/>
                </a:lnTo>
                <a:lnTo>
                  <a:pt x="1473811" y="1351311"/>
                </a:lnTo>
                <a:lnTo>
                  <a:pt x="1479522" y="1350042"/>
                </a:lnTo>
                <a:lnTo>
                  <a:pt x="1485867" y="1348455"/>
                </a:lnTo>
                <a:lnTo>
                  <a:pt x="1491895" y="1346233"/>
                </a:lnTo>
                <a:lnTo>
                  <a:pt x="1498240" y="1344329"/>
                </a:lnTo>
                <a:lnTo>
                  <a:pt x="1504584" y="1341789"/>
                </a:lnTo>
                <a:lnTo>
                  <a:pt x="1517274" y="1336711"/>
                </a:lnTo>
                <a:lnTo>
                  <a:pt x="1530281" y="1330363"/>
                </a:lnTo>
                <a:lnTo>
                  <a:pt x="1543289" y="1323063"/>
                </a:lnTo>
                <a:lnTo>
                  <a:pt x="1556296" y="1315446"/>
                </a:lnTo>
                <a:lnTo>
                  <a:pt x="1569303" y="1306559"/>
                </a:lnTo>
                <a:lnTo>
                  <a:pt x="1581993" y="1297037"/>
                </a:lnTo>
                <a:lnTo>
                  <a:pt x="1595000" y="1286880"/>
                </a:lnTo>
                <a:lnTo>
                  <a:pt x="1607690" y="1275771"/>
                </a:lnTo>
                <a:lnTo>
                  <a:pt x="1620062" y="1264028"/>
                </a:lnTo>
                <a:lnTo>
                  <a:pt x="1632118" y="1251967"/>
                </a:lnTo>
                <a:lnTo>
                  <a:pt x="1644173" y="1238954"/>
                </a:lnTo>
                <a:lnTo>
                  <a:pt x="1655594" y="1225306"/>
                </a:lnTo>
                <a:lnTo>
                  <a:pt x="1666698" y="1211340"/>
                </a:lnTo>
                <a:lnTo>
                  <a:pt x="1677484" y="1196105"/>
                </a:lnTo>
                <a:lnTo>
                  <a:pt x="1687636" y="1181188"/>
                </a:lnTo>
                <a:lnTo>
                  <a:pt x="1697471" y="1165318"/>
                </a:lnTo>
                <a:lnTo>
                  <a:pt x="1706671" y="1148813"/>
                </a:lnTo>
                <a:lnTo>
                  <a:pt x="1710795" y="1140879"/>
                </a:lnTo>
                <a:lnTo>
                  <a:pt x="1714919" y="1132309"/>
                </a:lnTo>
                <a:lnTo>
                  <a:pt x="1719043" y="1123739"/>
                </a:lnTo>
                <a:lnTo>
                  <a:pt x="1722533" y="1114852"/>
                </a:lnTo>
                <a:lnTo>
                  <a:pt x="1726340" y="1106283"/>
                </a:lnTo>
                <a:lnTo>
                  <a:pt x="1729830" y="1097396"/>
                </a:lnTo>
                <a:lnTo>
                  <a:pt x="1733002" y="1088509"/>
                </a:lnTo>
                <a:lnTo>
                  <a:pt x="1735857" y="1079304"/>
                </a:lnTo>
                <a:lnTo>
                  <a:pt x="1738713" y="1070417"/>
                </a:lnTo>
                <a:lnTo>
                  <a:pt x="1741251" y="1061213"/>
                </a:lnTo>
                <a:lnTo>
                  <a:pt x="1743789" y="1052008"/>
                </a:lnTo>
                <a:lnTo>
                  <a:pt x="1745692" y="1042486"/>
                </a:lnTo>
                <a:lnTo>
                  <a:pt x="1747596" y="1032964"/>
                </a:lnTo>
                <a:lnTo>
                  <a:pt x="1749499" y="1023760"/>
                </a:lnTo>
                <a:lnTo>
                  <a:pt x="1751085" y="1013921"/>
                </a:lnTo>
                <a:lnTo>
                  <a:pt x="1752037" y="1004399"/>
                </a:lnTo>
                <a:lnTo>
                  <a:pt x="1752989" y="994560"/>
                </a:lnTo>
                <a:lnTo>
                  <a:pt x="1753623" y="984720"/>
                </a:lnTo>
                <a:lnTo>
                  <a:pt x="1754258" y="974881"/>
                </a:lnTo>
                <a:lnTo>
                  <a:pt x="1754258" y="965042"/>
                </a:lnTo>
                <a:lnTo>
                  <a:pt x="1753941" y="952981"/>
                </a:lnTo>
                <a:lnTo>
                  <a:pt x="1753306" y="941237"/>
                </a:lnTo>
                <a:lnTo>
                  <a:pt x="1738078" y="940603"/>
                </a:lnTo>
                <a:lnTo>
                  <a:pt x="1722216" y="939968"/>
                </a:lnTo>
                <a:lnTo>
                  <a:pt x="1706036" y="938698"/>
                </a:lnTo>
                <a:lnTo>
                  <a:pt x="1689539" y="937429"/>
                </a:lnTo>
                <a:lnTo>
                  <a:pt x="1673360" y="936159"/>
                </a:lnTo>
                <a:lnTo>
                  <a:pt x="1656228" y="934255"/>
                </a:lnTo>
                <a:lnTo>
                  <a:pt x="1639732" y="932350"/>
                </a:lnTo>
                <a:lnTo>
                  <a:pt x="1622917" y="929811"/>
                </a:lnTo>
                <a:lnTo>
                  <a:pt x="1605786" y="927272"/>
                </a:lnTo>
                <a:lnTo>
                  <a:pt x="1588972" y="924733"/>
                </a:lnTo>
                <a:lnTo>
                  <a:pt x="1571841" y="921876"/>
                </a:lnTo>
                <a:lnTo>
                  <a:pt x="1555027" y="918385"/>
                </a:lnTo>
                <a:lnTo>
                  <a:pt x="1538213" y="915211"/>
                </a:lnTo>
                <a:lnTo>
                  <a:pt x="1521716" y="911720"/>
                </a:lnTo>
                <a:lnTo>
                  <a:pt x="1505219" y="907911"/>
                </a:lnTo>
                <a:lnTo>
                  <a:pt x="1489357" y="903785"/>
                </a:lnTo>
                <a:lnTo>
                  <a:pt x="1473494" y="899659"/>
                </a:lnTo>
                <a:lnTo>
                  <a:pt x="1457949" y="894898"/>
                </a:lnTo>
                <a:lnTo>
                  <a:pt x="1443038" y="890137"/>
                </a:lnTo>
                <a:lnTo>
                  <a:pt x="1428445" y="885376"/>
                </a:lnTo>
                <a:lnTo>
                  <a:pt x="1413852" y="879980"/>
                </a:lnTo>
                <a:lnTo>
                  <a:pt x="1400210" y="874902"/>
                </a:lnTo>
                <a:lnTo>
                  <a:pt x="1387203" y="868871"/>
                </a:lnTo>
                <a:lnTo>
                  <a:pt x="1374830" y="863476"/>
                </a:lnTo>
                <a:lnTo>
                  <a:pt x="1363092" y="857128"/>
                </a:lnTo>
                <a:lnTo>
                  <a:pt x="1351671" y="851097"/>
                </a:lnTo>
                <a:lnTo>
                  <a:pt x="1341202" y="844432"/>
                </a:lnTo>
                <a:lnTo>
                  <a:pt x="1331367" y="837449"/>
                </a:lnTo>
                <a:lnTo>
                  <a:pt x="1322802" y="830784"/>
                </a:lnTo>
                <a:lnTo>
                  <a:pt x="1314871" y="823484"/>
                </a:lnTo>
                <a:lnTo>
                  <a:pt x="1311064" y="819993"/>
                </a:lnTo>
                <a:lnTo>
                  <a:pt x="1307574" y="816501"/>
                </a:lnTo>
                <a:lnTo>
                  <a:pt x="1304401" y="812375"/>
                </a:lnTo>
                <a:lnTo>
                  <a:pt x="1301546" y="808884"/>
                </a:lnTo>
                <a:lnTo>
                  <a:pt x="1295519" y="800949"/>
                </a:lnTo>
                <a:lnTo>
                  <a:pt x="1289808" y="793966"/>
                </a:lnTo>
                <a:lnTo>
                  <a:pt x="1284098" y="787618"/>
                </a:lnTo>
                <a:lnTo>
                  <a:pt x="1279022" y="782223"/>
                </a:lnTo>
                <a:lnTo>
                  <a:pt x="1273628" y="777144"/>
                </a:lnTo>
                <a:lnTo>
                  <a:pt x="1268870" y="772701"/>
                </a:lnTo>
                <a:lnTo>
                  <a:pt x="1264111" y="769210"/>
                </a:lnTo>
                <a:lnTo>
                  <a:pt x="1259352" y="766036"/>
                </a:lnTo>
                <a:lnTo>
                  <a:pt x="1255228" y="763496"/>
                </a:lnTo>
                <a:lnTo>
                  <a:pt x="1250787" y="761592"/>
                </a:lnTo>
                <a:lnTo>
                  <a:pt x="1246662" y="760005"/>
                </a:lnTo>
                <a:lnTo>
                  <a:pt x="1242856" y="759053"/>
                </a:lnTo>
                <a:lnTo>
                  <a:pt x="1238731" y="758736"/>
                </a:lnTo>
                <a:lnTo>
                  <a:pt x="1234924" y="758736"/>
                </a:lnTo>
                <a:close/>
                <a:moveTo>
                  <a:pt x="1434156" y="487363"/>
                </a:moveTo>
                <a:lnTo>
                  <a:pt x="1444307" y="487363"/>
                </a:lnTo>
                <a:lnTo>
                  <a:pt x="1454459" y="487363"/>
                </a:lnTo>
                <a:lnTo>
                  <a:pt x="1464929" y="487998"/>
                </a:lnTo>
                <a:lnTo>
                  <a:pt x="1475080" y="488633"/>
                </a:lnTo>
                <a:lnTo>
                  <a:pt x="1485232" y="489585"/>
                </a:lnTo>
                <a:lnTo>
                  <a:pt x="1495067" y="491172"/>
                </a:lnTo>
                <a:lnTo>
                  <a:pt x="1504902" y="493076"/>
                </a:lnTo>
                <a:lnTo>
                  <a:pt x="1514736" y="494981"/>
                </a:lnTo>
                <a:lnTo>
                  <a:pt x="1524571" y="497202"/>
                </a:lnTo>
                <a:lnTo>
                  <a:pt x="1534406" y="499424"/>
                </a:lnTo>
                <a:lnTo>
                  <a:pt x="1543923" y="502598"/>
                </a:lnTo>
                <a:lnTo>
                  <a:pt x="1553441" y="505455"/>
                </a:lnTo>
                <a:lnTo>
                  <a:pt x="1562641" y="508946"/>
                </a:lnTo>
                <a:lnTo>
                  <a:pt x="1571841" y="512437"/>
                </a:lnTo>
                <a:lnTo>
                  <a:pt x="1581358" y="516564"/>
                </a:lnTo>
                <a:lnTo>
                  <a:pt x="1590241" y="520372"/>
                </a:lnTo>
                <a:lnTo>
                  <a:pt x="1599441" y="524816"/>
                </a:lnTo>
                <a:lnTo>
                  <a:pt x="1608007" y="529577"/>
                </a:lnTo>
                <a:lnTo>
                  <a:pt x="1616890" y="534338"/>
                </a:lnTo>
                <a:lnTo>
                  <a:pt x="1625773" y="539733"/>
                </a:lnTo>
                <a:lnTo>
                  <a:pt x="1634338" y="545129"/>
                </a:lnTo>
                <a:lnTo>
                  <a:pt x="1642587" y="550842"/>
                </a:lnTo>
                <a:lnTo>
                  <a:pt x="1650835" y="556555"/>
                </a:lnTo>
                <a:lnTo>
                  <a:pt x="1659084" y="562903"/>
                </a:lnTo>
                <a:lnTo>
                  <a:pt x="1667015" y="568934"/>
                </a:lnTo>
                <a:lnTo>
                  <a:pt x="1674946" y="575599"/>
                </a:lnTo>
                <a:lnTo>
                  <a:pt x="1682560" y="582264"/>
                </a:lnTo>
                <a:lnTo>
                  <a:pt x="1690174" y="589247"/>
                </a:lnTo>
                <a:lnTo>
                  <a:pt x="1697788" y="596547"/>
                </a:lnTo>
                <a:lnTo>
                  <a:pt x="1705084" y="603847"/>
                </a:lnTo>
                <a:lnTo>
                  <a:pt x="1712064" y="611465"/>
                </a:lnTo>
                <a:lnTo>
                  <a:pt x="1719043" y="619399"/>
                </a:lnTo>
                <a:lnTo>
                  <a:pt x="1726023" y="627334"/>
                </a:lnTo>
                <a:lnTo>
                  <a:pt x="1732685" y="635586"/>
                </a:lnTo>
                <a:lnTo>
                  <a:pt x="1739347" y="644156"/>
                </a:lnTo>
                <a:lnTo>
                  <a:pt x="1745375" y="652408"/>
                </a:lnTo>
                <a:lnTo>
                  <a:pt x="1751720" y="661295"/>
                </a:lnTo>
                <a:lnTo>
                  <a:pt x="1757747" y="670183"/>
                </a:lnTo>
                <a:lnTo>
                  <a:pt x="1763775" y="679387"/>
                </a:lnTo>
                <a:lnTo>
                  <a:pt x="1769168" y="688909"/>
                </a:lnTo>
                <a:lnTo>
                  <a:pt x="1774879" y="698113"/>
                </a:lnTo>
                <a:lnTo>
                  <a:pt x="1779955" y="707635"/>
                </a:lnTo>
                <a:lnTo>
                  <a:pt x="1785031" y="717474"/>
                </a:lnTo>
                <a:lnTo>
                  <a:pt x="1789789" y="727631"/>
                </a:lnTo>
                <a:lnTo>
                  <a:pt x="1794548" y="737470"/>
                </a:lnTo>
                <a:lnTo>
                  <a:pt x="1799307" y="747944"/>
                </a:lnTo>
                <a:lnTo>
                  <a:pt x="1803431" y="758418"/>
                </a:lnTo>
                <a:lnTo>
                  <a:pt x="1807555" y="768892"/>
                </a:lnTo>
                <a:lnTo>
                  <a:pt x="1811362" y="779049"/>
                </a:lnTo>
                <a:lnTo>
                  <a:pt x="1815169" y="789840"/>
                </a:lnTo>
                <a:lnTo>
                  <a:pt x="1818659" y="800949"/>
                </a:lnTo>
                <a:lnTo>
                  <a:pt x="1821831" y="812058"/>
                </a:lnTo>
                <a:lnTo>
                  <a:pt x="1825004" y="823167"/>
                </a:lnTo>
                <a:lnTo>
                  <a:pt x="1827542" y="834275"/>
                </a:lnTo>
                <a:lnTo>
                  <a:pt x="1830397" y="845702"/>
                </a:lnTo>
                <a:lnTo>
                  <a:pt x="1832618" y="857445"/>
                </a:lnTo>
                <a:lnTo>
                  <a:pt x="1834839" y="868871"/>
                </a:lnTo>
                <a:lnTo>
                  <a:pt x="1836425" y="880615"/>
                </a:lnTo>
                <a:lnTo>
                  <a:pt x="1838011" y="892359"/>
                </a:lnTo>
                <a:lnTo>
                  <a:pt x="1839597" y="904420"/>
                </a:lnTo>
                <a:lnTo>
                  <a:pt x="1840549" y="916163"/>
                </a:lnTo>
                <a:lnTo>
                  <a:pt x="1841818" y="928224"/>
                </a:lnTo>
                <a:lnTo>
                  <a:pt x="1842453" y="940603"/>
                </a:lnTo>
                <a:lnTo>
                  <a:pt x="1842770" y="952664"/>
                </a:lnTo>
                <a:lnTo>
                  <a:pt x="1843087" y="965042"/>
                </a:lnTo>
                <a:lnTo>
                  <a:pt x="1842770" y="978055"/>
                </a:lnTo>
                <a:lnTo>
                  <a:pt x="1842135" y="990751"/>
                </a:lnTo>
                <a:lnTo>
                  <a:pt x="1841501" y="1003129"/>
                </a:lnTo>
                <a:lnTo>
                  <a:pt x="1839915" y="1015508"/>
                </a:lnTo>
                <a:lnTo>
                  <a:pt x="1838328" y="1027886"/>
                </a:lnTo>
                <a:lnTo>
                  <a:pt x="1836742" y="1039947"/>
                </a:lnTo>
                <a:lnTo>
                  <a:pt x="1834521" y="1052008"/>
                </a:lnTo>
                <a:lnTo>
                  <a:pt x="1832301" y="1064069"/>
                </a:lnTo>
                <a:lnTo>
                  <a:pt x="1829128" y="1075813"/>
                </a:lnTo>
                <a:lnTo>
                  <a:pt x="1826273" y="1087556"/>
                </a:lnTo>
                <a:lnTo>
                  <a:pt x="1823100" y="1098983"/>
                </a:lnTo>
                <a:lnTo>
                  <a:pt x="1819611" y="1110409"/>
                </a:lnTo>
                <a:lnTo>
                  <a:pt x="1815487" y="1121835"/>
                </a:lnTo>
                <a:lnTo>
                  <a:pt x="1811679" y="1132944"/>
                </a:lnTo>
                <a:lnTo>
                  <a:pt x="1807238" y="1144053"/>
                </a:lnTo>
                <a:lnTo>
                  <a:pt x="1802479" y="1154844"/>
                </a:lnTo>
                <a:lnTo>
                  <a:pt x="1797721" y="1165635"/>
                </a:lnTo>
                <a:lnTo>
                  <a:pt x="1792645" y="1176109"/>
                </a:lnTo>
                <a:lnTo>
                  <a:pt x="1787569" y="1186583"/>
                </a:lnTo>
                <a:lnTo>
                  <a:pt x="1781858" y="1196740"/>
                </a:lnTo>
                <a:lnTo>
                  <a:pt x="1776465" y="1206897"/>
                </a:lnTo>
                <a:lnTo>
                  <a:pt x="1770120" y="1216736"/>
                </a:lnTo>
                <a:lnTo>
                  <a:pt x="1764410" y="1226575"/>
                </a:lnTo>
                <a:lnTo>
                  <a:pt x="1758065" y="1236097"/>
                </a:lnTo>
                <a:lnTo>
                  <a:pt x="1751720" y="1245619"/>
                </a:lnTo>
                <a:lnTo>
                  <a:pt x="1745058" y="1254823"/>
                </a:lnTo>
                <a:lnTo>
                  <a:pt x="1738395" y="1263710"/>
                </a:lnTo>
                <a:lnTo>
                  <a:pt x="1731416" y="1272597"/>
                </a:lnTo>
                <a:lnTo>
                  <a:pt x="1724119" y="1281484"/>
                </a:lnTo>
                <a:lnTo>
                  <a:pt x="1717140" y="1290054"/>
                </a:lnTo>
                <a:lnTo>
                  <a:pt x="1709843" y="1298306"/>
                </a:lnTo>
                <a:lnTo>
                  <a:pt x="1702229" y="1306241"/>
                </a:lnTo>
                <a:lnTo>
                  <a:pt x="1694933" y="1314493"/>
                </a:lnTo>
                <a:lnTo>
                  <a:pt x="1687001" y="1321793"/>
                </a:lnTo>
                <a:lnTo>
                  <a:pt x="1679070" y="1329411"/>
                </a:lnTo>
                <a:lnTo>
                  <a:pt x="1671456" y="1336711"/>
                </a:lnTo>
                <a:lnTo>
                  <a:pt x="1663525" y="1343694"/>
                </a:lnTo>
                <a:lnTo>
                  <a:pt x="1655277" y="1350676"/>
                </a:lnTo>
                <a:lnTo>
                  <a:pt x="1647663" y="1357024"/>
                </a:lnTo>
                <a:lnTo>
                  <a:pt x="1639414" y="1363690"/>
                </a:lnTo>
                <a:lnTo>
                  <a:pt x="1630849" y="1369720"/>
                </a:lnTo>
                <a:lnTo>
                  <a:pt x="1622917" y="1375751"/>
                </a:lnTo>
                <a:lnTo>
                  <a:pt x="1614669" y="1381464"/>
                </a:lnTo>
                <a:lnTo>
                  <a:pt x="1606103" y="1387177"/>
                </a:lnTo>
                <a:lnTo>
                  <a:pt x="1597855" y="1392255"/>
                </a:lnTo>
                <a:lnTo>
                  <a:pt x="1589607" y="1397333"/>
                </a:lnTo>
                <a:lnTo>
                  <a:pt x="1581041" y="1402094"/>
                </a:lnTo>
                <a:lnTo>
                  <a:pt x="1572792" y="1406855"/>
                </a:lnTo>
                <a:lnTo>
                  <a:pt x="1564544" y="1410981"/>
                </a:lnTo>
                <a:lnTo>
                  <a:pt x="1555979" y="1414790"/>
                </a:lnTo>
                <a:lnTo>
                  <a:pt x="1547730" y="1418916"/>
                </a:lnTo>
                <a:lnTo>
                  <a:pt x="1539164" y="1422408"/>
                </a:lnTo>
                <a:lnTo>
                  <a:pt x="1531233" y="1425582"/>
                </a:lnTo>
                <a:lnTo>
                  <a:pt x="1522668" y="1428438"/>
                </a:lnTo>
                <a:lnTo>
                  <a:pt x="1514419" y="1431295"/>
                </a:lnTo>
                <a:lnTo>
                  <a:pt x="1506171" y="1433516"/>
                </a:lnTo>
                <a:lnTo>
                  <a:pt x="1498557" y="1435738"/>
                </a:lnTo>
                <a:lnTo>
                  <a:pt x="1490308" y="1437643"/>
                </a:lnTo>
                <a:lnTo>
                  <a:pt x="1482377" y="1439229"/>
                </a:lnTo>
                <a:lnTo>
                  <a:pt x="1474763" y="1440816"/>
                </a:lnTo>
                <a:lnTo>
                  <a:pt x="1466832" y="1441769"/>
                </a:lnTo>
                <a:lnTo>
                  <a:pt x="1459218" y="1442403"/>
                </a:lnTo>
                <a:lnTo>
                  <a:pt x="1451921" y="1443038"/>
                </a:lnTo>
                <a:lnTo>
                  <a:pt x="1444307" y="1443038"/>
                </a:lnTo>
                <a:lnTo>
                  <a:pt x="1436694" y="1443038"/>
                </a:lnTo>
                <a:lnTo>
                  <a:pt x="1429397" y="1442403"/>
                </a:lnTo>
                <a:lnTo>
                  <a:pt x="1421783" y="1441769"/>
                </a:lnTo>
                <a:lnTo>
                  <a:pt x="1413852" y="1440816"/>
                </a:lnTo>
                <a:lnTo>
                  <a:pt x="1406238" y="1439229"/>
                </a:lnTo>
                <a:lnTo>
                  <a:pt x="1398307" y="1437643"/>
                </a:lnTo>
                <a:lnTo>
                  <a:pt x="1390058" y="1435738"/>
                </a:lnTo>
                <a:lnTo>
                  <a:pt x="1382444" y="1433516"/>
                </a:lnTo>
                <a:lnTo>
                  <a:pt x="1374196" y="1431295"/>
                </a:lnTo>
                <a:lnTo>
                  <a:pt x="1365630" y="1428438"/>
                </a:lnTo>
                <a:lnTo>
                  <a:pt x="1357699" y="1425582"/>
                </a:lnTo>
                <a:lnTo>
                  <a:pt x="1349451" y="1422408"/>
                </a:lnTo>
                <a:lnTo>
                  <a:pt x="1340885" y="1418916"/>
                </a:lnTo>
                <a:lnTo>
                  <a:pt x="1332636" y="1414790"/>
                </a:lnTo>
                <a:lnTo>
                  <a:pt x="1324388" y="1410981"/>
                </a:lnTo>
                <a:lnTo>
                  <a:pt x="1315822" y="1406855"/>
                </a:lnTo>
                <a:lnTo>
                  <a:pt x="1307574" y="1402094"/>
                </a:lnTo>
                <a:lnTo>
                  <a:pt x="1299326" y="1397333"/>
                </a:lnTo>
                <a:lnTo>
                  <a:pt x="1290760" y="1392255"/>
                </a:lnTo>
                <a:lnTo>
                  <a:pt x="1282511" y="1387177"/>
                </a:lnTo>
                <a:lnTo>
                  <a:pt x="1273946" y="1381464"/>
                </a:lnTo>
                <a:lnTo>
                  <a:pt x="1266015" y="1375751"/>
                </a:lnTo>
                <a:lnTo>
                  <a:pt x="1257449" y="1369720"/>
                </a:lnTo>
                <a:lnTo>
                  <a:pt x="1249200" y="1363690"/>
                </a:lnTo>
                <a:lnTo>
                  <a:pt x="1241269" y="1357024"/>
                </a:lnTo>
                <a:lnTo>
                  <a:pt x="1233338" y="1350676"/>
                </a:lnTo>
                <a:lnTo>
                  <a:pt x="1225090" y="1343694"/>
                </a:lnTo>
                <a:lnTo>
                  <a:pt x="1217158" y="1336711"/>
                </a:lnTo>
                <a:lnTo>
                  <a:pt x="1209227" y="1329411"/>
                </a:lnTo>
                <a:lnTo>
                  <a:pt x="1201613" y="1321793"/>
                </a:lnTo>
                <a:lnTo>
                  <a:pt x="1193682" y="1314493"/>
                </a:lnTo>
                <a:lnTo>
                  <a:pt x="1186386" y="1306241"/>
                </a:lnTo>
                <a:lnTo>
                  <a:pt x="1178772" y="1298306"/>
                </a:lnTo>
                <a:lnTo>
                  <a:pt x="1171792" y="1290054"/>
                </a:lnTo>
                <a:lnTo>
                  <a:pt x="1164495" y="1281484"/>
                </a:lnTo>
                <a:lnTo>
                  <a:pt x="1157199" y="1272597"/>
                </a:lnTo>
                <a:lnTo>
                  <a:pt x="1150537" y="1263710"/>
                </a:lnTo>
                <a:lnTo>
                  <a:pt x="1143557" y="1254823"/>
                </a:lnTo>
                <a:lnTo>
                  <a:pt x="1137212" y="1245619"/>
                </a:lnTo>
                <a:lnTo>
                  <a:pt x="1130550" y="1236097"/>
                </a:lnTo>
                <a:lnTo>
                  <a:pt x="1124205" y="1226575"/>
                </a:lnTo>
                <a:lnTo>
                  <a:pt x="1118177" y="1216736"/>
                </a:lnTo>
                <a:lnTo>
                  <a:pt x="1112150" y="1206897"/>
                </a:lnTo>
                <a:lnTo>
                  <a:pt x="1106756" y="1196740"/>
                </a:lnTo>
                <a:lnTo>
                  <a:pt x="1101046" y="1186583"/>
                </a:lnTo>
                <a:lnTo>
                  <a:pt x="1095970" y="1176109"/>
                </a:lnTo>
                <a:lnTo>
                  <a:pt x="1091211" y="1165635"/>
                </a:lnTo>
                <a:lnTo>
                  <a:pt x="1086135" y="1154844"/>
                </a:lnTo>
                <a:lnTo>
                  <a:pt x="1081694" y="1144053"/>
                </a:lnTo>
                <a:lnTo>
                  <a:pt x="1076935" y="1132944"/>
                </a:lnTo>
                <a:lnTo>
                  <a:pt x="1073128" y="1121835"/>
                </a:lnTo>
                <a:lnTo>
                  <a:pt x="1069321" y="1110409"/>
                </a:lnTo>
                <a:lnTo>
                  <a:pt x="1065514" y="1098983"/>
                </a:lnTo>
                <a:lnTo>
                  <a:pt x="1062342" y="1087556"/>
                </a:lnTo>
                <a:lnTo>
                  <a:pt x="1059487" y="1075813"/>
                </a:lnTo>
                <a:lnTo>
                  <a:pt x="1056631" y="1064069"/>
                </a:lnTo>
                <a:lnTo>
                  <a:pt x="1054093" y="1052008"/>
                </a:lnTo>
                <a:lnTo>
                  <a:pt x="1051873" y="1039947"/>
                </a:lnTo>
                <a:lnTo>
                  <a:pt x="1050286" y="1027886"/>
                </a:lnTo>
                <a:lnTo>
                  <a:pt x="1048700" y="1015508"/>
                </a:lnTo>
                <a:lnTo>
                  <a:pt x="1047431" y="1003129"/>
                </a:lnTo>
                <a:lnTo>
                  <a:pt x="1046797" y="990751"/>
                </a:lnTo>
                <a:lnTo>
                  <a:pt x="1046162" y="978055"/>
                </a:lnTo>
                <a:lnTo>
                  <a:pt x="1046162" y="965042"/>
                </a:lnTo>
                <a:lnTo>
                  <a:pt x="1046162" y="952664"/>
                </a:lnTo>
                <a:lnTo>
                  <a:pt x="1046479" y="940603"/>
                </a:lnTo>
                <a:lnTo>
                  <a:pt x="1047114" y="928224"/>
                </a:lnTo>
                <a:lnTo>
                  <a:pt x="1048066" y="916163"/>
                </a:lnTo>
                <a:lnTo>
                  <a:pt x="1049017" y="904420"/>
                </a:lnTo>
                <a:lnTo>
                  <a:pt x="1050604" y="892359"/>
                </a:lnTo>
                <a:lnTo>
                  <a:pt x="1052190" y="880615"/>
                </a:lnTo>
                <a:lnTo>
                  <a:pt x="1053776" y="868871"/>
                </a:lnTo>
                <a:lnTo>
                  <a:pt x="1056314" y="857445"/>
                </a:lnTo>
                <a:lnTo>
                  <a:pt x="1058535" y="845702"/>
                </a:lnTo>
                <a:lnTo>
                  <a:pt x="1061073" y="834275"/>
                </a:lnTo>
                <a:lnTo>
                  <a:pt x="1063928" y="823167"/>
                </a:lnTo>
                <a:lnTo>
                  <a:pt x="1066783" y="812058"/>
                </a:lnTo>
                <a:lnTo>
                  <a:pt x="1070273" y="800949"/>
                </a:lnTo>
                <a:lnTo>
                  <a:pt x="1073446" y="789840"/>
                </a:lnTo>
                <a:lnTo>
                  <a:pt x="1077252" y="779049"/>
                </a:lnTo>
                <a:lnTo>
                  <a:pt x="1081377" y="768892"/>
                </a:lnTo>
                <a:lnTo>
                  <a:pt x="1085184" y="758418"/>
                </a:lnTo>
                <a:lnTo>
                  <a:pt x="1089308" y="747944"/>
                </a:lnTo>
                <a:lnTo>
                  <a:pt x="1094067" y="737470"/>
                </a:lnTo>
                <a:lnTo>
                  <a:pt x="1098825" y="727631"/>
                </a:lnTo>
                <a:lnTo>
                  <a:pt x="1103901" y="717474"/>
                </a:lnTo>
                <a:lnTo>
                  <a:pt x="1108660" y="707635"/>
                </a:lnTo>
                <a:lnTo>
                  <a:pt x="1114053" y="698113"/>
                </a:lnTo>
                <a:lnTo>
                  <a:pt x="1119446" y="688909"/>
                </a:lnTo>
                <a:lnTo>
                  <a:pt x="1124840" y="679387"/>
                </a:lnTo>
                <a:lnTo>
                  <a:pt x="1130867" y="670183"/>
                </a:lnTo>
                <a:lnTo>
                  <a:pt x="1137212" y="661295"/>
                </a:lnTo>
                <a:lnTo>
                  <a:pt x="1143240" y="652408"/>
                </a:lnTo>
                <a:lnTo>
                  <a:pt x="1149585" y="644156"/>
                </a:lnTo>
                <a:lnTo>
                  <a:pt x="1155930" y="635586"/>
                </a:lnTo>
                <a:lnTo>
                  <a:pt x="1162909" y="627334"/>
                </a:lnTo>
                <a:lnTo>
                  <a:pt x="1169571" y="619399"/>
                </a:lnTo>
                <a:lnTo>
                  <a:pt x="1176551" y="611465"/>
                </a:lnTo>
                <a:lnTo>
                  <a:pt x="1183848" y="603847"/>
                </a:lnTo>
                <a:lnTo>
                  <a:pt x="1190827" y="596547"/>
                </a:lnTo>
                <a:lnTo>
                  <a:pt x="1198441" y="589247"/>
                </a:lnTo>
                <a:lnTo>
                  <a:pt x="1206372" y="582264"/>
                </a:lnTo>
                <a:lnTo>
                  <a:pt x="1213669" y="575599"/>
                </a:lnTo>
                <a:lnTo>
                  <a:pt x="1221917" y="568934"/>
                </a:lnTo>
                <a:lnTo>
                  <a:pt x="1229848" y="562903"/>
                </a:lnTo>
                <a:lnTo>
                  <a:pt x="1237780" y="556555"/>
                </a:lnTo>
                <a:lnTo>
                  <a:pt x="1246028" y="550842"/>
                </a:lnTo>
                <a:lnTo>
                  <a:pt x="1254594" y="545129"/>
                </a:lnTo>
                <a:lnTo>
                  <a:pt x="1262842" y="539733"/>
                </a:lnTo>
                <a:lnTo>
                  <a:pt x="1271725" y="534338"/>
                </a:lnTo>
                <a:lnTo>
                  <a:pt x="1280608" y="529577"/>
                </a:lnTo>
                <a:lnTo>
                  <a:pt x="1289491" y="524816"/>
                </a:lnTo>
                <a:lnTo>
                  <a:pt x="1298374" y="520372"/>
                </a:lnTo>
                <a:lnTo>
                  <a:pt x="1307257" y="516564"/>
                </a:lnTo>
                <a:lnTo>
                  <a:pt x="1316774" y="512437"/>
                </a:lnTo>
                <a:lnTo>
                  <a:pt x="1325974" y="508946"/>
                </a:lnTo>
                <a:lnTo>
                  <a:pt x="1335492" y="505455"/>
                </a:lnTo>
                <a:lnTo>
                  <a:pt x="1345009" y="502598"/>
                </a:lnTo>
                <a:lnTo>
                  <a:pt x="1354209" y="499424"/>
                </a:lnTo>
                <a:lnTo>
                  <a:pt x="1364044" y="497202"/>
                </a:lnTo>
                <a:lnTo>
                  <a:pt x="1373879" y="494981"/>
                </a:lnTo>
                <a:lnTo>
                  <a:pt x="1383713" y="493076"/>
                </a:lnTo>
                <a:lnTo>
                  <a:pt x="1393865" y="491172"/>
                </a:lnTo>
                <a:lnTo>
                  <a:pt x="1403700" y="489585"/>
                </a:lnTo>
                <a:lnTo>
                  <a:pt x="1413535" y="488633"/>
                </a:lnTo>
                <a:lnTo>
                  <a:pt x="1423686" y="487998"/>
                </a:lnTo>
                <a:lnTo>
                  <a:pt x="1434156" y="487363"/>
                </a:lnTo>
                <a:close/>
                <a:moveTo>
                  <a:pt x="626110" y="0"/>
                </a:moveTo>
                <a:lnTo>
                  <a:pt x="658479" y="22523"/>
                </a:lnTo>
                <a:lnTo>
                  <a:pt x="669586" y="30137"/>
                </a:lnTo>
                <a:lnTo>
                  <a:pt x="680692" y="37116"/>
                </a:lnTo>
                <a:lnTo>
                  <a:pt x="691799" y="44412"/>
                </a:lnTo>
                <a:lnTo>
                  <a:pt x="703224" y="51391"/>
                </a:lnTo>
                <a:lnTo>
                  <a:pt x="714330" y="57736"/>
                </a:lnTo>
                <a:lnTo>
                  <a:pt x="725755" y="64081"/>
                </a:lnTo>
                <a:lnTo>
                  <a:pt x="737179" y="69791"/>
                </a:lnTo>
                <a:lnTo>
                  <a:pt x="748603" y="75818"/>
                </a:lnTo>
                <a:lnTo>
                  <a:pt x="760027" y="81528"/>
                </a:lnTo>
                <a:lnTo>
                  <a:pt x="771769" y="86921"/>
                </a:lnTo>
                <a:lnTo>
                  <a:pt x="794617" y="96755"/>
                </a:lnTo>
                <a:lnTo>
                  <a:pt x="817783" y="106272"/>
                </a:lnTo>
                <a:lnTo>
                  <a:pt x="840631" y="114838"/>
                </a:lnTo>
                <a:lnTo>
                  <a:pt x="863480" y="122768"/>
                </a:lnTo>
                <a:lnTo>
                  <a:pt x="886011" y="129748"/>
                </a:lnTo>
                <a:lnTo>
                  <a:pt x="908225" y="136409"/>
                </a:lnTo>
                <a:lnTo>
                  <a:pt x="930121" y="142120"/>
                </a:lnTo>
                <a:lnTo>
                  <a:pt x="951700" y="147513"/>
                </a:lnTo>
                <a:lnTo>
                  <a:pt x="972327" y="151954"/>
                </a:lnTo>
                <a:lnTo>
                  <a:pt x="992954" y="156078"/>
                </a:lnTo>
                <a:lnTo>
                  <a:pt x="1012947" y="159567"/>
                </a:lnTo>
                <a:lnTo>
                  <a:pt x="1031987" y="162422"/>
                </a:lnTo>
                <a:lnTo>
                  <a:pt x="1050393" y="164960"/>
                </a:lnTo>
                <a:lnTo>
                  <a:pt x="1068164" y="167498"/>
                </a:lnTo>
                <a:lnTo>
                  <a:pt x="1084666" y="169402"/>
                </a:lnTo>
                <a:lnTo>
                  <a:pt x="1100533" y="170670"/>
                </a:lnTo>
                <a:lnTo>
                  <a:pt x="1115448" y="171939"/>
                </a:lnTo>
                <a:lnTo>
                  <a:pt x="1141787" y="173526"/>
                </a:lnTo>
                <a:lnTo>
                  <a:pt x="1163049" y="174160"/>
                </a:lnTo>
                <a:lnTo>
                  <a:pt x="1179233" y="174477"/>
                </a:lnTo>
                <a:lnTo>
                  <a:pt x="1189388" y="174160"/>
                </a:lnTo>
                <a:lnTo>
                  <a:pt x="1193196" y="174160"/>
                </a:lnTo>
                <a:lnTo>
                  <a:pt x="1252538" y="171622"/>
                </a:lnTo>
                <a:lnTo>
                  <a:pt x="1252538" y="356568"/>
                </a:lnTo>
                <a:lnTo>
                  <a:pt x="1139565" y="356568"/>
                </a:lnTo>
                <a:lnTo>
                  <a:pt x="1139565" y="286143"/>
                </a:lnTo>
                <a:lnTo>
                  <a:pt x="1118938" y="285191"/>
                </a:lnTo>
                <a:lnTo>
                  <a:pt x="1096090" y="283605"/>
                </a:lnTo>
                <a:lnTo>
                  <a:pt x="1071020" y="281067"/>
                </a:lnTo>
                <a:lnTo>
                  <a:pt x="1043411" y="277895"/>
                </a:lnTo>
                <a:lnTo>
                  <a:pt x="1014216" y="274088"/>
                </a:lnTo>
                <a:lnTo>
                  <a:pt x="998984" y="271867"/>
                </a:lnTo>
                <a:lnTo>
                  <a:pt x="983434" y="268695"/>
                </a:lnTo>
                <a:lnTo>
                  <a:pt x="967250" y="265840"/>
                </a:lnTo>
                <a:lnTo>
                  <a:pt x="950748" y="262668"/>
                </a:lnTo>
                <a:lnTo>
                  <a:pt x="934247" y="258861"/>
                </a:lnTo>
                <a:lnTo>
                  <a:pt x="917428" y="255054"/>
                </a:lnTo>
                <a:lnTo>
                  <a:pt x="899974" y="250930"/>
                </a:lnTo>
                <a:lnTo>
                  <a:pt x="882838" y="246172"/>
                </a:lnTo>
                <a:lnTo>
                  <a:pt x="864749" y="241413"/>
                </a:lnTo>
                <a:lnTo>
                  <a:pt x="846978" y="235703"/>
                </a:lnTo>
                <a:lnTo>
                  <a:pt x="828890" y="230310"/>
                </a:lnTo>
                <a:lnTo>
                  <a:pt x="810484" y="223965"/>
                </a:lnTo>
                <a:lnTo>
                  <a:pt x="792396" y="217303"/>
                </a:lnTo>
                <a:lnTo>
                  <a:pt x="773990" y="210324"/>
                </a:lnTo>
                <a:lnTo>
                  <a:pt x="755585" y="203028"/>
                </a:lnTo>
                <a:lnTo>
                  <a:pt x="736862" y="194780"/>
                </a:lnTo>
                <a:lnTo>
                  <a:pt x="718456" y="186215"/>
                </a:lnTo>
                <a:lnTo>
                  <a:pt x="700050" y="177332"/>
                </a:lnTo>
                <a:lnTo>
                  <a:pt x="681327" y="168133"/>
                </a:lnTo>
                <a:lnTo>
                  <a:pt x="662921" y="157981"/>
                </a:lnTo>
                <a:lnTo>
                  <a:pt x="644516" y="147513"/>
                </a:lnTo>
                <a:lnTo>
                  <a:pt x="626110" y="136092"/>
                </a:lnTo>
                <a:lnTo>
                  <a:pt x="626110" y="1376151"/>
                </a:lnTo>
                <a:lnTo>
                  <a:pt x="647372" y="1364097"/>
                </a:lnTo>
                <a:lnTo>
                  <a:pt x="660065" y="1356166"/>
                </a:lnTo>
                <a:lnTo>
                  <a:pt x="674028" y="1347918"/>
                </a:lnTo>
                <a:lnTo>
                  <a:pt x="689261" y="1338084"/>
                </a:lnTo>
                <a:lnTo>
                  <a:pt x="705128" y="1327615"/>
                </a:lnTo>
                <a:lnTo>
                  <a:pt x="722264" y="1315877"/>
                </a:lnTo>
                <a:lnTo>
                  <a:pt x="739718" y="1303188"/>
                </a:lnTo>
                <a:lnTo>
                  <a:pt x="758441" y="1288913"/>
                </a:lnTo>
                <a:lnTo>
                  <a:pt x="777164" y="1274320"/>
                </a:lnTo>
                <a:lnTo>
                  <a:pt x="796839" y="1258458"/>
                </a:lnTo>
                <a:lnTo>
                  <a:pt x="816831" y="1241328"/>
                </a:lnTo>
                <a:lnTo>
                  <a:pt x="837141" y="1223563"/>
                </a:lnTo>
                <a:lnTo>
                  <a:pt x="857133" y="1204529"/>
                </a:lnTo>
                <a:lnTo>
                  <a:pt x="877443" y="1184226"/>
                </a:lnTo>
                <a:lnTo>
                  <a:pt x="887598" y="1173758"/>
                </a:lnTo>
                <a:lnTo>
                  <a:pt x="898070" y="1163289"/>
                </a:lnTo>
                <a:lnTo>
                  <a:pt x="980261" y="1239742"/>
                </a:lnTo>
                <a:lnTo>
                  <a:pt x="965663" y="1255603"/>
                </a:lnTo>
                <a:lnTo>
                  <a:pt x="950748" y="1270513"/>
                </a:lnTo>
                <a:lnTo>
                  <a:pt x="936151" y="1284789"/>
                </a:lnTo>
                <a:lnTo>
                  <a:pt x="921553" y="1298747"/>
                </a:lnTo>
                <a:lnTo>
                  <a:pt x="906955" y="1312071"/>
                </a:lnTo>
                <a:lnTo>
                  <a:pt x="892358" y="1325394"/>
                </a:lnTo>
                <a:lnTo>
                  <a:pt x="877760" y="1337766"/>
                </a:lnTo>
                <a:lnTo>
                  <a:pt x="863797" y="1349821"/>
                </a:lnTo>
                <a:lnTo>
                  <a:pt x="849834" y="1361242"/>
                </a:lnTo>
                <a:lnTo>
                  <a:pt x="835554" y="1372027"/>
                </a:lnTo>
                <a:lnTo>
                  <a:pt x="822226" y="1382496"/>
                </a:lnTo>
                <a:lnTo>
                  <a:pt x="808898" y="1392330"/>
                </a:lnTo>
                <a:lnTo>
                  <a:pt x="795887" y="1401530"/>
                </a:lnTo>
                <a:lnTo>
                  <a:pt x="783193" y="1410730"/>
                </a:lnTo>
                <a:lnTo>
                  <a:pt x="759075" y="1426908"/>
                </a:lnTo>
                <a:lnTo>
                  <a:pt x="736862" y="1441818"/>
                </a:lnTo>
                <a:lnTo>
                  <a:pt x="716234" y="1454190"/>
                </a:lnTo>
                <a:lnTo>
                  <a:pt x="698463" y="1464976"/>
                </a:lnTo>
                <a:lnTo>
                  <a:pt x="682596" y="1473542"/>
                </a:lnTo>
                <a:lnTo>
                  <a:pt x="669903" y="1480521"/>
                </a:lnTo>
                <a:lnTo>
                  <a:pt x="659748" y="1485596"/>
                </a:lnTo>
                <a:lnTo>
                  <a:pt x="649911" y="1490672"/>
                </a:lnTo>
                <a:lnTo>
                  <a:pt x="626110" y="1501775"/>
                </a:lnTo>
                <a:lnTo>
                  <a:pt x="602310" y="1490672"/>
                </a:lnTo>
                <a:lnTo>
                  <a:pt x="591520" y="1485279"/>
                </a:lnTo>
                <a:lnTo>
                  <a:pt x="581683" y="1480203"/>
                </a:lnTo>
                <a:lnTo>
                  <a:pt x="569306" y="1473542"/>
                </a:lnTo>
                <a:lnTo>
                  <a:pt x="554391" y="1465294"/>
                </a:lnTo>
                <a:lnTo>
                  <a:pt x="537572" y="1455459"/>
                </a:lnTo>
                <a:lnTo>
                  <a:pt x="518532" y="1444039"/>
                </a:lnTo>
                <a:lnTo>
                  <a:pt x="497905" y="1430715"/>
                </a:lnTo>
                <a:lnTo>
                  <a:pt x="475374" y="1415488"/>
                </a:lnTo>
                <a:lnTo>
                  <a:pt x="451574" y="1398992"/>
                </a:lnTo>
                <a:lnTo>
                  <a:pt x="439515" y="1390110"/>
                </a:lnTo>
                <a:lnTo>
                  <a:pt x="426821" y="1380593"/>
                </a:lnTo>
                <a:lnTo>
                  <a:pt x="414127" y="1371076"/>
                </a:lnTo>
                <a:lnTo>
                  <a:pt x="401117" y="1360607"/>
                </a:lnTo>
                <a:lnTo>
                  <a:pt x="387788" y="1349821"/>
                </a:lnTo>
                <a:lnTo>
                  <a:pt x="374460" y="1338718"/>
                </a:lnTo>
                <a:lnTo>
                  <a:pt x="360814" y="1326981"/>
                </a:lnTo>
                <a:lnTo>
                  <a:pt x="347169" y="1315243"/>
                </a:lnTo>
                <a:lnTo>
                  <a:pt x="333523" y="1302554"/>
                </a:lnTo>
                <a:lnTo>
                  <a:pt x="319878" y="1289864"/>
                </a:lnTo>
                <a:lnTo>
                  <a:pt x="305915" y="1276223"/>
                </a:lnTo>
                <a:lnTo>
                  <a:pt x="291952" y="1262265"/>
                </a:lnTo>
                <a:lnTo>
                  <a:pt x="277989" y="1247990"/>
                </a:lnTo>
                <a:lnTo>
                  <a:pt x="264343" y="1233397"/>
                </a:lnTo>
                <a:lnTo>
                  <a:pt x="250698" y="1217853"/>
                </a:lnTo>
                <a:lnTo>
                  <a:pt x="237370" y="1202308"/>
                </a:lnTo>
                <a:lnTo>
                  <a:pt x="223407" y="1186447"/>
                </a:lnTo>
                <a:lnTo>
                  <a:pt x="210078" y="1169634"/>
                </a:lnTo>
                <a:lnTo>
                  <a:pt x="197067" y="1152820"/>
                </a:lnTo>
                <a:lnTo>
                  <a:pt x="184057" y="1135055"/>
                </a:lnTo>
                <a:lnTo>
                  <a:pt x="171363" y="1117290"/>
                </a:lnTo>
                <a:lnTo>
                  <a:pt x="158987" y="1098574"/>
                </a:lnTo>
                <a:lnTo>
                  <a:pt x="146928" y="1079540"/>
                </a:lnTo>
                <a:lnTo>
                  <a:pt x="134869" y="1060189"/>
                </a:lnTo>
                <a:lnTo>
                  <a:pt x="123445" y="1040203"/>
                </a:lnTo>
                <a:lnTo>
                  <a:pt x="112021" y="1019583"/>
                </a:lnTo>
                <a:lnTo>
                  <a:pt x="101231" y="998646"/>
                </a:lnTo>
                <a:lnTo>
                  <a:pt x="90759" y="977708"/>
                </a:lnTo>
                <a:lnTo>
                  <a:pt x="80921" y="955819"/>
                </a:lnTo>
                <a:lnTo>
                  <a:pt x="71084" y="933296"/>
                </a:lnTo>
                <a:lnTo>
                  <a:pt x="62516" y="910455"/>
                </a:lnTo>
                <a:lnTo>
                  <a:pt x="53630" y="887297"/>
                </a:lnTo>
                <a:lnTo>
                  <a:pt x="45697" y="863505"/>
                </a:lnTo>
                <a:lnTo>
                  <a:pt x="38080" y="839078"/>
                </a:lnTo>
                <a:lnTo>
                  <a:pt x="31416" y="814017"/>
                </a:lnTo>
                <a:lnTo>
                  <a:pt x="25070" y="788638"/>
                </a:lnTo>
                <a:lnTo>
                  <a:pt x="19357" y="762943"/>
                </a:lnTo>
                <a:lnTo>
                  <a:pt x="14280" y="736612"/>
                </a:lnTo>
                <a:lnTo>
                  <a:pt x="10155" y="709648"/>
                </a:lnTo>
                <a:lnTo>
                  <a:pt x="8568" y="696007"/>
                </a:lnTo>
                <a:lnTo>
                  <a:pt x="6664" y="682366"/>
                </a:lnTo>
                <a:lnTo>
                  <a:pt x="5395" y="668725"/>
                </a:lnTo>
                <a:lnTo>
                  <a:pt x="3808" y="654767"/>
                </a:lnTo>
                <a:lnTo>
                  <a:pt x="2538" y="640491"/>
                </a:lnTo>
                <a:lnTo>
                  <a:pt x="1904" y="626216"/>
                </a:lnTo>
                <a:lnTo>
                  <a:pt x="952" y="611940"/>
                </a:lnTo>
                <a:lnTo>
                  <a:pt x="634" y="597348"/>
                </a:lnTo>
                <a:lnTo>
                  <a:pt x="317" y="582438"/>
                </a:lnTo>
                <a:lnTo>
                  <a:pt x="0" y="567845"/>
                </a:lnTo>
                <a:lnTo>
                  <a:pt x="0" y="171622"/>
                </a:lnTo>
                <a:lnTo>
                  <a:pt x="59025" y="174160"/>
                </a:lnTo>
                <a:lnTo>
                  <a:pt x="63150" y="174160"/>
                </a:lnTo>
                <a:lnTo>
                  <a:pt x="72988" y="174160"/>
                </a:lnTo>
                <a:lnTo>
                  <a:pt x="89489" y="174160"/>
                </a:lnTo>
                <a:lnTo>
                  <a:pt x="111068" y="173526"/>
                </a:lnTo>
                <a:lnTo>
                  <a:pt x="137408" y="171939"/>
                </a:lnTo>
                <a:lnTo>
                  <a:pt x="152005" y="170670"/>
                </a:lnTo>
                <a:lnTo>
                  <a:pt x="168190" y="169084"/>
                </a:lnTo>
                <a:lnTo>
                  <a:pt x="184691" y="167498"/>
                </a:lnTo>
                <a:lnTo>
                  <a:pt x="202462" y="164960"/>
                </a:lnTo>
                <a:lnTo>
                  <a:pt x="220868" y="162422"/>
                </a:lnTo>
                <a:lnTo>
                  <a:pt x="239908" y="159250"/>
                </a:lnTo>
                <a:lnTo>
                  <a:pt x="259901" y="156078"/>
                </a:lnTo>
                <a:lnTo>
                  <a:pt x="280210" y="151637"/>
                </a:lnTo>
                <a:lnTo>
                  <a:pt x="301155" y="147195"/>
                </a:lnTo>
                <a:lnTo>
                  <a:pt x="322734" y="141802"/>
                </a:lnTo>
                <a:lnTo>
                  <a:pt x="344630" y="136092"/>
                </a:lnTo>
                <a:lnTo>
                  <a:pt x="367161" y="129748"/>
                </a:lnTo>
                <a:lnTo>
                  <a:pt x="389692" y="122768"/>
                </a:lnTo>
                <a:lnTo>
                  <a:pt x="412223" y="114838"/>
                </a:lnTo>
                <a:lnTo>
                  <a:pt x="435389" y="106272"/>
                </a:lnTo>
                <a:lnTo>
                  <a:pt x="458238" y="96755"/>
                </a:lnTo>
                <a:lnTo>
                  <a:pt x="481086" y="86921"/>
                </a:lnTo>
                <a:lnTo>
                  <a:pt x="492828" y="81211"/>
                </a:lnTo>
                <a:lnTo>
                  <a:pt x="504252" y="75818"/>
                </a:lnTo>
                <a:lnTo>
                  <a:pt x="515676" y="69791"/>
                </a:lnTo>
                <a:lnTo>
                  <a:pt x="527100" y="64081"/>
                </a:lnTo>
                <a:lnTo>
                  <a:pt x="538524" y="57419"/>
                </a:lnTo>
                <a:lnTo>
                  <a:pt x="549631" y="50757"/>
                </a:lnTo>
                <a:lnTo>
                  <a:pt x="561056" y="44412"/>
                </a:lnTo>
                <a:lnTo>
                  <a:pt x="572162" y="37116"/>
                </a:lnTo>
                <a:lnTo>
                  <a:pt x="583269" y="30137"/>
                </a:lnTo>
                <a:lnTo>
                  <a:pt x="594376" y="22523"/>
                </a:lnTo>
                <a:lnTo>
                  <a:pt x="626110" y="0"/>
                </a:lnTo>
                <a:close/>
              </a:path>
            </a:pathLst>
          </a:custGeom>
          <a:solidFill>
            <a:schemeClr val="bg1"/>
          </a:solidFill>
          <a:ln w="9525">
            <a:noFill/>
          </a:ln>
        </p:spPr>
        <p:txBody>
          <a:bodyPr/>
          <a:p>
            <a:endParaRPr lang="zh-CN" altLang="en-US"/>
          </a:p>
        </p:txBody>
      </p:sp>
      <p:sp>
        <p:nvSpPr>
          <p:cNvPr id="3080" name="Text Box 9"/>
          <p:cNvSpPr txBox="1"/>
          <p:nvPr/>
        </p:nvSpPr>
        <p:spPr>
          <a:xfrm>
            <a:off x="2108200" y="3824288"/>
            <a:ext cx="463550" cy="701675"/>
          </a:xfrm>
          <a:prstGeom prst="rect">
            <a:avLst/>
          </a:prstGeom>
          <a:noFill/>
          <a:ln w="9525">
            <a:noFill/>
          </a:ln>
        </p:spPr>
        <p:txBody>
          <a:bodyPr anchor="t">
            <a:spAutoFit/>
          </a:bodyPr>
          <a:p>
            <a:r>
              <a:rPr lang="zh-CN" altLang="zh-CN" sz="2000" b="1" dirty="0">
                <a:solidFill>
                  <a:schemeClr val="bg1"/>
                </a:solidFill>
                <a:latin typeface="Arial" panose="020B0604020202020204" pitchFamily="34" charset="0"/>
                <a:ea typeface="微软雅黑" panose="020B0503020204020204" pitchFamily="34" charset="-122"/>
              </a:rPr>
              <a:t>释</a:t>
            </a:r>
            <a:endParaRPr lang="zh-CN" altLang="zh-CN" sz="2000" b="1" dirty="0">
              <a:solidFill>
                <a:schemeClr val="bg1"/>
              </a:solidFill>
              <a:latin typeface="Arial" panose="020B0604020202020204" pitchFamily="34" charset="0"/>
              <a:ea typeface="微软雅黑" panose="020B0503020204020204" pitchFamily="34" charset="-122"/>
            </a:endParaRPr>
          </a:p>
          <a:p>
            <a:r>
              <a:rPr lang="zh-CN" altLang="zh-CN" sz="2000" b="1" dirty="0">
                <a:solidFill>
                  <a:schemeClr val="bg1"/>
                </a:solidFill>
                <a:latin typeface="Arial" panose="020B0604020202020204" pitchFamily="34" charset="0"/>
                <a:ea typeface="微软雅黑" panose="020B0503020204020204" pitchFamily="34" charset="-122"/>
              </a:rPr>
              <a:t>义</a:t>
            </a:r>
            <a:endParaRPr lang="zh-CN" altLang="zh-CN" sz="2000" b="1" dirty="0">
              <a:solidFill>
                <a:schemeClr val="bg1"/>
              </a:solidFill>
              <a:latin typeface="Arial" panose="020B0604020202020204" pitchFamily="34" charset="0"/>
              <a:ea typeface="微软雅黑" panose="020B0503020204020204" pitchFamily="34" charset="-122"/>
            </a:endParaRPr>
          </a:p>
        </p:txBody>
      </p:sp>
      <p:sp>
        <p:nvSpPr>
          <p:cNvPr id="3081" name="Text Box 10"/>
          <p:cNvSpPr txBox="1"/>
          <p:nvPr/>
        </p:nvSpPr>
        <p:spPr>
          <a:xfrm>
            <a:off x="2108200" y="5214938"/>
            <a:ext cx="463550" cy="639762"/>
          </a:xfrm>
          <a:prstGeom prst="rect">
            <a:avLst/>
          </a:prstGeom>
          <a:noFill/>
          <a:ln w="9525">
            <a:noFill/>
          </a:ln>
        </p:spPr>
        <p:txBody>
          <a:bodyPr anchor="t">
            <a:spAutoFit/>
          </a:bodyPr>
          <a:p>
            <a:r>
              <a:rPr lang="zh-CN" altLang="en-US" b="1" dirty="0">
                <a:solidFill>
                  <a:schemeClr val="bg1"/>
                </a:solidFill>
                <a:latin typeface="Arial" panose="020B0604020202020204" pitchFamily="34" charset="0"/>
                <a:ea typeface="微软雅黑" panose="020B0503020204020204" pitchFamily="34" charset="-122"/>
              </a:rPr>
              <a:t>背景</a:t>
            </a:r>
            <a:endParaRPr lang="zh-CN" altLang="en-US"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21506"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1507" name="组合 8"/>
          <p:cNvGrpSpPr/>
          <p:nvPr/>
        </p:nvGrpSpPr>
        <p:grpSpPr>
          <a:xfrm>
            <a:off x="1250950" y="209550"/>
            <a:ext cx="9690100" cy="1028700"/>
            <a:chOff x="0" y="0"/>
            <a:chExt cx="9690039" cy="1028700"/>
          </a:xfrm>
        </p:grpSpPr>
        <p:sp>
          <p:nvSpPr>
            <p:cNvPr id="21508"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21509"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21510" name="Copyright Notice"/>
          <p:cNvSpPr/>
          <p:nvPr/>
        </p:nvSpPr>
        <p:spPr>
          <a:xfrm>
            <a:off x="3560763" y="384175"/>
            <a:ext cx="5070475" cy="552450"/>
          </a:xfrm>
          <a:prstGeom prst="rect">
            <a:avLst/>
          </a:prstGeom>
          <a:noFill/>
          <a:ln w="9525">
            <a:noFill/>
          </a:ln>
        </p:spPr>
        <p:txBody>
          <a:bodyPr wrap="none" lIns="72000" tIns="32400" rIns="72000" bIns="32400" anchor="t">
            <a:spAutoFit/>
          </a:bodyPr>
          <a:p>
            <a:pPr algn="ctr"/>
            <a:r>
              <a:rPr lang="zh-CN" altLang="en-US" sz="3200" b="1" dirty="0">
                <a:solidFill>
                  <a:schemeClr val="bg1"/>
                </a:solidFill>
                <a:latin typeface="方正美黑简体" pitchFamily="1" charset="-122"/>
                <a:ea typeface="微软雅黑" panose="020B0503020204020204" pitchFamily="34" charset="-122"/>
                <a:sym typeface="方正美黑简体" pitchFamily="1" charset="-122"/>
              </a:rPr>
              <a:t>总结与展望</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1511" name="图片 3"/>
          <p:cNvPicPr>
            <a:picLocks noChangeAspect="1"/>
          </p:cNvPicPr>
          <p:nvPr/>
        </p:nvPicPr>
        <p:blipFill>
          <a:blip r:embed="rId2"/>
          <a:stretch>
            <a:fillRect/>
          </a:stretch>
        </p:blipFill>
        <p:spPr>
          <a:xfrm>
            <a:off x="1416050" y="2417763"/>
            <a:ext cx="4575175" cy="3051175"/>
          </a:xfrm>
          <a:prstGeom prst="rect">
            <a:avLst/>
          </a:prstGeom>
          <a:noFill/>
          <a:ln w="9525" cap="flat" cmpd="sng">
            <a:solidFill>
              <a:srgbClr val="008BA3"/>
            </a:solidFill>
            <a:prstDash val="solid"/>
            <a:miter/>
            <a:headEnd type="none" w="med" len="med"/>
            <a:tailEnd type="none" w="med" len="med"/>
          </a:ln>
        </p:spPr>
      </p:pic>
      <p:sp>
        <p:nvSpPr>
          <p:cNvPr id="21512" name="直接连接符 5"/>
          <p:cNvSpPr/>
          <p:nvPr/>
        </p:nvSpPr>
        <p:spPr>
          <a:xfrm>
            <a:off x="6381750" y="2381250"/>
            <a:ext cx="0" cy="3124200"/>
          </a:xfrm>
          <a:prstGeom prst="line">
            <a:avLst/>
          </a:prstGeom>
          <a:ln w="6350" cap="flat" cmpd="sng">
            <a:solidFill>
              <a:srgbClr val="BFBFBF"/>
            </a:solidFill>
            <a:prstDash val="dash"/>
            <a:round/>
            <a:headEnd type="none" w="med" len="med"/>
            <a:tailEnd type="none" w="med" len="med"/>
          </a:ln>
        </p:spPr>
        <p:txBody>
          <a:bodyPr/>
          <a:p/>
        </p:txBody>
      </p:sp>
      <p:sp>
        <p:nvSpPr>
          <p:cNvPr id="21513" name="矩形 6"/>
          <p:cNvSpPr/>
          <p:nvPr/>
        </p:nvSpPr>
        <p:spPr>
          <a:xfrm>
            <a:off x="6665913" y="3892550"/>
            <a:ext cx="4002087" cy="1371600"/>
          </a:xfrm>
          <a:prstGeom prst="rect">
            <a:avLst/>
          </a:prstGeom>
          <a:noFill/>
          <a:ln w="9525">
            <a:noFill/>
          </a:ln>
        </p:spPr>
        <p:txBody>
          <a:bodyPr anchor="t">
            <a:spAutoFit/>
          </a:bodyPr>
          <a:p>
            <a:pPr>
              <a:lnSpc>
                <a:spcPct val="150000"/>
              </a:lnSpc>
            </a:pPr>
            <a:r>
              <a:rPr lang="zh-CN" altLang="en-US" sz="1400" dirty="0">
                <a:solidFill>
                  <a:srgbClr val="008BA3"/>
                </a:solidFill>
                <a:latin typeface="微软雅黑" panose="020B0503020204020204" pitchFamily="34" charset="-122"/>
                <a:ea typeface="微软雅黑" panose="020B0503020204020204" pitchFamily="34" charset="-122"/>
                <a:sym typeface="微软雅黑" panose="020B0503020204020204" pitchFamily="34" charset="-122"/>
              </a:rPr>
              <a:t>写入你的解说|写入你的解说|写入你的解说|写入你的解说|写入你的解说|写入你的解说|写入你的解说|写入你的解说|写入你的解说|写入你的解说|写入你的解说|写入你的解说|写入你的解说|写入</a:t>
            </a:r>
            <a:endParaRPr lang="zh-CN" altLang="en-US" sz="1400" dirty="0">
              <a:solidFill>
                <a:srgbClr val="008BA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4" name="文本框 8"/>
          <p:cNvSpPr/>
          <p:nvPr/>
        </p:nvSpPr>
        <p:spPr>
          <a:xfrm>
            <a:off x="6684963" y="2311400"/>
            <a:ext cx="3983037" cy="1371600"/>
          </a:xfrm>
          <a:prstGeom prst="rect">
            <a:avLst/>
          </a:prstGeom>
          <a:noFill/>
          <a:ln w="9525">
            <a:noFill/>
          </a:ln>
        </p:spPr>
        <p:txBody>
          <a:bodyPr anchor="t">
            <a:spAutoFit/>
          </a:bodyPr>
          <a:p>
            <a:pPr>
              <a:lnSpc>
                <a:spcPct val="150000"/>
              </a:lnSpc>
            </a:pPr>
            <a:r>
              <a:rPr lang="zh-CN" altLang="en-US" sz="1400" dirty="0">
                <a:solidFill>
                  <a:srgbClr val="008BA3"/>
                </a:solidFill>
                <a:latin typeface="微软雅黑" panose="020B0503020204020204" pitchFamily="34" charset="-122"/>
                <a:ea typeface="微软雅黑" panose="020B0503020204020204" pitchFamily="34" charset="-122"/>
                <a:sym typeface="微软雅黑" panose="020B0503020204020204" pitchFamily="34" charset="-122"/>
              </a:rPr>
              <a:t>写入你的解说|写入你的解说|写入你的解说|写入你的解说|写入你的解说|写入你的解说|写入你的解说|写入你的解说|写入你的解说|写入你的解说|写入你的解说|写入你的解说|写入你的解说|写入</a:t>
            </a:r>
            <a:endParaRPr lang="zh-CN" altLang="en-US" sz="1400" dirty="0">
              <a:solidFill>
                <a:srgbClr val="008BA3"/>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任意多边形 17"/>
          <p:cNvSpPr/>
          <p:nvPr/>
        </p:nvSpPr>
        <p:spPr>
          <a:xfrm flipV="1">
            <a:off x="1155700" y="1765300"/>
            <a:ext cx="9856788" cy="3624263"/>
          </a:xfrm>
          <a:custGeom>
            <a:avLst/>
            <a:gdLst/>
            <a:ahLst/>
            <a:cxnLst>
              <a:cxn ang="0">
                <a:pos x="0" y="2788395"/>
              </a:cxn>
              <a:cxn ang="0">
                <a:pos x="4056084" y="2788395"/>
              </a:cxn>
              <a:cxn ang="0">
                <a:pos x="4279648" y="2457063"/>
              </a:cxn>
              <a:cxn ang="0">
                <a:pos x="4503211" y="2788395"/>
              </a:cxn>
              <a:cxn ang="0">
                <a:pos x="8559295" y="2788395"/>
              </a:cxn>
              <a:cxn ang="0">
                <a:pos x="8559295" y="331332"/>
              </a:cxn>
              <a:cxn ang="0">
                <a:pos x="4503211" y="331332"/>
              </a:cxn>
              <a:cxn ang="0">
                <a:pos x="4279648" y="0"/>
              </a:cxn>
              <a:cxn ang="0">
                <a:pos x="4056084" y="331332"/>
              </a:cxn>
              <a:cxn ang="0">
                <a:pos x="0" y="331332"/>
              </a:cxn>
            </a:cxnLst>
            <a:pathLst>
              <a:path w="10210800" h="3869778">
                <a:moveTo>
                  <a:pt x="0" y="3869778"/>
                </a:moveTo>
                <a:lnTo>
                  <a:pt x="4838700" y="3869778"/>
                </a:lnTo>
                <a:lnTo>
                  <a:pt x="5105400" y="3409950"/>
                </a:lnTo>
                <a:lnTo>
                  <a:pt x="5372100" y="3869778"/>
                </a:lnTo>
                <a:lnTo>
                  <a:pt x="10210800" y="3869778"/>
                </a:lnTo>
                <a:lnTo>
                  <a:pt x="10210800" y="459828"/>
                </a:lnTo>
                <a:lnTo>
                  <a:pt x="5372100" y="459828"/>
                </a:lnTo>
                <a:lnTo>
                  <a:pt x="5105400" y="0"/>
                </a:lnTo>
                <a:lnTo>
                  <a:pt x="4838700" y="459828"/>
                </a:lnTo>
                <a:lnTo>
                  <a:pt x="0" y="459828"/>
                </a:lnTo>
                <a:lnTo>
                  <a:pt x="0" y="3869778"/>
                </a:lnTo>
                <a:close/>
              </a:path>
            </a:pathLst>
          </a:custGeom>
          <a:solidFill>
            <a:srgbClr val="003366"/>
          </a:solidFill>
          <a:ln w="9525">
            <a:noFill/>
          </a:ln>
        </p:spPr>
        <p:txBody>
          <a:bodyPr/>
          <a:p>
            <a:endParaRPr lang="zh-CN" altLang="en-US"/>
          </a:p>
        </p:txBody>
      </p:sp>
      <p:sp>
        <p:nvSpPr>
          <p:cNvPr id="22530" name="文本框 19"/>
          <p:cNvSpPr/>
          <p:nvPr/>
        </p:nvSpPr>
        <p:spPr>
          <a:xfrm>
            <a:off x="1695450" y="3605213"/>
            <a:ext cx="8801100" cy="830262"/>
          </a:xfrm>
          <a:prstGeom prst="rect">
            <a:avLst/>
          </a:prstGeom>
          <a:noFill/>
          <a:ln w="9525">
            <a:noFill/>
          </a:ln>
        </p:spPr>
        <p:txBody>
          <a:bodyPr anchor="t">
            <a:spAutoFit/>
          </a:bodyPr>
          <a:p>
            <a:pPr algn="ctr"/>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Thanks for your attention</a:t>
            </a:r>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2531" name="Picture 4" descr="office6\wpsassist\cache\A000220150318R18PPIC"/>
          <p:cNvPicPr>
            <a:picLocks noChangeAspect="1"/>
          </p:cNvPicPr>
          <p:nvPr/>
        </p:nvPicPr>
        <p:blipFill>
          <a:blip r:embed="rId1"/>
          <a:stretch>
            <a:fillRect/>
          </a:stretch>
        </p:blipFill>
        <p:spPr>
          <a:xfrm>
            <a:off x="-6350" y="-69850"/>
            <a:ext cx="3546475" cy="1758950"/>
          </a:xfrm>
          <a:prstGeom prst="rect">
            <a:avLst/>
          </a:prstGeom>
          <a:noFill/>
          <a:ln w="9525">
            <a:noFill/>
          </a:ln>
        </p:spPr>
      </p:pic>
      <p:pic>
        <p:nvPicPr>
          <p:cNvPr id="22532" name="Picture 5" descr="大学LOGO"/>
          <p:cNvPicPr>
            <a:picLocks noChangeAspect="1"/>
          </p:cNvPicPr>
          <p:nvPr/>
        </p:nvPicPr>
        <p:blipFill>
          <a:blip r:embed="rId2"/>
          <a:stretch>
            <a:fillRect/>
          </a:stretch>
        </p:blipFill>
        <p:spPr>
          <a:xfrm>
            <a:off x="5048250" y="5499100"/>
            <a:ext cx="2025650" cy="546100"/>
          </a:xfrm>
          <a:prstGeom prst="rect">
            <a:avLst/>
          </a:prstGeom>
          <a:noFill/>
          <a:ln w="9525">
            <a:noFill/>
          </a:ln>
        </p:spPr>
      </p:pic>
      <p:sp>
        <p:nvSpPr>
          <p:cNvPr id="22533" name="文本框 17"/>
          <p:cNvSpPr/>
          <p:nvPr/>
        </p:nvSpPr>
        <p:spPr>
          <a:xfrm>
            <a:off x="2095500" y="4391025"/>
            <a:ext cx="2736850" cy="400050"/>
          </a:xfrm>
          <a:prstGeom prst="rect">
            <a:avLst/>
          </a:prstGeom>
          <a:noFill/>
          <a:ln w="9525">
            <a:noFill/>
          </a:ln>
        </p:spPr>
        <p:txBody>
          <a:bodyPr anchor="t">
            <a:spAutoFit/>
          </a:bodyPr>
          <a:p>
            <a:pPr algn="dist"/>
            <a:r>
              <a:rPr lang="zh-CN" altLang="en-US" sz="2000" dirty="0">
                <a:solidFill>
                  <a:schemeClr val="bg1"/>
                </a:solidFill>
                <a:latin typeface="华康俪金黑W8" pitchFamily="1" charset="-122"/>
                <a:ea typeface="微软雅黑" panose="020B0503020204020204" pitchFamily="34" charset="-122"/>
                <a:sym typeface="华康俪金黑W8" pitchFamily="1" charset="-122"/>
              </a:rPr>
              <a:t>答辩人：</a:t>
            </a:r>
            <a:r>
              <a:rPr lang="en-US" altLang="zh-CN" sz="2000" dirty="0">
                <a:solidFill>
                  <a:schemeClr val="bg1"/>
                </a:solidFill>
                <a:latin typeface="华康俪金黑W8" pitchFamily="1" charset="-122"/>
                <a:ea typeface="微软雅黑" panose="020B0503020204020204" pitchFamily="34" charset="-122"/>
                <a:sym typeface="华康俪金黑W8" pitchFamily="1" charset="-122"/>
              </a:rPr>
              <a:t>XXX</a:t>
            </a:r>
            <a:endParaRPr lang="zh-CN" altLang="en-US" sz="2000" dirty="0">
              <a:solidFill>
                <a:schemeClr val="bg1"/>
              </a:solidFill>
              <a:latin typeface="华康俪金黑W8" pitchFamily="1" charset="-122"/>
              <a:ea typeface="微软雅黑" panose="020B0503020204020204" pitchFamily="34" charset="-122"/>
              <a:sym typeface="华康俪金黑W8" pitchFamily="1" charset="-122"/>
            </a:endParaRPr>
          </a:p>
        </p:txBody>
      </p:sp>
      <p:sp>
        <p:nvSpPr>
          <p:cNvPr id="22534" name="文本框 19"/>
          <p:cNvSpPr/>
          <p:nvPr/>
        </p:nvSpPr>
        <p:spPr>
          <a:xfrm>
            <a:off x="7194550" y="4419600"/>
            <a:ext cx="1500188" cy="396875"/>
          </a:xfrm>
          <a:prstGeom prst="rect">
            <a:avLst/>
          </a:prstGeom>
          <a:noFill/>
          <a:ln w="9525">
            <a:noFill/>
          </a:ln>
        </p:spPr>
        <p:txBody>
          <a:bodyPr anchor="t">
            <a:spAutoFit/>
          </a:bodyPr>
          <a:p>
            <a:pPr algn="dist"/>
            <a:r>
              <a:rPr lang="zh-CN" altLang="en-US" sz="2000" dirty="0">
                <a:solidFill>
                  <a:schemeClr val="bg1"/>
                </a:solidFill>
                <a:latin typeface="微软雅黑" panose="020B0503020204020204" pitchFamily="34" charset="-122"/>
                <a:ea typeface="微软雅黑" panose="020B0503020204020204" pitchFamily="34" charset="-122"/>
                <a:sym typeface="华康俪金黑W8" pitchFamily="1" charset="-122"/>
              </a:rPr>
              <a:t>导 师：</a:t>
            </a:r>
            <a:endParaRPr lang="zh-CN" altLang="en-US" sz="2000" dirty="0">
              <a:solidFill>
                <a:schemeClr val="bg1"/>
              </a:solidFill>
              <a:latin typeface="微软雅黑" panose="020B0503020204020204" pitchFamily="34" charset="-122"/>
              <a:ea typeface="微软雅黑" panose="020B0503020204020204" pitchFamily="34" charset="-122"/>
              <a:sym typeface="华康俪金黑W8" pitchFamily="1" charset="-122"/>
            </a:endParaRPr>
          </a:p>
        </p:txBody>
      </p:sp>
      <p:sp>
        <p:nvSpPr>
          <p:cNvPr id="22535" name="矩形 20"/>
          <p:cNvSpPr/>
          <p:nvPr/>
        </p:nvSpPr>
        <p:spPr>
          <a:xfrm>
            <a:off x="8529638" y="4419600"/>
            <a:ext cx="1516062" cy="396875"/>
          </a:xfrm>
          <a:prstGeom prst="rect">
            <a:avLst/>
          </a:prstGeom>
          <a:noFill/>
          <a:ln w="9525">
            <a:noFill/>
          </a:ln>
        </p:spPr>
        <p:txBody>
          <a:bodyPr anchor="t">
            <a:spAutoFit/>
          </a:bodyPr>
          <a:p>
            <a:pPr algn="dist"/>
            <a:r>
              <a:rPr lang="en-US" altLang="zh-CN" sz="2000" dirty="0">
                <a:solidFill>
                  <a:schemeClr val="bg1"/>
                </a:solidFill>
                <a:latin typeface="华康俪金黑W8" pitchFamily="1" charset="-122"/>
                <a:ea typeface="微软雅黑" panose="020B0503020204020204" pitchFamily="34" charset="-122"/>
                <a:sym typeface="华康俪金黑W8" pitchFamily="1" charset="-122"/>
              </a:rPr>
              <a:t>XXX</a:t>
            </a:r>
            <a:endParaRPr lang="zh-CN" altLang="en-US" sz="2000" dirty="0">
              <a:solidFill>
                <a:schemeClr val="bg1"/>
              </a:solidFill>
              <a:latin typeface="华康俪金黑W8" pitchFamily="1" charset="-122"/>
              <a:ea typeface="微软雅黑" panose="020B0503020204020204" pitchFamily="34" charset="-122"/>
              <a:sym typeface="华康俪金黑W8" pitchFamily="1" charset="-122"/>
            </a:endParaRPr>
          </a:p>
        </p:txBody>
      </p:sp>
      <p:grpSp>
        <p:nvGrpSpPr>
          <p:cNvPr id="22536" name="Group 6"/>
          <p:cNvGrpSpPr/>
          <p:nvPr/>
        </p:nvGrpSpPr>
        <p:grpSpPr>
          <a:xfrm>
            <a:off x="3992563" y="2144713"/>
            <a:ext cx="3514725" cy="1077912"/>
            <a:chOff x="0" y="0"/>
            <a:chExt cx="5534" cy="1697"/>
          </a:xfrm>
        </p:grpSpPr>
        <p:sp>
          <p:nvSpPr>
            <p:cNvPr id="22537" name="任意多边形 8"/>
            <p:cNvSpPr/>
            <p:nvPr/>
          </p:nvSpPr>
          <p:spPr>
            <a:xfrm>
              <a:off x="0" y="84"/>
              <a:ext cx="440"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2538" name="任意多边形 9"/>
            <p:cNvSpPr/>
            <p:nvPr/>
          </p:nvSpPr>
          <p:spPr>
            <a:xfrm flipV="1">
              <a:off x="0" y="466"/>
              <a:ext cx="440"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2539" name="任意多边形 10"/>
            <p:cNvSpPr/>
            <p:nvPr/>
          </p:nvSpPr>
          <p:spPr>
            <a:xfrm>
              <a:off x="440"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2540" name="任意多边形 11"/>
            <p:cNvSpPr/>
            <p:nvPr/>
          </p:nvSpPr>
          <p:spPr>
            <a:xfrm>
              <a:off x="881"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2541" name="任意多边形 12"/>
            <p:cNvSpPr/>
            <p:nvPr/>
          </p:nvSpPr>
          <p:spPr>
            <a:xfrm flipV="1">
              <a:off x="220" y="83"/>
              <a:ext cx="441" cy="381"/>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2542" name="任意多边形 13"/>
            <p:cNvSpPr/>
            <p:nvPr/>
          </p:nvSpPr>
          <p:spPr>
            <a:xfrm flipV="1">
              <a:off x="661" y="83"/>
              <a:ext cx="441" cy="381"/>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2543" name="任意多边形 14"/>
            <p:cNvSpPr/>
            <p:nvPr/>
          </p:nvSpPr>
          <p:spPr>
            <a:xfrm flipV="1">
              <a:off x="881" y="465"/>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2544" name="任意多边形 15"/>
            <p:cNvSpPr/>
            <p:nvPr/>
          </p:nvSpPr>
          <p:spPr>
            <a:xfrm>
              <a:off x="661" y="465"/>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2545" name="任意多边形 16"/>
            <p:cNvSpPr/>
            <p:nvPr/>
          </p:nvSpPr>
          <p:spPr>
            <a:xfrm flipV="1">
              <a:off x="661"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2546" name="任意多边形 17"/>
            <p:cNvSpPr/>
            <p:nvPr/>
          </p:nvSpPr>
          <p:spPr>
            <a:xfrm>
              <a:off x="440" y="847"/>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2547" name="任意多边形 18"/>
            <p:cNvSpPr/>
            <p:nvPr/>
          </p:nvSpPr>
          <p:spPr>
            <a:xfrm flipV="1">
              <a:off x="440" y="1230"/>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2548" name="任意多边形 19"/>
            <p:cNvSpPr/>
            <p:nvPr/>
          </p:nvSpPr>
          <p:spPr>
            <a:xfrm>
              <a:off x="220" y="1229"/>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2549" name="任意多边形 20"/>
            <p:cNvSpPr/>
            <p:nvPr/>
          </p:nvSpPr>
          <p:spPr>
            <a:xfrm>
              <a:off x="661" y="1229"/>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2550" name="任意多边形 21"/>
            <p:cNvSpPr/>
            <p:nvPr/>
          </p:nvSpPr>
          <p:spPr>
            <a:xfrm flipV="1">
              <a:off x="881" y="1230"/>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CC00"/>
            </a:solidFill>
            <a:ln w="9525">
              <a:noFill/>
            </a:ln>
          </p:spPr>
          <p:txBody>
            <a:bodyPr/>
            <a:p>
              <a:endParaRPr lang="zh-CN" altLang="en-US"/>
            </a:p>
          </p:txBody>
        </p:sp>
        <p:sp>
          <p:nvSpPr>
            <p:cNvPr id="22551" name="任意多边形 22"/>
            <p:cNvSpPr/>
            <p:nvPr/>
          </p:nvSpPr>
          <p:spPr>
            <a:xfrm>
              <a:off x="1102" y="1229"/>
              <a:ext cx="440"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61B7F2"/>
            </a:solidFill>
            <a:ln w="9525">
              <a:noFill/>
            </a:ln>
          </p:spPr>
          <p:txBody>
            <a:bodyPr/>
            <a:p>
              <a:endParaRPr lang="zh-CN" altLang="en-US"/>
            </a:p>
          </p:txBody>
        </p:sp>
        <p:sp>
          <p:nvSpPr>
            <p:cNvPr id="22552" name="任意多边形 24"/>
            <p:cNvSpPr/>
            <p:nvPr/>
          </p:nvSpPr>
          <p:spPr>
            <a:xfrm>
              <a:off x="1721"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53" name="任意多边形 25"/>
            <p:cNvSpPr/>
            <p:nvPr/>
          </p:nvSpPr>
          <p:spPr>
            <a:xfrm flipV="1">
              <a:off x="1721"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2554" name="任意多边形 26"/>
            <p:cNvSpPr/>
            <p:nvPr/>
          </p:nvSpPr>
          <p:spPr>
            <a:xfrm>
              <a:off x="2162"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55" name="任意多边形 27"/>
            <p:cNvSpPr/>
            <p:nvPr/>
          </p:nvSpPr>
          <p:spPr>
            <a:xfrm>
              <a:off x="2603"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56" name="任意多边形 28"/>
            <p:cNvSpPr/>
            <p:nvPr/>
          </p:nvSpPr>
          <p:spPr>
            <a:xfrm flipV="1">
              <a:off x="1942"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2557" name="任意多边形 29"/>
            <p:cNvSpPr/>
            <p:nvPr/>
          </p:nvSpPr>
          <p:spPr>
            <a:xfrm flipV="1">
              <a:off x="2383"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2558" name="任意多边形 30"/>
            <p:cNvSpPr/>
            <p:nvPr/>
          </p:nvSpPr>
          <p:spPr>
            <a:xfrm flipV="1">
              <a:off x="2603"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2559" name="任意多边形 31"/>
            <p:cNvSpPr/>
            <p:nvPr/>
          </p:nvSpPr>
          <p:spPr>
            <a:xfrm>
              <a:off x="2824"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60" name="任意多边形 32"/>
            <p:cNvSpPr/>
            <p:nvPr/>
          </p:nvSpPr>
          <p:spPr>
            <a:xfrm flipV="1">
              <a:off x="2824"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2561" name="任意多边形 33"/>
            <p:cNvSpPr/>
            <p:nvPr/>
          </p:nvSpPr>
          <p:spPr>
            <a:xfrm>
              <a:off x="2603"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62" name="任意多边形 34"/>
            <p:cNvSpPr/>
            <p:nvPr/>
          </p:nvSpPr>
          <p:spPr>
            <a:xfrm flipV="1">
              <a:off x="2603"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2563" name="任意多边形 35"/>
            <p:cNvSpPr/>
            <p:nvPr/>
          </p:nvSpPr>
          <p:spPr>
            <a:xfrm>
              <a:off x="2383" y="1229"/>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64" name="任意多边形 36"/>
            <p:cNvSpPr/>
            <p:nvPr/>
          </p:nvSpPr>
          <p:spPr>
            <a:xfrm flipV="1">
              <a:off x="2162"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2565" name="任意多边形 37"/>
            <p:cNvSpPr/>
            <p:nvPr/>
          </p:nvSpPr>
          <p:spPr>
            <a:xfrm>
              <a:off x="1942" y="1229"/>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66" name="任意多边形 38"/>
            <p:cNvSpPr/>
            <p:nvPr/>
          </p:nvSpPr>
          <p:spPr>
            <a:xfrm flipV="1">
              <a:off x="1721"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sp>
          <p:nvSpPr>
            <p:cNvPr id="22567" name="任意多边形 39"/>
            <p:cNvSpPr/>
            <p:nvPr/>
          </p:nvSpPr>
          <p:spPr>
            <a:xfrm>
              <a:off x="1721"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68" name="任意多边形 40"/>
            <p:cNvSpPr/>
            <p:nvPr/>
          </p:nvSpPr>
          <p:spPr>
            <a:xfrm>
              <a:off x="1501"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69" name="任意多边形 41"/>
            <p:cNvSpPr/>
            <p:nvPr/>
          </p:nvSpPr>
          <p:spPr>
            <a:xfrm flipV="1">
              <a:off x="1501"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40CCB1"/>
            </a:solidFill>
            <a:ln w="9525">
              <a:noFill/>
            </a:ln>
          </p:spPr>
          <p:txBody>
            <a:bodyPr/>
            <a:p>
              <a:endParaRPr lang="zh-CN" altLang="en-US"/>
            </a:p>
          </p:txBody>
        </p:sp>
        <p:grpSp>
          <p:nvGrpSpPr>
            <p:cNvPr id="22570" name="组合 5"/>
            <p:cNvGrpSpPr/>
            <p:nvPr/>
          </p:nvGrpSpPr>
          <p:grpSpPr>
            <a:xfrm>
              <a:off x="3545" y="0"/>
              <a:ext cx="326" cy="1697"/>
              <a:chOff x="0" y="0"/>
              <a:chExt cx="406452" cy="2111970"/>
            </a:xfrm>
          </p:grpSpPr>
          <p:sp>
            <p:nvSpPr>
              <p:cNvPr id="22571" name="任意多边形 42"/>
              <p:cNvSpPr/>
              <p:nvPr/>
            </p:nvSpPr>
            <p:spPr>
              <a:xfrm rot="5400000">
                <a:off x="-31439" y="31439"/>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5112"/>
              </a:solidFill>
              <a:ln w="9525">
                <a:noFill/>
              </a:ln>
            </p:spPr>
            <p:txBody>
              <a:bodyPr/>
              <a:p>
                <a:endParaRPr lang="zh-CN" altLang="en-US"/>
              </a:p>
            </p:txBody>
          </p:sp>
          <p:sp>
            <p:nvSpPr>
              <p:cNvPr id="22572" name="任意多边形 43"/>
              <p:cNvSpPr/>
              <p:nvPr/>
            </p:nvSpPr>
            <p:spPr>
              <a:xfrm rot="-5400000" flipH="1">
                <a:off x="-31439" y="266096"/>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D524"/>
              </a:solidFill>
              <a:ln w="9525">
                <a:noFill/>
              </a:ln>
            </p:spPr>
            <p:txBody>
              <a:bodyPr/>
              <a:p>
                <a:endParaRPr lang="zh-CN" altLang="en-US"/>
              </a:p>
            </p:txBody>
          </p:sp>
          <p:sp>
            <p:nvSpPr>
              <p:cNvPr id="22573" name="任意多边形 44"/>
              <p:cNvSpPr/>
              <p:nvPr/>
            </p:nvSpPr>
            <p:spPr>
              <a:xfrm rot="5400000">
                <a:off x="-31439" y="500760"/>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5112"/>
              </a:solidFill>
              <a:ln w="9525">
                <a:noFill/>
              </a:ln>
            </p:spPr>
            <p:txBody>
              <a:bodyPr/>
              <a:p>
                <a:endParaRPr lang="zh-CN" altLang="en-US"/>
              </a:p>
            </p:txBody>
          </p:sp>
          <p:sp>
            <p:nvSpPr>
              <p:cNvPr id="22574" name="任意多边形 45"/>
              <p:cNvSpPr/>
              <p:nvPr/>
            </p:nvSpPr>
            <p:spPr>
              <a:xfrm rot="-5400000" flipH="1">
                <a:off x="-31439" y="735423"/>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D524"/>
              </a:solidFill>
              <a:ln w="9525">
                <a:noFill/>
              </a:ln>
            </p:spPr>
            <p:txBody>
              <a:bodyPr/>
              <a:p>
                <a:endParaRPr lang="zh-CN" altLang="en-US"/>
              </a:p>
            </p:txBody>
          </p:sp>
          <p:sp>
            <p:nvSpPr>
              <p:cNvPr id="22575" name="任意多边形 46"/>
              <p:cNvSpPr/>
              <p:nvPr/>
            </p:nvSpPr>
            <p:spPr>
              <a:xfrm rot="5400000">
                <a:off x="-31439" y="970088"/>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5112"/>
              </a:solidFill>
              <a:ln w="9525">
                <a:noFill/>
              </a:ln>
            </p:spPr>
            <p:txBody>
              <a:bodyPr/>
              <a:p>
                <a:endParaRPr lang="zh-CN" altLang="en-US"/>
              </a:p>
            </p:txBody>
          </p:sp>
          <p:sp>
            <p:nvSpPr>
              <p:cNvPr id="22576" name="任意多边形 47"/>
              <p:cNvSpPr/>
              <p:nvPr/>
            </p:nvSpPr>
            <p:spPr>
              <a:xfrm rot="-5400000" flipH="1">
                <a:off x="-31439" y="1204750"/>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D524"/>
              </a:solidFill>
              <a:ln w="9525">
                <a:noFill/>
              </a:ln>
            </p:spPr>
            <p:txBody>
              <a:bodyPr/>
              <a:p>
                <a:endParaRPr lang="zh-CN" altLang="en-US"/>
              </a:p>
            </p:txBody>
          </p:sp>
          <p:sp>
            <p:nvSpPr>
              <p:cNvPr id="22577" name="任意多边形 48"/>
              <p:cNvSpPr/>
              <p:nvPr/>
            </p:nvSpPr>
            <p:spPr>
              <a:xfrm rot="5400000">
                <a:off x="-31439" y="1439415"/>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5112"/>
              </a:solidFill>
              <a:ln w="9525">
                <a:noFill/>
              </a:ln>
            </p:spPr>
            <p:txBody>
              <a:bodyPr/>
              <a:p>
                <a:endParaRPr lang="zh-CN" altLang="en-US"/>
              </a:p>
            </p:txBody>
          </p:sp>
          <p:sp>
            <p:nvSpPr>
              <p:cNvPr id="22578" name="任意多边形 49"/>
              <p:cNvSpPr/>
              <p:nvPr/>
            </p:nvSpPr>
            <p:spPr>
              <a:xfrm rot="-5400000" flipH="1">
                <a:off x="-31439" y="1674078"/>
                <a:ext cx="469327" cy="406449"/>
              </a:xfrm>
              <a:custGeom>
                <a:avLst/>
                <a:gdLst/>
                <a:ahLst/>
                <a:cxnLst>
                  <a:cxn ang="0">
                    <a:pos x="5897" y="0"/>
                  </a:cxn>
                  <a:cxn ang="0">
                    <a:pos x="11794" y="10214"/>
                  </a:cxn>
                  <a:cxn ang="0">
                    <a:pos x="0" y="10214"/>
                  </a:cxn>
                </a:cxnLst>
                <a:pathLst>
                  <a:path w="1178768" h="1020843">
                    <a:moveTo>
                      <a:pt x="589384" y="0"/>
                    </a:moveTo>
                    <a:lnTo>
                      <a:pt x="1178768" y="1020843"/>
                    </a:lnTo>
                    <a:lnTo>
                      <a:pt x="0" y="1020843"/>
                    </a:lnTo>
                    <a:lnTo>
                      <a:pt x="589384" y="0"/>
                    </a:lnTo>
                    <a:close/>
                  </a:path>
                </a:pathLst>
              </a:custGeom>
              <a:solidFill>
                <a:srgbClr val="FFD524"/>
              </a:solidFill>
              <a:ln w="9525">
                <a:noFill/>
              </a:ln>
            </p:spPr>
            <p:txBody>
              <a:bodyPr/>
              <a:p>
                <a:endParaRPr lang="zh-CN" altLang="en-US"/>
              </a:p>
            </p:txBody>
          </p:sp>
        </p:grpSp>
        <p:sp>
          <p:nvSpPr>
            <p:cNvPr id="22579" name="任意多边形 86"/>
            <p:cNvSpPr/>
            <p:nvPr/>
          </p:nvSpPr>
          <p:spPr>
            <a:xfrm flipV="1">
              <a:off x="4431"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2580" name="任意多边形 87"/>
            <p:cNvSpPr/>
            <p:nvPr/>
          </p:nvSpPr>
          <p:spPr>
            <a:xfrm>
              <a:off x="4431"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81" name="任意多边形 88"/>
            <p:cNvSpPr/>
            <p:nvPr/>
          </p:nvSpPr>
          <p:spPr>
            <a:xfrm>
              <a:off x="4872"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82" name="任意多边形 90"/>
            <p:cNvSpPr/>
            <p:nvPr/>
          </p:nvSpPr>
          <p:spPr>
            <a:xfrm flipV="1">
              <a:off x="4651"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2583" name="任意多边形 92"/>
            <p:cNvSpPr/>
            <p:nvPr/>
          </p:nvSpPr>
          <p:spPr>
            <a:xfrm>
              <a:off x="4210"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84" name="任意多边形 93"/>
            <p:cNvSpPr/>
            <p:nvPr/>
          </p:nvSpPr>
          <p:spPr>
            <a:xfrm flipV="1">
              <a:off x="5092" y="848"/>
              <a:ext cx="442"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2585" name="任意多边形 94"/>
            <p:cNvSpPr/>
            <p:nvPr/>
          </p:nvSpPr>
          <p:spPr>
            <a:xfrm>
              <a:off x="4872" y="848"/>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86" name="任意多边形 95"/>
            <p:cNvSpPr/>
            <p:nvPr/>
          </p:nvSpPr>
          <p:spPr>
            <a:xfrm flipV="1">
              <a:off x="4872"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2587" name="任意多边形 96"/>
            <p:cNvSpPr/>
            <p:nvPr/>
          </p:nvSpPr>
          <p:spPr>
            <a:xfrm>
              <a:off x="4651" y="1229"/>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88" name="任意多边形 97"/>
            <p:cNvSpPr/>
            <p:nvPr/>
          </p:nvSpPr>
          <p:spPr>
            <a:xfrm flipV="1">
              <a:off x="4431"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2589" name="任意多边形 98"/>
            <p:cNvSpPr/>
            <p:nvPr/>
          </p:nvSpPr>
          <p:spPr>
            <a:xfrm>
              <a:off x="4651" y="466"/>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90" name="任意多边形 99"/>
            <p:cNvSpPr/>
            <p:nvPr/>
          </p:nvSpPr>
          <p:spPr>
            <a:xfrm flipV="1">
              <a:off x="3990" y="1228"/>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2591" name="任意多边形 103"/>
            <p:cNvSpPr/>
            <p:nvPr/>
          </p:nvSpPr>
          <p:spPr>
            <a:xfrm>
              <a:off x="4210" y="1229"/>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92" name="任意多边形 104"/>
            <p:cNvSpPr/>
            <p:nvPr/>
          </p:nvSpPr>
          <p:spPr>
            <a:xfrm flipV="1">
              <a:off x="5092" y="8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sp>
          <p:nvSpPr>
            <p:cNvPr id="22593" name="任意多边形 92"/>
            <p:cNvSpPr/>
            <p:nvPr/>
          </p:nvSpPr>
          <p:spPr>
            <a:xfrm>
              <a:off x="3976" y="844"/>
              <a:ext cx="441" cy="382"/>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FFFFCC"/>
            </a:solidFill>
            <a:ln w="9525">
              <a:noFill/>
            </a:ln>
          </p:spPr>
          <p:txBody>
            <a:bodyPr/>
            <a:p>
              <a:endParaRPr lang="zh-CN" altLang="en-US"/>
            </a:p>
          </p:txBody>
        </p:sp>
        <p:sp>
          <p:nvSpPr>
            <p:cNvPr id="22594" name="任意多边形 99"/>
            <p:cNvSpPr/>
            <p:nvPr/>
          </p:nvSpPr>
          <p:spPr>
            <a:xfrm flipV="1">
              <a:off x="4196" y="844"/>
              <a:ext cx="441" cy="383"/>
            </a:xfrm>
            <a:custGeom>
              <a:avLst/>
              <a:gdLst/>
              <a:ahLst/>
              <a:cxnLst>
                <a:cxn ang="0">
                  <a:pos x="0" y="0"/>
                </a:cxn>
                <a:cxn ang="0">
                  <a:pos x="0" y="0"/>
                </a:cxn>
                <a:cxn ang="0">
                  <a:pos x="0" y="0"/>
                </a:cxn>
              </a:cxnLst>
              <a:pathLst>
                <a:path w="1178768" h="1020843">
                  <a:moveTo>
                    <a:pt x="589384" y="0"/>
                  </a:moveTo>
                  <a:lnTo>
                    <a:pt x="1178768" y="1020843"/>
                  </a:lnTo>
                  <a:lnTo>
                    <a:pt x="0" y="1020843"/>
                  </a:lnTo>
                  <a:lnTo>
                    <a:pt x="589384" y="0"/>
                  </a:lnTo>
                  <a:close/>
                </a:path>
              </a:pathLst>
            </a:custGeom>
            <a:solidFill>
              <a:srgbClr val="ED1A22"/>
            </a:solidFill>
            <a:ln w="9525">
              <a:noFill/>
            </a:ln>
          </p:spPr>
          <p:txBody>
            <a:bodyPr/>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AutoShape 2"/>
          <p:cNvSpPr/>
          <p:nvPr/>
        </p:nvSpPr>
        <p:spPr>
          <a:xfrm>
            <a:off x="3175" y="2401888"/>
            <a:ext cx="12190413" cy="4459287"/>
          </a:xfrm>
          <a:prstGeom prst="foldedCorner">
            <a:avLst>
              <a:gd name="adj" fmla="val 12500"/>
            </a:avLst>
          </a:prstGeom>
          <a:solidFill>
            <a:schemeClr val="accent1"/>
          </a:solidFill>
          <a:ln w="9525">
            <a:noFill/>
          </a:ln>
        </p:spPr>
        <p:txBody>
          <a:bodyPr anchor="ctr"/>
          <a:p>
            <a:endParaRPr lang="zh-CN" altLang="en-US" dirty="0">
              <a:latin typeface="Arial" panose="020B0604020202020204" pitchFamily="34" charset="0"/>
              <a:ea typeface="宋体" panose="02010600030101010101" pitchFamily="2" charset="-122"/>
            </a:endParaRPr>
          </a:p>
        </p:txBody>
      </p:sp>
      <p:sp>
        <p:nvSpPr>
          <p:cNvPr id="4098" name="文本框 3"/>
          <p:cNvSpPr/>
          <p:nvPr/>
        </p:nvSpPr>
        <p:spPr>
          <a:xfrm>
            <a:off x="-15875" y="1222375"/>
            <a:ext cx="5627688" cy="825500"/>
          </a:xfrm>
          <a:prstGeom prst="rect">
            <a:avLst/>
          </a:prstGeom>
          <a:solidFill>
            <a:schemeClr val="accent1"/>
          </a:solidFill>
          <a:ln w="9525">
            <a:noFill/>
          </a:ln>
        </p:spPr>
        <p:txBody>
          <a:bodyPr lIns="90170" tIns="46990" rIns="90170" bIns="46990" anchor="t">
            <a:spAutoFit/>
          </a:bodyPr>
          <a:p>
            <a:r>
              <a:rPr lang="zh-CN" altLang="en-US" sz="4800" b="1" dirty="0">
                <a:solidFill>
                  <a:srgbClr val="F2F2F2"/>
                </a:solidFill>
                <a:latin typeface="方正美黑简体" pitchFamily="1" charset="-122"/>
                <a:ea typeface="微软雅黑" panose="020B0503020204020204" pitchFamily="34" charset="-122"/>
                <a:sym typeface="方正美黑简体" pitchFamily="1" charset="-122"/>
              </a:rPr>
              <a:t>   关于问题的研究</a:t>
            </a:r>
            <a:endParaRPr lang="zh-CN" altLang="en-US" sz="4800" b="1" dirty="0">
              <a:solidFill>
                <a:srgbClr val="F2F2F2"/>
              </a:solidFill>
              <a:latin typeface="方正美黑简体" pitchFamily="1" charset="-122"/>
              <a:ea typeface="微软雅黑" panose="020B0503020204020204" pitchFamily="34" charset="-122"/>
              <a:sym typeface="方正美黑简体" pitchFamily="1" charset="-122"/>
            </a:endParaRPr>
          </a:p>
        </p:txBody>
      </p:sp>
      <p:grpSp>
        <p:nvGrpSpPr>
          <p:cNvPr id="4099" name="Group 4"/>
          <p:cNvGrpSpPr/>
          <p:nvPr/>
        </p:nvGrpSpPr>
        <p:grpSpPr>
          <a:xfrm>
            <a:off x="5253038" y="2651125"/>
            <a:ext cx="3125787" cy="914400"/>
            <a:chOff x="0" y="0"/>
            <a:chExt cx="4924" cy="1440"/>
          </a:xfrm>
        </p:grpSpPr>
        <p:sp>
          <p:nvSpPr>
            <p:cNvPr id="4100" name="Copyright Notice"/>
            <p:cNvSpPr/>
            <p:nvPr/>
          </p:nvSpPr>
          <p:spPr>
            <a:xfrm>
              <a:off x="0" y="762"/>
              <a:ext cx="4925" cy="678"/>
            </a:xfrm>
            <a:prstGeom prst="rect">
              <a:avLst/>
            </a:prstGeom>
            <a:noFill/>
            <a:ln w="9525">
              <a:noFill/>
            </a:ln>
          </p:spPr>
          <p:txBody>
            <a:bodyPr wrap="none" lIns="72000" tIns="32400" rIns="72000" bIns="32400" anchor="t">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endPar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1" name="文本框 5"/>
            <p:cNvSpPr/>
            <p:nvPr/>
          </p:nvSpPr>
          <p:spPr>
            <a:xfrm>
              <a:off x="0" y="0"/>
              <a:ext cx="3522" cy="921"/>
            </a:xfrm>
            <a:prstGeom prst="rect">
              <a:avLst/>
            </a:prstGeom>
            <a:noFill/>
            <a:ln w="9525">
              <a:noFill/>
            </a:ln>
          </p:spPr>
          <p:txBody>
            <a:bodyPr wrap="none" anchor="t">
              <a:spAutoFit/>
            </a:bodyPr>
            <a:p>
              <a:r>
                <a:rPr lang="zh-CN" altLang="en-US" sz="2800" dirty="0">
                  <a:solidFill>
                    <a:srgbClr val="F2F2F2"/>
                  </a:solidFill>
                  <a:latin typeface="方正美黑简体" pitchFamily="1" charset="-122"/>
                  <a:ea typeface="微软雅黑" panose="020B0503020204020204" pitchFamily="34" charset="-122"/>
                  <a:sym typeface="方正美黑简体" pitchFamily="1" charset="-122"/>
                </a:rPr>
                <a:t>研究的意义</a:t>
              </a:r>
              <a:endParaRPr lang="zh-CN" altLang="en-US" sz="2800" dirty="0">
                <a:solidFill>
                  <a:srgbClr val="F2F2F2"/>
                </a:solidFill>
                <a:latin typeface="方正美黑简体" pitchFamily="1" charset="-122"/>
                <a:ea typeface="微软雅黑" panose="020B0503020204020204" pitchFamily="34" charset="-122"/>
                <a:sym typeface="方正美黑简体" pitchFamily="1" charset="-122"/>
              </a:endParaRPr>
            </a:p>
          </p:txBody>
        </p:sp>
      </p:grpSp>
      <p:grpSp>
        <p:nvGrpSpPr>
          <p:cNvPr id="4102" name="Group 7"/>
          <p:cNvGrpSpPr/>
          <p:nvPr/>
        </p:nvGrpSpPr>
        <p:grpSpPr>
          <a:xfrm>
            <a:off x="5953125" y="3627438"/>
            <a:ext cx="3435350" cy="933450"/>
            <a:chOff x="0" y="0"/>
            <a:chExt cx="5408" cy="1470"/>
          </a:xfrm>
        </p:grpSpPr>
        <p:sp>
          <p:nvSpPr>
            <p:cNvPr id="4103" name="Copyright Notice"/>
            <p:cNvSpPr/>
            <p:nvPr/>
          </p:nvSpPr>
          <p:spPr>
            <a:xfrm>
              <a:off x="0" y="792"/>
              <a:ext cx="4925" cy="678"/>
            </a:xfrm>
            <a:prstGeom prst="rect">
              <a:avLst/>
            </a:prstGeom>
            <a:noFill/>
            <a:ln w="9525">
              <a:noFill/>
            </a:ln>
          </p:spPr>
          <p:txBody>
            <a:bodyPr wrap="none" lIns="72000" tIns="32400" rIns="72000" bIns="32400" anchor="t">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endPar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4" name="文本框 6"/>
            <p:cNvSpPr/>
            <p:nvPr/>
          </p:nvSpPr>
          <p:spPr>
            <a:xfrm>
              <a:off x="0" y="0"/>
              <a:ext cx="5408" cy="912"/>
            </a:xfrm>
            <a:prstGeom prst="rect">
              <a:avLst/>
            </a:prstGeom>
            <a:noFill/>
            <a:ln w="9525">
              <a:noFill/>
            </a:ln>
          </p:spPr>
          <p:txBody>
            <a:bodyPr wrap="none" anchor="t">
              <a:spAutoFit/>
            </a:bodyPr>
            <a:p>
              <a:r>
                <a:rPr lang="zh-CN" altLang="en-US" sz="2800" dirty="0">
                  <a:solidFill>
                    <a:srgbClr val="F2F2F2"/>
                  </a:solidFill>
                  <a:latin typeface="方正美黑简体" pitchFamily="1" charset="-122"/>
                  <a:ea typeface="微软雅黑" panose="020B0503020204020204" pitchFamily="34" charset="-122"/>
                  <a:sym typeface="方正美黑简体" pitchFamily="1" charset="-122"/>
                </a:rPr>
                <a:t>相关理论前沿成果</a:t>
              </a:r>
              <a:endParaRPr lang="zh-CN" altLang="en-US" sz="2800" dirty="0">
                <a:solidFill>
                  <a:srgbClr val="F2F2F2"/>
                </a:solidFill>
                <a:latin typeface="方正美黑简体" pitchFamily="1" charset="-122"/>
                <a:ea typeface="微软雅黑" panose="020B0503020204020204" pitchFamily="34" charset="-122"/>
                <a:sym typeface="方正美黑简体" pitchFamily="1" charset="-122"/>
              </a:endParaRPr>
            </a:p>
          </p:txBody>
        </p:sp>
      </p:grpSp>
      <p:grpSp>
        <p:nvGrpSpPr>
          <p:cNvPr id="4105" name="Group 10"/>
          <p:cNvGrpSpPr/>
          <p:nvPr/>
        </p:nvGrpSpPr>
        <p:grpSpPr>
          <a:xfrm>
            <a:off x="5953125" y="4695825"/>
            <a:ext cx="3090863" cy="920750"/>
            <a:chOff x="0" y="0"/>
            <a:chExt cx="4866" cy="1450"/>
          </a:xfrm>
        </p:grpSpPr>
        <p:sp>
          <p:nvSpPr>
            <p:cNvPr id="4106" name="Copyright Notice"/>
            <p:cNvSpPr/>
            <p:nvPr/>
          </p:nvSpPr>
          <p:spPr>
            <a:xfrm>
              <a:off x="84" y="772"/>
              <a:ext cx="4783" cy="678"/>
            </a:xfrm>
            <a:prstGeom prst="rect">
              <a:avLst/>
            </a:prstGeom>
            <a:noFill/>
            <a:ln w="9525">
              <a:noFill/>
            </a:ln>
          </p:spPr>
          <p:txBody>
            <a:bodyPr wrap="none" lIns="72000" tIns="32400" rIns="72000" bIns="32400" anchor="t">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POWER TEMPLATE</a:t>
              </a:r>
              <a:endPar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07" name="文本框 8"/>
            <p:cNvSpPr/>
            <p:nvPr/>
          </p:nvSpPr>
          <p:spPr>
            <a:xfrm>
              <a:off x="0" y="0"/>
              <a:ext cx="4768" cy="912"/>
            </a:xfrm>
            <a:prstGeom prst="rect">
              <a:avLst/>
            </a:prstGeom>
            <a:noFill/>
            <a:ln w="9525">
              <a:noFill/>
            </a:ln>
          </p:spPr>
          <p:txBody>
            <a:bodyPr wrap="none" anchor="t">
              <a:spAutoFit/>
            </a:bodyPr>
            <a:p>
              <a:r>
                <a:rPr lang="zh-CN" altLang="en-US" sz="2800" dirty="0">
                  <a:solidFill>
                    <a:srgbClr val="F2F2F2"/>
                  </a:solidFill>
                  <a:latin typeface="方正美黑简体" pitchFamily="1" charset="-122"/>
                  <a:ea typeface="微软雅黑" panose="020B0503020204020204" pitchFamily="34" charset="-122"/>
                  <a:sym typeface="方正美黑简体" pitchFamily="1" charset="-122"/>
                </a:rPr>
                <a:t>研究结论及应用</a:t>
              </a:r>
              <a:endParaRPr lang="zh-CN" altLang="en-US" sz="2800" dirty="0">
                <a:solidFill>
                  <a:srgbClr val="F2F2F2"/>
                </a:solidFill>
                <a:latin typeface="方正美黑简体" pitchFamily="1" charset="-122"/>
                <a:ea typeface="微软雅黑" panose="020B0503020204020204" pitchFamily="34" charset="-122"/>
                <a:sym typeface="方正美黑简体" pitchFamily="1" charset="-122"/>
              </a:endParaRPr>
            </a:p>
          </p:txBody>
        </p:sp>
      </p:grpSp>
      <p:grpSp>
        <p:nvGrpSpPr>
          <p:cNvPr id="4108" name="Group 13"/>
          <p:cNvGrpSpPr/>
          <p:nvPr/>
        </p:nvGrpSpPr>
        <p:grpSpPr>
          <a:xfrm>
            <a:off x="5299075" y="5643563"/>
            <a:ext cx="3125788" cy="957262"/>
            <a:chOff x="0" y="0"/>
            <a:chExt cx="4924" cy="1509"/>
          </a:xfrm>
        </p:grpSpPr>
        <p:sp>
          <p:nvSpPr>
            <p:cNvPr id="4109" name="Copyright Notice"/>
            <p:cNvSpPr/>
            <p:nvPr/>
          </p:nvSpPr>
          <p:spPr>
            <a:xfrm>
              <a:off x="0" y="831"/>
              <a:ext cx="4925" cy="678"/>
            </a:xfrm>
            <a:prstGeom prst="rect">
              <a:avLst/>
            </a:prstGeom>
            <a:noFill/>
            <a:ln w="9525">
              <a:noFill/>
            </a:ln>
          </p:spPr>
          <p:txBody>
            <a:bodyPr wrap="none" lIns="72000" tIns="32400" rIns="72000" bIns="32400" anchor="t">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endPar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10" name="文本框 9"/>
            <p:cNvSpPr/>
            <p:nvPr/>
          </p:nvSpPr>
          <p:spPr>
            <a:xfrm>
              <a:off x="0" y="0"/>
              <a:ext cx="3522" cy="921"/>
            </a:xfrm>
            <a:prstGeom prst="rect">
              <a:avLst/>
            </a:prstGeom>
            <a:noFill/>
            <a:ln w="9525">
              <a:noFill/>
            </a:ln>
          </p:spPr>
          <p:txBody>
            <a:bodyPr wrap="none" anchor="t">
              <a:spAutoFit/>
            </a:bodyPr>
            <a:p>
              <a:r>
                <a:rPr lang="zh-CN" altLang="en-US" sz="2800" dirty="0">
                  <a:solidFill>
                    <a:srgbClr val="F2F2F2"/>
                  </a:solidFill>
                  <a:latin typeface="方正美黑简体" pitchFamily="1" charset="-122"/>
                  <a:ea typeface="微软雅黑" panose="020B0503020204020204" pitchFamily="34" charset="-122"/>
                  <a:sym typeface="方正美黑简体" pitchFamily="1" charset="-122"/>
                </a:rPr>
                <a:t>总结与展望</a:t>
              </a:r>
              <a:endParaRPr lang="zh-CN" altLang="en-US" sz="2800" dirty="0">
                <a:solidFill>
                  <a:srgbClr val="F2F2F2"/>
                </a:solidFill>
                <a:latin typeface="方正美黑简体" pitchFamily="1" charset="-122"/>
                <a:ea typeface="微软雅黑" panose="020B0503020204020204" pitchFamily="34" charset="-122"/>
                <a:sym typeface="方正美黑简体" pitchFamily="1" charset="-122"/>
              </a:endParaRPr>
            </a:p>
          </p:txBody>
        </p:sp>
      </p:grpSp>
      <p:pic>
        <p:nvPicPr>
          <p:cNvPr id="4111" name="Picture 16" descr="office6\wpsassist\cache\547bd13acb314"/>
          <p:cNvPicPr>
            <a:picLocks noChangeAspect="1"/>
          </p:cNvPicPr>
          <p:nvPr/>
        </p:nvPicPr>
        <p:blipFill>
          <a:blip r:embed="rId1"/>
          <a:stretch>
            <a:fillRect/>
          </a:stretch>
        </p:blipFill>
        <p:spPr>
          <a:xfrm>
            <a:off x="10274300" y="1371600"/>
            <a:ext cx="1779588" cy="5362575"/>
          </a:xfrm>
          <a:prstGeom prst="rect">
            <a:avLst/>
          </a:prstGeom>
          <a:noFill/>
          <a:ln w="9525">
            <a:noFill/>
          </a:ln>
        </p:spPr>
      </p:pic>
      <p:grpSp>
        <p:nvGrpSpPr>
          <p:cNvPr id="4112" name="Group 17"/>
          <p:cNvGrpSpPr/>
          <p:nvPr/>
        </p:nvGrpSpPr>
        <p:grpSpPr>
          <a:xfrm>
            <a:off x="958850" y="2763838"/>
            <a:ext cx="3771900" cy="3535362"/>
            <a:chOff x="0" y="0"/>
            <a:chExt cx="6540" cy="6130"/>
          </a:xfrm>
        </p:grpSpPr>
        <p:sp>
          <p:nvSpPr>
            <p:cNvPr id="4113" name="椭圆 2"/>
            <p:cNvSpPr/>
            <p:nvPr/>
          </p:nvSpPr>
          <p:spPr>
            <a:xfrm>
              <a:off x="0" y="10"/>
              <a:ext cx="6120" cy="6120"/>
            </a:xfrm>
            <a:prstGeom prst="ellipse">
              <a:avLst/>
            </a:prstGeom>
            <a:noFill/>
            <a:ln w="12700" cap="flat" cmpd="sng">
              <a:solidFill>
                <a:schemeClr val="bg1"/>
              </a:solidFill>
              <a:prstDash val="lgDash"/>
              <a:round/>
              <a:headEnd type="none" w="med" len="med"/>
              <a:tailEnd type="none" w="med" len="med"/>
            </a:ln>
          </p:spPr>
          <p:txBody>
            <a:bodyPr lIns="90170" tIns="46990" rIns="90170" bIns="46990"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6163" name="图片 5"/>
            <p:cNvPicPr preferRelativeResize="0">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 y="1490"/>
              <a:ext cx="4320" cy="4320"/>
            </a:xfrm>
            <a:custGeom>
              <a:avLst/>
              <a:gdLst>
                <a:gd name="T0" fmla="*/ 1371600 w 2743200"/>
                <a:gd name="T1" fmla="*/ 0 h 2743200"/>
                <a:gd name="T2" fmla="*/ 2743200 w 2743200"/>
                <a:gd name="T3" fmla="*/ 1371600 h 2743200"/>
                <a:gd name="T4" fmla="*/ 1371600 w 2743200"/>
                <a:gd name="T5" fmla="*/ 2743200 h 2743200"/>
                <a:gd name="T6" fmla="*/ 0 w 2743200"/>
                <a:gd name="T7" fmla="*/ 1371600 h 2743200"/>
                <a:gd name="T8" fmla="*/ 1371600 w 2743200"/>
                <a:gd name="T9" fmla="*/ 0 h 2743200"/>
                <a:gd name="T10" fmla="*/ 0 w 2743200"/>
                <a:gd name="T11" fmla="*/ 0 h 2743200"/>
                <a:gd name="T12" fmla="*/ 2743200 w 2743200"/>
                <a:gd name="T13" fmla="*/ 2743200 h 2743200"/>
              </a:gdLst>
              <a:ahLst/>
              <a:cxnLst>
                <a:cxn ang="0">
                  <a:pos x="T0" y="T1"/>
                </a:cxn>
                <a:cxn ang="0">
                  <a:pos x="T2" y="T3"/>
                </a:cxn>
                <a:cxn ang="0">
                  <a:pos x="T4" y="T5"/>
                </a:cxn>
                <a:cxn ang="0">
                  <a:pos x="T6" y="T7"/>
                </a:cxn>
                <a:cxn ang="0">
                  <a:pos x="T8" y="T9"/>
                </a:cxn>
              </a:cxnLst>
              <a:rect l="T10" t="T11" r="T12" b="T13"/>
              <a:pathLst>
                <a:path w="2743200" h="2743200">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115" name="组合 8"/>
            <p:cNvGrpSpPr/>
            <p:nvPr/>
          </p:nvGrpSpPr>
          <p:grpSpPr>
            <a:xfrm>
              <a:off x="4220" y="0"/>
              <a:ext cx="1100" cy="1100"/>
              <a:chOff x="0" y="0"/>
              <a:chExt cx="698500" cy="698500"/>
            </a:xfrm>
          </p:grpSpPr>
          <p:sp>
            <p:nvSpPr>
              <p:cNvPr id="4116" name="椭圆 6"/>
              <p:cNvSpPr/>
              <p:nvPr/>
            </p:nvSpPr>
            <p:spPr>
              <a:xfrm>
                <a:off x="0" y="0"/>
                <a:ext cx="698500" cy="698500"/>
              </a:xfrm>
              <a:prstGeom prst="ellipse">
                <a:avLst/>
              </a:prstGeom>
              <a:solidFill>
                <a:schemeClr val="accent2"/>
              </a:solidFill>
              <a:ln w="9525">
                <a:noFill/>
              </a:ln>
            </p:spPr>
            <p:txBody>
              <a:bodyPr lIns="90170" tIns="46990" rIns="90170" bIns="46990"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17" name="文本框 7"/>
              <p:cNvSpPr/>
              <p:nvPr/>
            </p:nvSpPr>
            <p:spPr>
              <a:xfrm>
                <a:off x="198407" y="118418"/>
                <a:ext cx="301686" cy="461665"/>
              </a:xfrm>
              <a:prstGeom prst="rect">
                <a:avLst/>
              </a:prstGeom>
              <a:solidFill>
                <a:schemeClr val="accent2"/>
              </a:solidFill>
              <a:ln w="9525">
                <a:noFill/>
              </a:ln>
            </p:spPr>
            <p:txBody>
              <a:bodyPr wrap="none" lIns="90170" tIns="46990" rIns="90170" bIns="46990" anchor="t">
                <a:spAutoFit/>
              </a:bodyPr>
              <a:p>
                <a:r>
                  <a:rPr lang="en-US" altLang="zh-CN" sz="2400" dirty="0">
                    <a:solidFill>
                      <a:schemeClr val="bg1"/>
                    </a:solidFill>
                    <a:latin typeface="Impact" panose="020B0806030902050204" pitchFamily="34" charset="0"/>
                    <a:ea typeface="宋体" panose="02010600030101010101" pitchFamily="2" charset="-122"/>
                    <a:sym typeface="Impact" panose="020B0806030902050204" pitchFamily="34" charset="0"/>
                  </a:rPr>
                  <a:t>1</a:t>
                </a:r>
                <a:endParaRPr lang="zh-CN" altLang="en-US" sz="24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4118" name="组合 9"/>
            <p:cNvGrpSpPr/>
            <p:nvPr/>
          </p:nvGrpSpPr>
          <p:grpSpPr>
            <a:xfrm>
              <a:off x="5420" y="1640"/>
              <a:ext cx="1100" cy="1100"/>
              <a:chOff x="0" y="0"/>
              <a:chExt cx="698500" cy="698500"/>
            </a:xfrm>
          </p:grpSpPr>
          <p:sp>
            <p:nvSpPr>
              <p:cNvPr id="4119" name="椭圆 10"/>
              <p:cNvSpPr/>
              <p:nvPr/>
            </p:nvSpPr>
            <p:spPr>
              <a:xfrm>
                <a:off x="0" y="0"/>
                <a:ext cx="698500" cy="698500"/>
              </a:xfrm>
              <a:prstGeom prst="ellipse">
                <a:avLst/>
              </a:prstGeom>
              <a:solidFill>
                <a:schemeClr val="accent2"/>
              </a:solidFill>
              <a:ln w="9525">
                <a:noFill/>
              </a:ln>
            </p:spPr>
            <p:txBody>
              <a:bodyPr lIns="90170" tIns="46990" rIns="90170" bIns="46990"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0" name="文本框 11"/>
              <p:cNvSpPr/>
              <p:nvPr/>
            </p:nvSpPr>
            <p:spPr>
              <a:xfrm>
                <a:off x="198407" y="118418"/>
                <a:ext cx="338554" cy="461665"/>
              </a:xfrm>
              <a:prstGeom prst="rect">
                <a:avLst/>
              </a:prstGeom>
              <a:solidFill>
                <a:schemeClr val="accent2"/>
              </a:solidFill>
              <a:ln w="9525">
                <a:noFill/>
              </a:ln>
            </p:spPr>
            <p:txBody>
              <a:bodyPr wrap="none" lIns="90170" tIns="46990" rIns="90170" bIns="46990" anchor="t">
                <a:spAutoFit/>
              </a:bodyPr>
              <a:p>
                <a:r>
                  <a:rPr lang="en-US" altLang="zh-CN" sz="2400" dirty="0">
                    <a:solidFill>
                      <a:schemeClr val="bg1"/>
                    </a:solidFill>
                    <a:latin typeface="Impact" panose="020B0806030902050204" pitchFamily="34" charset="0"/>
                    <a:ea typeface="宋体" panose="02010600030101010101" pitchFamily="2" charset="-122"/>
                    <a:sym typeface="Impact" panose="020B0806030902050204" pitchFamily="34" charset="0"/>
                  </a:rPr>
                  <a:t>2</a:t>
                </a:r>
                <a:endParaRPr lang="zh-CN" altLang="en-US" sz="24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4121" name="组合 12"/>
            <p:cNvGrpSpPr/>
            <p:nvPr/>
          </p:nvGrpSpPr>
          <p:grpSpPr>
            <a:xfrm>
              <a:off x="5440" y="3280"/>
              <a:ext cx="1100" cy="1100"/>
              <a:chOff x="0" y="0"/>
              <a:chExt cx="698500" cy="698500"/>
            </a:xfrm>
          </p:grpSpPr>
          <p:sp>
            <p:nvSpPr>
              <p:cNvPr id="4122" name="椭圆 13"/>
              <p:cNvSpPr/>
              <p:nvPr/>
            </p:nvSpPr>
            <p:spPr>
              <a:xfrm>
                <a:off x="0" y="0"/>
                <a:ext cx="698500" cy="698500"/>
              </a:xfrm>
              <a:prstGeom prst="ellipse">
                <a:avLst/>
              </a:prstGeom>
              <a:solidFill>
                <a:schemeClr val="accent2"/>
              </a:solidFill>
              <a:ln w="9525">
                <a:noFill/>
              </a:ln>
            </p:spPr>
            <p:txBody>
              <a:bodyPr lIns="90170" tIns="46990" rIns="90170" bIns="46990"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3" name="文本框 14"/>
              <p:cNvSpPr/>
              <p:nvPr/>
            </p:nvSpPr>
            <p:spPr>
              <a:xfrm>
                <a:off x="198407" y="118418"/>
                <a:ext cx="348172" cy="461665"/>
              </a:xfrm>
              <a:prstGeom prst="rect">
                <a:avLst/>
              </a:prstGeom>
              <a:solidFill>
                <a:schemeClr val="accent2"/>
              </a:solidFill>
              <a:ln w="9525">
                <a:noFill/>
              </a:ln>
            </p:spPr>
            <p:txBody>
              <a:bodyPr wrap="none" lIns="90170" tIns="46990" rIns="90170" bIns="46990" anchor="t">
                <a:spAutoFit/>
              </a:bodyPr>
              <a:p>
                <a:r>
                  <a:rPr lang="en-US" altLang="zh-CN" sz="2400" dirty="0">
                    <a:solidFill>
                      <a:schemeClr val="bg1"/>
                    </a:solidFill>
                    <a:latin typeface="Impact" panose="020B0806030902050204" pitchFamily="34" charset="0"/>
                    <a:ea typeface="宋体" panose="02010600030101010101" pitchFamily="2" charset="-122"/>
                    <a:sym typeface="Impact" panose="020B0806030902050204" pitchFamily="34" charset="0"/>
                  </a:rPr>
                  <a:t>3</a:t>
                </a:r>
                <a:endParaRPr lang="zh-CN" altLang="en-US" sz="24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grpSp>
        <p:grpSp>
          <p:nvGrpSpPr>
            <p:cNvPr id="4124" name="组合 15"/>
            <p:cNvGrpSpPr/>
            <p:nvPr/>
          </p:nvGrpSpPr>
          <p:grpSpPr>
            <a:xfrm>
              <a:off x="4360" y="4920"/>
              <a:ext cx="1100" cy="1100"/>
              <a:chOff x="0" y="0"/>
              <a:chExt cx="698500" cy="698500"/>
            </a:xfrm>
          </p:grpSpPr>
          <p:sp>
            <p:nvSpPr>
              <p:cNvPr id="4125" name="椭圆 16"/>
              <p:cNvSpPr/>
              <p:nvPr/>
            </p:nvSpPr>
            <p:spPr>
              <a:xfrm>
                <a:off x="0" y="0"/>
                <a:ext cx="698500" cy="698500"/>
              </a:xfrm>
              <a:prstGeom prst="ellipse">
                <a:avLst/>
              </a:prstGeom>
              <a:solidFill>
                <a:schemeClr val="accent2"/>
              </a:solidFill>
              <a:ln w="9525">
                <a:noFill/>
              </a:ln>
            </p:spPr>
            <p:txBody>
              <a:bodyPr lIns="90170" tIns="46990" rIns="90170" bIns="46990"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26" name="文本框 17"/>
              <p:cNvSpPr/>
              <p:nvPr/>
            </p:nvSpPr>
            <p:spPr>
              <a:xfrm>
                <a:off x="198407" y="118418"/>
                <a:ext cx="348172" cy="461665"/>
              </a:xfrm>
              <a:prstGeom prst="rect">
                <a:avLst/>
              </a:prstGeom>
              <a:solidFill>
                <a:schemeClr val="accent2"/>
              </a:solidFill>
              <a:ln w="9525">
                <a:noFill/>
              </a:ln>
            </p:spPr>
            <p:txBody>
              <a:bodyPr wrap="none" lIns="90170" tIns="46990" rIns="90170" bIns="46990" anchor="t">
                <a:spAutoFit/>
              </a:bodyPr>
              <a:p>
                <a:r>
                  <a:rPr lang="en-US" altLang="zh-CN" sz="2400" dirty="0">
                    <a:solidFill>
                      <a:schemeClr val="bg1"/>
                    </a:solidFill>
                    <a:latin typeface="Impact" panose="020B0806030902050204" pitchFamily="34" charset="0"/>
                    <a:ea typeface="宋体" panose="02010600030101010101" pitchFamily="2" charset="-122"/>
                    <a:sym typeface="Impact" panose="020B0806030902050204" pitchFamily="34" charset="0"/>
                  </a:rPr>
                  <a:t>4</a:t>
                </a:r>
                <a:endParaRPr lang="zh-CN" altLang="en-US" sz="2400" dirty="0">
                  <a:solidFill>
                    <a:schemeClr val="bg1"/>
                  </a:solidFill>
                  <a:latin typeface="Impact" panose="020B0806030902050204" pitchFamily="34" charset="0"/>
                  <a:ea typeface="宋体" panose="02010600030101010101" pitchFamily="2" charset="-122"/>
                  <a:sym typeface="Impact" panose="020B0806030902050204" pitchFamily="34" charset="0"/>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5122"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23" name="矩形 4"/>
          <p:cNvSpPr/>
          <p:nvPr/>
        </p:nvSpPr>
        <p:spPr>
          <a:xfrm flipV="1">
            <a:off x="933450" y="1943100"/>
            <a:ext cx="3829050" cy="2971800"/>
          </a:xfrm>
          <a:custGeom>
            <a:avLst/>
            <a:gdLst/>
            <a:ahLst/>
            <a:cxnLst>
              <a:cxn ang="0">
                <a:pos x="0" y="0"/>
              </a:cxn>
              <a:cxn ang="0">
                <a:pos x="3829050" y="1409700"/>
              </a:cxn>
              <a:cxn ang="0">
                <a:pos x="2971800" y="2971800"/>
              </a:cxn>
              <a:cxn ang="0">
                <a:pos x="0" y="2971800"/>
              </a:cxn>
              <a:cxn ang="0">
                <a:pos x="0" y="0"/>
              </a:cxn>
            </a:cxnLst>
            <a:pathLst>
              <a:path w="3829050" h="2971800">
                <a:moveTo>
                  <a:pt x="0" y="0"/>
                </a:moveTo>
                <a:lnTo>
                  <a:pt x="3829050" y="1409700"/>
                </a:lnTo>
                <a:lnTo>
                  <a:pt x="2971800" y="2971800"/>
                </a:lnTo>
                <a:lnTo>
                  <a:pt x="0" y="2971800"/>
                </a:lnTo>
                <a:lnTo>
                  <a:pt x="0" y="0"/>
                </a:lnTo>
                <a:close/>
              </a:path>
            </a:pathLst>
          </a:custGeom>
          <a:solidFill>
            <a:srgbClr val="5D8F25"/>
          </a:solidFill>
          <a:ln w="9525">
            <a:noFill/>
          </a:ln>
        </p:spPr>
        <p:txBody>
          <a:bodyPr/>
          <a:p>
            <a:endParaRPr lang="zh-CN" altLang="en-US"/>
          </a:p>
        </p:txBody>
      </p:sp>
      <p:sp>
        <p:nvSpPr>
          <p:cNvPr id="5124" name="矩形 4"/>
          <p:cNvSpPr/>
          <p:nvPr/>
        </p:nvSpPr>
        <p:spPr>
          <a:xfrm>
            <a:off x="933450" y="1943100"/>
            <a:ext cx="3829050" cy="2971800"/>
          </a:xfrm>
          <a:custGeom>
            <a:avLst/>
            <a:gdLst/>
            <a:ahLst/>
            <a:cxnLst>
              <a:cxn ang="0">
                <a:pos x="0" y="0"/>
              </a:cxn>
              <a:cxn ang="0">
                <a:pos x="3829050" y="1409700"/>
              </a:cxn>
              <a:cxn ang="0">
                <a:pos x="2971800" y="2971800"/>
              </a:cxn>
              <a:cxn ang="0">
                <a:pos x="0" y="2971800"/>
              </a:cxn>
              <a:cxn ang="0">
                <a:pos x="0" y="0"/>
              </a:cxn>
            </a:cxnLst>
            <a:pathLst>
              <a:path w="3829050" h="2971800">
                <a:moveTo>
                  <a:pt x="0" y="0"/>
                </a:moveTo>
                <a:lnTo>
                  <a:pt x="3829050" y="1409700"/>
                </a:lnTo>
                <a:lnTo>
                  <a:pt x="2971800" y="2971800"/>
                </a:lnTo>
                <a:lnTo>
                  <a:pt x="0" y="2971800"/>
                </a:lnTo>
                <a:lnTo>
                  <a:pt x="0" y="0"/>
                </a:lnTo>
                <a:close/>
              </a:path>
            </a:pathLst>
          </a:custGeom>
          <a:solidFill>
            <a:srgbClr val="5D8F25"/>
          </a:solidFill>
          <a:ln w="9525">
            <a:noFill/>
          </a:ln>
        </p:spPr>
        <p:txBody>
          <a:bodyPr/>
          <a:p>
            <a:endParaRPr lang="zh-CN" altLang="en-US"/>
          </a:p>
        </p:txBody>
      </p:sp>
      <p:sp>
        <p:nvSpPr>
          <p:cNvPr id="5125" name="矩形 1"/>
          <p:cNvSpPr/>
          <p:nvPr/>
        </p:nvSpPr>
        <p:spPr>
          <a:xfrm>
            <a:off x="0" y="2486025"/>
            <a:ext cx="12192000" cy="1885950"/>
          </a:xfrm>
          <a:prstGeom prst="rect">
            <a:avLst/>
          </a:prstGeom>
          <a:solidFill>
            <a:schemeClr val="accent1"/>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26" name="矩形 2"/>
          <p:cNvSpPr/>
          <p:nvPr/>
        </p:nvSpPr>
        <p:spPr>
          <a:xfrm>
            <a:off x="933450" y="1943100"/>
            <a:ext cx="2971800" cy="2971800"/>
          </a:xfrm>
          <a:prstGeom prst="rect">
            <a:avLst/>
          </a:prstGeom>
          <a:solidFill>
            <a:srgbClr val="92D14F"/>
          </a:solidFill>
          <a:ln w="9525">
            <a:noFill/>
          </a:ln>
        </p:spPr>
        <p:txBody>
          <a:bodyPr anchor="ctr"/>
          <a:p>
            <a:pPr algn="ctr"/>
            <a:r>
              <a:rPr lang="en-US" altLang="zh-CN" sz="239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39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7" name="Copyright Notice"/>
          <p:cNvSpPr/>
          <p:nvPr/>
        </p:nvSpPr>
        <p:spPr>
          <a:xfrm>
            <a:off x="5362575" y="3046413"/>
            <a:ext cx="2936875" cy="735012"/>
          </a:xfrm>
          <a:prstGeom prst="rect">
            <a:avLst/>
          </a:prstGeom>
          <a:noFill/>
          <a:ln w="9525">
            <a:noFill/>
          </a:ln>
        </p:spPr>
        <p:txBody>
          <a:bodyPr wrap="none" lIns="72000" tIns="32400" rIns="72000" bIns="32400" anchor="t">
            <a:spAutoFit/>
          </a:bodyPr>
          <a:p>
            <a:pPr algn="ctr"/>
            <a:r>
              <a:rPr lang="zh-CN" altLang="en-US" sz="4400" b="1" dirty="0">
                <a:solidFill>
                  <a:srgbClr val="F2F2F2"/>
                </a:solidFill>
                <a:latin typeface="方正美黑简体" pitchFamily="1" charset="-122"/>
                <a:ea typeface="微软雅黑" panose="020B0503020204020204" pitchFamily="34" charset="-122"/>
                <a:sym typeface="方正美黑简体" pitchFamily="1" charset="-122"/>
              </a:rPr>
              <a:t>研究的意义</a:t>
            </a:r>
            <a:endParaRPr lang="en-US" altLang="zh-CN" sz="4400" dirty="0">
              <a:solidFill>
                <a:schemeClr val="bg1"/>
              </a:solidFill>
              <a:latin typeface="微软雅黑" panose="020B0503020204020204" pitchFamily="34" charset="-122"/>
              <a:ea typeface="微软雅黑" panose="020B0503020204020204" pitchFamily="34" charset="-122"/>
              <a:sym typeface="Microsoft New Tai Lue" panose="020B0502040204020203" pitchFamily="34" charset="0"/>
            </a:endParaRPr>
          </a:p>
        </p:txBody>
      </p:sp>
      <p:pic>
        <p:nvPicPr>
          <p:cNvPr id="5128" name="Picture 9" descr="office6\wpsassist\cache\53b24f4a9c675"/>
          <p:cNvPicPr>
            <a:picLocks noChangeAspect="1"/>
          </p:cNvPicPr>
          <p:nvPr/>
        </p:nvPicPr>
        <p:blipFill>
          <a:blip r:embed="rId2"/>
          <a:stretch>
            <a:fillRect/>
          </a:stretch>
        </p:blipFill>
        <p:spPr>
          <a:xfrm>
            <a:off x="9429750" y="619125"/>
            <a:ext cx="2625725" cy="5400675"/>
          </a:xfrm>
          <a:prstGeom prst="rect">
            <a:avLst/>
          </a:prstGeom>
          <a:noFill/>
          <a:ln w="9525">
            <a:noFill/>
          </a:ln>
        </p:spPr>
      </p:pic>
      <p:sp>
        <p:nvSpPr>
          <p:cNvPr id="5129" name="文本框 21"/>
          <p:cNvSpPr/>
          <p:nvPr/>
        </p:nvSpPr>
        <p:spPr>
          <a:xfrm>
            <a:off x="5387975" y="5019675"/>
            <a:ext cx="3024188" cy="768350"/>
          </a:xfrm>
          <a:prstGeom prst="rect">
            <a:avLst/>
          </a:prstGeom>
          <a:noFill/>
          <a:ln w="9525">
            <a:noFill/>
          </a:ln>
        </p:spPr>
        <p:txBody>
          <a:bodyPr wrap="none" anchor="t"/>
          <a:p>
            <a:r>
              <a:rPr lang="en-US" altLang="zh-CN" sz="4400" dirty="0">
                <a:solidFill>
                  <a:schemeClr val="accent1"/>
                </a:solidFill>
                <a:latin typeface="Bell MT" pitchFamily="18" charset="0"/>
                <a:ea typeface="华文隶书" pitchFamily="2" charset="-122"/>
                <a:sym typeface="Microsoft New Tai Lue" panose="020B0502040204020203" pitchFamily="34" charset="0"/>
              </a:rPr>
              <a:t>S</a:t>
            </a:r>
            <a:r>
              <a:rPr lang="en-US" altLang="zh-CN" sz="4400" dirty="0">
                <a:solidFill>
                  <a:srgbClr val="7F7F7F"/>
                </a:solidFill>
                <a:latin typeface="Bell MT" pitchFamily="18" charset="0"/>
                <a:ea typeface="华文隶书" pitchFamily="2" charset="-122"/>
                <a:sym typeface="Microsoft New Tai Lue" panose="020B0502040204020203" pitchFamily="34" charset="0"/>
              </a:rPr>
              <a:t>EC</a:t>
            </a:r>
            <a:r>
              <a:rPr lang="en-US" altLang="zh-CN" sz="4400" dirty="0">
                <a:solidFill>
                  <a:schemeClr val="accent1"/>
                </a:solidFill>
                <a:latin typeface="Bell MT" pitchFamily="18" charset="0"/>
                <a:ea typeface="华文隶书" pitchFamily="2" charset="-122"/>
                <a:sym typeface="Microsoft New Tai Lue" panose="020B0502040204020203" pitchFamily="34" charset="0"/>
              </a:rPr>
              <a:t>T</a:t>
            </a:r>
            <a:r>
              <a:rPr lang="en-US" altLang="zh-CN" sz="4400" dirty="0">
                <a:solidFill>
                  <a:srgbClr val="7F7F7F"/>
                </a:solidFill>
                <a:latin typeface="Bell MT" pitchFamily="18" charset="0"/>
                <a:ea typeface="华文隶书" pitchFamily="2" charset="-122"/>
                <a:sym typeface="Microsoft New Tai Lue" panose="020B0502040204020203" pitchFamily="34" charset="0"/>
              </a:rPr>
              <a:t>ION</a:t>
            </a:r>
            <a:endParaRPr lang="zh-CN" altLang="en-US" sz="8000" dirty="0">
              <a:solidFill>
                <a:srgbClr val="7F7F7F"/>
              </a:solidFill>
              <a:latin typeface="Bell MT" pitchFamily="18" charset="0"/>
              <a:ea typeface="华文隶书" pitchFamily="2" charset="-122"/>
              <a:sym typeface="Microsoft New Tai Lue" panose="020B05020402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6146"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6147" name="组合 8"/>
          <p:cNvGrpSpPr/>
          <p:nvPr/>
        </p:nvGrpSpPr>
        <p:grpSpPr>
          <a:xfrm>
            <a:off x="1250950" y="209550"/>
            <a:ext cx="9690100" cy="1028700"/>
            <a:chOff x="0" y="0"/>
            <a:chExt cx="9690039" cy="1028700"/>
          </a:xfrm>
        </p:grpSpPr>
        <p:sp>
          <p:nvSpPr>
            <p:cNvPr id="6148"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6149"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6150" name="Content Placeholder 2"/>
          <p:cNvSpPr/>
          <p:nvPr/>
        </p:nvSpPr>
        <p:spPr>
          <a:xfrm>
            <a:off x="815975" y="5495925"/>
            <a:ext cx="10656888" cy="814388"/>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pic>
        <p:nvPicPr>
          <p:cNvPr id="6151" name="Picture 8" descr="图片11"/>
          <p:cNvPicPr>
            <a:picLocks noChangeAspect="1"/>
          </p:cNvPicPr>
          <p:nvPr/>
        </p:nvPicPr>
        <p:blipFill>
          <a:blip r:embed="rId2"/>
          <a:stretch>
            <a:fillRect/>
          </a:stretch>
        </p:blipFill>
        <p:spPr>
          <a:xfrm>
            <a:off x="0" y="2028825"/>
            <a:ext cx="12192000" cy="2800350"/>
          </a:xfrm>
          <a:prstGeom prst="rect">
            <a:avLst/>
          </a:prstGeom>
          <a:noFill/>
          <a:ln w="9525">
            <a:noFill/>
          </a:ln>
        </p:spPr>
      </p:pic>
      <p:sp>
        <p:nvSpPr>
          <p:cNvPr id="6152" name="Title 13"/>
          <p:cNvSpPr/>
          <p:nvPr/>
        </p:nvSpPr>
        <p:spPr>
          <a:xfrm>
            <a:off x="5807075" y="2884488"/>
            <a:ext cx="5486400" cy="1143000"/>
          </a:xfrm>
          <a:prstGeom prst="rect">
            <a:avLst/>
          </a:prstGeom>
          <a:noFill/>
          <a:ln w="9525">
            <a:noFill/>
          </a:ln>
        </p:spPr>
        <p:txBody>
          <a:bodyPr anchor="t"/>
          <a:p>
            <a:pPr algn="r">
              <a:lnSpc>
                <a:spcPct val="90000"/>
              </a:lnSpc>
            </a:pPr>
            <a:r>
              <a:rPr lang="en-US" altLang="zh-CN" sz="3200" dirty="0">
                <a:latin typeface="Calibri Light" panose="020F0302020204030204" pitchFamily="34" charset="0"/>
                <a:ea typeface="宋体" panose="02010600030101010101" pitchFamily="2" charset="-122"/>
                <a:sym typeface="Calibri Light" panose="020F0302020204030204" pitchFamily="34" charset="0"/>
              </a:rPr>
              <a:t>We are currently not planning on conquering the world.</a:t>
            </a:r>
            <a:br>
              <a:rPr lang="zh-CN" altLang="en-US" sz="3200" dirty="0">
                <a:solidFill>
                  <a:srgbClr val="000000"/>
                </a:solidFill>
                <a:latin typeface="Calibri" panose="020F0502020204030204" pitchFamily="34" charset="0"/>
                <a:ea typeface="宋体" panose="02010600030101010101" pitchFamily="2" charset="-122"/>
                <a:sym typeface="Calibri" panose="020F0502020204030204" pitchFamily="34" charset="0"/>
              </a:rPr>
            </a:br>
            <a:r>
              <a:rPr lang="en-US" altLang="zh-CN" sz="2400" dirty="0">
                <a:latin typeface="Calibri Light" panose="020F0302020204030204" pitchFamily="34" charset="0"/>
                <a:ea typeface="宋体" panose="02010600030101010101" pitchFamily="2" charset="-122"/>
                <a:sym typeface="Calibri Light" panose="020F0302020204030204" pitchFamily="34" charset="0"/>
              </a:rPr>
              <a:t>– </a:t>
            </a:r>
            <a:r>
              <a:rPr lang="en-US" altLang="zh-CN" sz="2400" i="1" dirty="0">
                <a:latin typeface="Calibri Light" panose="020F0302020204030204" pitchFamily="34" charset="0"/>
                <a:ea typeface="宋体" panose="02010600030101010101" pitchFamily="2" charset="-122"/>
                <a:sym typeface="Calibri Light" panose="020F0302020204030204" pitchFamily="34" charset="0"/>
              </a:rPr>
              <a:t>Sergey Brin</a:t>
            </a:r>
            <a:endParaRPr lang="en-US" altLang="zh-CN" sz="2400" dirty="0">
              <a:latin typeface="Calibri Light" panose="020F0302020204030204" pitchFamily="34" charset="0"/>
              <a:ea typeface="宋体" panose="02010600030101010101" pitchFamily="2" charset="-122"/>
              <a:sym typeface="Calibri Light" panose="020F0302020204030204" pitchFamily="34" charset="0"/>
            </a:endParaRPr>
          </a:p>
        </p:txBody>
      </p:sp>
      <p:sp>
        <p:nvSpPr>
          <p:cNvPr id="6153" name="Copyright Notice"/>
          <p:cNvSpPr/>
          <p:nvPr/>
        </p:nvSpPr>
        <p:spPr>
          <a:xfrm>
            <a:off x="3278188" y="393700"/>
            <a:ext cx="5159375" cy="552450"/>
          </a:xfrm>
          <a:prstGeom prst="rect">
            <a:avLst/>
          </a:prstGeom>
          <a:noFill/>
          <a:ln w="9525">
            <a:noFill/>
          </a:ln>
        </p:spPr>
        <p:txBody>
          <a:bodyPr wrap="none" lIns="72000" tIns="32400" rIns="72000" bIns="32400" anchor="t">
            <a:spAutoFit/>
          </a:bodyPr>
          <a:p>
            <a:pPr algn="ctr"/>
            <a:r>
              <a:rPr lang="zh-CN" altLang="en-US" sz="3200" b="1" dirty="0">
                <a:solidFill>
                  <a:srgbClr val="EAEAEA"/>
                </a:solidFill>
                <a:latin typeface="方正美黑简体" pitchFamily="1" charset="-122"/>
                <a:ea typeface="微软雅黑" panose="020B0503020204020204" pitchFamily="34" charset="-122"/>
                <a:sym typeface="方正美黑简体" pitchFamily="1" charset="-122"/>
              </a:rPr>
              <a:t>研究的意义</a:t>
            </a:r>
            <a:r>
              <a:rPr lang="en-US" altLang="zh-CN" sz="2400" b="1" dirty="0">
                <a:solidFill>
                  <a:srgbClr val="EAEAEA"/>
                </a:solidFill>
                <a:latin typeface="微软雅黑" panose="020B0503020204020204" pitchFamily="34" charset="-122"/>
                <a:ea typeface="微软雅黑" panose="020B0503020204020204" pitchFamily="34" charset="-122"/>
                <a:sym typeface="微软雅黑" panose="020B0503020204020204" pitchFamily="34" charset="-122"/>
              </a:rPr>
              <a:t> POWER TEMPLATE</a:t>
            </a:r>
            <a:endParaRPr lang="en-US" altLang="zh-CN" sz="2400" b="1" dirty="0">
              <a:solidFill>
                <a:srgbClr val="EAEAE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7170"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7171" name="组合 8"/>
          <p:cNvGrpSpPr/>
          <p:nvPr/>
        </p:nvGrpSpPr>
        <p:grpSpPr>
          <a:xfrm>
            <a:off x="1250950" y="209550"/>
            <a:ext cx="9690100" cy="1028700"/>
            <a:chOff x="0" y="0"/>
            <a:chExt cx="9690039" cy="1028700"/>
          </a:xfrm>
        </p:grpSpPr>
        <p:sp>
          <p:nvSpPr>
            <p:cNvPr id="7172"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7173"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7174" name="Copyright Notice"/>
          <p:cNvSpPr/>
          <p:nvPr/>
        </p:nvSpPr>
        <p:spPr>
          <a:xfrm>
            <a:off x="3278188" y="393700"/>
            <a:ext cx="5159375" cy="552450"/>
          </a:xfrm>
          <a:prstGeom prst="rect">
            <a:avLst/>
          </a:prstGeom>
          <a:noFill/>
          <a:ln w="9525">
            <a:noFill/>
          </a:ln>
        </p:spPr>
        <p:txBody>
          <a:bodyPr wrap="none" lIns="72000" tIns="32400" rIns="72000" bIns="32400" anchor="t">
            <a:spAutoFit/>
          </a:bodyPr>
          <a:p>
            <a:pPr algn="ctr"/>
            <a:r>
              <a:rPr lang="zh-CN" altLang="en-US" sz="3200" b="1" dirty="0">
                <a:solidFill>
                  <a:srgbClr val="EAEAEA"/>
                </a:solidFill>
                <a:latin typeface="方正美黑简体" pitchFamily="1" charset="-122"/>
                <a:ea typeface="微软雅黑" panose="020B0503020204020204" pitchFamily="34" charset="-122"/>
                <a:sym typeface="方正美黑简体" pitchFamily="1" charset="-122"/>
              </a:rPr>
              <a:t>研究的意义</a:t>
            </a:r>
            <a:r>
              <a:rPr lang="en-US" altLang="zh-CN" sz="2400" b="1" dirty="0">
                <a:solidFill>
                  <a:srgbClr val="EAEAEA"/>
                </a:solidFill>
                <a:latin typeface="微软雅黑" panose="020B0503020204020204" pitchFamily="34" charset="-122"/>
                <a:ea typeface="微软雅黑" panose="020B0503020204020204" pitchFamily="34" charset="-122"/>
                <a:sym typeface="微软雅黑" panose="020B0503020204020204" pitchFamily="34" charset="-122"/>
              </a:rPr>
              <a:t> POWER TEMPLATE</a:t>
            </a:r>
            <a:endParaRPr lang="en-US" altLang="zh-CN" sz="2400" b="1" dirty="0">
              <a:solidFill>
                <a:srgbClr val="EAEAEA"/>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75" name="Group 8"/>
          <p:cNvGrpSpPr/>
          <p:nvPr/>
        </p:nvGrpSpPr>
        <p:grpSpPr>
          <a:xfrm>
            <a:off x="2001838" y="2151063"/>
            <a:ext cx="8002587" cy="2111375"/>
            <a:chOff x="0" y="0"/>
            <a:chExt cx="12603" cy="3324"/>
          </a:xfrm>
        </p:grpSpPr>
        <p:sp>
          <p:nvSpPr>
            <p:cNvPr id="7176" name="圆角矩形 7"/>
            <p:cNvSpPr/>
            <p:nvPr/>
          </p:nvSpPr>
          <p:spPr>
            <a:xfrm>
              <a:off x="7915" y="368"/>
              <a:ext cx="4645" cy="2617"/>
            </a:xfrm>
            <a:prstGeom prst="roundRect">
              <a:avLst>
                <a:gd name="adj" fmla="val 5241"/>
              </a:avLst>
            </a:prstGeom>
            <a:noFill/>
            <a:ln w="12700" cap="flat" cmpd="sng">
              <a:solidFill>
                <a:srgbClr val="008BA3"/>
              </a:solidFill>
              <a:prstDash val="dash"/>
              <a:round/>
              <a:headEnd type="none" w="med" len="med"/>
              <a:tailEnd type="none" w="med" len="med"/>
            </a:ln>
          </p:spPr>
          <p:txBody>
            <a:bodyPr lIns="720000" anchor="ctr"/>
            <a:p>
              <a:pPr algn="just">
                <a:lnSpc>
                  <a:spcPct val="130000"/>
                </a:lnSpc>
              </a:pPr>
              <a:endParaRPr lang="zh-CN" altLang="zh-CN" sz="1400" dirty="0">
                <a:latin typeface="宋体" panose="02010600030101010101" pitchFamily="2" charset="-122"/>
                <a:ea typeface="宋体" panose="02010600030101010101" pitchFamily="2" charset="-122"/>
                <a:sym typeface="宋体" panose="02010600030101010101" pitchFamily="2" charset="-122"/>
              </a:endParaRPr>
            </a:p>
          </p:txBody>
        </p:sp>
        <p:sp>
          <p:nvSpPr>
            <p:cNvPr id="7177" name="圆角矩形 8"/>
            <p:cNvSpPr/>
            <p:nvPr/>
          </p:nvSpPr>
          <p:spPr>
            <a:xfrm>
              <a:off x="0" y="363"/>
              <a:ext cx="4643" cy="2617"/>
            </a:xfrm>
            <a:prstGeom prst="roundRect">
              <a:avLst>
                <a:gd name="adj" fmla="val 5241"/>
              </a:avLst>
            </a:prstGeom>
            <a:noFill/>
            <a:ln w="12700" cap="flat" cmpd="sng">
              <a:solidFill>
                <a:srgbClr val="008BA3"/>
              </a:solidFill>
              <a:prstDash val="dash"/>
              <a:round/>
              <a:headEnd type="none" w="med" len="med"/>
              <a:tailEnd type="none" w="med" len="med"/>
            </a:ln>
          </p:spPr>
          <p:txBody>
            <a:bodyPr lIns="72000" rIns="828000" anchor="ctr"/>
            <a:p>
              <a:pPr algn="just">
                <a:lnSpc>
                  <a:spcPct val="130000"/>
                </a:lnSpc>
              </a:pPr>
              <a:endParaRPr lang="zh-CN" altLang="zh-CN" sz="1400" dirty="0">
                <a:latin typeface="宋体" panose="02010600030101010101" pitchFamily="2" charset="-122"/>
                <a:ea typeface="宋体" panose="02010600030101010101" pitchFamily="2" charset="-122"/>
                <a:sym typeface="宋体" panose="02010600030101010101" pitchFamily="2" charset="-122"/>
              </a:endParaRPr>
            </a:p>
          </p:txBody>
        </p:sp>
        <p:sp>
          <p:nvSpPr>
            <p:cNvPr id="7178" name="任意多边形 5"/>
            <p:cNvSpPr/>
            <p:nvPr/>
          </p:nvSpPr>
          <p:spPr>
            <a:xfrm>
              <a:off x="5630" y="348"/>
              <a:ext cx="1298" cy="263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pathLst>
                <a:path w="823166" h="1670140">
                  <a:moveTo>
                    <a:pt x="422865" y="0"/>
                  </a:moveTo>
                  <a:lnTo>
                    <a:pt x="439028" y="12087"/>
                  </a:lnTo>
                  <a:cubicBezTo>
                    <a:pt x="673631" y="205698"/>
                    <a:pt x="823166" y="498703"/>
                    <a:pt x="823166" y="826634"/>
                  </a:cubicBezTo>
                  <a:cubicBezTo>
                    <a:pt x="823166" y="1154565"/>
                    <a:pt x="673631" y="1447570"/>
                    <a:pt x="439028" y="1641181"/>
                  </a:cubicBezTo>
                  <a:lnTo>
                    <a:pt x="400302" y="1670140"/>
                  </a:lnTo>
                  <a:lnTo>
                    <a:pt x="384138" y="1658053"/>
                  </a:lnTo>
                  <a:cubicBezTo>
                    <a:pt x="149536" y="1464442"/>
                    <a:pt x="0" y="1171437"/>
                    <a:pt x="0" y="843506"/>
                  </a:cubicBezTo>
                  <a:cubicBezTo>
                    <a:pt x="0" y="515575"/>
                    <a:pt x="149536" y="222570"/>
                    <a:pt x="384138" y="28959"/>
                  </a:cubicBezTo>
                  <a:lnTo>
                    <a:pt x="422865" y="0"/>
                  </a:lnTo>
                  <a:close/>
                </a:path>
              </a:pathLst>
            </a:custGeom>
            <a:solidFill>
              <a:srgbClr val="D8D8D8"/>
            </a:solidFill>
            <a:ln w="0" cap="flat" cmpd="sng">
              <a:solidFill>
                <a:srgbClr val="FFFFFF"/>
              </a:solidFill>
              <a:prstDash val="solid"/>
              <a:miter/>
              <a:headEnd type="none" w="med" len="med"/>
              <a:tailEnd type="none" w="med" len="med"/>
            </a:ln>
          </p:spPr>
          <p:txBody>
            <a:bodyPr/>
            <a:p>
              <a:endParaRPr lang="zh-CN" altLang="en-US"/>
            </a:p>
          </p:txBody>
        </p:sp>
        <p:sp>
          <p:nvSpPr>
            <p:cNvPr id="7179" name="任意多边形 6"/>
            <p:cNvSpPr/>
            <p:nvPr/>
          </p:nvSpPr>
          <p:spPr>
            <a:xfrm>
              <a:off x="3603" y="0"/>
              <a:ext cx="2695" cy="332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710887" h="2111188">
                  <a:moveTo>
                    <a:pt x="1055594" y="0"/>
                  </a:moveTo>
                  <a:cubicBezTo>
                    <a:pt x="1274215" y="0"/>
                    <a:pt x="1477313" y="66460"/>
                    <a:pt x="1645786" y="180279"/>
                  </a:cubicBezTo>
                  <a:lnTo>
                    <a:pt x="1710887" y="228960"/>
                  </a:lnTo>
                  <a:lnTo>
                    <a:pt x="1672160" y="257919"/>
                  </a:lnTo>
                  <a:cubicBezTo>
                    <a:pt x="1437558" y="451530"/>
                    <a:pt x="1288022" y="744535"/>
                    <a:pt x="1288022" y="1072466"/>
                  </a:cubicBezTo>
                  <a:cubicBezTo>
                    <a:pt x="1288022" y="1400397"/>
                    <a:pt x="1437558" y="1693402"/>
                    <a:pt x="1672160" y="1887013"/>
                  </a:cubicBezTo>
                  <a:lnTo>
                    <a:pt x="1688324" y="1899100"/>
                  </a:lnTo>
                  <a:lnTo>
                    <a:pt x="1645786" y="1930909"/>
                  </a:lnTo>
                  <a:cubicBezTo>
                    <a:pt x="1477313" y="2044728"/>
                    <a:pt x="1274215" y="2111188"/>
                    <a:pt x="1055594" y="2111188"/>
                  </a:cubicBezTo>
                  <a:cubicBezTo>
                    <a:pt x="472606" y="2111188"/>
                    <a:pt x="0" y="1638582"/>
                    <a:pt x="0" y="1055594"/>
                  </a:cubicBezTo>
                  <a:cubicBezTo>
                    <a:pt x="0" y="472606"/>
                    <a:pt x="472606" y="0"/>
                    <a:pt x="1055594" y="0"/>
                  </a:cubicBezTo>
                  <a:close/>
                </a:path>
              </a:pathLst>
            </a:custGeom>
            <a:solidFill>
              <a:schemeClr val="accent1"/>
            </a:solidFill>
            <a:ln w="12700" cap="flat" cmpd="sng">
              <a:solidFill>
                <a:srgbClr val="008BA3"/>
              </a:solidFill>
              <a:prstDash val="dash"/>
              <a:miter/>
              <a:headEnd type="none" w="med" len="med"/>
              <a:tailEnd type="none" w="med" len="med"/>
            </a:ln>
          </p:spPr>
          <p:txBody>
            <a:bodyPr/>
            <a:p>
              <a:endParaRPr lang="zh-CN" altLang="en-US"/>
            </a:p>
          </p:txBody>
        </p:sp>
        <p:sp>
          <p:nvSpPr>
            <p:cNvPr id="7180" name="任意多边形 7"/>
            <p:cNvSpPr/>
            <p:nvPr/>
          </p:nvSpPr>
          <p:spPr>
            <a:xfrm>
              <a:off x="6260" y="0"/>
              <a:ext cx="2695" cy="332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710886" h="2111188">
                  <a:moveTo>
                    <a:pt x="655292" y="0"/>
                  </a:moveTo>
                  <a:cubicBezTo>
                    <a:pt x="1238280" y="0"/>
                    <a:pt x="1710886" y="472606"/>
                    <a:pt x="1710886" y="1055594"/>
                  </a:cubicBezTo>
                  <a:cubicBezTo>
                    <a:pt x="1710886" y="1638582"/>
                    <a:pt x="1238280" y="2111188"/>
                    <a:pt x="655292" y="2111188"/>
                  </a:cubicBezTo>
                  <a:cubicBezTo>
                    <a:pt x="436672" y="2111188"/>
                    <a:pt x="233574" y="2044728"/>
                    <a:pt x="65100" y="1930909"/>
                  </a:cubicBezTo>
                  <a:lnTo>
                    <a:pt x="0" y="1882228"/>
                  </a:lnTo>
                  <a:lnTo>
                    <a:pt x="38726" y="1853269"/>
                  </a:lnTo>
                  <a:cubicBezTo>
                    <a:pt x="273329" y="1659658"/>
                    <a:pt x="422864" y="1366653"/>
                    <a:pt x="422864" y="1038722"/>
                  </a:cubicBezTo>
                  <a:cubicBezTo>
                    <a:pt x="422864" y="710791"/>
                    <a:pt x="273329" y="417786"/>
                    <a:pt x="38726" y="224175"/>
                  </a:cubicBezTo>
                  <a:lnTo>
                    <a:pt x="22563" y="212088"/>
                  </a:lnTo>
                  <a:lnTo>
                    <a:pt x="65100" y="180279"/>
                  </a:lnTo>
                  <a:cubicBezTo>
                    <a:pt x="233574" y="66460"/>
                    <a:pt x="436672" y="0"/>
                    <a:pt x="655292" y="0"/>
                  </a:cubicBezTo>
                  <a:close/>
                </a:path>
              </a:pathLst>
            </a:custGeom>
            <a:solidFill>
              <a:srgbClr val="008BA3"/>
            </a:solidFill>
            <a:ln w="12700" cap="flat" cmpd="sng">
              <a:solidFill>
                <a:srgbClr val="008BA3"/>
              </a:solidFill>
              <a:prstDash val="dash"/>
              <a:miter/>
              <a:headEnd type="none" w="med" len="med"/>
              <a:tailEnd type="none" w="med" len="med"/>
            </a:ln>
          </p:spPr>
          <p:txBody>
            <a:bodyPr/>
            <a:p>
              <a:endParaRPr lang="zh-CN" altLang="en-US"/>
            </a:p>
          </p:txBody>
        </p:sp>
        <p:sp>
          <p:nvSpPr>
            <p:cNvPr id="7181" name="文本框 12"/>
            <p:cNvSpPr/>
            <p:nvPr/>
          </p:nvSpPr>
          <p:spPr>
            <a:xfrm>
              <a:off x="4105" y="680"/>
              <a:ext cx="1425" cy="1890"/>
            </a:xfrm>
            <a:prstGeom prst="rect">
              <a:avLst/>
            </a:prstGeom>
            <a:noFill/>
            <a:ln w="9525">
              <a:noFill/>
            </a:ln>
          </p:spPr>
          <p:txBody>
            <a:bodyPr anchor="t">
              <a:spAutoFit/>
            </a:bodyPr>
            <a:p>
              <a:pPr algn="dist">
                <a:lnSpc>
                  <a:spcPct val="150000"/>
                </a:lnSpc>
              </a:pPr>
              <a:r>
                <a:rPr lang="zh-CN" altLang="en-US" sz="2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学术意义</a:t>
              </a:r>
              <a:endParaRPr lang="zh-CN" altLang="en-US" sz="2400"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2" name="文本框 13"/>
            <p:cNvSpPr/>
            <p:nvPr/>
          </p:nvSpPr>
          <p:spPr>
            <a:xfrm>
              <a:off x="7031" y="680"/>
              <a:ext cx="1587" cy="1787"/>
            </a:xfrm>
            <a:prstGeom prst="rect">
              <a:avLst/>
            </a:prstGeom>
            <a:noFill/>
            <a:ln w="9525">
              <a:noFill/>
            </a:ln>
          </p:spPr>
          <p:txBody>
            <a:bodyPr anchor="t">
              <a:spAutoFit/>
            </a:bodyPr>
            <a:p>
              <a:pPr algn="dist">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经济意义</a:t>
              </a:r>
              <a:endParaRPr lang="zh-CN" altLang="en-US" dirty="0">
                <a:latin typeface="Arial" panose="020B0604020202020204" pitchFamily="34" charset="0"/>
                <a:ea typeface="宋体" panose="02010600030101010101" pitchFamily="2" charset="-122"/>
              </a:endParaRPr>
            </a:p>
          </p:txBody>
        </p:sp>
        <p:sp>
          <p:nvSpPr>
            <p:cNvPr id="7183" name="文本框 15"/>
            <p:cNvSpPr/>
            <p:nvPr/>
          </p:nvSpPr>
          <p:spPr>
            <a:xfrm>
              <a:off x="25" y="690"/>
              <a:ext cx="2485" cy="582"/>
            </a:xfrm>
            <a:prstGeom prst="rect">
              <a:avLst/>
            </a:prstGeom>
            <a:noFill/>
            <a:ln w="9525">
              <a:noFill/>
            </a:ln>
          </p:spPr>
          <p:txBody>
            <a:bodyPr anchor="t">
              <a:spAutoFit/>
            </a:bodyPr>
            <a:p>
              <a:pPr algn="dist"/>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插入文本一</a:t>
              </a: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4" name="文本框 16"/>
            <p:cNvSpPr/>
            <p:nvPr/>
          </p:nvSpPr>
          <p:spPr>
            <a:xfrm>
              <a:off x="25" y="1387"/>
              <a:ext cx="3670" cy="1440"/>
            </a:xfrm>
            <a:prstGeom prst="rect">
              <a:avLst/>
            </a:prstGeom>
            <a:noFill/>
            <a:ln w="9525">
              <a:noFill/>
            </a:ln>
          </p:spPr>
          <p:txBody>
            <a:bodyPr anchor="t">
              <a:spAutoFit/>
            </a:bodyPr>
            <a:p>
              <a:pPr>
                <a:lnSpc>
                  <a:spcPct val="150000"/>
                </a:lnSpc>
              </a:pPr>
              <a:r>
                <a:rPr lang="zh-CN" altLang="en-US" sz="12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无限写入的学术意义无限写入的学术意义无限写入的学术意义无限写入的学术意义无限写入的。</a:t>
              </a:r>
              <a:endParaRPr lang="zh-CN" altLang="en-US" sz="12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5" name="文本框 17"/>
            <p:cNvSpPr/>
            <p:nvPr/>
          </p:nvSpPr>
          <p:spPr>
            <a:xfrm>
              <a:off x="10058" y="760"/>
              <a:ext cx="2485" cy="582"/>
            </a:xfrm>
            <a:prstGeom prst="rect">
              <a:avLst/>
            </a:prstGeom>
            <a:noFill/>
            <a:ln w="9525">
              <a:noFill/>
            </a:ln>
          </p:spPr>
          <p:txBody>
            <a:bodyPr anchor="t">
              <a:spAutoFit/>
            </a:bodyPr>
            <a:p>
              <a:pPr algn="dist"/>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插入文本二</a:t>
              </a:r>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6" name="文本框 18"/>
            <p:cNvSpPr/>
            <p:nvPr/>
          </p:nvSpPr>
          <p:spPr>
            <a:xfrm>
              <a:off x="8933" y="1312"/>
              <a:ext cx="3670" cy="1440"/>
            </a:xfrm>
            <a:prstGeom prst="rect">
              <a:avLst/>
            </a:prstGeom>
            <a:noFill/>
            <a:ln w="9525">
              <a:noFill/>
            </a:ln>
          </p:spPr>
          <p:txBody>
            <a:bodyPr anchor="t">
              <a:spAutoFit/>
            </a:bodyPr>
            <a:p>
              <a:pPr>
                <a:lnSpc>
                  <a:spcPct val="150000"/>
                </a:lnSpc>
              </a:pPr>
              <a:r>
                <a:rPr lang="zh-CN" altLang="en-US" sz="12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无限写入的经济意义意义无限写入的经济意义意义无限写入的经济意义意义</a:t>
              </a:r>
              <a:endParaRPr lang="zh-CN" altLang="en-US" sz="12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cxnSp>
        <p:nvCxnSpPr>
          <p:cNvPr id="7187" name="AutoShape 20"/>
          <p:cNvCxnSpPr/>
          <p:nvPr/>
        </p:nvCxnSpPr>
        <p:spPr>
          <a:xfrm>
            <a:off x="0" y="5038725"/>
            <a:ext cx="12192000" cy="0"/>
          </a:xfrm>
          <a:prstGeom prst="straightConnector1">
            <a:avLst/>
          </a:prstGeom>
          <a:ln w="25400" cap="flat" cmpd="sng">
            <a:solidFill>
              <a:schemeClr val="accent1"/>
            </a:solidFill>
            <a:prstDash val="solid"/>
            <a:round/>
            <a:headEnd type="none" w="med" len="med"/>
            <a:tailEnd type="none" w="med" len="med"/>
          </a:ln>
        </p:spPr>
      </p:cxnSp>
      <p:sp>
        <p:nvSpPr>
          <p:cNvPr id="7188" name="Rectangle 21"/>
          <p:cNvSpPr/>
          <p:nvPr/>
        </p:nvSpPr>
        <p:spPr>
          <a:xfrm>
            <a:off x="0" y="5153025"/>
            <a:ext cx="12192000" cy="1704975"/>
          </a:xfrm>
          <a:prstGeom prst="rect">
            <a:avLst/>
          </a:prstGeom>
          <a:solidFill>
            <a:schemeClr val="accent1"/>
          </a:solidFill>
          <a:ln w="9525">
            <a:noFill/>
          </a:ln>
        </p:spPr>
        <p:txBody>
          <a:bodyPr anchor="ctr"/>
          <a:p>
            <a:endParaRPr lang="zh-CN" altLang="en-US" dirty="0">
              <a:latin typeface="Arial" panose="020B0604020202020204" pitchFamily="34" charset="0"/>
              <a:ea typeface="宋体" panose="02010600030101010101" pitchFamily="2" charset="-122"/>
            </a:endParaRPr>
          </a:p>
        </p:txBody>
      </p:sp>
      <p:sp>
        <p:nvSpPr>
          <p:cNvPr id="7189" name="Text Box 22"/>
          <p:cNvSpPr txBox="1"/>
          <p:nvPr/>
        </p:nvSpPr>
        <p:spPr>
          <a:xfrm>
            <a:off x="457200" y="5267325"/>
            <a:ext cx="4848225" cy="1066800"/>
          </a:xfrm>
          <a:prstGeom prst="rect">
            <a:avLst/>
          </a:prstGeom>
          <a:noFill/>
          <a:ln w="9525">
            <a:noFill/>
          </a:ln>
        </p:spPr>
        <p:txBody>
          <a:bodyPr anchor="t">
            <a:spAutoFit/>
          </a:bodyPr>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学术意义\学术意义\学术意义\学术意义\学术意义\学术意义\学术意义\学术意义\学术意义\学术意义\学术意义\学术意义\学术意义\学术意义\学术意义\学术意义\学术意义\学术意义\</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90" name="Text Box 23"/>
          <p:cNvSpPr txBox="1"/>
          <p:nvPr/>
        </p:nvSpPr>
        <p:spPr>
          <a:xfrm>
            <a:off x="7000875" y="5267325"/>
            <a:ext cx="4848225" cy="1066800"/>
          </a:xfrm>
          <a:prstGeom prst="rect">
            <a:avLst/>
          </a:prstGeom>
          <a:noFill/>
          <a:ln w="9525">
            <a:noFill/>
          </a:ln>
        </p:spPr>
        <p:txBody>
          <a:bodyPr anchor="t">
            <a:spAutoFit/>
          </a:bodyPr>
          <a:p>
            <a:r>
              <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经济意义/经济意义/经济意义/经济意义/经济意义/经济意义/经济意义/经济意义/经济意义/经济意义/经济意义/经济意义/经济意义/经济意义/经济意义/经济意义/经济意义/经济意义/经济意义/</a:t>
            </a:r>
            <a:endParaRPr lang="zh-CN" altLang="en-US" sz="1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191" name="Picture 24" descr="m_a09555214b54000000179c4cf2c5"/>
          <p:cNvPicPr>
            <a:picLocks noChangeAspect="1"/>
          </p:cNvPicPr>
          <p:nvPr/>
        </p:nvPicPr>
        <p:blipFill>
          <a:blip r:embed="rId2"/>
          <a:stretch>
            <a:fillRect/>
          </a:stretch>
        </p:blipFill>
        <p:spPr>
          <a:xfrm>
            <a:off x="5173663" y="5307013"/>
            <a:ext cx="1776412" cy="1266825"/>
          </a:xfrm>
          <a:prstGeom prst="rect">
            <a:avLst/>
          </a:prstGeom>
          <a:noFill/>
          <a:ln w="9525" cap="flat" cmpd="sng">
            <a:solidFill>
              <a:schemeClr val="bg2"/>
            </a:solidFill>
            <a:prstDash val="solid"/>
            <a:miter/>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8194"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8195" name="组合 8"/>
          <p:cNvGrpSpPr/>
          <p:nvPr/>
        </p:nvGrpSpPr>
        <p:grpSpPr>
          <a:xfrm>
            <a:off x="1250950" y="209550"/>
            <a:ext cx="9690100" cy="1028700"/>
            <a:chOff x="0" y="0"/>
            <a:chExt cx="9690039" cy="1028700"/>
          </a:xfrm>
        </p:grpSpPr>
        <p:sp>
          <p:nvSpPr>
            <p:cNvPr id="8196"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8197"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8198" name="Freeform 5"/>
          <p:cNvSpPr/>
          <p:nvPr/>
        </p:nvSpPr>
        <p:spPr>
          <a:xfrm>
            <a:off x="6632575" y="3516313"/>
            <a:ext cx="1600200" cy="2246312"/>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0"/>
              </a:cxn>
            </a:cxnLst>
            <a:pathLst>
              <a:path w="615" h="863">
                <a:moveTo>
                  <a:pt x="307" y="0"/>
                </a:moveTo>
                <a:lnTo>
                  <a:pt x="461" y="435"/>
                </a:lnTo>
                <a:lnTo>
                  <a:pt x="615" y="863"/>
                </a:lnTo>
                <a:lnTo>
                  <a:pt x="307" y="863"/>
                </a:lnTo>
                <a:lnTo>
                  <a:pt x="0" y="863"/>
                </a:lnTo>
                <a:lnTo>
                  <a:pt x="154" y="435"/>
                </a:lnTo>
                <a:lnTo>
                  <a:pt x="307" y="0"/>
                </a:lnTo>
                <a:close/>
              </a:path>
            </a:pathLst>
          </a:custGeom>
          <a:solidFill>
            <a:schemeClr val="accent1"/>
          </a:solidFill>
          <a:ln w="9525">
            <a:noFill/>
          </a:ln>
        </p:spPr>
        <p:txBody>
          <a:bodyPr/>
          <a:p>
            <a:endParaRPr lang="zh-CN" altLang="en-US"/>
          </a:p>
        </p:txBody>
      </p:sp>
      <p:sp>
        <p:nvSpPr>
          <p:cNvPr id="8199" name="Freeform 6"/>
          <p:cNvSpPr/>
          <p:nvPr/>
        </p:nvSpPr>
        <p:spPr>
          <a:xfrm>
            <a:off x="5276850" y="4700588"/>
            <a:ext cx="1600200" cy="1062037"/>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0"/>
              </a:cxn>
            </a:cxnLst>
            <a:pathLst>
              <a:path w="615" h="408">
                <a:moveTo>
                  <a:pt x="308" y="0"/>
                </a:moveTo>
                <a:lnTo>
                  <a:pt x="461" y="201"/>
                </a:lnTo>
                <a:lnTo>
                  <a:pt x="615" y="408"/>
                </a:lnTo>
                <a:lnTo>
                  <a:pt x="308" y="408"/>
                </a:lnTo>
                <a:lnTo>
                  <a:pt x="0" y="408"/>
                </a:lnTo>
                <a:lnTo>
                  <a:pt x="154" y="201"/>
                </a:lnTo>
                <a:lnTo>
                  <a:pt x="308" y="0"/>
                </a:lnTo>
                <a:close/>
              </a:path>
            </a:pathLst>
          </a:custGeom>
          <a:solidFill>
            <a:schemeClr val="accent1"/>
          </a:solidFill>
          <a:ln w="9525">
            <a:noFill/>
          </a:ln>
        </p:spPr>
        <p:txBody>
          <a:bodyPr/>
          <a:p>
            <a:endParaRPr lang="zh-CN" altLang="en-US"/>
          </a:p>
        </p:txBody>
      </p:sp>
      <p:sp>
        <p:nvSpPr>
          <p:cNvPr id="8200" name="Freeform 7"/>
          <p:cNvSpPr/>
          <p:nvPr/>
        </p:nvSpPr>
        <p:spPr>
          <a:xfrm>
            <a:off x="3975100" y="5483225"/>
            <a:ext cx="1597025" cy="279400"/>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0"/>
              </a:cxn>
            </a:cxnLst>
            <a:pathLst>
              <a:path w="614" h="107">
                <a:moveTo>
                  <a:pt x="307" y="0"/>
                </a:moveTo>
                <a:lnTo>
                  <a:pt x="460" y="53"/>
                </a:lnTo>
                <a:lnTo>
                  <a:pt x="614" y="107"/>
                </a:lnTo>
                <a:lnTo>
                  <a:pt x="307" y="107"/>
                </a:lnTo>
                <a:lnTo>
                  <a:pt x="0" y="107"/>
                </a:lnTo>
                <a:lnTo>
                  <a:pt x="153" y="53"/>
                </a:lnTo>
                <a:lnTo>
                  <a:pt x="307" y="0"/>
                </a:lnTo>
                <a:close/>
              </a:path>
            </a:pathLst>
          </a:custGeom>
          <a:solidFill>
            <a:schemeClr val="accent1"/>
          </a:solidFill>
          <a:ln w="9525">
            <a:noFill/>
          </a:ln>
        </p:spPr>
        <p:txBody>
          <a:bodyPr/>
          <a:p>
            <a:endParaRPr lang="zh-CN" altLang="en-US"/>
          </a:p>
        </p:txBody>
      </p:sp>
      <p:sp>
        <p:nvSpPr>
          <p:cNvPr id="8201" name="Freeform 8"/>
          <p:cNvSpPr/>
          <p:nvPr/>
        </p:nvSpPr>
        <p:spPr>
          <a:xfrm>
            <a:off x="7988300" y="2209800"/>
            <a:ext cx="1597025" cy="3552825"/>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0"/>
              </a:cxn>
            </a:cxnLst>
            <a:pathLst>
              <a:path w="614" h="1365">
                <a:moveTo>
                  <a:pt x="307" y="0"/>
                </a:moveTo>
                <a:lnTo>
                  <a:pt x="461" y="682"/>
                </a:lnTo>
                <a:lnTo>
                  <a:pt x="614" y="1365"/>
                </a:lnTo>
                <a:lnTo>
                  <a:pt x="307" y="1365"/>
                </a:lnTo>
                <a:lnTo>
                  <a:pt x="0" y="1365"/>
                </a:lnTo>
                <a:lnTo>
                  <a:pt x="154" y="682"/>
                </a:lnTo>
                <a:lnTo>
                  <a:pt x="307" y="0"/>
                </a:lnTo>
                <a:close/>
              </a:path>
            </a:pathLst>
          </a:custGeom>
          <a:solidFill>
            <a:schemeClr val="accent1"/>
          </a:solidFill>
          <a:ln w="9525">
            <a:noFill/>
          </a:ln>
        </p:spPr>
        <p:txBody>
          <a:bodyPr/>
          <a:p>
            <a:endParaRPr lang="zh-CN" altLang="en-US"/>
          </a:p>
        </p:txBody>
      </p:sp>
      <p:sp>
        <p:nvSpPr>
          <p:cNvPr id="8202" name="Freeform 9"/>
          <p:cNvSpPr/>
          <p:nvPr/>
        </p:nvSpPr>
        <p:spPr>
          <a:xfrm>
            <a:off x="9344025" y="4106863"/>
            <a:ext cx="1597025" cy="1655762"/>
          </a:xfrm>
          <a:custGeom>
            <a:avLst/>
            <a:gdLst/>
            <a:ahLst/>
            <a:cxnLst>
              <a:cxn ang="0">
                <a:pos x="2147483647" y="0"/>
              </a:cxn>
              <a:cxn ang="0">
                <a:pos x="2147483647" y="2147483647"/>
              </a:cxn>
              <a:cxn ang="0">
                <a:pos x="2147483647" y="2147483647"/>
              </a:cxn>
              <a:cxn ang="0">
                <a:pos x="2147483647" y="2147483647"/>
              </a:cxn>
              <a:cxn ang="0">
                <a:pos x="0" y="2147483647"/>
              </a:cxn>
              <a:cxn ang="0">
                <a:pos x="2147483647" y="2147483647"/>
              </a:cxn>
              <a:cxn ang="0">
                <a:pos x="2147483647" y="0"/>
              </a:cxn>
            </a:cxnLst>
            <a:pathLst>
              <a:path w="614" h="636">
                <a:moveTo>
                  <a:pt x="307" y="0"/>
                </a:moveTo>
                <a:lnTo>
                  <a:pt x="461" y="321"/>
                </a:lnTo>
                <a:lnTo>
                  <a:pt x="614" y="636"/>
                </a:lnTo>
                <a:lnTo>
                  <a:pt x="307" y="636"/>
                </a:lnTo>
                <a:lnTo>
                  <a:pt x="0" y="636"/>
                </a:lnTo>
                <a:lnTo>
                  <a:pt x="154" y="321"/>
                </a:lnTo>
                <a:lnTo>
                  <a:pt x="307" y="0"/>
                </a:lnTo>
                <a:close/>
              </a:path>
            </a:pathLst>
          </a:custGeom>
          <a:solidFill>
            <a:schemeClr val="accent1"/>
          </a:solidFill>
          <a:ln w="9525">
            <a:noFill/>
          </a:ln>
        </p:spPr>
        <p:txBody>
          <a:bodyPr/>
          <a:p>
            <a:endParaRPr lang="zh-CN" altLang="en-US"/>
          </a:p>
        </p:txBody>
      </p:sp>
      <p:sp>
        <p:nvSpPr>
          <p:cNvPr id="8203" name="TextBox 282"/>
          <p:cNvSpPr/>
          <p:nvPr/>
        </p:nvSpPr>
        <p:spPr>
          <a:xfrm>
            <a:off x="4402138" y="4860925"/>
            <a:ext cx="604837" cy="460375"/>
          </a:xfrm>
          <a:prstGeom prst="rect">
            <a:avLst/>
          </a:prstGeom>
          <a:noFill/>
          <a:ln w="9525">
            <a:noFill/>
          </a:ln>
        </p:spPr>
        <p:txBody>
          <a:bodyPr wrap="none" anchor="t">
            <a:spAutoFit/>
          </a:bodyPr>
          <a:p>
            <a:r>
              <a:rPr lang="en-US" altLang="zh-CN" sz="2400" dirty="0">
                <a:solidFill>
                  <a:srgbClr val="284848"/>
                </a:solidFill>
                <a:latin typeface="方正中等线简体" pitchFamily="1" charset="-122"/>
                <a:ea typeface="方正中等线简体" pitchFamily="1" charset="-122"/>
                <a:sym typeface="Arial" panose="020B0604020202020204" pitchFamily="34" charset="0"/>
              </a:rPr>
              <a:t>18</a:t>
            </a:r>
            <a:endParaRPr lang="zh-CN" altLang="en-US" sz="2400" dirty="0">
              <a:solidFill>
                <a:srgbClr val="284848"/>
              </a:solidFill>
              <a:latin typeface="方正中等线简体" pitchFamily="1" charset="-122"/>
              <a:ea typeface="方正中等线简体" pitchFamily="1" charset="-122"/>
              <a:sym typeface="Arial" panose="020B0604020202020204" pitchFamily="34" charset="0"/>
            </a:endParaRPr>
          </a:p>
        </p:txBody>
      </p:sp>
      <p:sp>
        <p:nvSpPr>
          <p:cNvPr id="8204" name="TextBox 283"/>
          <p:cNvSpPr/>
          <p:nvPr/>
        </p:nvSpPr>
        <p:spPr>
          <a:xfrm>
            <a:off x="4359275" y="5956300"/>
            <a:ext cx="774700" cy="400050"/>
          </a:xfrm>
          <a:prstGeom prst="rect">
            <a:avLst/>
          </a:prstGeom>
          <a:noFill/>
          <a:ln w="9525">
            <a:noFill/>
          </a:ln>
        </p:spPr>
        <p:txBody>
          <a:bodyPr wrap="none" anchor="t">
            <a:spAutoFit/>
          </a:bodyPr>
          <a:p>
            <a:pPr algn="ctr"/>
            <a:r>
              <a:rPr lang="zh-CN" altLang="en-US" sz="2000" b="1" dirty="0">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dirty="0">
              <a:latin typeface="Arial" panose="020B0604020202020204" pitchFamily="34" charset="0"/>
              <a:ea typeface="宋体" panose="02010600030101010101" pitchFamily="2" charset="-122"/>
            </a:endParaRPr>
          </a:p>
        </p:txBody>
      </p:sp>
      <p:sp>
        <p:nvSpPr>
          <p:cNvPr id="8205" name="TextBox 285"/>
          <p:cNvSpPr/>
          <p:nvPr/>
        </p:nvSpPr>
        <p:spPr>
          <a:xfrm>
            <a:off x="5619750" y="5956300"/>
            <a:ext cx="774700" cy="400050"/>
          </a:xfrm>
          <a:prstGeom prst="rect">
            <a:avLst/>
          </a:prstGeom>
          <a:noFill/>
          <a:ln w="9525">
            <a:noFill/>
          </a:ln>
        </p:spPr>
        <p:txBody>
          <a:bodyPr wrap="none" anchor="t">
            <a:spAutoFit/>
          </a:bodyPr>
          <a:p>
            <a:pPr algn="ctr"/>
            <a:r>
              <a:rPr lang="zh-CN" altLang="en-US" sz="2000" b="1" dirty="0">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dirty="0">
              <a:latin typeface="Arial" panose="020B0604020202020204" pitchFamily="34" charset="0"/>
              <a:ea typeface="宋体" panose="02010600030101010101" pitchFamily="2" charset="-122"/>
            </a:endParaRPr>
          </a:p>
        </p:txBody>
      </p:sp>
      <p:sp>
        <p:nvSpPr>
          <p:cNvPr id="8206" name="TextBox 286"/>
          <p:cNvSpPr/>
          <p:nvPr/>
        </p:nvSpPr>
        <p:spPr>
          <a:xfrm>
            <a:off x="6831013" y="5956300"/>
            <a:ext cx="774700" cy="400050"/>
          </a:xfrm>
          <a:prstGeom prst="rect">
            <a:avLst/>
          </a:prstGeom>
          <a:noFill/>
          <a:ln w="9525">
            <a:noFill/>
          </a:ln>
        </p:spPr>
        <p:txBody>
          <a:bodyPr wrap="none" anchor="t">
            <a:spAutoFit/>
          </a:bodyPr>
          <a:p>
            <a:r>
              <a:rPr lang="zh-CN" altLang="en-US" sz="2000" b="1" dirty="0">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2000" b="1" dirty="0">
              <a:solidFill>
                <a:srgbClr val="3D728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07" name="TextBox 287"/>
          <p:cNvSpPr/>
          <p:nvPr/>
        </p:nvSpPr>
        <p:spPr>
          <a:xfrm>
            <a:off x="8332788" y="5956300"/>
            <a:ext cx="774700" cy="400050"/>
          </a:xfrm>
          <a:prstGeom prst="rect">
            <a:avLst/>
          </a:prstGeom>
          <a:noFill/>
          <a:ln w="9525">
            <a:noFill/>
          </a:ln>
        </p:spPr>
        <p:txBody>
          <a:bodyPr wrap="none" anchor="t">
            <a:spAutoFit/>
          </a:bodyPr>
          <a:p>
            <a:pPr algn="ctr"/>
            <a:r>
              <a:rPr lang="zh-CN" altLang="en-US" sz="2000" b="1" dirty="0">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dirty="0">
              <a:latin typeface="Arial" panose="020B0604020202020204" pitchFamily="34" charset="0"/>
              <a:ea typeface="宋体" panose="02010600030101010101" pitchFamily="2" charset="-122"/>
            </a:endParaRPr>
          </a:p>
        </p:txBody>
      </p:sp>
      <p:sp>
        <p:nvSpPr>
          <p:cNvPr id="8208" name="TextBox 288"/>
          <p:cNvSpPr/>
          <p:nvPr/>
        </p:nvSpPr>
        <p:spPr>
          <a:xfrm>
            <a:off x="9736138" y="5956300"/>
            <a:ext cx="774700" cy="400050"/>
          </a:xfrm>
          <a:prstGeom prst="rect">
            <a:avLst/>
          </a:prstGeom>
          <a:noFill/>
          <a:ln w="9525">
            <a:noFill/>
          </a:ln>
        </p:spPr>
        <p:txBody>
          <a:bodyPr wrap="none" anchor="t">
            <a:spAutoFit/>
          </a:bodyPr>
          <a:p>
            <a:pPr algn="ctr"/>
            <a:r>
              <a:rPr lang="zh-CN" altLang="en-US" sz="2000" b="1" dirty="0">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dirty="0">
              <a:latin typeface="Arial" panose="020B0604020202020204" pitchFamily="34" charset="0"/>
              <a:ea typeface="宋体" panose="02010600030101010101" pitchFamily="2" charset="-122"/>
            </a:endParaRPr>
          </a:p>
        </p:txBody>
      </p:sp>
      <p:sp>
        <p:nvSpPr>
          <p:cNvPr id="8209" name="TextBox 289"/>
          <p:cNvSpPr/>
          <p:nvPr/>
        </p:nvSpPr>
        <p:spPr>
          <a:xfrm>
            <a:off x="5686425" y="4149725"/>
            <a:ext cx="569913" cy="461963"/>
          </a:xfrm>
          <a:prstGeom prst="rect">
            <a:avLst/>
          </a:prstGeom>
          <a:noFill/>
          <a:ln w="9525">
            <a:noFill/>
          </a:ln>
        </p:spPr>
        <p:txBody>
          <a:bodyPr wrap="none" anchor="t">
            <a:spAutoFit/>
          </a:bodyPr>
          <a:p>
            <a:r>
              <a:rPr lang="en-US" altLang="zh-CN" sz="2400" dirty="0">
                <a:solidFill>
                  <a:srgbClr val="3F3F3F"/>
                </a:solidFill>
                <a:latin typeface="方正中等线简体" pitchFamily="1" charset="-122"/>
                <a:ea typeface="方正中等线简体" pitchFamily="1" charset="-122"/>
                <a:sym typeface="Arial" panose="020B0604020202020204" pitchFamily="34" charset="0"/>
              </a:rPr>
              <a:t>38</a:t>
            </a:r>
            <a:endParaRPr lang="zh-CN" altLang="en-US" sz="2400" dirty="0">
              <a:solidFill>
                <a:srgbClr val="3F3F3F"/>
              </a:solidFill>
              <a:latin typeface="方正中等线简体" pitchFamily="1" charset="-122"/>
              <a:ea typeface="方正中等线简体" pitchFamily="1" charset="-122"/>
              <a:sym typeface="Arial" panose="020B0604020202020204" pitchFamily="34" charset="0"/>
            </a:endParaRPr>
          </a:p>
        </p:txBody>
      </p:sp>
      <p:sp>
        <p:nvSpPr>
          <p:cNvPr id="8210" name="TextBox 290"/>
          <p:cNvSpPr/>
          <p:nvPr/>
        </p:nvSpPr>
        <p:spPr>
          <a:xfrm>
            <a:off x="7019925" y="2851150"/>
            <a:ext cx="603250" cy="461963"/>
          </a:xfrm>
          <a:prstGeom prst="rect">
            <a:avLst/>
          </a:prstGeom>
          <a:noFill/>
          <a:ln w="9525">
            <a:noFill/>
          </a:ln>
        </p:spPr>
        <p:txBody>
          <a:bodyPr wrap="none" anchor="t">
            <a:spAutoFit/>
          </a:bodyPr>
          <a:p>
            <a:r>
              <a:rPr lang="en-US" altLang="zh-CN" sz="2400" dirty="0">
                <a:solidFill>
                  <a:srgbClr val="284848"/>
                </a:solidFill>
                <a:latin typeface="方正中等线简体" pitchFamily="1" charset="-122"/>
                <a:ea typeface="方正中等线简体" pitchFamily="1" charset="-122"/>
                <a:sym typeface="Arial" panose="020B0604020202020204" pitchFamily="34" charset="0"/>
              </a:rPr>
              <a:t>97</a:t>
            </a:r>
            <a:endParaRPr lang="zh-CN" altLang="en-US" sz="2400" dirty="0">
              <a:solidFill>
                <a:srgbClr val="284848"/>
              </a:solidFill>
              <a:latin typeface="方正中等线简体" pitchFamily="1" charset="-122"/>
              <a:ea typeface="方正中等线简体" pitchFamily="1" charset="-122"/>
              <a:sym typeface="Arial" panose="020B0604020202020204" pitchFamily="34" charset="0"/>
            </a:endParaRPr>
          </a:p>
        </p:txBody>
      </p:sp>
      <p:sp>
        <p:nvSpPr>
          <p:cNvPr id="8211" name="TextBox 291"/>
          <p:cNvSpPr/>
          <p:nvPr/>
        </p:nvSpPr>
        <p:spPr>
          <a:xfrm>
            <a:off x="8399463" y="1671638"/>
            <a:ext cx="814387" cy="461962"/>
          </a:xfrm>
          <a:prstGeom prst="rect">
            <a:avLst/>
          </a:prstGeom>
          <a:noFill/>
          <a:ln w="9525">
            <a:noFill/>
          </a:ln>
        </p:spPr>
        <p:txBody>
          <a:bodyPr wrap="none" anchor="t">
            <a:spAutoFit/>
          </a:bodyPr>
          <a:p>
            <a:r>
              <a:rPr lang="en-US" altLang="zh-CN" sz="2400" dirty="0">
                <a:solidFill>
                  <a:srgbClr val="284848"/>
                </a:solidFill>
                <a:latin typeface="方正中等线简体" pitchFamily="1" charset="-122"/>
                <a:ea typeface="方正中等线简体" pitchFamily="1" charset="-122"/>
                <a:sym typeface="Arial" panose="020B0604020202020204" pitchFamily="34" charset="0"/>
              </a:rPr>
              <a:t>125</a:t>
            </a:r>
            <a:endParaRPr lang="zh-CN" altLang="en-US" sz="2400" dirty="0">
              <a:solidFill>
                <a:srgbClr val="284848"/>
              </a:solidFill>
              <a:latin typeface="方正中等线简体" pitchFamily="1" charset="-122"/>
              <a:ea typeface="方正中等线简体" pitchFamily="1" charset="-122"/>
              <a:sym typeface="Arial" panose="020B0604020202020204" pitchFamily="34" charset="0"/>
            </a:endParaRPr>
          </a:p>
        </p:txBody>
      </p:sp>
      <p:sp>
        <p:nvSpPr>
          <p:cNvPr id="8212" name="TextBox 292"/>
          <p:cNvSpPr/>
          <p:nvPr/>
        </p:nvSpPr>
        <p:spPr>
          <a:xfrm>
            <a:off x="9779000" y="3527425"/>
            <a:ext cx="604838" cy="461963"/>
          </a:xfrm>
          <a:prstGeom prst="rect">
            <a:avLst/>
          </a:prstGeom>
          <a:noFill/>
          <a:ln w="9525">
            <a:noFill/>
          </a:ln>
        </p:spPr>
        <p:txBody>
          <a:bodyPr wrap="none" anchor="t">
            <a:spAutoFit/>
          </a:bodyPr>
          <a:p>
            <a:r>
              <a:rPr lang="en-US" altLang="zh-CN" sz="2400" dirty="0">
                <a:solidFill>
                  <a:srgbClr val="284848"/>
                </a:solidFill>
                <a:latin typeface="方正中等线简体" pitchFamily="1" charset="-122"/>
                <a:ea typeface="方正中等线简体" pitchFamily="1" charset="-122"/>
                <a:sym typeface="Arial" panose="020B0604020202020204" pitchFamily="34" charset="0"/>
              </a:rPr>
              <a:t>55</a:t>
            </a:r>
            <a:endParaRPr lang="zh-CN" altLang="en-US" sz="2400" dirty="0">
              <a:solidFill>
                <a:srgbClr val="284848"/>
              </a:solidFill>
              <a:latin typeface="方正中等线简体" pitchFamily="1" charset="-122"/>
              <a:ea typeface="方正中等线简体" pitchFamily="1" charset="-122"/>
              <a:sym typeface="Arial" panose="020B0604020202020204" pitchFamily="34" charset="0"/>
            </a:endParaRPr>
          </a:p>
        </p:txBody>
      </p:sp>
      <p:sp>
        <p:nvSpPr>
          <p:cNvPr id="8213" name="Content Placeholder 2"/>
          <p:cNvSpPr/>
          <p:nvPr/>
        </p:nvSpPr>
        <p:spPr>
          <a:xfrm>
            <a:off x="757238" y="1970088"/>
            <a:ext cx="5232400" cy="814387"/>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8214" name="Content Placeholder 2"/>
          <p:cNvSpPr/>
          <p:nvPr/>
        </p:nvSpPr>
        <p:spPr>
          <a:xfrm>
            <a:off x="757238" y="3008313"/>
            <a:ext cx="5232400" cy="814387"/>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8215" name="Copyright Notice"/>
          <p:cNvSpPr/>
          <p:nvPr/>
        </p:nvSpPr>
        <p:spPr>
          <a:xfrm>
            <a:off x="3278188" y="469900"/>
            <a:ext cx="5159375" cy="552450"/>
          </a:xfrm>
          <a:prstGeom prst="rect">
            <a:avLst/>
          </a:prstGeom>
          <a:noFill/>
          <a:ln w="9525">
            <a:noFill/>
          </a:ln>
        </p:spPr>
        <p:txBody>
          <a:bodyPr wrap="none" lIns="72000" tIns="32400" rIns="72000" bIns="32400" anchor="t">
            <a:spAutoFit/>
          </a:bodyPr>
          <a:p>
            <a:pPr algn="ctr"/>
            <a:r>
              <a:rPr lang="zh-CN" altLang="en-US" sz="3200" b="1" dirty="0">
                <a:solidFill>
                  <a:srgbClr val="F2F2F2"/>
                </a:solidFill>
                <a:latin typeface="方正美黑简体" pitchFamily="1" charset="-122"/>
                <a:ea typeface="微软雅黑" panose="020B0503020204020204" pitchFamily="34" charset="-122"/>
                <a:sym typeface="方正美黑简体" pitchFamily="1" charset="-122"/>
              </a:rPr>
              <a:t>研究的意义</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9218"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9219" name="组合 8"/>
          <p:cNvGrpSpPr/>
          <p:nvPr/>
        </p:nvGrpSpPr>
        <p:grpSpPr>
          <a:xfrm>
            <a:off x="1250950" y="209550"/>
            <a:ext cx="9690100" cy="1028700"/>
            <a:chOff x="0" y="0"/>
            <a:chExt cx="9690039" cy="1028700"/>
          </a:xfrm>
        </p:grpSpPr>
        <p:sp>
          <p:nvSpPr>
            <p:cNvPr id="9220" name="任意多边形 6"/>
            <p:cNvSpPr/>
            <p:nvPr/>
          </p:nvSpPr>
          <p:spPr>
            <a:xfrm>
              <a:off x="0" y="0"/>
              <a:ext cx="9690039" cy="1028700"/>
            </a:xfrm>
            <a:custGeom>
              <a:avLst/>
              <a:gdLst/>
              <a:ahLst/>
              <a:cxnLst>
                <a:cxn ang="0">
                  <a:pos x="367064" y="0"/>
                </a:cxn>
                <a:cxn ang="0">
                  <a:pos x="9377714" y="0"/>
                </a:cxn>
                <a:cxn ang="0">
                  <a:pos x="9690039" y="1028700"/>
                </a:cxn>
                <a:cxn ang="0">
                  <a:pos x="4577114" y="419100"/>
                </a:cxn>
                <a:cxn ang="0">
                  <a:pos x="0" y="1028700"/>
                </a:cxn>
                <a:cxn ang="0">
                  <a:pos x="367064" y="0"/>
                </a:cxn>
              </a:cxnLst>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w="9525">
              <a:noFill/>
            </a:ln>
          </p:spPr>
          <p:txBody>
            <a:bodyPr/>
            <a:p>
              <a:endParaRPr lang="zh-CN" altLang="en-US"/>
            </a:p>
          </p:txBody>
        </p:sp>
        <p:sp>
          <p:nvSpPr>
            <p:cNvPr id="9221" name="任意多边形 3"/>
            <p:cNvSpPr/>
            <p:nvPr/>
          </p:nvSpPr>
          <p:spPr>
            <a:xfrm>
              <a:off x="367064" y="0"/>
              <a:ext cx="9010650" cy="1028700"/>
            </a:xfrm>
            <a:custGeom>
              <a:avLst/>
              <a:gdLst/>
              <a:ahLst/>
              <a:cxnLst>
                <a:cxn ang="0">
                  <a:pos x="0" y="0"/>
                </a:cxn>
                <a:cxn ang="0">
                  <a:pos x="9010650" y="0"/>
                </a:cxn>
                <a:cxn ang="0">
                  <a:pos x="8052409" y="1028700"/>
                </a:cxn>
                <a:cxn ang="0">
                  <a:pos x="759656" y="1028700"/>
                </a:cxn>
              </a:cxnLst>
              <a:pathLst>
                <a:path w="9010650" h="1028700">
                  <a:moveTo>
                    <a:pt x="0" y="0"/>
                  </a:moveTo>
                  <a:lnTo>
                    <a:pt x="9010650" y="0"/>
                  </a:lnTo>
                  <a:lnTo>
                    <a:pt x="8052409" y="1028700"/>
                  </a:lnTo>
                  <a:lnTo>
                    <a:pt x="759656" y="1028700"/>
                  </a:lnTo>
                  <a:lnTo>
                    <a:pt x="0" y="0"/>
                  </a:lnTo>
                  <a:close/>
                </a:path>
              </a:pathLst>
            </a:custGeom>
            <a:solidFill>
              <a:schemeClr val="accent1"/>
            </a:solidFill>
            <a:ln w="9525">
              <a:noFill/>
            </a:ln>
          </p:spPr>
          <p:txBody>
            <a:bodyPr/>
            <a:p>
              <a:endParaRPr lang="zh-CN" altLang="en-US"/>
            </a:p>
          </p:txBody>
        </p:sp>
      </p:grpSp>
      <p:sp>
        <p:nvSpPr>
          <p:cNvPr id="9222" name="Content Placeholder 2"/>
          <p:cNvSpPr/>
          <p:nvPr/>
        </p:nvSpPr>
        <p:spPr>
          <a:xfrm>
            <a:off x="7354888" y="2047875"/>
            <a:ext cx="3876675" cy="812800"/>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9223" name="Content Placeholder 2"/>
          <p:cNvSpPr/>
          <p:nvPr/>
        </p:nvSpPr>
        <p:spPr>
          <a:xfrm>
            <a:off x="7354888" y="3286125"/>
            <a:ext cx="3856037" cy="815975"/>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9224" name="Content Placeholder 2"/>
          <p:cNvSpPr/>
          <p:nvPr/>
        </p:nvSpPr>
        <p:spPr>
          <a:xfrm>
            <a:off x="7354888" y="4525963"/>
            <a:ext cx="3789362" cy="814387"/>
          </a:xfrm>
          <a:prstGeom prst="rect">
            <a:avLst/>
          </a:prstGeom>
          <a:noFill/>
          <a:ln w="9525">
            <a:noFill/>
          </a:ln>
        </p:spPr>
        <p:txBody>
          <a:bodyPr anchor="t"/>
          <a:p>
            <a:pPr marL="342900" indent="-342900">
              <a:spcBef>
                <a:spcPct val="20000"/>
              </a:spcBef>
            </a:pPr>
            <a:r>
              <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altLang="zh-CN" sz="1200" dirty="0">
              <a:solidFill>
                <a:srgbClr val="3F3F3F"/>
              </a:solidFill>
              <a:latin typeface="Calibri" panose="020F0502020204030204" pitchFamily="34" charset="0"/>
              <a:ea typeface="宋体" panose="02010600030101010101" pitchFamily="2" charset="-122"/>
              <a:sym typeface="Calibri" panose="020F0502020204030204" pitchFamily="34" charset="0"/>
            </a:endParaRPr>
          </a:p>
        </p:txBody>
      </p:sp>
      <p:sp>
        <p:nvSpPr>
          <p:cNvPr id="9225" name="Copyright Notice"/>
          <p:cNvSpPr/>
          <p:nvPr/>
        </p:nvSpPr>
        <p:spPr>
          <a:xfrm>
            <a:off x="3278188" y="393700"/>
            <a:ext cx="5159375" cy="552450"/>
          </a:xfrm>
          <a:prstGeom prst="rect">
            <a:avLst/>
          </a:prstGeom>
          <a:noFill/>
          <a:ln w="9525">
            <a:noFill/>
          </a:ln>
        </p:spPr>
        <p:txBody>
          <a:bodyPr wrap="none" lIns="72000" tIns="32400" rIns="72000" bIns="32400" anchor="t">
            <a:spAutoFit/>
          </a:bodyPr>
          <a:p>
            <a:pPr algn="ctr"/>
            <a:r>
              <a:rPr lang="zh-CN" altLang="en-US" sz="3200" b="1" dirty="0">
                <a:solidFill>
                  <a:srgbClr val="F2F2F2"/>
                </a:solidFill>
                <a:latin typeface="方正美黑简体" pitchFamily="1" charset="-122"/>
                <a:ea typeface="微软雅黑" panose="020B0503020204020204" pitchFamily="34" charset="-122"/>
                <a:sym typeface="方正美黑简体" pitchFamily="1" charset="-122"/>
              </a:rPr>
              <a:t>研究的意义</a:t>
            </a: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POWER TEMPLATE</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226" name="Group 11"/>
          <p:cNvGrpSpPr/>
          <p:nvPr/>
        </p:nvGrpSpPr>
        <p:grpSpPr>
          <a:xfrm>
            <a:off x="755650" y="1644650"/>
            <a:ext cx="6464300" cy="4321175"/>
            <a:chOff x="0" y="0"/>
            <a:chExt cx="10180" cy="6805"/>
          </a:xfrm>
        </p:grpSpPr>
        <p:sp>
          <p:nvSpPr>
            <p:cNvPr id="9227" name="文本框 3"/>
            <p:cNvSpPr/>
            <p:nvPr/>
          </p:nvSpPr>
          <p:spPr>
            <a:xfrm>
              <a:off x="3038" y="2934"/>
              <a:ext cx="5292" cy="1310"/>
            </a:xfrm>
            <a:prstGeom prst="rect">
              <a:avLst/>
            </a:prstGeom>
            <a:noFill/>
            <a:ln w="9525">
              <a:noFill/>
            </a:ln>
          </p:spPr>
          <p:txBody>
            <a:bodyPr anchor="t">
              <a:spAutoFit/>
            </a:bodyPr>
            <a:p>
              <a:pPr algn="dist"/>
              <a:r>
                <a:rPr lang="zh-CN" altLang="en-US" sz="4800" dirty="0">
                  <a:solidFill>
                    <a:srgbClr val="008BA3"/>
                  </a:solidFill>
                  <a:latin typeface="方正超粗黑简体" charset="-122"/>
                  <a:ea typeface="方正超粗黑简体" charset="-122"/>
                  <a:sym typeface="方正超粗黑简体" charset="-122"/>
                </a:rPr>
                <a:t>费马大定理</a:t>
              </a:r>
              <a:endParaRPr lang="zh-CN" altLang="en-US" sz="4800" dirty="0">
                <a:solidFill>
                  <a:srgbClr val="008BA3"/>
                </a:solidFill>
                <a:latin typeface="方正超粗黑简体" charset="-122"/>
                <a:ea typeface="方正超粗黑简体" charset="-122"/>
                <a:sym typeface="方正超粗黑简体" charset="-122"/>
              </a:endParaRPr>
            </a:p>
          </p:txBody>
        </p:sp>
        <p:sp>
          <p:nvSpPr>
            <p:cNvPr id="9228" name="文本框 4"/>
            <p:cNvSpPr/>
            <p:nvPr/>
          </p:nvSpPr>
          <p:spPr>
            <a:xfrm>
              <a:off x="6168" y="2066"/>
              <a:ext cx="4012" cy="1115"/>
            </a:xfrm>
            <a:prstGeom prst="rect">
              <a:avLst/>
            </a:prstGeom>
            <a:noFill/>
            <a:ln w="9525">
              <a:noFill/>
            </a:ln>
          </p:spPr>
          <p:txBody>
            <a:bodyPr anchor="t">
              <a:spAutoFit/>
            </a:bodyPr>
            <a:p>
              <a:pPr algn="dist"/>
              <a:r>
                <a:rPr lang="zh-CN" altLang="en-US" sz="4000" dirty="0">
                  <a:solidFill>
                    <a:srgbClr val="008BA3"/>
                  </a:solidFill>
                  <a:latin typeface="方正超粗黑简体" charset="-122"/>
                  <a:ea typeface="方正超粗黑简体" charset="-122"/>
                  <a:sym typeface="方正超粗黑简体" charset="-122"/>
                </a:rPr>
                <a:t>黎曼假设</a:t>
              </a:r>
              <a:endParaRPr lang="zh-CN" altLang="en-US" sz="4000" dirty="0">
                <a:solidFill>
                  <a:srgbClr val="008BA3"/>
                </a:solidFill>
                <a:latin typeface="方正超粗黑简体" charset="-122"/>
                <a:ea typeface="方正超粗黑简体" charset="-122"/>
                <a:sym typeface="方正超粗黑简体" charset="-122"/>
              </a:endParaRPr>
            </a:p>
          </p:txBody>
        </p:sp>
        <p:sp>
          <p:nvSpPr>
            <p:cNvPr id="9229" name="文本框 6"/>
            <p:cNvSpPr/>
            <p:nvPr/>
          </p:nvSpPr>
          <p:spPr>
            <a:xfrm>
              <a:off x="0" y="3391"/>
              <a:ext cx="3210" cy="825"/>
            </a:xfrm>
            <a:prstGeom prst="rect">
              <a:avLst/>
            </a:prstGeom>
            <a:noFill/>
            <a:ln w="9525">
              <a:noFill/>
            </a:ln>
          </p:spPr>
          <p:txBody>
            <a:bodyPr anchor="t">
              <a:spAutoFit/>
            </a:bodyPr>
            <a:p>
              <a:pPr algn="dist"/>
              <a:r>
                <a:rPr lang="zh-CN" altLang="en-US" sz="2800" dirty="0">
                  <a:solidFill>
                    <a:srgbClr val="3F3F3F"/>
                  </a:solidFill>
                  <a:latin typeface="方正超粗黑简体" charset="-122"/>
                  <a:ea typeface="方正超粗黑简体" charset="-122"/>
                  <a:sym typeface="方正超粗黑简体" charset="-122"/>
                </a:rPr>
                <a:t>庞加莱猜想 </a:t>
              </a:r>
              <a:endParaRPr lang="zh-CN" altLang="en-US" dirty="0">
                <a:latin typeface="Arial" panose="020B0604020202020204" pitchFamily="34" charset="0"/>
                <a:ea typeface="宋体" panose="02010600030101010101" pitchFamily="2" charset="-122"/>
              </a:endParaRPr>
            </a:p>
          </p:txBody>
        </p:sp>
        <p:sp>
          <p:nvSpPr>
            <p:cNvPr id="9230" name="文本框 8"/>
            <p:cNvSpPr/>
            <p:nvPr/>
          </p:nvSpPr>
          <p:spPr>
            <a:xfrm>
              <a:off x="250" y="2889"/>
              <a:ext cx="2938" cy="630"/>
            </a:xfrm>
            <a:prstGeom prst="rect">
              <a:avLst/>
            </a:prstGeom>
            <a:noFill/>
            <a:ln w="9525">
              <a:noFill/>
            </a:ln>
          </p:spPr>
          <p:txBody>
            <a:bodyPr anchor="t">
              <a:spAutoFit/>
            </a:bodyPr>
            <a:p>
              <a:pPr algn="dist"/>
              <a:r>
                <a:rPr lang="en-US" altLang="zh-CN" sz="2000" dirty="0">
                  <a:solidFill>
                    <a:srgbClr val="7F7F7F"/>
                  </a:solidFill>
                  <a:latin typeface="方正超粗黑简体" charset="-122"/>
                  <a:ea typeface="方正超粗黑简体" charset="-122"/>
                  <a:sym typeface="方正超粗黑简体" charset="-122"/>
                </a:rPr>
                <a:t>NP</a:t>
              </a:r>
              <a:r>
                <a:rPr lang="zh-CN" altLang="en-US" sz="2000" dirty="0">
                  <a:solidFill>
                    <a:srgbClr val="7F7F7F"/>
                  </a:solidFill>
                  <a:latin typeface="方正超粗黑简体" charset="-122"/>
                  <a:ea typeface="方正超粗黑简体" charset="-122"/>
                  <a:sym typeface="方正超粗黑简体" charset="-122"/>
                </a:rPr>
                <a:t>完全问题 </a:t>
              </a:r>
              <a:endParaRPr lang="zh-CN" altLang="en-US" dirty="0">
                <a:latin typeface="Arial" panose="020B0604020202020204" pitchFamily="34" charset="0"/>
                <a:ea typeface="宋体" panose="02010600030101010101" pitchFamily="2" charset="-122"/>
              </a:endParaRPr>
            </a:p>
          </p:txBody>
        </p:sp>
        <p:sp>
          <p:nvSpPr>
            <p:cNvPr id="9231" name="矩形 11"/>
            <p:cNvSpPr/>
            <p:nvPr/>
          </p:nvSpPr>
          <p:spPr>
            <a:xfrm>
              <a:off x="3338" y="4151"/>
              <a:ext cx="5100" cy="580"/>
            </a:xfrm>
            <a:prstGeom prst="rect">
              <a:avLst/>
            </a:prstGeom>
            <a:noFill/>
            <a:ln w="9525">
              <a:noFill/>
            </a:ln>
          </p:spPr>
          <p:txBody>
            <a:bodyPr wrap="none" anchor="t">
              <a:spAutoFit/>
            </a:bodyPr>
            <a:p>
              <a:pPr eaLnBrk="0" hangingPunct="0"/>
              <a:r>
                <a:rPr lang="zh-CN" altLang="en-US" dirty="0">
                  <a:solidFill>
                    <a:srgbClr val="7F7F7F"/>
                  </a:solidFill>
                  <a:latin typeface="方正超粗黑简体" charset="-122"/>
                  <a:ea typeface="方正超粗黑简体" charset="-122"/>
                  <a:sym typeface="Arial" panose="020B0604020202020204" pitchFamily="34" charset="0"/>
                </a:rPr>
                <a:t>杨－米尔斯存在性和质量缺口</a:t>
              </a:r>
              <a:r>
                <a:rPr lang="zh-CN" altLang="en-US" dirty="0">
                  <a:solidFill>
                    <a:srgbClr val="7F7F7F"/>
                  </a:solidFill>
                  <a:latin typeface="方正超粗黑简体" charset="-122"/>
                  <a:ea typeface="方正超粗黑简体" charset="-122"/>
                  <a:sym typeface="方正超粗黑简体" charset="-122"/>
                </a:rPr>
                <a:t> </a:t>
              </a:r>
              <a:endParaRPr lang="zh-CN" altLang="en-US" sz="4000" dirty="0">
                <a:solidFill>
                  <a:srgbClr val="7F7F7F"/>
                </a:solidFill>
                <a:latin typeface="方正超粗黑简体" charset="-122"/>
                <a:ea typeface="方正超粗黑简体" charset="-122"/>
                <a:sym typeface="方正超粗黑简体" charset="-122"/>
              </a:endParaRPr>
            </a:p>
          </p:txBody>
        </p:sp>
        <p:sp>
          <p:nvSpPr>
            <p:cNvPr id="9232" name="矩形 13"/>
            <p:cNvSpPr/>
            <p:nvPr/>
          </p:nvSpPr>
          <p:spPr>
            <a:xfrm rot="-5400000">
              <a:off x="2119" y="1045"/>
              <a:ext cx="3018" cy="923"/>
            </a:xfrm>
            <a:prstGeom prst="rect">
              <a:avLst/>
            </a:prstGeom>
            <a:noFill/>
            <a:ln w="9525">
              <a:noFill/>
            </a:ln>
          </p:spPr>
          <p:txBody>
            <a:bodyPr anchor="t">
              <a:spAutoFit/>
            </a:bodyPr>
            <a:p>
              <a:pPr algn="dist" eaLnBrk="0" hangingPunct="0"/>
              <a:r>
                <a:rPr lang="zh-CN" altLang="en-US" sz="3200" dirty="0">
                  <a:solidFill>
                    <a:srgbClr val="7F7F7F"/>
                  </a:solidFill>
                  <a:latin typeface="方正超粗黑简体" charset="-122"/>
                  <a:ea typeface="方正超粗黑简体" charset="-122"/>
                  <a:sym typeface="Arial" panose="020B0604020202020204" pitchFamily="34" charset="0"/>
                </a:rPr>
                <a:t>四色猜想</a:t>
              </a:r>
              <a:r>
                <a:rPr lang="zh-CN" altLang="en-US" sz="3200" dirty="0">
                  <a:solidFill>
                    <a:srgbClr val="7F7F7F"/>
                  </a:solidFill>
                  <a:latin typeface="方正超粗黑简体" charset="-122"/>
                  <a:ea typeface="方正超粗黑简体" charset="-122"/>
                  <a:sym typeface="方正超粗黑简体" charset="-122"/>
                </a:rPr>
                <a:t> </a:t>
              </a:r>
              <a:endParaRPr lang="zh-CN" altLang="en-US" sz="6000" dirty="0">
                <a:solidFill>
                  <a:srgbClr val="7F7F7F"/>
                </a:solidFill>
                <a:latin typeface="方正超粗黑简体" charset="-122"/>
                <a:ea typeface="方正超粗黑简体" charset="-122"/>
                <a:sym typeface="方正超粗黑简体" charset="-122"/>
              </a:endParaRPr>
            </a:p>
          </p:txBody>
        </p:sp>
        <p:sp>
          <p:nvSpPr>
            <p:cNvPr id="9233" name="矩形 15"/>
            <p:cNvSpPr/>
            <p:nvPr/>
          </p:nvSpPr>
          <p:spPr>
            <a:xfrm>
              <a:off x="4040" y="2344"/>
              <a:ext cx="2163" cy="630"/>
            </a:xfrm>
            <a:prstGeom prst="rect">
              <a:avLst/>
            </a:prstGeom>
            <a:noFill/>
            <a:ln w="9525">
              <a:noFill/>
            </a:ln>
          </p:spPr>
          <p:txBody>
            <a:bodyPr anchor="t">
              <a:spAutoFit/>
            </a:bodyPr>
            <a:p>
              <a:pPr algn="dist"/>
              <a:r>
                <a:rPr lang="zh-CN" altLang="en-US" sz="2000" dirty="0">
                  <a:solidFill>
                    <a:srgbClr val="7F7F7F"/>
                  </a:solidFill>
                  <a:latin typeface="方正超粗黑简体" charset="-122"/>
                  <a:ea typeface="方正超粗黑简体" charset="-122"/>
                  <a:sym typeface="方正超粗黑简体" charset="-122"/>
                </a:rPr>
                <a:t>霍奇猜想 </a:t>
              </a:r>
              <a:endParaRPr lang="zh-CN" altLang="en-US" dirty="0">
                <a:latin typeface="Arial" panose="020B0604020202020204" pitchFamily="34" charset="0"/>
                <a:ea typeface="宋体" panose="02010600030101010101" pitchFamily="2" charset="-122"/>
              </a:endParaRPr>
            </a:p>
          </p:txBody>
        </p:sp>
        <p:sp>
          <p:nvSpPr>
            <p:cNvPr id="9234" name="矩形 16"/>
            <p:cNvSpPr/>
            <p:nvPr/>
          </p:nvSpPr>
          <p:spPr>
            <a:xfrm rot="-5400000">
              <a:off x="7097" y="4040"/>
              <a:ext cx="3065" cy="920"/>
            </a:xfrm>
            <a:prstGeom prst="rect">
              <a:avLst/>
            </a:prstGeom>
            <a:noFill/>
            <a:ln w="9525">
              <a:noFill/>
            </a:ln>
          </p:spPr>
          <p:txBody>
            <a:bodyPr anchor="t">
              <a:spAutoFit/>
            </a:bodyPr>
            <a:p>
              <a:pPr algn="dist" eaLnBrk="0" hangingPunct="0"/>
              <a:r>
                <a:rPr lang="zh-CN" altLang="en-US" sz="3200" dirty="0">
                  <a:solidFill>
                    <a:srgbClr val="595959"/>
                  </a:solidFill>
                  <a:latin typeface="方正超粗黑简体" charset="-122"/>
                  <a:ea typeface="方正超粗黑简体" charset="-122"/>
                  <a:sym typeface="Arial" panose="020B0604020202020204" pitchFamily="34" charset="0"/>
                </a:rPr>
                <a:t>尺规作图</a:t>
              </a:r>
              <a:endParaRPr lang="zh-CN" altLang="en-US" sz="3200" dirty="0">
                <a:solidFill>
                  <a:srgbClr val="595959"/>
                </a:solidFill>
                <a:latin typeface="方正超粗黑简体" charset="-122"/>
                <a:ea typeface="方正超粗黑简体" charset="-122"/>
                <a:sym typeface="Arial" panose="020B0604020202020204" pitchFamily="34" charset="0"/>
              </a:endParaRPr>
            </a:p>
          </p:txBody>
        </p:sp>
        <p:sp>
          <p:nvSpPr>
            <p:cNvPr id="9235" name="矩形 17"/>
            <p:cNvSpPr/>
            <p:nvPr/>
          </p:nvSpPr>
          <p:spPr>
            <a:xfrm rot="5400000">
              <a:off x="1437" y="5130"/>
              <a:ext cx="2715" cy="630"/>
            </a:xfrm>
            <a:prstGeom prst="rect">
              <a:avLst/>
            </a:prstGeom>
            <a:noFill/>
            <a:ln w="9525">
              <a:noFill/>
            </a:ln>
          </p:spPr>
          <p:txBody>
            <a:bodyPr anchor="t">
              <a:spAutoFit/>
            </a:bodyPr>
            <a:p>
              <a:pPr algn="dist"/>
              <a:r>
                <a:rPr lang="zh-CN" altLang="en-US" sz="2000" dirty="0">
                  <a:solidFill>
                    <a:srgbClr val="7F7F7F"/>
                  </a:solidFill>
                  <a:latin typeface="方正超粗黑简体" charset="-122"/>
                  <a:ea typeface="方正超粗黑简体" charset="-122"/>
                  <a:sym typeface="方正超粗黑简体" charset="-122"/>
                </a:rPr>
                <a:t>哥德巴赫猜想</a:t>
              </a:r>
              <a:endParaRPr lang="zh-CN" altLang="en-US" dirty="0">
                <a:latin typeface="Arial" panose="020B0604020202020204" pitchFamily="34" charset="0"/>
                <a:ea typeface="宋体" panose="02010600030101010101" pitchFamily="2" charset="-122"/>
              </a:endParaRPr>
            </a:p>
          </p:txBody>
        </p:sp>
        <p:sp>
          <p:nvSpPr>
            <p:cNvPr id="9236" name="矩形 18"/>
            <p:cNvSpPr/>
            <p:nvPr/>
          </p:nvSpPr>
          <p:spPr>
            <a:xfrm>
              <a:off x="718" y="2231"/>
              <a:ext cx="2470" cy="725"/>
            </a:xfrm>
            <a:prstGeom prst="rect">
              <a:avLst/>
            </a:prstGeom>
            <a:noFill/>
            <a:ln w="9525">
              <a:noFill/>
            </a:ln>
          </p:spPr>
          <p:txBody>
            <a:bodyPr anchor="t">
              <a:spAutoFit/>
            </a:bodyPr>
            <a:p>
              <a:pPr algn="dist"/>
              <a:r>
                <a:rPr lang="zh-CN" altLang="en-US" sz="2400" dirty="0">
                  <a:solidFill>
                    <a:srgbClr val="008BA3"/>
                  </a:solidFill>
                  <a:latin typeface="方正超粗黑简体" charset="-122"/>
                  <a:ea typeface="方正超粗黑简体" charset="-122"/>
                  <a:sym typeface="方正超粗黑简体" charset="-122"/>
                </a:rPr>
                <a:t>角谷猜想</a:t>
              </a:r>
              <a:endParaRPr lang="zh-CN" altLang="en-US" dirty="0">
                <a:latin typeface="Arial" panose="020B0604020202020204" pitchFamily="34" charset="0"/>
                <a:ea typeface="宋体" panose="02010600030101010101" pitchFamily="2" charset="-122"/>
              </a:endParaRPr>
            </a:p>
          </p:txBody>
        </p:sp>
        <p:sp>
          <p:nvSpPr>
            <p:cNvPr id="9237" name="矩形 19"/>
            <p:cNvSpPr/>
            <p:nvPr/>
          </p:nvSpPr>
          <p:spPr>
            <a:xfrm rot="-5400000">
              <a:off x="3368" y="1226"/>
              <a:ext cx="2040" cy="533"/>
            </a:xfrm>
            <a:prstGeom prst="rect">
              <a:avLst/>
            </a:prstGeom>
            <a:noFill/>
            <a:ln w="9525">
              <a:noFill/>
            </a:ln>
          </p:spPr>
          <p:txBody>
            <a:bodyPr anchor="t">
              <a:spAutoFit/>
            </a:bodyPr>
            <a:p>
              <a:pPr algn="dist"/>
              <a:r>
                <a:rPr lang="zh-CN" altLang="en-US" sz="1600" dirty="0">
                  <a:solidFill>
                    <a:srgbClr val="3F3F3F"/>
                  </a:solidFill>
                  <a:latin typeface="方正超粗黑简体" charset="-122"/>
                  <a:ea typeface="方正超粗黑简体" charset="-122"/>
                  <a:sym typeface="方正超粗黑简体" charset="-122"/>
                </a:rPr>
                <a:t>西塔潘猜想</a:t>
              </a:r>
              <a:endParaRPr lang="zh-CN" altLang="en-US" dirty="0">
                <a:latin typeface="Arial" panose="020B0604020202020204" pitchFamily="34" charset="0"/>
                <a:ea typeface="宋体" panose="02010600030101010101" pitchFamily="2" charset="-122"/>
              </a:endParaRPr>
            </a:p>
          </p:txBody>
        </p:sp>
        <p:sp>
          <p:nvSpPr>
            <p:cNvPr id="9238" name="矩形 20"/>
            <p:cNvSpPr/>
            <p:nvPr/>
          </p:nvSpPr>
          <p:spPr>
            <a:xfrm>
              <a:off x="4758" y="1636"/>
              <a:ext cx="4395" cy="630"/>
            </a:xfrm>
            <a:prstGeom prst="rect">
              <a:avLst/>
            </a:prstGeom>
            <a:noFill/>
            <a:ln w="9525">
              <a:noFill/>
            </a:ln>
          </p:spPr>
          <p:txBody>
            <a:bodyPr anchor="t">
              <a:spAutoFit/>
            </a:bodyPr>
            <a:p>
              <a:pPr algn="dist"/>
              <a:r>
                <a:rPr lang="zh-CN" altLang="en-US" sz="2000" dirty="0">
                  <a:solidFill>
                    <a:srgbClr val="7F7F7F"/>
                  </a:solidFill>
                  <a:latin typeface="方正超粗黑简体" charset="-122"/>
                  <a:ea typeface="方正超粗黑简体" charset="-122"/>
                  <a:sym typeface="方正超粗黑简体" charset="-122"/>
                </a:rPr>
                <a:t>纳维叶－斯托克斯方程</a:t>
              </a:r>
              <a:endParaRPr lang="zh-CN" altLang="en-US" dirty="0">
                <a:latin typeface="Arial" panose="020B0604020202020204" pitchFamily="34" charset="0"/>
                <a:ea typeface="宋体" panose="02010600030101010101" pitchFamily="2" charset="-122"/>
              </a:endParaRPr>
            </a:p>
          </p:txBody>
        </p:sp>
        <p:sp>
          <p:nvSpPr>
            <p:cNvPr id="9239" name="矩形 21"/>
            <p:cNvSpPr/>
            <p:nvPr/>
          </p:nvSpPr>
          <p:spPr>
            <a:xfrm>
              <a:off x="3338" y="4699"/>
              <a:ext cx="2715" cy="727"/>
            </a:xfrm>
            <a:prstGeom prst="rect">
              <a:avLst/>
            </a:prstGeom>
            <a:noFill/>
            <a:ln w="9525">
              <a:noFill/>
            </a:ln>
          </p:spPr>
          <p:txBody>
            <a:bodyPr anchor="t">
              <a:spAutoFit/>
            </a:bodyPr>
            <a:p>
              <a:pPr algn="dist"/>
              <a:r>
                <a:rPr lang="zh-CN" altLang="en-US" sz="2400" dirty="0">
                  <a:solidFill>
                    <a:srgbClr val="008BA3"/>
                  </a:solidFill>
                  <a:latin typeface="方正超粗黑简体" charset="-122"/>
                  <a:ea typeface="方正超粗黑简体" charset="-122"/>
                  <a:sym typeface="方正超粗黑简体" charset="-122"/>
                </a:rPr>
                <a:t>西姆松定理</a:t>
              </a:r>
              <a:endParaRPr lang="zh-CN" altLang="en-US" dirty="0">
                <a:latin typeface="Arial" panose="020B0604020202020204" pitchFamily="34" charset="0"/>
                <a:ea typeface="宋体" panose="02010600030101010101" pitchFamily="2"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4"/>
          <p:cNvPicPr>
            <a:picLocks noChangeAspect="1"/>
          </p:cNvPicPr>
          <p:nvPr/>
        </p:nvPicPr>
        <p:blipFill>
          <a:blip r:embed="rId1"/>
          <a:stretch>
            <a:fillRect/>
          </a:stretch>
        </p:blipFill>
        <p:spPr>
          <a:xfrm>
            <a:off x="0" y="0"/>
            <a:ext cx="12193588" cy="6858000"/>
          </a:xfrm>
          <a:prstGeom prst="rect">
            <a:avLst/>
          </a:prstGeom>
          <a:noFill/>
          <a:ln w="9525">
            <a:noFill/>
          </a:ln>
        </p:spPr>
      </p:pic>
      <p:sp>
        <p:nvSpPr>
          <p:cNvPr id="10242" name="矩形 7"/>
          <p:cNvSpPr/>
          <p:nvPr/>
        </p:nvSpPr>
        <p:spPr>
          <a:xfrm>
            <a:off x="0" y="0"/>
            <a:ext cx="12192000" cy="6858000"/>
          </a:xfrm>
          <a:prstGeom prst="rect">
            <a:avLst/>
          </a:prstGeom>
          <a:solidFill>
            <a:srgbClr val="FFFFFF">
              <a:alpha val="54117"/>
            </a:srgbClr>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3" name="矩形 4"/>
          <p:cNvSpPr/>
          <p:nvPr/>
        </p:nvSpPr>
        <p:spPr>
          <a:xfrm flipV="1">
            <a:off x="933450" y="1943100"/>
            <a:ext cx="3829050" cy="2971800"/>
          </a:xfrm>
          <a:custGeom>
            <a:avLst/>
            <a:gdLst/>
            <a:ahLst/>
            <a:cxnLst>
              <a:cxn ang="0">
                <a:pos x="0" y="0"/>
              </a:cxn>
              <a:cxn ang="0">
                <a:pos x="3829050" y="1409700"/>
              </a:cxn>
              <a:cxn ang="0">
                <a:pos x="2971800" y="2971800"/>
              </a:cxn>
              <a:cxn ang="0">
                <a:pos x="0" y="2971800"/>
              </a:cxn>
              <a:cxn ang="0">
                <a:pos x="0" y="0"/>
              </a:cxn>
            </a:cxnLst>
            <a:pathLst>
              <a:path w="3829050" h="2971800">
                <a:moveTo>
                  <a:pt x="0" y="0"/>
                </a:moveTo>
                <a:lnTo>
                  <a:pt x="3829050" y="1409700"/>
                </a:lnTo>
                <a:lnTo>
                  <a:pt x="2971800" y="2971800"/>
                </a:lnTo>
                <a:lnTo>
                  <a:pt x="0" y="2971800"/>
                </a:lnTo>
                <a:lnTo>
                  <a:pt x="0" y="0"/>
                </a:lnTo>
                <a:close/>
              </a:path>
            </a:pathLst>
          </a:custGeom>
          <a:solidFill>
            <a:srgbClr val="5D8F25"/>
          </a:solidFill>
          <a:ln w="9525">
            <a:noFill/>
          </a:ln>
        </p:spPr>
        <p:txBody>
          <a:bodyPr/>
          <a:p>
            <a:endParaRPr lang="zh-CN" altLang="en-US"/>
          </a:p>
        </p:txBody>
      </p:sp>
      <p:sp>
        <p:nvSpPr>
          <p:cNvPr id="10244" name="矩形 4"/>
          <p:cNvSpPr/>
          <p:nvPr/>
        </p:nvSpPr>
        <p:spPr>
          <a:xfrm>
            <a:off x="933450" y="1943100"/>
            <a:ext cx="3829050" cy="2971800"/>
          </a:xfrm>
          <a:custGeom>
            <a:avLst/>
            <a:gdLst/>
            <a:ahLst/>
            <a:cxnLst>
              <a:cxn ang="0">
                <a:pos x="0" y="0"/>
              </a:cxn>
              <a:cxn ang="0">
                <a:pos x="3829050" y="1409700"/>
              </a:cxn>
              <a:cxn ang="0">
                <a:pos x="2971800" y="2971800"/>
              </a:cxn>
              <a:cxn ang="0">
                <a:pos x="0" y="2971800"/>
              </a:cxn>
              <a:cxn ang="0">
                <a:pos x="0" y="0"/>
              </a:cxn>
            </a:cxnLst>
            <a:pathLst>
              <a:path w="3829050" h="2971800">
                <a:moveTo>
                  <a:pt x="0" y="0"/>
                </a:moveTo>
                <a:lnTo>
                  <a:pt x="3829050" y="1409700"/>
                </a:lnTo>
                <a:lnTo>
                  <a:pt x="2971800" y="2971800"/>
                </a:lnTo>
                <a:lnTo>
                  <a:pt x="0" y="2971800"/>
                </a:lnTo>
                <a:lnTo>
                  <a:pt x="0" y="0"/>
                </a:lnTo>
                <a:close/>
              </a:path>
            </a:pathLst>
          </a:custGeom>
          <a:solidFill>
            <a:srgbClr val="5D8F25"/>
          </a:solidFill>
          <a:ln w="9525">
            <a:noFill/>
          </a:ln>
        </p:spPr>
        <p:txBody>
          <a:bodyPr/>
          <a:p>
            <a:endParaRPr lang="zh-CN" altLang="en-US"/>
          </a:p>
        </p:txBody>
      </p:sp>
      <p:sp>
        <p:nvSpPr>
          <p:cNvPr id="10245" name="矩形 1"/>
          <p:cNvSpPr/>
          <p:nvPr/>
        </p:nvSpPr>
        <p:spPr>
          <a:xfrm>
            <a:off x="0" y="2486025"/>
            <a:ext cx="12192000" cy="1885950"/>
          </a:xfrm>
          <a:prstGeom prst="rect">
            <a:avLst/>
          </a:prstGeom>
          <a:solidFill>
            <a:schemeClr val="accent1"/>
          </a:solidFill>
          <a:ln w="9525">
            <a:noFill/>
          </a:ln>
        </p:spPr>
        <p:txBody>
          <a:bodyPr anchor="ctr"/>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6" name="矩形 2"/>
          <p:cNvSpPr/>
          <p:nvPr/>
        </p:nvSpPr>
        <p:spPr>
          <a:xfrm>
            <a:off x="933450" y="1943100"/>
            <a:ext cx="2971800" cy="2971800"/>
          </a:xfrm>
          <a:prstGeom prst="rect">
            <a:avLst/>
          </a:prstGeom>
          <a:solidFill>
            <a:srgbClr val="92D14F"/>
          </a:solidFill>
          <a:ln w="9525">
            <a:noFill/>
          </a:ln>
        </p:spPr>
        <p:txBody>
          <a:bodyPr anchor="ctr"/>
          <a:p>
            <a:pPr algn="ctr"/>
            <a:r>
              <a:rPr lang="en-US" altLang="zh-CN" sz="239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3900"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7" name="文本框 21"/>
          <p:cNvSpPr/>
          <p:nvPr/>
        </p:nvSpPr>
        <p:spPr>
          <a:xfrm>
            <a:off x="5387975" y="5019675"/>
            <a:ext cx="3024188" cy="768350"/>
          </a:xfrm>
          <a:prstGeom prst="rect">
            <a:avLst/>
          </a:prstGeom>
          <a:noFill/>
          <a:ln w="9525">
            <a:noFill/>
          </a:ln>
        </p:spPr>
        <p:txBody>
          <a:bodyPr wrap="none" anchor="t"/>
          <a:p>
            <a:r>
              <a:rPr lang="en-US" altLang="zh-CN" sz="4400" dirty="0">
                <a:solidFill>
                  <a:schemeClr val="accent1"/>
                </a:solidFill>
                <a:latin typeface="Bell MT" pitchFamily="18" charset="0"/>
                <a:ea typeface="华文隶书" pitchFamily="2" charset="-122"/>
                <a:sym typeface="Microsoft New Tai Lue" panose="020B0502040204020203" pitchFamily="34" charset="0"/>
              </a:rPr>
              <a:t>S</a:t>
            </a:r>
            <a:r>
              <a:rPr lang="en-US" altLang="zh-CN" sz="4400" dirty="0">
                <a:solidFill>
                  <a:srgbClr val="7F7F7F"/>
                </a:solidFill>
                <a:latin typeface="Bell MT" pitchFamily="18" charset="0"/>
                <a:ea typeface="华文隶书" pitchFamily="2" charset="-122"/>
                <a:sym typeface="Microsoft New Tai Lue" panose="020B0502040204020203" pitchFamily="34" charset="0"/>
              </a:rPr>
              <a:t>EC</a:t>
            </a:r>
            <a:r>
              <a:rPr lang="en-US" altLang="zh-CN" sz="4400" dirty="0">
                <a:solidFill>
                  <a:schemeClr val="accent1"/>
                </a:solidFill>
                <a:latin typeface="Bell MT" pitchFamily="18" charset="0"/>
                <a:ea typeface="华文隶书" pitchFamily="2" charset="-122"/>
                <a:sym typeface="Microsoft New Tai Lue" panose="020B0502040204020203" pitchFamily="34" charset="0"/>
              </a:rPr>
              <a:t>T</a:t>
            </a:r>
            <a:r>
              <a:rPr lang="en-US" altLang="zh-CN" sz="4400" dirty="0">
                <a:solidFill>
                  <a:srgbClr val="7F7F7F"/>
                </a:solidFill>
                <a:latin typeface="Bell MT" pitchFamily="18" charset="0"/>
                <a:ea typeface="华文隶书" pitchFamily="2" charset="-122"/>
                <a:sym typeface="Microsoft New Tai Lue" panose="020B0502040204020203" pitchFamily="34" charset="0"/>
              </a:rPr>
              <a:t>ION</a:t>
            </a:r>
            <a:endParaRPr lang="zh-CN" altLang="en-US" sz="8000" dirty="0">
              <a:solidFill>
                <a:srgbClr val="7F7F7F"/>
              </a:solidFill>
              <a:latin typeface="Bell MT" pitchFamily="18" charset="0"/>
              <a:ea typeface="华文隶书" pitchFamily="2" charset="-122"/>
              <a:sym typeface="Microsoft New Tai Lue" panose="020B0502040204020203" pitchFamily="34" charset="0"/>
            </a:endParaRPr>
          </a:p>
        </p:txBody>
      </p:sp>
      <p:sp>
        <p:nvSpPr>
          <p:cNvPr id="10248" name="文本框 22"/>
          <p:cNvSpPr/>
          <p:nvPr/>
        </p:nvSpPr>
        <p:spPr>
          <a:xfrm>
            <a:off x="4711700" y="3028950"/>
            <a:ext cx="5211763" cy="762000"/>
          </a:xfrm>
          <a:prstGeom prst="rect">
            <a:avLst/>
          </a:prstGeom>
          <a:noFill/>
          <a:ln w="9525">
            <a:noFill/>
          </a:ln>
        </p:spPr>
        <p:txBody>
          <a:bodyPr wrap="none" anchor="t">
            <a:spAutoFit/>
          </a:bodyPr>
          <a:p>
            <a:r>
              <a:rPr lang="zh-CN" altLang="en-US" sz="4400" b="1" dirty="0">
                <a:solidFill>
                  <a:schemeClr val="bg1"/>
                </a:solidFill>
                <a:latin typeface="方正美黑简体" pitchFamily="1" charset="-122"/>
                <a:ea typeface="微软雅黑" panose="020B0503020204020204" pitchFamily="34" charset="-122"/>
              </a:rPr>
              <a:t>相关理论及前沿成果</a:t>
            </a:r>
            <a:endParaRPr lang="zh-CN" altLang="en-US" sz="4400" b="1" dirty="0">
              <a:solidFill>
                <a:schemeClr val="bg1"/>
              </a:solidFill>
              <a:latin typeface="方正美黑简体" pitchFamily="1"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000000"/>
      </a:dk2>
      <a:lt2>
        <a:srgbClr val="F8F8F8"/>
      </a:lt2>
      <a:accent1>
        <a:srgbClr val="0174AB"/>
      </a:accent1>
      <a:accent2>
        <a:srgbClr val="92D14F"/>
      </a:accent2>
      <a:accent3>
        <a:srgbClr val="FFFFFF"/>
      </a:accent3>
      <a:accent4>
        <a:srgbClr val="000000"/>
      </a:accent4>
      <a:accent5>
        <a:srgbClr val="AABCD2"/>
      </a:accent5>
      <a:accent6>
        <a:srgbClr val="84BD47"/>
      </a:accent6>
      <a:hlink>
        <a:srgbClr val="5F5F5F"/>
      </a:hlink>
      <a:folHlink>
        <a:srgbClr val="919191"/>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9356</Words>
  <Application>WPS 演示</Application>
  <PresentationFormat>自定义</PresentationFormat>
  <Paragraphs>309</Paragraphs>
  <Slides>21</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Calibri Light</vt:lpstr>
      <vt:lpstr>Calibri</vt:lpstr>
      <vt:lpstr>微软雅黑</vt:lpstr>
      <vt:lpstr>方正美黑简体</vt:lpstr>
      <vt:lpstr>黑体</vt:lpstr>
      <vt:lpstr>Impact</vt:lpstr>
      <vt:lpstr>Microsoft New Tai Lue</vt:lpstr>
      <vt:lpstr>Bell MT</vt:lpstr>
      <vt:lpstr>Segoe Print</vt:lpstr>
      <vt:lpstr>华文隶书</vt:lpstr>
      <vt:lpstr>方正中等线简体</vt:lpstr>
      <vt:lpstr>方正超粗黑简体</vt:lpstr>
      <vt:lpstr>华康俪金黑W8</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120</cp:revision>
  <dcterms:created xsi:type="dcterms:W3CDTF">2014-10-17T07:53:00Z</dcterms:created>
  <dcterms:modified xsi:type="dcterms:W3CDTF">2020-03-05T12:57:40Z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y fmtid="{D5CDD505-2E9C-101B-9397-08002B2CF9AE}" pid="3" name="KSORubyTemplateID">
    <vt:lpwstr>8</vt:lpwstr>
  </property>
</Properties>
</file>