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revisionInfo.xml" ContentType="application/vnd.ms-powerpoint.revisioninfo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9"/>
  </p:notesMasterIdLst>
  <p:sldIdLst>
    <p:sldId id="288" r:id="rId2"/>
    <p:sldId id="289" r:id="rId3"/>
    <p:sldId id="298" r:id="rId4"/>
    <p:sldId id="296" r:id="rId5"/>
    <p:sldId id="313" r:id="rId6"/>
    <p:sldId id="294" r:id="rId7"/>
    <p:sldId id="295" r:id="rId8"/>
    <p:sldId id="297" r:id="rId9"/>
    <p:sldId id="290" r:id="rId10"/>
    <p:sldId id="291" r:id="rId11"/>
    <p:sldId id="292" r:id="rId12"/>
    <p:sldId id="293" r:id="rId13"/>
    <p:sldId id="304" r:id="rId14"/>
    <p:sldId id="265" r:id="rId15"/>
    <p:sldId id="266" r:id="rId16"/>
    <p:sldId id="308" r:id="rId17"/>
    <p:sldId id="307" r:id="rId18"/>
    <p:sldId id="309" r:id="rId19"/>
    <p:sldId id="270" r:id="rId20"/>
    <p:sldId id="277" r:id="rId21"/>
    <p:sldId id="300" r:id="rId22"/>
    <p:sldId id="274" r:id="rId23"/>
    <p:sldId id="282" r:id="rId24"/>
    <p:sldId id="278" r:id="rId25"/>
    <p:sldId id="267" r:id="rId26"/>
    <p:sldId id="273" r:id="rId27"/>
    <p:sldId id="312" r:id="rId28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7469" userDrawn="1">
          <p15:clr>
            <a:srgbClr val="A4A3A4"/>
          </p15:clr>
        </p15:guide>
        <p15:guide id="4" orient="horz" pos="451" userDrawn="1">
          <p15:clr>
            <a:srgbClr val="A4A3A4"/>
          </p15:clr>
        </p15:guide>
        <p15:guide id="5" orient="horz" pos="278" userDrawn="1">
          <p15:clr>
            <a:srgbClr val="A4A3A4"/>
          </p15:clr>
        </p15:guide>
        <p15:guide id="6" pos="189" userDrawn="1">
          <p15:clr>
            <a:srgbClr val="A4A3A4"/>
          </p15:clr>
        </p15:guide>
        <p15:guide id="7" pos="4294" userDrawn="1">
          <p15:clr>
            <a:srgbClr val="A4A3A4"/>
          </p15:clr>
        </p15:guide>
        <p15:guide id="8" orient="horz" pos="406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3E70"/>
    <a:srgbClr val="65D7FF"/>
    <a:srgbClr val="282828"/>
    <a:srgbClr val="A9A9A9"/>
    <a:srgbClr val="97ACAC"/>
    <a:srgbClr val="B9D2D6"/>
    <a:srgbClr val="A9C0C3"/>
    <a:srgbClr val="819191"/>
    <a:srgbClr val="404040"/>
    <a:srgbClr val="AABF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89" autoAdjust="0"/>
    <p:restoredTop sz="94238" autoAdjust="0"/>
  </p:normalViewPr>
  <p:slideViewPr>
    <p:cSldViewPr snapToGrid="0" showGuides="1">
      <p:cViewPr>
        <p:scale>
          <a:sx n="75" d="100"/>
          <a:sy n="75" d="100"/>
        </p:scale>
        <p:origin x="1037" y="235"/>
      </p:cViewPr>
      <p:guideLst>
        <p:guide orient="horz" pos="2160"/>
        <p:guide pos="3840"/>
        <p:guide pos="7469"/>
        <p:guide orient="horz" pos="451"/>
        <p:guide orient="horz" pos="278"/>
        <p:guide pos="189"/>
        <p:guide pos="4294"/>
        <p:guide orient="horz" pos="406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35" Type="http://schemas.microsoft.com/office/2015/10/relationships/revisionInfo" Target="revisionInfo.xml"/></Relationships>
</file>

<file path=ppt/charts/_rels/chart1.xml.rels><?xml version='1.0' encoding='UTF-8' standalone='yes'?>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'1.0' encoding='UTF-8' standalone='yes'?>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'1.0' encoding='UTF-8' standalone='yes'?>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'1.0' encoding='UTF-8' standalone='yes'?>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65D7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4D4-498C-8E07-035CED3B0957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4D4-498C-8E07-035CED3B0957}"/>
              </c:ext>
            </c:extLst>
          </c:dPt>
          <c:val>
            <c:numRef>
              <c:f>Sheet1!$B$2:$B$3</c:f>
              <c:numCache>
                <c:formatCode>0%</c:formatCode>
                <c:ptCount val="2"/>
                <c:pt idx="0">
                  <c:v>0.67000000000000015</c:v>
                </c:pt>
                <c:pt idx="1">
                  <c:v>0.33000000000000007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市场占比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Sheet1!$A$2:$A$3</c15:sqref>
                        </c15:formulaRef>
                      </c:ext>
                    </c:extLst>
                    <c:strCache>
                      <c:ptCount val="2"/>
                      <c:pt idx="0">
                        <c:v>类别1 </c:v>
                      </c:pt>
                      <c:pt idx="1">
                        <c:v>类别2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4-74D4-498C-8E07-035CED3B09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88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28282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4D4-498C-8E07-035CED3B0957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4D4-498C-8E07-035CED3B0957}"/>
              </c:ext>
            </c:extLst>
          </c:dPt>
          <c:val>
            <c:numRef>
              <c:f>Sheet1!$B$2:$B$3</c:f>
              <c:numCache>
                <c:formatCode>0%</c:formatCode>
                <c:ptCount val="2"/>
                <c:pt idx="0">
                  <c:v>0.54</c:v>
                </c:pt>
                <c:pt idx="1">
                  <c:v>0.46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市场占比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Sheet1!$A$2:$A$3</c15:sqref>
                        </c15:formulaRef>
                      </c:ext>
                    </c:extLst>
                    <c:strCache>
                      <c:ptCount val="2"/>
                      <c:pt idx="0">
                        <c:v>类别1 </c:v>
                      </c:pt>
                      <c:pt idx="1">
                        <c:v>类别2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4-74D4-498C-8E07-035CED3B09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88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EE3E7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4D4-498C-8E07-035CED3B0957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4D4-498C-8E07-035CED3B0957}"/>
              </c:ext>
            </c:extLst>
          </c:dPt>
          <c:val>
            <c:numRef>
              <c:f>Sheet1!$B$2:$B$3</c:f>
              <c:numCache>
                <c:formatCode>0%</c:formatCode>
                <c:ptCount val="2"/>
                <c:pt idx="0">
                  <c:v>0.87000000000000011</c:v>
                </c:pt>
                <c:pt idx="1">
                  <c:v>0.13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市场占比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Sheet1!$A$2:$A$3</c15:sqref>
                        </c15:formulaRef>
                      </c:ext>
                    </c:extLst>
                    <c:strCache>
                      <c:ptCount val="2"/>
                      <c:pt idx="0">
                        <c:v>类别1 </c:v>
                      </c:pt>
                      <c:pt idx="1">
                        <c:v>类别2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4-74D4-498C-8E07-035CED3B09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88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4D4-498C-8E07-035CED3B0957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4D4-498C-8E07-035CED3B0957}"/>
              </c:ext>
            </c:extLst>
          </c:dPt>
          <c:val>
            <c:numRef>
              <c:f>Sheet1!$B$2:$B$3</c:f>
              <c:numCache>
                <c:formatCode>0%</c:formatCode>
                <c:ptCount val="2"/>
                <c:pt idx="0">
                  <c:v>0.32000000000000006</c:v>
                </c:pt>
                <c:pt idx="1">
                  <c:v>0.68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市场占比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Sheet1!$A$2:$A$3</c15:sqref>
                        </c15:formulaRef>
                      </c:ext>
                    </c:extLst>
                    <c:strCache>
                      <c:ptCount val="2"/>
                      <c:pt idx="0">
                        <c:v>类别1 </c:v>
                      </c:pt>
                      <c:pt idx="1">
                        <c:v>类别2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4-74D4-498C-8E07-035CED3B09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88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1">
    <c:autoUpdate val="0"/>
  </c:externalData>
</c:chartSpace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EE5ACE-4FA4-4B4B-B7F8-662BCF672CF2}" type="datetimeFigureOut">
              <a:rPr lang="zh-CN" altLang="en-US" smtClean="0"/>
              <a:pPr/>
              <a:t>2017/12/20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7D643E-5F2C-49CF-83FF-E485C6A051C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59344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'1.0' encoding='UTF-8' standalone='yes'?>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'1.0' encoding='UTF-8' standalone='yes'?>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'1.0' encoding='UTF-8' standalone='yes'?>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'1.0' encoding='UTF-8' standalone='yes'?>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'1.0' encoding='UTF-8' standalone='yes'?>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'1.0' encoding='UTF-8' standalone='yes'?>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'1.0' encoding='UTF-8' standalone='yes'?>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'1.0' encoding='UTF-8' standalone='yes'?>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'1.0' encoding='UTF-8' standalone='yes'?>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'1.0' encoding='UTF-8' standalone='yes'?>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'1.0' encoding='UTF-8' standalone='yes'?>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'1.0' encoding='UTF-8' standalone='yes'?>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'1.0' encoding='UTF-8' standalone='yes'?>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'1.0' encoding='UTF-8' standalone='yes'?>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'1.0' encoding='UTF-8' standalone='yes'?>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'1.0' encoding='UTF-8' standalone='yes'?>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'1.0' encoding='UTF-8' standalone='yes'?>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'1.0' encoding='UTF-8' standalone='yes'?>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'1.0' encoding='UTF-8' standalone='yes'?>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'1.0' encoding='UTF-8' standalone='yes'?>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'1.0' encoding='UTF-8' standalone='yes'?>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'1.0' encoding='UTF-8' standalone='yes'?>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'1.0' encoding='UTF-8' standalone='yes'?>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'1.0' encoding='UTF-8' standalone='yes'?>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'1.0' encoding='UTF-8' standalone='yes'?>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'1.0' encoding='UTF-8' standalone='yes'?>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86BB7-6210-428F-AF14-357246FA417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04902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1FF835F-C933-1D4F-A207-D013BE1505AE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4175" y="685800"/>
            <a:ext cx="6081713" cy="34210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78463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72495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1FF835F-C933-1D4F-A207-D013BE1505AE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4175" y="685800"/>
            <a:ext cx="6081713" cy="34210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78463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91977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1FF835F-C933-1D4F-A207-D013BE1505AE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4175" y="685800"/>
            <a:ext cx="6081713" cy="34210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78463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96405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D643E-5F2C-49CF-83FF-E485C6A051CE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93385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D643E-5F2C-49CF-83FF-E485C6A051CE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07349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D643E-5F2C-49CF-83FF-E485C6A051CE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55413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57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D643E-5F2C-49CF-83FF-E485C6A051CE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38012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6432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D643E-5F2C-49CF-83FF-E485C6A051CE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7263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D643E-5F2C-49CF-83FF-E485C6A051CE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71578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D643E-5F2C-49CF-83FF-E485C6A051CE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47243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D643E-5F2C-49CF-83FF-E485C6A051CE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080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D643E-5F2C-49CF-83FF-E485C6A051CE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67799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D643E-5F2C-49CF-83FF-E485C6A051CE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35063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D643E-5F2C-49CF-83FF-E485C6A051CE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77487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D643E-5F2C-49CF-83FF-E485C6A051CE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76983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D643E-5F2C-49CF-83FF-E485C6A051CE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9622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198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A62CF91-6D34-4D4F-8CE5-D4A0A4B68714}" type="slidenum">
              <a:rPr lang="zh-CN" altLang="en-US" sz="1200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24013424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D643E-5F2C-49CF-83FF-E485C6A051CE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64154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D643E-5F2C-49CF-83FF-E485C6A051CE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78772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D643E-5F2C-49CF-83FF-E485C6A051CE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57472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D643E-5F2C-49CF-83FF-E485C6A051CE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69084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4775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0821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1FF835F-C933-1D4F-A207-D013BE1505AE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4175" y="685800"/>
            <a:ext cx="6081713" cy="34210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78463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1063813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E4274-6686-4A88-B352-6CF8A7FC23C5}" type="datetimeFigureOut">
              <a:rPr lang="zh-CN" altLang="en-US" smtClean="0"/>
              <a:pPr/>
              <a:t>2017/12/20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ACAB8-BDC7-46D8-AED4-E3A5E447E22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9033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E4274-6686-4A88-B352-6CF8A7FC23C5}" type="datetimeFigureOut">
              <a:rPr lang="zh-CN" altLang="en-US" smtClean="0"/>
              <a:pPr/>
              <a:t>2017/12/20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ACAB8-BDC7-46D8-AED4-E3A5E447E22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6414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E4274-6686-4A88-B352-6CF8A7FC23C5}" type="datetimeFigureOut">
              <a:rPr lang="zh-CN" altLang="en-US" smtClean="0"/>
              <a:pPr/>
              <a:t>2017/12/20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ACAB8-BDC7-46D8-AED4-E3A5E447E22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72965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-Picture-Heli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21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3335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wot_heli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icture Placeholder 47"/>
          <p:cNvSpPr>
            <a:spLocks noGrp="1"/>
          </p:cNvSpPr>
          <p:nvPr>
            <p:ph type="pic" sz="quarter" idx="19"/>
          </p:nvPr>
        </p:nvSpPr>
        <p:spPr>
          <a:xfrm>
            <a:off x="1172726" y="903558"/>
            <a:ext cx="4016022" cy="4862906"/>
          </a:xfrm>
          <a:custGeom>
            <a:avLst/>
            <a:gdLst>
              <a:gd name="connsiteX0" fmla="*/ 911804 w 8029952"/>
              <a:gd name="connsiteY0" fmla="*/ 9165497 h 9725812"/>
              <a:gd name="connsiteX1" fmla="*/ 1002164 w 8029952"/>
              <a:gd name="connsiteY1" fmla="*/ 9196017 h 9725812"/>
              <a:gd name="connsiteX2" fmla="*/ 911804 w 8029952"/>
              <a:gd name="connsiteY2" fmla="*/ 9165497 h 9725812"/>
              <a:gd name="connsiteX3" fmla="*/ 347263 w 8029952"/>
              <a:gd name="connsiteY3" fmla="*/ 7303433 h 9725812"/>
              <a:gd name="connsiteX4" fmla="*/ 330925 w 8029952"/>
              <a:gd name="connsiteY4" fmla="*/ 7334302 h 9725812"/>
              <a:gd name="connsiteX5" fmla="*/ 376692 w 8029952"/>
              <a:gd name="connsiteY5" fmla="*/ 7356604 h 9725812"/>
              <a:gd name="connsiteX6" fmla="*/ 391947 w 8029952"/>
              <a:gd name="connsiteY6" fmla="*/ 7334302 h 9725812"/>
              <a:gd name="connsiteX7" fmla="*/ 354395 w 8029952"/>
              <a:gd name="connsiteY7" fmla="*/ 7303782 h 9725812"/>
              <a:gd name="connsiteX8" fmla="*/ 347263 w 8029952"/>
              <a:gd name="connsiteY8" fmla="*/ 7303433 h 9725812"/>
              <a:gd name="connsiteX9" fmla="*/ 6066960 w 8029952"/>
              <a:gd name="connsiteY9" fmla="*/ 571 h 9725812"/>
              <a:gd name="connsiteX10" fmla="*/ 6191350 w 8029952"/>
              <a:gd name="connsiteY10" fmla="*/ 3652 h 9725812"/>
              <a:gd name="connsiteX11" fmla="*/ 6380282 w 8029952"/>
              <a:gd name="connsiteY11" fmla="*/ 18912 h 9725812"/>
              <a:gd name="connsiteX12" fmla="*/ 6590338 w 8029952"/>
              <a:gd name="connsiteY12" fmla="*/ 25955 h 9725812"/>
              <a:gd name="connsiteX13" fmla="*/ 6771056 w 8029952"/>
              <a:gd name="connsiteY13" fmla="*/ 25955 h 9725812"/>
              <a:gd name="connsiteX14" fmla="*/ 7253362 w 8029952"/>
              <a:gd name="connsiteY14" fmla="*/ 94038 h 9725812"/>
              <a:gd name="connsiteX15" fmla="*/ 7411783 w 8029952"/>
              <a:gd name="connsiteY15" fmla="*/ 109298 h 9725812"/>
              <a:gd name="connsiteX16" fmla="*/ 7434080 w 8029952"/>
              <a:gd name="connsiteY16" fmla="*/ 109298 h 9725812"/>
              <a:gd name="connsiteX17" fmla="*/ 7502142 w 8029952"/>
              <a:gd name="connsiteY17" fmla="*/ 131601 h 9725812"/>
              <a:gd name="connsiteX18" fmla="*/ 7554950 w 8029952"/>
              <a:gd name="connsiteY18" fmla="*/ 162121 h 9725812"/>
              <a:gd name="connsiteX19" fmla="*/ 7630053 w 8029952"/>
              <a:gd name="connsiteY19" fmla="*/ 237247 h 9725812"/>
              <a:gd name="connsiteX20" fmla="*/ 7652350 w 8029952"/>
              <a:gd name="connsiteY20" fmla="*/ 274810 h 9725812"/>
              <a:gd name="connsiteX21" fmla="*/ 7682860 w 8029952"/>
              <a:gd name="connsiteY21" fmla="*/ 312373 h 9725812"/>
              <a:gd name="connsiteX22" fmla="*/ 7735668 w 8029952"/>
              <a:gd name="connsiteY22" fmla="*/ 319416 h 9725812"/>
              <a:gd name="connsiteX23" fmla="*/ 7757964 w 8029952"/>
              <a:gd name="connsiteY23" fmla="*/ 327633 h 9725812"/>
              <a:gd name="connsiteX24" fmla="*/ 7766178 w 8029952"/>
              <a:gd name="connsiteY24" fmla="*/ 372239 h 9725812"/>
              <a:gd name="connsiteX25" fmla="*/ 7818986 w 8029952"/>
              <a:gd name="connsiteY25" fmla="*/ 538924 h 9725812"/>
              <a:gd name="connsiteX26" fmla="*/ 7878834 w 8029952"/>
              <a:gd name="connsiteY26" fmla="*/ 651614 h 9725812"/>
              <a:gd name="connsiteX27" fmla="*/ 7885874 w 8029952"/>
              <a:gd name="connsiteY27" fmla="*/ 673916 h 9725812"/>
              <a:gd name="connsiteX28" fmla="*/ 7931640 w 8029952"/>
              <a:gd name="connsiteY28" fmla="*/ 922771 h 9725812"/>
              <a:gd name="connsiteX29" fmla="*/ 7946896 w 8029952"/>
              <a:gd name="connsiteY29" fmla="*/ 1050720 h 9725812"/>
              <a:gd name="connsiteX30" fmla="*/ 7962152 w 8029952"/>
              <a:gd name="connsiteY30" fmla="*/ 1178669 h 9725812"/>
              <a:gd name="connsiteX31" fmla="*/ 7976234 w 8029952"/>
              <a:gd name="connsiteY31" fmla="*/ 1314835 h 9725812"/>
              <a:gd name="connsiteX32" fmla="*/ 7976234 w 8029952"/>
              <a:gd name="connsiteY32" fmla="*/ 1359441 h 9725812"/>
              <a:gd name="connsiteX33" fmla="*/ 7984448 w 8029952"/>
              <a:gd name="connsiteY33" fmla="*/ 1412264 h 9725812"/>
              <a:gd name="connsiteX34" fmla="*/ 7984448 w 8029952"/>
              <a:gd name="connsiteY34" fmla="*/ 1872410 h 9725812"/>
              <a:gd name="connsiteX35" fmla="*/ 7962152 w 8029952"/>
              <a:gd name="connsiteY35" fmla="*/ 1940493 h 9725812"/>
              <a:gd name="connsiteX36" fmla="*/ 7909344 w 8029952"/>
              <a:gd name="connsiteY36" fmla="*/ 2135351 h 9725812"/>
              <a:gd name="connsiteX37" fmla="*/ 7848322 w 8029952"/>
              <a:gd name="connsiteY37" fmla="*/ 2196391 h 9725812"/>
              <a:gd name="connsiteX38" fmla="*/ 7795516 w 8029952"/>
              <a:gd name="connsiteY38" fmla="*/ 2240997 h 9725812"/>
              <a:gd name="connsiteX39" fmla="*/ 7705156 w 8029952"/>
              <a:gd name="connsiteY39" fmla="*/ 2368946 h 9725812"/>
              <a:gd name="connsiteX40" fmla="*/ 7675819 w 8029952"/>
              <a:gd name="connsiteY40" fmla="*/ 2392423 h 9725812"/>
              <a:gd name="connsiteX41" fmla="*/ 7645308 w 8029952"/>
              <a:gd name="connsiteY41" fmla="*/ 2421769 h 9725812"/>
              <a:gd name="connsiteX42" fmla="*/ 7607756 w 8029952"/>
              <a:gd name="connsiteY42" fmla="*/ 2445246 h 9725812"/>
              <a:gd name="connsiteX43" fmla="*/ 7570205 w 8029952"/>
              <a:gd name="connsiteY43" fmla="*/ 2445246 h 9725812"/>
              <a:gd name="connsiteX44" fmla="*/ 7546735 w 8029952"/>
              <a:gd name="connsiteY44" fmla="*/ 2452289 h 9725812"/>
              <a:gd name="connsiteX45" fmla="*/ 7517398 w 8029952"/>
              <a:gd name="connsiteY45" fmla="*/ 2474592 h 9725812"/>
              <a:gd name="connsiteX46" fmla="*/ 7411783 w 8029952"/>
              <a:gd name="connsiteY46" fmla="*/ 2489852 h 9725812"/>
              <a:gd name="connsiteX47" fmla="*/ 7389487 w 8029952"/>
              <a:gd name="connsiteY47" fmla="*/ 2512155 h 9725812"/>
              <a:gd name="connsiteX48" fmla="*/ 7321424 w 8029952"/>
              <a:gd name="connsiteY48" fmla="*/ 2549718 h 9725812"/>
              <a:gd name="connsiteX49" fmla="*/ 7299128 w 8029952"/>
              <a:gd name="connsiteY49" fmla="*/ 2549718 h 9725812"/>
              <a:gd name="connsiteX50" fmla="*/ 7185299 w 8029952"/>
              <a:gd name="connsiteY50" fmla="*/ 2573194 h 9725812"/>
              <a:gd name="connsiteX51" fmla="*/ 7171217 w 8029952"/>
              <a:gd name="connsiteY51" fmla="*/ 2564977 h 9725812"/>
              <a:gd name="connsiteX52" fmla="*/ 7019836 w 8029952"/>
              <a:gd name="connsiteY52" fmla="*/ 2535631 h 9725812"/>
              <a:gd name="connsiteX53" fmla="*/ 6937692 w 8029952"/>
              <a:gd name="connsiteY53" fmla="*/ 2527415 h 9725812"/>
              <a:gd name="connsiteX54" fmla="*/ 6876670 w 8029952"/>
              <a:gd name="connsiteY54" fmla="*/ 2474592 h 9725812"/>
              <a:gd name="connsiteX55" fmla="*/ 6741718 w 8029952"/>
              <a:gd name="connsiteY55" fmla="*/ 2437029 h 9725812"/>
              <a:gd name="connsiteX56" fmla="*/ 6651360 w 8029952"/>
              <a:gd name="connsiteY56" fmla="*/ 2392423 h 9725812"/>
              <a:gd name="connsiteX57" fmla="*/ 6613808 w 8029952"/>
              <a:gd name="connsiteY57" fmla="*/ 2377163 h 9725812"/>
              <a:gd name="connsiteX58" fmla="*/ 6431916 w 8029952"/>
              <a:gd name="connsiteY58" fmla="*/ 2346643 h 9725812"/>
              <a:gd name="connsiteX59" fmla="*/ 6304006 w 8029952"/>
              <a:gd name="connsiteY59" fmla="*/ 2317297 h 9725812"/>
              <a:gd name="connsiteX60" fmla="*/ 6169054 w 8029952"/>
              <a:gd name="connsiteY60" fmla="*/ 2286777 h 9725812"/>
              <a:gd name="connsiteX61" fmla="*/ 6070480 w 8029952"/>
              <a:gd name="connsiteY61" fmla="*/ 2271517 h 9725812"/>
              <a:gd name="connsiteX62" fmla="*/ 5927315 w 8029952"/>
              <a:gd name="connsiteY62" fmla="*/ 2264474 h 9725812"/>
              <a:gd name="connsiteX63" fmla="*/ 5611645 w 8029952"/>
              <a:gd name="connsiteY63" fmla="*/ 2256257 h 9725812"/>
              <a:gd name="connsiteX64" fmla="*/ 5490775 w 8029952"/>
              <a:gd name="connsiteY64" fmla="*/ 2264474 h 9725812"/>
              <a:gd name="connsiteX65" fmla="*/ 5475520 w 8029952"/>
              <a:gd name="connsiteY65" fmla="*/ 2264474 h 9725812"/>
              <a:gd name="connsiteX66" fmla="*/ 5355823 w 8029952"/>
              <a:gd name="connsiteY66" fmla="*/ 2271517 h 9725812"/>
              <a:gd name="connsiteX67" fmla="*/ 5212657 w 8029952"/>
              <a:gd name="connsiteY67" fmla="*/ 2286777 h 9725812"/>
              <a:gd name="connsiteX68" fmla="*/ 5091787 w 8029952"/>
              <a:gd name="connsiteY68" fmla="*/ 2309080 h 9725812"/>
              <a:gd name="connsiteX69" fmla="*/ 4979132 w 8029952"/>
              <a:gd name="connsiteY69" fmla="*/ 2302037 h 9725812"/>
              <a:gd name="connsiteX70" fmla="*/ 4918110 w 8029952"/>
              <a:gd name="connsiteY70" fmla="*/ 2324340 h 9725812"/>
              <a:gd name="connsiteX71" fmla="*/ 4865303 w 8029952"/>
              <a:gd name="connsiteY71" fmla="*/ 2339600 h 9725812"/>
              <a:gd name="connsiteX72" fmla="*/ 4783159 w 8029952"/>
              <a:gd name="connsiteY72" fmla="*/ 2331383 h 9725812"/>
              <a:gd name="connsiteX73" fmla="*/ 4639992 w 8029952"/>
              <a:gd name="connsiteY73" fmla="*/ 2377163 h 9725812"/>
              <a:gd name="connsiteX74" fmla="*/ 4549633 w 8029952"/>
              <a:gd name="connsiteY74" fmla="*/ 2384206 h 9725812"/>
              <a:gd name="connsiteX75" fmla="*/ 4466315 w 8029952"/>
              <a:gd name="connsiteY75" fmla="*/ 2407683 h 9725812"/>
              <a:gd name="connsiteX76" fmla="*/ 4316108 w 8029952"/>
              <a:gd name="connsiteY76" fmla="*/ 2407683 h 9725812"/>
              <a:gd name="connsiteX77" fmla="*/ 4293812 w 8029952"/>
              <a:gd name="connsiteY77" fmla="*/ 2399466 h 9725812"/>
              <a:gd name="connsiteX78" fmla="*/ 4241005 w 8029952"/>
              <a:gd name="connsiteY78" fmla="*/ 2407683 h 9725812"/>
              <a:gd name="connsiteX79" fmla="*/ 4210494 w 8029952"/>
              <a:gd name="connsiteY79" fmla="*/ 2414726 h 9725812"/>
              <a:gd name="connsiteX80" fmla="*/ 4165901 w 8029952"/>
              <a:gd name="connsiteY80" fmla="*/ 2429986 h 9725812"/>
              <a:gd name="connsiteX81" fmla="*/ 4150646 w 8029952"/>
              <a:gd name="connsiteY81" fmla="*/ 2445246 h 9725812"/>
              <a:gd name="connsiteX82" fmla="*/ 4142431 w 8029952"/>
              <a:gd name="connsiteY82" fmla="*/ 2452289 h 9725812"/>
              <a:gd name="connsiteX83" fmla="*/ 4045031 w 8029952"/>
              <a:gd name="connsiteY83" fmla="*/ 2489852 h 9725812"/>
              <a:gd name="connsiteX84" fmla="*/ 4036817 w 8029952"/>
              <a:gd name="connsiteY84" fmla="*/ 2498068 h 9725812"/>
              <a:gd name="connsiteX85" fmla="*/ 3976969 w 8029952"/>
              <a:gd name="connsiteY85" fmla="*/ 2520371 h 9725812"/>
              <a:gd name="connsiteX86" fmla="*/ 3924161 w 8029952"/>
              <a:gd name="connsiteY86" fmla="*/ 2557934 h 9725812"/>
              <a:gd name="connsiteX87" fmla="*/ 3879569 w 8029952"/>
              <a:gd name="connsiteY87" fmla="*/ 2573194 h 9725812"/>
              <a:gd name="connsiteX88" fmla="*/ 3765740 w 8029952"/>
              <a:gd name="connsiteY88" fmla="*/ 2602540 h 9725812"/>
              <a:gd name="connsiteX89" fmla="*/ 3758699 w 8029952"/>
              <a:gd name="connsiteY89" fmla="*/ 2610757 h 9725812"/>
              <a:gd name="connsiteX90" fmla="*/ 3683595 w 8029952"/>
              <a:gd name="connsiteY90" fmla="*/ 2670623 h 9725812"/>
              <a:gd name="connsiteX91" fmla="*/ 3593236 w 8029952"/>
              <a:gd name="connsiteY91" fmla="*/ 2730489 h 9725812"/>
              <a:gd name="connsiteX92" fmla="*/ 3494663 w 8029952"/>
              <a:gd name="connsiteY92" fmla="*/ 2798572 h 9725812"/>
              <a:gd name="connsiteX93" fmla="*/ 3457111 w 8029952"/>
              <a:gd name="connsiteY93" fmla="*/ 2813832 h 9725812"/>
              <a:gd name="connsiteX94" fmla="*/ 3412518 w 8029952"/>
              <a:gd name="connsiteY94" fmla="*/ 2851395 h 9725812"/>
              <a:gd name="connsiteX95" fmla="*/ 3306904 w 8029952"/>
              <a:gd name="connsiteY95" fmla="*/ 2926521 h 9725812"/>
              <a:gd name="connsiteX96" fmla="*/ 3238841 w 8029952"/>
              <a:gd name="connsiteY96" fmla="*/ 2987561 h 9725812"/>
              <a:gd name="connsiteX97" fmla="*/ 3231800 w 8029952"/>
              <a:gd name="connsiteY97" fmla="*/ 2994604 h 9725812"/>
              <a:gd name="connsiteX98" fmla="*/ 3042868 w 8029952"/>
              <a:gd name="connsiteY98" fmla="*/ 3168333 h 9725812"/>
              <a:gd name="connsiteX99" fmla="*/ 3051083 w 8029952"/>
              <a:gd name="connsiteY99" fmla="*/ 3100250 h 9725812"/>
              <a:gd name="connsiteX100" fmla="*/ 3261138 w 8029952"/>
              <a:gd name="connsiteY100" fmla="*/ 2926521 h 9725812"/>
              <a:gd name="connsiteX101" fmla="*/ 3457111 w 8029952"/>
              <a:gd name="connsiteY101" fmla="*/ 2761009 h 9725812"/>
              <a:gd name="connsiteX102" fmla="*/ 3607318 w 8029952"/>
              <a:gd name="connsiteY102" fmla="*/ 2670623 h 9725812"/>
              <a:gd name="connsiteX103" fmla="*/ 3622574 w 8029952"/>
              <a:gd name="connsiteY103" fmla="*/ 2655363 h 9725812"/>
              <a:gd name="connsiteX104" fmla="*/ 3683595 w 8029952"/>
              <a:gd name="connsiteY104" fmla="*/ 2610757 h 9725812"/>
              <a:gd name="connsiteX105" fmla="*/ 3750484 w 8029952"/>
              <a:gd name="connsiteY105" fmla="*/ 2573194 h 9725812"/>
              <a:gd name="connsiteX106" fmla="*/ 3811506 w 8029952"/>
              <a:gd name="connsiteY106" fmla="*/ 2542674 h 9725812"/>
              <a:gd name="connsiteX107" fmla="*/ 3871354 w 8029952"/>
              <a:gd name="connsiteY107" fmla="*/ 2512155 h 9725812"/>
              <a:gd name="connsiteX108" fmla="*/ 3961713 w 8029952"/>
              <a:gd name="connsiteY108" fmla="*/ 2482808 h 9725812"/>
              <a:gd name="connsiteX109" fmla="*/ 3992224 w 8029952"/>
              <a:gd name="connsiteY109" fmla="*/ 2467549 h 9725812"/>
              <a:gd name="connsiteX110" fmla="*/ 4036817 w 8029952"/>
              <a:gd name="connsiteY110" fmla="*/ 2437029 h 9725812"/>
              <a:gd name="connsiteX111" fmla="*/ 4120135 w 8029952"/>
              <a:gd name="connsiteY111" fmla="*/ 2392423 h 9725812"/>
              <a:gd name="connsiteX112" fmla="*/ 4127176 w 8029952"/>
              <a:gd name="connsiteY112" fmla="*/ 2384206 h 9725812"/>
              <a:gd name="connsiteX113" fmla="*/ 4165901 w 8029952"/>
              <a:gd name="connsiteY113" fmla="*/ 2339600 h 9725812"/>
              <a:gd name="connsiteX114" fmla="*/ 4225749 w 8029952"/>
              <a:gd name="connsiteY114" fmla="*/ 2317297 h 9725812"/>
              <a:gd name="connsiteX115" fmla="*/ 4285598 w 8029952"/>
              <a:gd name="connsiteY115" fmla="*/ 2302037 h 9725812"/>
              <a:gd name="connsiteX116" fmla="*/ 4391212 w 8029952"/>
              <a:gd name="connsiteY116" fmla="*/ 2293820 h 9725812"/>
              <a:gd name="connsiteX117" fmla="*/ 4428764 w 8029952"/>
              <a:gd name="connsiteY117" fmla="*/ 2233954 h 9725812"/>
              <a:gd name="connsiteX118" fmla="*/ 4293812 w 8029952"/>
              <a:gd name="connsiteY118" fmla="*/ 2256257 h 9725812"/>
              <a:gd name="connsiteX119" fmla="*/ 4014520 w 8029952"/>
              <a:gd name="connsiteY119" fmla="*/ 2346643 h 9725812"/>
              <a:gd name="connsiteX120" fmla="*/ 3833802 w 8029952"/>
              <a:gd name="connsiteY120" fmla="*/ 2421769 h 9725812"/>
              <a:gd name="connsiteX121" fmla="*/ 3773954 w 8029952"/>
              <a:gd name="connsiteY121" fmla="*/ 2452289 h 9725812"/>
              <a:gd name="connsiteX122" fmla="*/ 3705892 w 8029952"/>
              <a:gd name="connsiteY122" fmla="*/ 2489852 h 9725812"/>
              <a:gd name="connsiteX123" fmla="*/ 3675381 w 8029952"/>
              <a:gd name="connsiteY123" fmla="*/ 2505111 h 9725812"/>
              <a:gd name="connsiteX124" fmla="*/ 3660125 w 8029952"/>
              <a:gd name="connsiteY124" fmla="*/ 2505111 h 9725812"/>
              <a:gd name="connsiteX125" fmla="*/ 3494663 w 8029952"/>
              <a:gd name="connsiteY125" fmla="*/ 2595497 h 9725812"/>
              <a:gd name="connsiteX126" fmla="*/ 3351497 w 8029952"/>
              <a:gd name="connsiteY126" fmla="*/ 2716403 h 9725812"/>
              <a:gd name="connsiteX127" fmla="*/ 3088634 w 8029952"/>
              <a:gd name="connsiteY127" fmla="*/ 2949998 h 9725812"/>
              <a:gd name="connsiteX128" fmla="*/ 2937254 w 8029952"/>
              <a:gd name="connsiteY128" fmla="*/ 3137813 h 9725812"/>
              <a:gd name="connsiteX129" fmla="*/ 2809343 w 8029952"/>
              <a:gd name="connsiteY129" fmla="*/ 3326802 h 9725812"/>
              <a:gd name="connsiteX130" fmla="*/ 2711943 w 8029952"/>
              <a:gd name="connsiteY130" fmla="*/ 3499357 h 9725812"/>
              <a:gd name="connsiteX131" fmla="*/ 2635666 w 8029952"/>
              <a:gd name="connsiteY131" fmla="*/ 3838597 h 9725812"/>
              <a:gd name="connsiteX132" fmla="*/ 2674391 w 8029952"/>
              <a:gd name="connsiteY132" fmla="*/ 3997066 h 9725812"/>
              <a:gd name="connsiteX133" fmla="*/ 3013531 w 8029952"/>
              <a:gd name="connsiteY133" fmla="*/ 4260007 h 9725812"/>
              <a:gd name="connsiteX134" fmla="*/ 3464152 w 8029952"/>
              <a:gd name="connsiteY134" fmla="*/ 4336307 h 9725812"/>
              <a:gd name="connsiteX135" fmla="*/ 4232790 w 8029952"/>
              <a:gd name="connsiteY135" fmla="*/ 4365653 h 9725812"/>
              <a:gd name="connsiteX136" fmla="*/ 4790200 w 8029952"/>
              <a:gd name="connsiteY136" fmla="*/ 4343350 h 9725812"/>
              <a:gd name="connsiteX137" fmla="*/ 5151636 w 8029952"/>
              <a:gd name="connsiteY137" fmla="*/ 4350393 h 9725812"/>
              <a:gd name="connsiteX138" fmla="*/ 5589348 w 8029952"/>
              <a:gd name="connsiteY138" fmla="*/ 4403216 h 9725812"/>
              <a:gd name="connsiteX139" fmla="*/ 6251198 w 8029952"/>
              <a:gd name="connsiteY139" fmla="*/ 4539382 h 9725812"/>
              <a:gd name="connsiteX140" fmla="*/ 6523449 w 8029952"/>
              <a:gd name="connsiteY140" fmla="*/ 4660287 h 9725812"/>
              <a:gd name="connsiteX141" fmla="*/ 7042133 w 8029952"/>
              <a:gd name="connsiteY141" fmla="*/ 4999528 h 9725812"/>
              <a:gd name="connsiteX142" fmla="*/ 7509183 w 8029952"/>
              <a:gd name="connsiteY142" fmla="*/ 5579406 h 9725812"/>
              <a:gd name="connsiteX143" fmla="*/ 7675819 w 8029952"/>
              <a:gd name="connsiteY143" fmla="*/ 5903387 h 9725812"/>
              <a:gd name="connsiteX144" fmla="*/ 7810771 w 8029952"/>
              <a:gd name="connsiteY144" fmla="*/ 6333014 h 9725812"/>
              <a:gd name="connsiteX145" fmla="*/ 7826026 w 8029952"/>
              <a:gd name="connsiteY145" fmla="*/ 6965715 h 9725812"/>
              <a:gd name="connsiteX146" fmla="*/ 7750922 w 8029952"/>
              <a:gd name="connsiteY146" fmla="*/ 7356604 h 9725812"/>
              <a:gd name="connsiteX147" fmla="*/ 7682860 w 8029952"/>
              <a:gd name="connsiteY147" fmla="*/ 7492770 h 9725812"/>
              <a:gd name="connsiteX148" fmla="*/ 7524438 w 8029952"/>
              <a:gd name="connsiteY148" fmla="*/ 7779188 h 9725812"/>
              <a:gd name="connsiteX149" fmla="*/ 7351935 w 8029952"/>
              <a:gd name="connsiteY149" fmla="*/ 8035086 h 9725812"/>
              <a:gd name="connsiteX150" fmla="*/ 7253362 w 8029952"/>
              <a:gd name="connsiteY150" fmla="*/ 8171252 h 9725812"/>
              <a:gd name="connsiteX151" fmla="*/ 7072644 w 8029952"/>
              <a:gd name="connsiteY151" fmla="*/ 8381370 h 9725812"/>
              <a:gd name="connsiteX152" fmla="*/ 6929478 w 8029952"/>
              <a:gd name="connsiteY152" fmla="*/ 8517535 h 9725812"/>
              <a:gd name="connsiteX153" fmla="*/ 6688912 w 8029952"/>
              <a:gd name="connsiteY153" fmla="*/ 8720610 h 9725812"/>
              <a:gd name="connsiteX154" fmla="*/ 6319261 w 8029952"/>
              <a:gd name="connsiteY154" fmla="*/ 8969465 h 9725812"/>
              <a:gd name="connsiteX155" fmla="*/ 5966040 w 8029952"/>
              <a:gd name="connsiteY155" fmla="*/ 9157280 h 9725812"/>
              <a:gd name="connsiteX156" fmla="*/ 5649197 w 8029952"/>
              <a:gd name="connsiteY156" fmla="*/ 9278186 h 9725812"/>
              <a:gd name="connsiteX157" fmla="*/ 5400416 w 8029952"/>
              <a:gd name="connsiteY157" fmla="*/ 9376788 h 9725812"/>
              <a:gd name="connsiteX158" fmla="*/ 5219698 w 8029952"/>
              <a:gd name="connsiteY158" fmla="*/ 9436654 h 9725812"/>
              <a:gd name="connsiteX159" fmla="*/ 4941580 w 8029952"/>
              <a:gd name="connsiteY159" fmla="*/ 9511780 h 9725812"/>
              <a:gd name="connsiteX160" fmla="*/ 4662289 w 8029952"/>
              <a:gd name="connsiteY160" fmla="*/ 9564603 h 9725812"/>
              <a:gd name="connsiteX161" fmla="*/ 4459275 w 8029952"/>
              <a:gd name="connsiteY161" fmla="*/ 9595123 h 9725812"/>
              <a:gd name="connsiteX162" fmla="*/ 4127176 w 8029952"/>
              <a:gd name="connsiteY162" fmla="*/ 9639729 h 9725812"/>
              <a:gd name="connsiteX163" fmla="*/ 3879569 w 8029952"/>
              <a:gd name="connsiteY163" fmla="*/ 9670249 h 9725812"/>
              <a:gd name="connsiteX164" fmla="*/ 3683595 w 8029952"/>
              <a:gd name="connsiteY164" fmla="*/ 9677292 h 9725812"/>
              <a:gd name="connsiteX165" fmla="*/ 3615533 w 8029952"/>
              <a:gd name="connsiteY165" fmla="*/ 9677292 h 9725812"/>
              <a:gd name="connsiteX166" fmla="*/ 3245882 w 8029952"/>
              <a:gd name="connsiteY166" fmla="*/ 9692552 h 9725812"/>
              <a:gd name="connsiteX167" fmla="*/ 3155523 w 8029952"/>
              <a:gd name="connsiteY167" fmla="*/ 9685509 h 9725812"/>
              <a:gd name="connsiteX168" fmla="*/ 3073379 w 8029952"/>
              <a:gd name="connsiteY168" fmla="*/ 9692552 h 9725812"/>
              <a:gd name="connsiteX169" fmla="*/ 3013531 w 8029952"/>
              <a:gd name="connsiteY169" fmla="*/ 9662032 h 9725812"/>
              <a:gd name="connsiteX170" fmla="*/ 2990061 w 8029952"/>
              <a:gd name="connsiteY170" fmla="*/ 9632686 h 9725812"/>
              <a:gd name="connsiteX171" fmla="*/ 2967764 w 8029952"/>
              <a:gd name="connsiteY171" fmla="*/ 9624469 h 9725812"/>
              <a:gd name="connsiteX172" fmla="*/ 2914957 w 8029952"/>
              <a:gd name="connsiteY172" fmla="*/ 9632686 h 9725812"/>
              <a:gd name="connsiteX173" fmla="*/ 2930213 w 8029952"/>
              <a:gd name="connsiteY173" fmla="*/ 9677292 h 9725812"/>
              <a:gd name="connsiteX174" fmla="*/ 2907916 w 8029952"/>
              <a:gd name="connsiteY174" fmla="*/ 9700769 h 9725812"/>
              <a:gd name="connsiteX175" fmla="*/ 2877406 w 8029952"/>
              <a:gd name="connsiteY175" fmla="*/ 9677292 h 9725812"/>
              <a:gd name="connsiteX176" fmla="*/ 2846895 w 8029952"/>
              <a:gd name="connsiteY176" fmla="*/ 9662032 h 9725812"/>
              <a:gd name="connsiteX177" fmla="*/ 2817557 w 8029952"/>
              <a:gd name="connsiteY177" fmla="*/ 9670249 h 9725812"/>
              <a:gd name="connsiteX178" fmla="*/ 2734239 w 8029952"/>
              <a:gd name="connsiteY178" fmla="*/ 9639729 h 9725812"/>
              <a:gd name="connsiteX179" fmla="*/ 2809343 w 8029952"/>
              <a:gd name="connsiteY179" fmla="*/ 9647946 h 9725812"/>
              <a:gd name="connsiteX180" fmla="*/ 2846895 w 8029952"/>
              <a:gd name="connsiteY180" fmla="*/ 9647946 h 9725812"/>
              <a:gd name="connsiteX181" fmla="*/ 2862150 w 8029952"/>
              <a:gd name="connsiteY181" fmla="*/ 9639729 h 9725812"/>
              <a:gd name="connsiteX182" fmla="*/ 2855109 w 8029952"/>
              <a:gd name="connsiteY182" fmla="*/ 9624469 h 9725812"/>
              <a:gd name="connsiteX183" fmla="*/ 2794087 w 8029952"/>
              <a:gd name="connsiteY183" fmla="*/ 9609209 h 9725812"/>
              <a:gd name="connsiteX184" fmla="*/ 2666177 w 8029952"/>
              <a:gd name="connsiteY184" fmla="*/ 9609209 h 9725812"/>
              <a:gd name="connsiteX185" fmla="*/ 2591073 w 8029952"/>
              <a:gd name="connsiteY185" fmla="*/ 9579863 h 9725812"/>
              <a:gd name="connsiteX186" fmla="*/ 2575818 w 8029952"/>
              <a:gd name="connsiteY186" fmla="*/ 9571646 h 9725812"/>
              <a:gd name="connsiteX187" fmla="*/ 2492500 w 8029952"/>
              <a:gd name="connsiteY187" fmla="*/ 9557560 h 9725812"/>
              <a:gd name="connsiteX188" fmla="*/ 2470203 w 8029952"/>
              <a:gd name="connsiteY188" fmla="*/ 9564603 h 9725812"/>
              <a:gd name="connsiteX189" fmla="*/ 2440866 w 8029952"/>
              <a:gd name="connsiteY189" fmla="*/ 9564603 h 9725812"/>
              <a:gd name="connsiteX190" fmla="*/ 2470203 w 8029952"/>
              <a:gd name="connsiteY190" fmla="*/ 9609209 h 9725812"/>
              <a:gd name="connsiteX191" fmla="*/ 2447907 w 8029952"/>
              <a:gd name="connsiteY191" fmla="*/ 9617426 h 9725812"/>
              <a:gd name="connsiteX192" fmla="*/ 2432652 w 8029952"/>
              <a:gd name="connsiteY192" fmla="*/ 9624469 h 9725812"/>
              <a:gd name="connsiteX193" fmla="*/ 2432652 w 8029952"/>
              <a:gd name="connsiteY193" fmla="*/ 9647946 h 9725812"/>
              <a:gd name="connsiteX194" fmla="*/ 2417396 w 8029952"/>
              <a:gd name="connsiteY194" fmla="*/ 9632686 h 9725812"/>
              <a:gd name="connsiteX195" fmla="*/ 2395100 w 8029952"/>
              <a:gd name="connsiteY195" fmla="*/ 9595123 h 9725812"/>
              <a:gd name="connsiteX196" fmla="*/ 2379844 w 8029952"/>
              <a:gd name="connsiteY196" fmla="*/ 9571646 h 9725812"/>
              <a:gd name="connsiteX197" fmla="*/ 2342293 w 8029952"/>
              <a:gd name="connsiteY197" fmla="*/ 9534083 h 9725812"/>
              <a:gd name="connsiteX198" fmla="*/ 2183871 w 8029952"/>
              <a:gd name="connsiteY198" fmla="*/ 9458957 h 9725812"/>
              <a:gd name="connsiteX199" fmla="*/ 2169789 w 8029952"/>
              <a:gd name="connsiteY199" fmla="*/ 9458957 h 9725812"/>
              <a:gd name="connsiteX200" fmla="*/ 2161575 w 8029952"/>
              <a:gd name="connsiteY200" fmla="*/ 9481260 h 9725812"/>
              <a:gd name="connsiteX201" fmla="*/ 2169789 w 8029952"/>
              <a:gd name="connsiteY201" fmla="*/ 9504737 h 9725812"/>
              <a:gd name="connsiteX202" fmla="*/ 2093512 w 8029952"/>
              <a:gd name="connsiteY202" fmla="*/ 9511780 h 9725812"/>
              <a:gd name="connsiteX203" fmla="*/ 2176830 w 8029952"/>
              <a:gd name="connsiteY203" fmla="*/ 9549343 h 9725812"/>
              <a:gd name="connsiteX204" fmla="*/ 2146319 w 8029952"/>
              <a:gd name="connsiteY204" fmla="*/ 9571646 h 9725812"/>
              <a:gd name="connsiteX205" fmla="*/ 2372803 w 8029952"/>
              <a:gd name="connsiteY205" fmla="*/ 9617426 h 9725812"/>
              <a:gd name="connsiteX206" fmla="*/ 2169789 w 8029952"/>
              <a:gd name="connsiteY206" fmla="*/ 9624469 h 9725812"/>
              <a:gd name="connsiteX207" fmla="*/ 2304741 w 8029952"/>
              <a:gd name="connsiteY207" fmla="*/ 9670249 h 9725812"/>
              <a:gd name="connsiteX208" fmla="*/ 2229637 w 8029952"/>
              <a:gd name="connsiteY208" fmla="*/ 9662032 h 9725812"/>
              <a:gd name="connsiteX209" fmla="*/ 2260148 w 8029952"/>
              <a:gd name="connsiteY209" fmla="*/ 9692552 h 9725812"/>
              <a:gd name="connsiteX210" fmla="*/ 2297700 w 8029952"/>
              <a:gd name="connsiteY210" fmla="*/ 9723072 h 9725812"/>
              <a:gd name="connsiteX211" fmla="*/ 2221423 w 8029952"/>
              <a:gd name="connsiteY211" fmla="*/ 9707812 h 9725812"/>
              <a:gd name="connsiteX212" fmla="*/ 2207341 w 8029952"/>
              <a:gd name="connsiteY212" fmla="*/ 9692552 h 9725812"/>
              <a:gd name="connsiteX213" fmla="*/ 2154534 w 8029952"/>
              <a:gd name="connsiteY213" fmla="*/ 9692552 h 9725812"/>
              <a:gd name="connsiteX214" fmla="*/ 2108767 w 8029952"/>
              <a:gd name="connsiteY214" fmla="*/ 9654989 h 9725812"/>
              <a:gd name="connsiteX215" fmla="*/ 2079430 w 8029952"/>
              <a:gd name="connsiteY215" fmla="*/ 9639729 h 9725812"/>
              <a:gd name="connsiteX216" fmla="*/ 2026623 w 8029952"/>
              <a:gd name="connsiteY216" fmla="*/ 9617426 h 9725812"/>
              <a:gd name="connsiteX217" fmla="*/ 1958560 w 8029952"/>
              <a:gd name="connsiteY217" fmla="*/ 9602166 h 9725812"/>
              <a:gd name="connsiteX218" fmla="*/ 1890498 w 8029952"/>
              <a:gd name="connsiteY218" fmla="*/ 9609209 h 9725812"/>
              <a:gd name="connsiteX219" fmla="*/ 1822435 w 8029952"/>
              <a:gd name="connsiteY219" fmla="*/ 9609209 h 9725812"/>
              <a:gd name="connsiteX220" fmla="*/ 1793098 w 8029952"/>
              <a:gd name="connsiteY220" fmla="*/ 9609209 h 9725812"/>
              <a:gd name="connsiteX221" fmla="*/ 1717994 w 8029952"/>
              <a:gd name="connsiteY221" fmla="*/ 9602166 h 9725812"/>
              <a:gd name="connsiteX222" fmla="*/ 1656973 w 8029952"/>
              <a:gd name="connsiteY222" fmla="*/ 9586906 h 9725812"/>
              <a:gd name="connsiteX223" fmla="*/ 1626462 w 8029952"/>
              <a:gd name="connsiteY223" fmla="*/ 9586906 h 9725812"/>
              <a:gd name="connsiteX224" fmla="*/ 1581869 w 8029952"/>
              <a:gd name="connsiteY224" fmla="*/ 9571646 h 9725812"/>
              <a:gd name="connsiteX225" fmla="*/ 1392937 w 8029952"/>
              <a:gd name="connsiteY225" fmla="*/ 9542300 h 9725812"/>
              <a:gd name="connsiteX226" fmla="*/ 1317833 w 8029952"/>
              <a:gd name="connsiteY226" fmla="*/ 9504737 h 9725812"/>
              <a:gd name="connsiteX227" fmla="*/ 1423448 w 8029952"/>
              <a:gd name="connsiteY227" fmla="*/ 9504737 h 9725812"/>
              <a:gd name="connsiteX228" fmla="*/ 1370640 w 8029952"/>
              <a:gd name="connsiteY228" fmla="*/ 9467174 h 9725812"/>
              <a:gd name="connsiteX229" fmla="*/ 1145330 w 8029952"/>
              <a:gd name="connsiteY229" fmla="*/ 9414351 h 9725812"/>
              <a:gd name="connsiteX230" fmla="*/ 1002164 w 8029952"/>
              <a:gd name="connsiteY230" fmla="*/ 9376788 h 9725812"/>
              <a:gd name="connsiteX231" fmla="*/ 978694 w 8029952"/>
              <a:gd name="connsiteY231" fmla="*/ 9376788 h 9725812"/>
              <a:gd name="connsiteX232" fmla="*/ 934101 w 8029952"/>
              <a:gd name="connsiteY232" fmla="*/ 9361528 h 9725812"/>
              <a:gd name="connsiteX233" fmla="*/ 925886 w 8029952"/>
              <a:gd name="connsiteY233" fmla="*/ 9346268 h 9725812"/>
              <a:gd name="connsiteX234" fmla="*/ 941142 w 8029952"/>
              <a:gd name="connsiteY234" fmla="*/ 9339225 h 9725812"/>
              <a:gd name="connsiteX235" fmla="*/ 1024460 w 8029952"/>
              <a:gd name="connsiteY235" fmla="*/ 9353312 h 9725812"/>
              <a:gd name="connsiteX236" fmla="*/ 1039715 w 8029952"/>
              <a:gd name="connsiteY236" fmla="*/ 9346268 h 9725812"/>
              <a:gd name="connsiteX237" fmla="*/ 1031501 w 8029952"/>
              <a:gd name="connsiteY237" fmla="*/ 9331009 h 9725812"/>
              <a:gd name="connsiteX238" fmla="*/ 949356 w 8029952"/>
              <a:gd name="connsiteY238" fmla="*/ 9278186 h 9725812"/>
              <a:gd name="connsiteX239" fmla="*/ 858997 w 8029952"/>
              <a:gd name="connsiteY239" fmla="*/ 9255883 h 9725812"/>
              <a:gd name="connsiteX240" fmla="*/ 783894 w 8029952"/>
              <a:gd name="connsiteY240" fmla="*/ 9225363 h 9725812"/>
              <a:gd name="connsiteX241" fmla="*/ 858997 w 8029952"/>
              <a:gd name="connsiteY241" fmla="*/ 9180757 h 9725812"/>
              <a:gd name="connsiteX242" fmla="*/ 874253 w 8029952"/>
              <a:gd name="connsiteY242" fmla="*/ 9157280 h 9725812"/>
              <a:gd name="connsiteX243" fmla="*/ 858997 w 8029952"/>
              <a:gd name="connsiteY243" fmla="*/ 9143194 h 9725812"/>
              <a:gd name="connsiteX244" fmla="*/ 806190 w 8029952"/>
              <a:gd name="connsiteY244" fmla="*/ 9127934 h 9725812"/>
              <a:gd name="connsiteX245" fmla="*/ 911804 w 8029952"/>
              <a:gd name="connsiteY245" fmla="*/ 9105631 h 9725812"/>
              <a:gd name="connsiteX246" fmla="*/ 911804 w 8029952"/>
              <a:gd name="connsiteY246" fmla="*/ 9044591 h 9725812"/>
              <a:gd name="connsiteX247" fmla="*/ 850783 w 8029952"/>
              <a:gd name="connsiteY247" fmla="*/ 8976508 h 9725812"/>
              <a:gd name="connsiteX248" fmla="*/ 790935 w 8029952"/>
              <a:gd name="connsiteY248" fmla="*/ 8931902 h 9725812"/>
              <a:gd name="connsiteX249" fmla="*/ 738127 w 8029952"/>
              <a:gd name="connsiteY249" fmla="*/ 8909599 h 9725812"/>
              <a:gd name="connsiteX250" fmla="*/ 738127 w 8029952"/>
              <a:gd name="connsiteY250" fmla="*/ 8886122 h 9725812"/>
              <a:gd name="connsiteX251" fmla="*/ 760424 w 8029952"/>
              <a:gd name="connsiteY251" fmla="*/ 8863819 h 9725812"/>
              <a:gd name="connsiteX252" fmla="*/ 760424 w 8029952"/>
              <a:gd name="connsiteY252" fmla="*/ 8788693 h 9725812"/>
              <a:gd name="connsiteX253" fmla="*/ 685320 w 8029952"/>
              <a:gd name="connsiteY253" fmla="*/ 8742913 h 9725812"/>
              <a:gd name="connsiteX254" fmla="*/ 564450 w 8029952"/>
              <a:gd name="connsiteY254" fmla="*/ 8705350 h 9725812"/>
              <a:gd name="connsiteX255" fmla="*/ 526899 w 8029952"/>
              <a:gd name="connsiteY255" fmla="*/ 8660744 h 9725812"/>
              <a:gd name="connsiteX256" fmla="*/ 550369 w 8029952"/>
              <a:gd name="connsiteY256" fmla="*/ 8638441 h 9725812"/>
              <a:gd name="connsiteX257" fmla="*/ 587920 w 8029952"/>
              <a:gd name="connsiteY257" fmla="*/ 8630224 h 9725812"/>
              <a:gd name="connsiteX258" fmla="*/ 550369 w 8029952"/>
              <a:gd name="connsiteY258" fmla="*/ 8585618 h 9725812"/>
              <a:gd name="connsiteX259" fmla="*/ 526899 w 8029952"/>
              <a:gd name="connsiteY259" fmla="*/ 8570358 h 9725812"/>
              <a:gd name="connsiteX260" fmla="*/ 460009 w 8029952"/>
              <a:gd name="connsiteY260" fmla="*/ 8532795 h 9725812"/>
              <a:gd name="connsiteX261" fmla="*/ 436540 w 8029952"/>
              <a:gd name="connsiteY261" fmla="*/ 8532795 h 9725812"/>
              <a:gd name="connsiteX262" fmla="*/ 339140 w 8029952"/>
              <a:gd name="connsiteY262" fmla="*/ 8524578 h 9725812"/>
              <a:gd name="connsiteX263" fmla="*/ 316843 w 8029952"/>
              <a:gd name="connsiteY263" fmla="*/ 8464712 h 9725812"/>
              <a:gd name="connsiteX264" fmla="*/ 278118 w 8029952"/>
              <a:gd name="connsiteY264" fmla="*/ 8418933 h 9725812"/>
              <a:gd name="connsiteX265" fmla="*/ 264036 w 8029952"/>
              <a:gd name="connsiteY265" fmla="*/ 8418933 h 9725812"/>
              <a:gd name="connsiteX266" fmla="*/ 264036 w 8029952"/>
              <a:gd name="connsiteY266" fmla="*/ 8456495 h 9725812"/>
              <a:gd name="connsiteX267" fmla="*/ 255822 w 8029952"/>
              <a:gd name="connsiteY267" fmla="*/ 8495232 h 9725812"/>
              <a:gd name="connsiteX268" fmla="*/ 233526 w 8029952"/>
              <a:gd name="connsiteY268" fmla="*/ 8495232 h 9725812"/>
              <a:gd name="connsiteX269" fmla="*/ 226485 w 8029952"/>
              <a:gd name="connsiteY269" fmla="*/ 8479972 h 9725812"/>
              <a:gd name="connsiteX270" fmla="*/ 264036 w 8029952"/>
              <a:gd name="connsiteY270" fmla="*/ 8389586 h 9725812"/>
              <a:gd name="connsiteX271" fmla="*/ 173677 w 8029952"/>
              <a:gd name="connsiteY271" fmla="*/ 8359066 h 9725812"/>
              <a:gd name="connsiteX272" fmla="*/ 180718 w 8029952"/>
              <a:gd name="connsiteY272" fmla="*/ 8328546 h 9725812"/>
              <a:gd name="connsiteX273" fmla="*/ 173677 w 8029952"/>
              <a:gd name="connsiteY273" fmla="*/ 8314460 h 9725812"/>
              <a:gd name="connsiteX274" fmla="*/ 75104 w 8029952"/>
              <a:gd name="connsiteY274" fmla="*/ 8261638 h 9725812"/>
              <a:gd name="connsiteX275" fmla="*/ 59849 w 8029952"/>
              <a:gd name="connsiteY275" fmla="*/ 8238160 h 9725812"/>
              <a:gd name="connsiteX276" fmla="*/ 82145 w 8029952"/>
              <a:gd name="connsiteY276" fmla="*/ 8231118 h 9725812"/>
              <a:gd name="connsiteX277" fmla="*/ 97400 w 8029952"/>
              <a:gd name="connsiteY277" fmla="*/ 8231118 h 9725812"/>
              <a:gd name="connsiteX278" fmla="*/ 158422 w 8029952"/>
              <a:gd name="connsiteY278" fmla="*/ 8231118 h 9725812"/>
              <a:gd name="connsiteX279" fmla="*/ 173677 w 8029952"/>
              <a:gd name="connsiteY279" fmla="*/ 8275724 h 9725812"/>
              <a:gd name="connsiteX280" fmla="*/ 195974 w 8029952"/>
              <a:gd name="connsiteY280" fmla="*/ 8215858 h 9725812"/>
              <a:gd name="connsiteX281" fmla="*/ 127911 w 8029952"/>
              <a:gd name="connsiteY281" fmla="*/ 8215858 h 9725812"/>
              <a:gd name="connsiteX282" fmla="*/ 112655 w 8029952"/>
              <a:gd name="connsiteY282" fmla="*/ 8200598 h 9725812"/>
              <a:gd name="connsiteX283" fmla="*/ 127911 w 8029952"/>
              <a:gd name="connsiteY283" fmla="*/ 8185338 h 9725812"/>
              <a:gd name="connsiteX284" fmla="*/ 165463 w 8029952"/>
              <a:gd name="connsiteY284" fmla="*/ 8185338 h 9725812"/>
              <a:gd name="connsiteX285" fmla="*/ 173677 w 8029952"/>
              <a:gd name="connsiteY285" fmla="*/ 8147775 h 9725812"/>
              <a:gd name="connsiteX286" fmla="*/ 165463 w 8029952"/>
              <a:gd name="connsiteY286" fmla="*/ 8133688 h 9725812"/>
              <a:gd name="connsiteX287" fmla="*/ 134952 w 8029952"/>
              <a:gd name="connsiteY287" fmla="*/ 8103168 h 9725812"/>
              <a:gd name="connsiteX288" fmla="*/ 90359 w 8029952"/>
              <a:gd name="connsiteY288" fmla="*/ 8087909 h 9725812"/>
              <a:gd name="connsiteX289" fmla="*/ 59849 w 8029952"/>
              <a:gd name="connsiteY289" fmla="*/ 8035086 h 9725812"/>
              <a:gd name="connsiteX290" fmla="*/ 0 w 8029952"/>
              <a:gd name="connsiteY290" fmla="*/ 7975220 h 9725812"/>
              <a:gd name="connsiteX291" fmla="*/ 22297 w 8029952"/>
              <a:gd name="connsiteY291" fmla="*/ 7922397 h 9725812"/>
              <a:gd name="connsiteX292" fmla="*/ 82145 w 8029952"/>
              <a:gd name="connsiteY292" fmla="*/ 7809708 h 9725812"/>
              <a:gd name="connsiteX293" fmla="*/ 68063 w 8029952"/>
              <a:gd name="connsiteY293" fmla="*/ 7748668 h 9725812"/>
              <a:gd name="connsiteX294" fmla="*/ 59849 w 8029952"/>
              <a:gd name="connsiteY294" fmla="*/ 7726365 h 9725812"/>
              <a:gd name="connsiteX295" fmla="*/ 90359 w 8029952"/>
              <a:gd name="connsiteY295" fmla="*/ 7673542 h 9725812"/>
              <a:gd name="connsiteX296" fmla="*/ 143166 w 8029952"/>
              <a:gd name="connsiteY296" fmla="*/ 7552636 h 9725812"/>
              <a:gd name="connsiteX297" fmla="*/ 211229 w 8029952"/>
              <a:gd name="connsiteY297" fmla="*/ 7424688 h 9725812"/>
              <a:gd name="connsiteX298" fmla="*/ 240566 w 8029952"/>
              <a:gd name="connsiteY298" fmla="*/ 7364822 h 9725812"/>
              <a:gd name="connsiteX299" fmla="*/ 278118 w 8029952"/>
              <a:gd name="connsiteY299" fmla="*/ 7303782 h 9725812"/>
              <a:gd name="connsiteX300" fmla="*/ 301588 w 8029952"/>
              <a:gd name="connsiteY300" fmla="*/ 7274436 h 9725812"/>
              <a:gd name="connsiteX301" fmla="*/ 369651 w 8029952"/>
              <a:gd name="connsiteY301" fmla="*/ 7266218 h 9725812"/>
              <a:gd name="connsiteX302" fmla="*/ 383732 w 8029952"/>
              <a:gd name="connsiteY302" fmla="*/ 7281478 h 9725812"/>
              <a:gd name="connsiteX303" fmla="*/ 421284 w 8029952"/>
              <a:gd name="connsiteY303" fmla="*/ 7266218 h 9725812"/>
              <a:gd name="connsiteX304" fmla="*/ 460009 w 8029952"/>
              <a:gd name="connsiteY304" fmla="*/ 7175832 h 9725812"/>
              <a:gd name="connsiteX305" fmla="*/ 489347 w 8029952"/>
              <a:gd name="connsiteY305" fmla="*/ 7138270 h 9725812"/>
              <a:gd name="connsiteX306" fmla="*/ 519858 w 8029952"/>
              <a:gd name="connsiteY306" fmla="*/ 7168790 h 9725812"/>
              <a:gd name="connsiteX307" fmla="*/ 625472 w 8029952"/>
              <a:gd name="connsiteY307" fmla="*/ 7199310 h 9725812"/>
              <a:gd name="connsiteX308" fmla="*/ 685320 w 8029952"/>
              <a:gd name="connsiteY308" fmla="*/ 7213396 h 9725812"/>
              <a:gd name="connsiteX309" fmla="*/ 722872 w 8029952"/>
              <a:gd name="connsiteY309" fmla="*/ 7221612 h 9725812"/>
              <a:gd name="connsiteX310" fmla="*/ 797976 w 8029952"/>
              <a:gd name="connsiteY310" fmla="*/ 7184050 h 9725812"/>
              <a:gd name="connsiteX311" fmla="*/ 874253 w 8029952"/>
              <a:gd name="connsiteY311" fmla="*/ 7146486 h 9725812"/>
              <a:gd name="connsiteX312" fmla="*/ 918845 w 8029952"/>
              <a:gd name="connsiteY312" fmla="*/ 7131226 h 9725812"/>
              <a:gd name="connsiteX313" fmla="*/ 986908 w 8029952"/>
              <a:gd name="connsiteY313" fmla="*/ 7115967 h 9725812"/>
              <a:gd name="connsiteX314" fmla="*/ 1039715 w 8029952"/>
              <a:gd name="connsiteY314" fmla="*/ 7160573 h 9725812"/>
              <a:gd name="connsiteX315" fmla="*/ 1084308 w 8029952"/>
              <a:gd name="connsiteY315" fmla="*/ 7191092 h 9725812"/>
              <a:gd name="connsiteX316" fmla="*/ 1174667 w 8029952"/>
              <a:gd name="connsiteY316" fmla="*/ 7206352 h 9725812"/>
              <a:gd name="connsiteX317" fmla="*/ 1189922 w 8029952"/>
              <a:gd name="connsiteY317" fmla="*/ 7206352 h 9725812"/>
              <a:gd name="connsiteX318" fmla="*/ 1355385 w 8029952"/>
              <a:gd name="connsiteY318" fmla="*/ 7243916 h 9725812"/>
              <a:gd name="connsiteX319" fmla="*/ 1612380 w 8029952"/>
              <a:gd name="connsiteY319" fmla="*/ 7289696 h 9725812"/>
              <a:gd name="connsiteX320" fmla="*/ 1649932 w 8029952"/>
              <a:gd name="connsiteY320" fmla="*/ 7296738 h 9725812"/>
              <a:gd name="connsiteX321" fmla="*/ 1702739 w 8029952"/>
              <a:gd name="connsiteY321" fmla="*/ 7296738 h 9725812"/>
              <a:gd name="connsiteX322" fmla="*/ 2048919 w 8029952"/>
              <a:gd name="connsiteY322" fmla="*/ 7281478 h 9725812"/>
              <a:gd name="connsiteX323" fmla="*/ 2454948 w 8029952"/>
              <a:gd name="connsiteY323" fmla="*/ 7296738 h 9725812"/>
              <a:gd name="connsiteX324" fmla="*/ 3005316 w 8029952"/>
              <a:gd name="connsiteY324" fmla="*/ 7289696 h 9725812"/>
              <a:gd name="connsiteX325" fmla="*/ 3426600 w 8029952"/>
              <a:gd name="connsiteY325" fmla="*/ 7243916 h 9725812"/>
              <a:gd name="connsiteX326" fmla="*/ 3697677 w 8029952"/>
              <a:gd name="connsiteY326" fmla="*/ 7221612 h 9725812"/>
              <a:gd name="connsiteX327" fmla="*/ 3871354 w 8029952"/>
              <a:gd name="connsiteY327" fmla="*/ 7191092 h 9725812"/>
              <a:gd name="connsiteX328" fmla="*/ 3984010 w 8029952"/>
              <a:gd name="connsiteY328" fmla="*/ 7175832 h 9725812"/>
              <a:gd name="connsiteX329" fmla="*/ 4338405 w 8029952"/>
              <a:gd name="connsiteY329" fmla="*/ 7093664 h 9725812"/>
              <a:gd name="connsiteX330" fmla="*/ 4368916 w 8029952"/>
              <a:gd name="connsiteY330" fmla="*/ 7078404 h 9725812"/>
              <a:gd name="connsiteX331" fmla="*/ 4428764 w 8029952"/>
              <a:gd name="connsiteY331" fmla="*/ 7047884 h 9725812"/>
              <a:gd name="connsiteX332" fmla="*/ 4451060 w 8029952"/>
              <a:gd name="connsiteY332" fmla="*/ 7040841 h 9725812"/>
              <a:gd name="connsiteX333" fmla="*/ 4451060 w 8029952"/>
              <a:gd name="connsiteY333" fmla="*/ 7003278 h 9725812"/>
              <a:gd name="connsiteX334" fmla="*/ 4541419 w 8029952"/>
              <a:gd name="connsiteY334" fmla="*/ 6979801 h 9725812"/>
              <a:gd name="connsiteX335" fmla="*/ 4624737 w 8029952"/>
              <a:gd name="connsiteY335" fmla="*/ 6950455 h 9725812"/>
              <a:gd name="connsiteX336" fmla="*/ 5129339 w 8029952"/>
              <a:gd name="connsiteY336" fmla="*/ 6754423 h 9725812"/>
              <a:gd name="connsiteX337" fmla="*/ 5166891 w 8029952"/>
              <a:gd name="connsiteY337" fmla="*/ 6708643 h 9725812"/>
              <a:gd name="connsiteX338" fmla="*/ 5189187 w 8029952"/>
              <a:gd name="connsiteY338" fmla="*/ 6701600 h 9725812"/>
              <a:gd name="connsiteX339" fmla="*/ 5279546 w 8029952"/>
              <a:gd name="connsiteY339" fmla="*/ 6656994 h 9725812"/>
              <a:gd name="connsiteX340" fmla="*/ 5852211 w 8029952"/>
              <a:gd name="connsiteY340" fmla="*/ 6355317 h 9725812"/>
              <a:gd name="connsiteX341" fmla="*/ 6184310 w 8029952"/>
              <a:gd name="connsiteY341" fmla="*/ 6084159 h 9725812"/>
              <a:gd name="connsiteX342" fmla="*/ 6380282 w 8029952"/>
              <a:gd name="connsiteY342" fmla="*/ 5850564 h 9725812"/>
              <a:gd name="connsiteX343" fmla="*/ 6462427 w 8029952"/>
              <a:gd name="connsiteY343" fmla="*/ 5729658 h 9725812"/>
              <a:gd name="connsiteX344" fmla="*/ 6530490 w 8029952"/>
              <a:gd name="connsiteY344" fmla="*/ 5518367 h 9725812"/>
              <a:gd name="connsiteX345" fmla="*/ 6508194 w 8029952"/>
              <a:gd name="connsiteY345" fmla="*/ 5458501 h 9725812"/>
              <a:gd name="connsiteX346" fmla="*/ 6356813 w 8029952"/>
              <a:gd name="connsiteY346" fmla="*/ 5330552 h 9725812"/>
              <a:gd name="connsiteX347" fmla="*/ 6169054 w 8029952"/>
              <a:gd name="connsiteY347" fmla="*/ 5224906 h 9725812"/>
              <a:gd name="connsiteX348" fmla="*/ 5995377 w 8029952"/>
              <a:gd name="connsiteY348" fmla="*/ 5149780 h 9725812"/>
              <a:gd name="connsiteX349" fmla="*/ 5988336 w 8029952"/>
              <a:gd name="connsiteY349" fmla="*/ 5141563 h 9725812"/>
              <a:gd name="connsiteX350" fmla="*/ 5694963 w 8029952"/>
              <a:gd name="connsiteY350" fmla="*/ 5028874 h 9725812"/>
              <a:gd name="connsiteX351" fmla="*/ 5664452 w 8029952"/>
              <a:gd name="connsiteY351" fmla="*/ 5013614 h 9725812"/>
              <a:gd name="connsiteX352" fmla="*/ 5437968 w 8029952"/>
              <a:gd name="connsiteY352" fmla="*/ 4900925 h 9725812"/>
              <a:gd name="connsiteX353" fmla="*/ 5332353 w 8029952"/>
              <a:gd name="connsiteY353" fmla="*/ 4848102 h 9725812"/>
              <a:gd name="connsiteX354" fmla="*/ 4902855 w 8029952"/>
              <a:gd name="connsiteY354" fmla="*/ 4757716 h 9725812"/>
              <a:gd name="connsiteX355" fmla="*/ 4760862 w 8029952"/>
              <a:gd name="connsiteY355" fmla="*/ 4764759 h 9725812"/>
              <a:gd name="connsiteX356" fmla="*/ 4722137 w 8029952"/>
              <a:gd name="connsiteY356" fmla="*/ 4764759 h 9725812"/>
              <a:gd name="connsiteX357" fmla="*/ 4406467 w 8029952"/>
              <a:gd name="connsiteY357" fmla="*/ 4788236 h 9725812"/>
              <a:gd name="connsiteX358" fmla="*/ 4309067 w 8029952"/>
              <a:gd name="connsiteY358" fmla="*/ 4788236 h 9725812"/>
              <a:gd name="connsiteX359" fmla="*/ 4165901 w 8029952"/>
              <a:gd name="connsiteY359" fmla="*/ 4795279 h 9725812"/>
              <a:gd name="connsiteX360" fmla="*/ 4045031 w 8029952"/>
              <a:gd name="connsiteY360" fmla="*/ 4803496 h 9725812"/>
              <a:gd name="connsiteX361" fmla="*/ 3780995 w 8029952"/>
              <a:gd name="connsiteY361" fmla="*/ 4795279 h 9725812"/>
              <a:gd name="connsiteX362" fmla="*/ 3547470 w 8029952"/>
              <a:gd name="connsiteY362" fmla="*/ 4780019 h 9725812"/>
              <a:gd name="connsiteX363" fmla="*/ 3502877 w 8029952"/>
              <a:gd name="connsiteY363" fmla="*/ 4788236 h 9725812"/>
              <a:gd name="connsiteX364" fmla="*/ 3450070 w 8029952"/>
              <a:gd name="connsiteY364" fmla="*/ 4788236 h 9725812"/>
              <a:gd name="connsiteX365" fmla="*/ 3382008 w 8029952"/>
              <a:gd name="connsiteY365" fmla="*/ 4810539 h 9725812"/>
              <a:gd name="connsiteX366" fmla="*/ 3351497 w 8029952"/>
              <a:gd name="connsiteY366" fmla="*/ 4810539 h 9725812"/>
              <a:gd name="connsiteX367" fmla="*/ 3073379 w 8029952"/>
              <a:gd name="connsiteY367" fmla="*/ 4780019 h 9725812"/>
              <a:gd name="connsiteX368" fmla="*/ 2945468 w 8029952"/>
              <a:gd name="connsiteY368" fmla="*/ 4764759 h 9725812"/>
              <a:gd name="connsiteX369" fmla="*/ 2756536 w 8029952"/>
              <a:gd name="connsiteY369" fmla="*/ 4735413 h 9725812"/>
              <a:gd name="connsiteX370" fmla="*/ 2606329 w 8029952"/>
              <a:gd name="connsiteY370" fmla="*/ 4727196 h 9725812"/>
              <a:gd name="connsiteX371" fmla="*/ 2500714 w 8029952"/>
              <a:gd name="connsiteY371" fmla="*/ 4720153 h 9725812"/>
              <a:gd name="connsiteX372" fmla="*/ 2388059 w 8029952"/>
              <a:gd name="connsiteY372" fmla="*/ 4713110 h 9725812"/>
              <a:gd name="connsiteX373" fmla="*/ 2169789 w 8029952"/>
              <a:gd name="connsiteY373" fmla="*/ 4636811 h 9725812"/>
              <a:gd name="connsiteX374" fmla="*/ 1921009 w 8029952"/>
              <a:gd name="connsiteY374" fmla="*/ 4524122 h 9725812"/>
              <a:gd name="connsiteX375" fmla="*/ 1672228 w 8029952"/>
              <a:gd name="connsiteY375" fmla="*/ 4358610 h 9725812"/>
              <a:gd name="connsiteX376" fmla="*/ 1612380 w 8029952"/>
              <a:gd name="connsiteY376" fmla="*/ 4305787 h 9725812"/>
              <a:gd name="connsiteX377" fmla="*/ 1551358 w 8029952"/>
              <a:gd name="connsiteY377" fmla="*/ 4252964 h 9725812"/>
              <a:gd name="connsiteX378" fmla="*/ 1469214 w 8029952"/>
              <a:gd name="connsiteY378" fmla="*/ 4155535 h 9725812"/>
              <a:gd name="connsiteX379" fmla="*/ 1423448 w 8029952"/>
              <a:gd name="connsiteY379" fmla="*/ 4056932 h 9725812"/>
              <a:gd name="connsiteX380" fmla="*/ 1401151 w 8029952"/>
              <a:gd name="connsiteY380" fmla="*/ 3997066 h 9725812"/>
              <a:gd name="connsiteX381" fmla="*/ 1378855 w 8029952"/>
              <a:gd name="connsiteY381" fmla="*/ 3966546 h 9725812"/>
              <a:gd name="connsiteX382" fmla="*/ 1295537 w 8029952"/>
              <a:gd name="connsiteY382" fmla="*/ 3567439 h 9725812"/>
              <a:gd name="connsiteX383" fmla="*/ 1295537 w 8029952"/>
              <a:gd name="connsiteY383" fmla="*/ 3016907 h 9725812"/>
              <a:gd name="connsiteX384" fmla="*/ 1326048 w 8029952"/>
              <a:gd name="connsiteY384" fmla="*/ 2888958 h 9725812"/>
              <a:gd name="connsiteX385" fmla="*/ 1363599 w 8029952"/>
              <a:gd name="connsiteY385" fmla="*/ 2745749 h 9725812"/>
              <a:gd name="connsiteX386" fmla="*/ 1430488 w 8029952"/>
              <a:gd name="connsiteY386" fmla="*/ 2512155 h 9725812"/>
              <a:gd name="connsiteX387" fmla="*/ 1544317 w 8029952"/>
              <a:gd name="connsiteY387" fmla="*/ 2211651 h 9725812"/>
              <a:gd name="connsiteX388" fmla="*/ 1612380 w 8029952"/>
              <a:gd name="connsiteY388" fmla="*/ 2097788 h 9725812"/>
              <a:gd name="connsiteX389" fmla="*/ 1619421 w 8029952"/>
              <a:gd name="connsiteY389" fmla="*/ 2090745 h 9725812"/>
              <a:gd name="connsiteX390" fmla="*/ 1694525 w 8029952"/>
              <a:gd name="connsiteY390" fmla="*/ 1978056 h 9725812"/>
              <a:gd name="connsiteX391" fmla="*/ 1769628 w 8029952"/>
              <a:gd name="connsiteY391" fmla="*/ 1848933 h 9725812"/>
              <a:gd name="connsiteX392" fmla="*/ 1808353 w 8029952"/>
              <a:gd name="connsiteY392" fmla="*/ 1789067 h 9725812"/>
              <a:gd name="connsiteX393" fmla="*/ 1830650 w 8029952"/>
              <a:gd name="connsiteY393" fmla="*/ 1811370 h 9725812"/>
              <a:gd name="connsiteX394" fmla="*/ 1936264 w 8029952"/>
              <a:gd name="connsiteY394" fmla="*/ 1729201 h 9725812"/>
              <a:gd name="connsiteX395" fmla="*/ 1943305 w 8029952"/>
              <a:gd name="connsiteY395" fmla="*/ 1720984 h 9725812"/>
              <a:gd name="connsiteX396" fmla="*/ 2048919 w 8029952"/>
              <a:gd name="connsiteY396" fmla="*/ 1615339 h 9725812"/>
              <a:gd name="connsiteX397" fmla="*/ 2388059 w 8029952"/>
              <a:gd name="connsiteY397" fmla="*/ 1292532 h 9725812"/>
              <a:gd name="connsiteX398" fmla="*/ 2613370 w 8029952"/>
              <a:gd name="connsiteY398" fmla="*/ 1118803 h 9725812"/>
              <a:gd name="connsiteX399" fmla="*/ 2846895 w 8029952"/>
              <a:gd name="connsiteY399" fmla="*/ 960334 h 9725812"/>
              <a:gd name="connsiteX400" fmla="*/ 2983020 w 8029952"/>
              <a:gd name="connsiteY400" fmla="*/ 878165 h 9725812"/>
              <a:gd name="connsiteX401" fmla="*/ 3126186 w 8029952"/>
              <a:gd name="connsiteY401" fmla="*/ 810082 h 9725812"/>
              <a:gd name="connsiteX402" fmla="*/ 3155523 w 8029952"/>
              <a:gd name="connsiteY402" fmla="*/ 794822 h 9725812"/>
              <a:gd name="connsiteX403" fmla="*/ 3245882 w 8029952"/>
              <a:gd name="connsiteY403" fmla="*/ 749042 h 9725812"/>
              <a:gd name="connsiteX404" fmla="*/ 3382008 w 8029952"/>
              <a:gd name="connsiteY404" fmla="*/ 658656 h 9725812"/>
              <a:gd name="connsiteX405" fmla="*/ 3509918 w 8029952"/>
              <a:gd name="connsiteY405" fmla="*/ 605834 h 9725812"/>
              <a:gd name="connsiteX406" fmla="*/ 3585022 w 8029952"/>
              <a:gd name="connsiteY406" fmla="*/ 583531 h 9725812"/>
              <a:gd name="connsiteX407" fmla="*/ 3796251 w 8029952"/>
              <a:gd name="connsiteY407" fmla="*/ 501362 h 9725812"/>
              <a:gd name="connsiteX408" fmla="*/ 3992224 w 8029952"/>
              <a:gd name="connsiteY408" fmla="*/ 433279 h 9725812"/>
              <a:gd name="connsiteX409" fmla="*/ 4195239 w 8029952"/>
              <a:gd name="connsiteY409" fmla="*/ 365196 h 9725812"/>
              <a:gd name="connsiteX410" fmla="*/ 4323149 w 8029952"/>
              <a:gd name="connsiteY410" fmla="*/ 319416 h 9725812"/>
              <a:gd name="connsiteX411" fmla="*/ 4399426 w 8029952"/>
              <a:gd name="connsiteY411" fmla="*/ 305330 h 9725812"/>
              <a:gd name="connsiteX412" fmla="*/ 4541419 w 8029952"/>
              <a:gd name="connsiteY412" fmla="*/ 259550 h 9725812"/>
              <a:gd name="connsiteX413" fmla="*/ 4647033 w 8029952"/>
              <a:gd name="connsiteY413" fmla="*/ 237247 h 9725812"/>
              <a:gd name="connsiteX414" fmla="*/ 5310057 w 8029952"/>
              <a:gd name="connsiteY414" fmla="*/ 86995 h 9725812"/>
              <a:gd name="connsiteX415" fmla="*/ 5656238 w 8029952"/>
              <a:gd name="connsiteY415" fmla="*/ 25955 h 9725812"/>
              <a:gd name="connsiteX416" fmla="*/ 5942570 w 8029952"/>
              <a:gd name="connsiteY416" fmla="*/ 3652 h 9725812"/>
              <a:gd name="connsiteX417" fmla="*/ 6066960 w 8029952"/>
              <a:gd name="connsiteY417" fmla="*/ 571 h 972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</a:cxnLst>
            <a:rect l="l" t="t" r="r" b="b"/>
            <a:pathLst>
              <a:path w="8029952" h="9725812">
                <a:moveTo>
                  <a:pt x="911804" y="9165497"/>
                </a:moveTo>
                <a:cubicBezTo>
                  <a:pt x="941142" y="9225363"/>
                  <a:pt x="949356" y="9225363"/>
                  <a:pt x="1002164" y="9196017"/>
                </a:cubicBezTo>
                <a:cubicBezTo>
                  <a:pt x="971653" y="9172540"/>
                  <a:pt x="941142" y="9172540"/>
                  <a:pt x="911804" y="9165497"/>
                </a:cubicBezTo>
                <a:close/>
                <a:moveTo>
                  <a:pt x="347263" y="7303433"/>
                </a:moveTo>
                <a:cubicBezTo>
                  <a:pt x="339507" y="7307450"/>
                  <a:pt x="330925" y="7322857"/>
                  <a:pt x="330925" y="7334302"/>
                </a:cubicBezTo>
                <a:cubicBezTo>
                  <a:pt x="330925" y="7356604"/>
                  <a:pt x="361436" y="7342518"/>
                  <a:pt x="376692" y="7356604"/>
                </a:cubicBezTo>
                <a:cubicBezTo>
                  <a:pt x="383732" y="7364822"/>
                  <a:pt x="391947" y="7342518"/>
                  <a:pt x="391947" y="7334302"/>
                </a:cubicBezTo>
                <a:cubicBezTo>
                  <a:pt x="391947" y="7303782"/>
                  <a:pt x="361436" y="7311998"/>
                  <a:pt x="354395" y="7303782"/>
                </a:cubicBezTo>
                <a:cubicBezTo>
                  <a:pt x="352342" y="7302021"/>
                  <a:pt x="349848" y="7302094"/>
                  <a:pt x="347263" y="7303433"/>
                </a:cubicBezTo>
                <a:close/>
                <a:moveTo>
                  <a:pt x="6066960" y="571"/>
                </a:moveTo>
                <a:cubicBezTo>
                  <a:pt x="6108325" y="1598"/>
                  <a:pt x="6149691" y="3652"/>
                  <a:pt x="6191350" y="3652"/>
                </a:cubicBezTo>
                <a:cubicBezTo>
                  <a:pt x="6251198" y="-4565"/>
                  <a:pt x="6312220" y="10695"/>
                  <a:pt x="6380282" y="18912"/>
                </a:cubicBezTo>
                <a:cubicBezTo>
                  <a:pt x="6447172" y="25955"/>
                  <a:pt x="6523449" y="34172"/>
                  <a:pt x="6590338" y="25955"/>
                </a:cubicBezTo>
                <a:cubicBezTo>
                  <a:pt x="6651360" y="18912"/>
                  <a:pt x="6711208" y="25955"/>
                  <a:pt x="6771056" y="25955"/>
                </a:cubicBezTo>
                <a:cubicBezTo>
                  <a:pt x="6937692" y="41215"/>
                  <a:pt x="7094940" y="63518"/>
                  <a:pt x="7253362" y="94038"/>
                </a:cubicBezTo>
                <a:cubicBezTo>
                  <a:pt x="7306169" y="101081"/>
                  <a:pt x="7358976" y="109298"/>
                  <a:pt x="7411783" y="109298"/>
                </a:cubicBezTo>
                <a:cubicBezTo>
                  <a:pt x="7418824" y="101081"/>
                  <a:pt x="7434080" y="101081"/>
                  <a:pt x="7434080" y="109298"/>
                </a:cubicBezTo>
                <a:cubicBezTo>
                  <a:pt x="7449335" y="131601"/>
                  <a:pt x="7479846" y="124558"/>
                  <a:pt x="7502142" y="131601"/>
                </a:cubicBezTo>
                <a:cubicBezTo>
                  <a:pt x="7524438" y="131601"/>
                  <a:pt x="7539694" y="146861"/>
                  <a:pt x="7554950" y="162121"/>
                </a:cubicBezTo>
                <a:cubicBezTo>
                  <a:pt x="7577246" y="191467"/>
                  <a:pt x="7599542" y="221987"/>
                  <a:pt x="7630053" y="237247"/>
                </a:cubicBezTo>
                <a:cubicBezTo>
                  <a:pt x="7645308" y="244290"/>
                  <a:pt x="7645308" y="259550"/>
                  <a:pt x="7652350" y="274810"/>
                </a:cubicBezTo>
                <a:cubicBezTo>
                  <a:pt x="7660564" y="290070"/>
                  <a:pt x="7675819" y="305330"/>
                  <a:pt x="7682860" y="312373"/>
                </a:cubicBezTo>
                <a:cubicBezTo>
                  <a:pt x="7698116" y="334676"/>
                  <a:pt x="7720412" y="319416"/>
                  <a:pt x="7735668" y="319416"/>
                </a:cubicBezTo>
                <a:cubicBezTo>
                  <a:pt x="7742708" y="312373"/>
                  <a:pt x="7750922" y="319416"/>
                  <a:pt x="7757964" y="327633"/>
                </a:cubicBezTo>
                <a:cubicBezTo>
                  <a:pt x="7757964" y="342893"/>
                  <a:pt x="7766178" y="358153"/>
                  <a:pt x="7766178" y="372239"/>
                </a:cubicBezTo>
                <a:cubicBezTo>
                  <a:pt x="7773219" y="433279"/>
                  <a:pt x="7788474" y="493145"/>
                  <a:pt x="7818986" y="538924"/>
                </a:cubicBezTo>
                <a:cubicBezTo>
                  <a:pt x="7841282" y="576488"/>
                  <a:pt x="7848322" y="621094"/>
                  <a:pt x="7878834" y="651614"/>
                </a:cubicBezTo>
                <a:cubicBezTo>
                  <a:pt x="7878834" y="658656"/>
                  <a:pt x="7878834" y="666874"/>
                  <a:pt x="7885874" y="673916"/>
                </a:cubicBezTo>
                <a:cubicBezTo>
                  <a:pt x="7901130" y="757259"/>
                  <a:pt x="7909344" y="847645"/>
                  <a:pt x="7931640" y="922771"/>
                </a:cubicBezTo>
                <a:cubicBezTo>
                  <a:pt x="7946896" y="968551"/>
                  <a:pt x="7946896" y="1006114"/>
                  <a:pt x="7946896" y="1050720"/>
                </a:cubicBezTo>
                <a:cubicBezTo>
                  <a:pt x="7953937" y="1096500"/>
                  <a:pt x="7962152" y="1134063"/>
                  <a:pt x="7962152" y="1178669"/>
                </a:cubicBezTo>
                <a:cubicBezTo>
                  <a:pt x="7969192" y="1224449"/>
                  <a:pt x="7969192" y="1269055"/>
                  <a:pt x="7976234" y="1314835"/>
                </a:cubicBezTo>
                <a:cubicBezTo>
                  <a:pt x="7976234" y="1330095"/>
                  <a:pt x="7976234" y="1344181"/>
                  <a:pt x="7976234" y="1359441"/>
                </a:cubicBezTo>
                <a:cubicBezTo>
                  <a:pt x="7976234" y="1374701"/>
                  <a:pt x="7976234" y="1389961"/>
                  <a:pt x="7984448" y="1412264"/>
                </a:cubicBezTo>
                <a:cubicBezTo>
                  <a:pt x="8052510" y="1563690"/>
                  <a:pt x="8037255" y="1713941"/>
                  <a:pt x="7984448" y="1872410"/>
                </a:cubicBezTo>
                <a:cubicBezTo>
                  <a:pt x="7976234" y="1894713"/>
                  <a:pt x="7969192" y="1917016"/>
                  <a:pt x="7962152" y="1940493"/>
                </a:cubicBezTo>
                <a:cubicBezTo>
                  <a:pt x="7953937" y="2007402"/>
                  <a:pt x="7931640" y="2075485"/>
                  <a:pt x="7909344" y="2135351"/>
                </a:cubicBezTo>
                <a:cubicBezTo>
                  <a:pt x="7901130" y="2165871"/>
                  <a:pt x="7878834" y="2188174"/>
                  <a:pt x="7848322" y="2196391"/>
                </a:cubicBezTo>
                <a:cubicBezTo>
                  <a:pt x="7826026" y="2203434"/>
                  <a:pt x="7810771" y="2226911"/>
                  <a:pt x="7795516" y="2240997"/>
                </a:cubicBezTo>
                <a:cubicBezTo>
                  <a:pt x="7757964" y="2278560"/>
                  <a:pt x="7727453" y="2324340"/>
                  <a:pt x="7705156" y="2368946"/>
                </a:cubicBezTo>
                <a:cubicBezTo>
                  <a:pt x="7705156" y="2377163"/>
                  <a:pt x="7689901" y="2392423"/>
                  <a:pt x="7675819" y="2392423"/>
                </a:cubicBezTo>
                <a:cubicBezTo>
                  <a:pt x="7660564" y="2399466"/>
                  <a:pt x="7652350" y="2407683"/>
                  <a:pt x="7645308" y="2421769"/>
                </a:cubicBezTo>
                <a:cubicBezTo>
                  <a:pt x="7637094" y="2452289"/>
                  <a:pt x="7623012" y="2452289"/>
                  <a:pt x="7607756" y="2445246"/>
                </a:cubicBezTo>
                <a:cubicBezTo>
                  <a:pt x="7592501" y="2445246"/>
                  <a:pt x="7584286" y="2445246"/>
                  <a:pt x="7570205" y="2445246"/>
                </a:cubicBezTo>
                <a:cubicBezTo>
                  <a:pt x="7561990" y="2437029"/>
                  <a:pt x="7554950" y="2437029"/>
                  <a:pt x="7546735" y="2452289"/>
                </a:cubicBezTo>
                <a:cubicBezTo>
                  <a:pt x="7546735" y="2467549"/>
                  <a:pt x="7524438" y="2467549"/>
                  <a:pt x="7517398" y="2474592"/>
                </a:cubicBezTo>
                <a:cubicBezTo>
                  <a:pt x="7486887" y="2489852"/>
                  <a:pt x="7456376" y="2505111"/>
                  <a:pt x="7411783" y="2489852"/>
                </a:cubicBezTo>
                <a:cubicBezTo>
                  <a:pt x="7403569" y="2489852"/>
                  <a:pt x="7396528" y="2498068"/>
                  <a:pt x="7389487" y="2512155"/>
                </a:cubicBezTo>
                <a:cubicBezTo>
                  <a:pt x="7366017" y="2549718"/>
                  <a:pt x="7358976" y="2557934"/>
                  <a:pt x="7321424" y="2549718"/>
                </a:cubicBezTo>
                <a:cubicBezTo>
                  <a:pt x="7313210" y="2549718"/>
                  <a:pt x="7306169" y="2549718"/>
                  <a:pt x="7299128" y="2549718"/>
                </a:cubicBezTo>
                <a:cubicBezTo>
                  <a:pt x="7268617" y="2573194"/>
                  <a:pt x="7231065" y="2588454"/>
                  <a:pt x="7185299" y="2573194"/>
                </a:cubicBezTo>
                <a:cubicBezTo>
                  <a:pt x="7185299" y="2573194"/>
                  <a:pt x="7178258" y="2564977"/>
                  <a:pt x="7171217" y="2564977"/>
                </a:cubicBezTo>
                <a:cubicBezTo>
                  <a:pt x="7118410" y="2580237"/>
                  <a:pt x="7072644" y="2549718"/>
                  <a:pt x="7019836" y="2535631"/>
                </a:cubicBezTo>
                <a:cubicBezTo>
                  <a:pt x="6997540" y="2527415"/>
                  <a:pt x="6951774" y="2542674"/>
                  <a:pt x="6937692" y="2527415"/>
                </a:cubicBezTo>
                <a:cubicBezTo>
                  <a:pt x="6922436" y="2512155"/>
                  <a:pt x="6900140" y="2482808"/>
                  <a:pt x="6876670" y="2474592"/>
                </a:cubicBezTo>
                <a:cubicBezTo>
                  <a:pt x="6832078" y="2459332"/>
                  <a:pt x="6786312" y="2445246"/>
                  <a:pt x="6741718" y="2437029"/>
                </a:cubicBezTo>
                <a:cubicBezTo>
                  <a:pt x="6704167" y="2437029"/>
                  <a:pt x="6673656" y="2414726"/>
                  <a:pt x="6651360" y="2392423"/>
                </a:cubicBezTo>
                <a:cubicBezTo>
                  <a:pt x="6636104" y="2377163"/>
                  <a:pt x="6627890" y="2377163"/>
                  <a:pt x="6613808" y="2377163"/>
                </a:cubicBezTo>
                <a:cubicBezTo>
                  <a:pt x="6552786" y="2361903"/>
                  <a:pt x="6492938" y="2361903"/>
                  <a:pt x="6431916" y="2346643"/>
                </a:cubicBezTo>
                <a:cubicBezTo>
                  <a:pt x="6387324" y="2339600"/>
                  <a:pt x="6349772" y="2324340"/>
                  <a:pt x="6304006" y="2317297"/>
                </a:cubicBezTo>
                <a:cubicBezTo>
                  <a:pt x="6259413" y="2309080"/>
                  <a:pt x="6213646" y="2317297"/>
                  <a:pt x="6169054" y="2286777"/>
                </a:cubicBezTo>
                <a:cubicBezTo>
                  <a:pt x="6146758" y="2264474"/>
                  <a:pt x="6100992" y="2271517"/>
                  <a:pt x="6070480" y="2271517"/>
                </a:cubicBezTo>
                <a:cubicBezTo>
                  <a:pt x="6017674" y="2271517"/>
                  <a:pt x="5973081" y="2264474"/>
                  <a:pt x="5927315" y="2264474"/>
                </a:cubicBezTo>
                <a:cubicBezTo>
                  <a:pt x="5822874" y="2249214"/>
                  <a:pt x="5717259" y="2240997"/>
                  <a:pt x="5611645" y="2256257"/>
                </a:cubicBezTo>
                <a:cubicBezTo>
                  <a:pt x="5574093" y="2264474"/>
                  <a:pt x="5528327" y="2256257"/>
                  <a:pt x="5490775" y="2264474"/>
                </a:cubicBezTo>
                <a:cubicBezTo>
                  <a:pt x="5483734" y="2271517"/>
                  <a:pt x="5475520" y="2271517"/>
                  <a:pt x="5475520" y="2264474"/>
                </a:cubicBezTo>
                <a:cubicBezTo>
                  <a:pt x="5430927" y="2240997"/>
                  <a:pt x="5393375" y="2264474"/>
                  <a:pt x="5355823" y="2271517"/>
                </a:cubicBezTo>
                <a:cubicBezTo>
                  <a:pt x="5303016" y="2286777"/>
                  <a:pt x="5257250" y="2278560"/>
                  <a:pt x="5212657" y="2286777"/>
                </a:cubicBezTo>
                <a:cubicBezTo>
                  <a:pt x="5166891" y="2293820"/>
                  <a:pt x="5129339" y="2302037"/>
                  <a:pt x="5091787" y="2309080"/>
                </a:cubicBezTo>
                <a:cubicBezTo>
                  <a:pt x="5054236" y="2309080"/>
                  <a:pt x="5016684" y="2309080"/>
                  <a:pt x="4979132" y="2302037"/>
                </a:cubicBezTo>
                <a:cubicBezTo>
                  <a:pt x="4955662" y="2302037"/>
                  <a:pt x="4933366" y="2286777"/>
                  <a:pt x="4918110" y="2324340"/>
                </a:cubicBezTo>
                <a:cubicBezTo>
                  <a:pt x="4911069" y="2339600"/>
                  <a:pt x="4880559" y="2339600"/>
                  <a:pt x="4865303" y="2339600"/>
                </a:cubicBezTo>
                <a:cubicBezTo>
                  <a:pt x="4820710" y="2324340"/>
                  <a:pt x="4812496" y="2324340"/>
                  <a:pt x="4783159" y="2331383"/>
                </a:cubicBezTo>
                <a:cubicBezTo>
                  <a:pt x="4730351" y="2346643"/>
                  <a:pt x="4684585" y="2361903"/>
                  <a:pt x="4639992" y="2377163"/>
                </a:cubicBezTo>
                <a:cubicBezTo>
                  <a:pt x="4609482" y="2384206"/>
                  <a:pt x="4580144" y="2384206"/>
                  <a:pt x="4549633" y="2384206"/>
                </a:cubicBezTo>
                <a:cubicBezTo>
                  <a:pt x="4519123" y="2392423"/>
                  <a:pt x="4496826" y="2399466"/>
                  <a:pt x="4466315" y="2407683"/>
                </a:cubicBezTo>
                <a:cubicBezTo>
                  <a:pt x="4413508" y="2437029"/>
                  <a:pt x="4368916" y="2421769"/>
                  <a:pt x="4316108" y="2407683"/>
                </a:cubicBezTo>
                <a:cubicBezTo>
                  <a:pt x="4309067" y="2399466"/>
                  <a:pt x="4300853" y="2399466"/>
                  <a:pt x="4293812" y="2399466"/>
                </a:cubicBezTo>
                <a:cubicBezTo>
                  <a:pt x="4278557" y="2414726"/>
                  <a:pt x="4256260" y="2414726"/>
                  <a:pt x="4241005" y="2407683"/>
                </a:cubicBezTo>
                <a:cubicBezTo>
                  <a:pt x="4232790" y="2399466"/>
                  <a:pt x="4218708" y="2407683"/>
                  <a:pt x="4210494" y="2414726"/>
                </a:cubicBezTo>
                <a:cubicBezTo>
                  <a:pt x="4195239" y="2429986"/>
                  <a:pt x="4179983" y="2421769"/>
                  <a:pt x="4165901" y="2429986"/>
                </a:cubicBezTo>
                <a:cubicBezTo>
                  <a:pt x="4150646" y="2429986"/>
                  <a:pt x="4142431" y="2421769"/>
                  <a:pt x="4150646" y="2445246"/>
                </a:cubicBezTo>
                <a:cubicBezTo>
                  <a:pt x="4157687" y="2452289"/>
                  <a:pt x="4142431" y="2459332"/>
                  <a:pt x="4142431" y="2452289"/>
                </a:cubicBezTo>
                <a:cubicBezTo>
                  <a:pt x="4097838" y="2445246"/>
                  <a:pt x="4067328" y="2459332"/>
                  <a:pt x="4045031" y="2489852"/>
                </a:cubicBezTo>
                <a:cubicBezTo>
                  <a:pt x="4036817" y="2489852"/>
                  <a:pt x="4036817" y="2489852"/>
                  <a:pt x="4036817" y="2498068"/>
                </a:cubicBezTo>
                <a:cubicBezTo>
                  <a:pt x="4022735" y="2505111"/>
                  <a:pt x="3992224" y="2474592"/>
                  <a:pt x="3976969" y="2520371"/>
                </a:cubicBezTo>
                <a:cubicBezTo>
                  <a:pt x="3976969" y="2535631"/>
                  <a:pt x="3946458" y="2542674"/>
                  <a:pt x="3924161" y="2557934"/>
                </a:cubicBezTo>
                <a:cubicBezTo>
                  <a:pt x="3908906" y="2557934"/>
                  <a:pt x="3893651" y="2564977"/>
                  <a:pt x="3879569" y="2573194"/>
                </a:cubicBezTo>
                <a:cubicBezTo>
                  <a:pt x="3840843" y="2573194"/>
                  <a:pt x="3811506" y="2610757"/>
                  <a:pt x="3765740" y="2602540"/>
                </a:cubicBezTo>
                <a:lnTo>
                  <a:pt x="3758699" y="2610757"/>
                </a:lnTo>
                <a:cubicBezTo>
                  <a:pt x="3743444" y="2640103"/>
                  <a:pt x="3705892" y="2648320"/>
                  <a:pt x="3683595" y="2670623"/>
                </a:cubicBezTo>
                <a:cubicBezTo>
                  <a:pt x="3660125" y="2701143"/>
                  <a:pt x="3615533" y="2708186"/>
                  <a:pt x="3593236" y="2730489"/>
                </a:cubicBezTo>
                <a:cubicBezTo>
                  <a:pt x="3562726" y="2761009"/>
                  <a:pt x="3516959" y="2769226"/>
                  <a:pt x="3494663" y="2798572"/>
                </a:cubicBezTo>
                <a:cubicBezTo>
                  <a:pt x="3487622" y="2806789"/>
                  <a:pt x="3472367" y="2813832"/>
                  <a:pt x="3457111" y="2813832"/>
                </a:cubicBezTo>
                <a:cubicBezTo>
                  <a:pt x="3441856" y="2820875"/>
                  <a:pt x="3426600" y="2836135"/>
                  <a:pt x="3412518" y="2851395"/>
                </a:cubicBezTo>
                <a:cubicBezTo>
                  <a:pt x="3382008" y="2873698"/>
                  <a:pt x="3344456" y="2904218"/>
                  <a:pt x="3306904" y="2926521"/>
                </a:cubicBezTo>
                <a:cubicBezTo>
                  <a:pt x="3276393" y="2941781"/>
                  <a:pt x="3254097" y="2957041"/>
                  <a:pt x="3238841" y="2987561"/>
                </a:cubicBezTo>
                <a:cubicBezTo>
                  <a:pt x="3238841" y="2994604"/>
                  <a:pt x="3231800" y="2994604"/>
                  <a:pt x="3231800" y="2994604"/>
                </a:cubicBezTo>
                <a:cubicBezTo>
                  <a:pt x="3163738" y="3047427"/>
                  <a:pt x="3110931" y="3107293"/>
                  <a:pt x="3042868" y="3168333"/>
                </a:cubicBezTo>
                <a:cubicBezTo>
                  <a:pt x="3035827" y="3137813"/>
                  <a:pt x="3027613" y="3122553"/>
                  <a:pt x="3051083" y="3100250"/>
                </a:cubicBezTo>
                <a:cubicBezTo>
                  <a:pt x="3117972" y="3040384"/>
                  <a:pt x="3194249" y="2987561"/>
                  <a:pt x="3261138" y="2926521"/>
                </a:cubicBezTo>
                <a:cubicBezTo>
                  <a:pt x="3322159" y="2866655"/>
                  <a:pt x="3382008" y="2806789"/>
                  <a:pt x="3457111" y="2761009"/>
                </a:cubicBezTo>
                <a:cubicBezTo>
                  <a:pt x="3502877" y="2730489"/>
                  <a:pt x="3547470" y="2685883"/>
                  <a:pt x="3607318" y="2670623"/>
                </a:cubicBezTo>
                <a:cubicBezTo>
                  <a:pt x="3615533" y="2670623"/>
                  <a:pt x="3622574" y="2663580"/>
                  <a:pt x="3622574" y="2655363"/>
                </a:cubicBezTo>
                <a:cubicBezTo>
                  <a:pt x="3637829" y="2626017"/>
                  <a:pt x="3660125" y="2626017"/>
                  <a:pt x="3683595" y="2610757"/>
                </a:cubicBezTo>
                <a:cubicBezTo>
                  <a:pt x="3705892" y="2602540"/>
                  <a:pt x="3735229" y="2595497"/>
                  <a:pt x="3750484" y="2573194"/>
                </a:cubicBezTo>
                <a:cubicBezTo>
                  <a:pt x="3765740" y="2549718"/>
                  <a:pt x="3780995" y="2542674"/>
                  <a:pt x="3811506" y="2542674"/>
                </a:cubicBezTo>
                <a:cubicBezTo>
                  <a:pt x="3833802" y="2535631"/>
                  <a:pt x="3856099" y="2527415"/>
                  <a:pt x="3871354" y="2512155"/>
                </a:cubicBezTo>
                <a:cubicBezTo>
                  <a:pt x="3901865" y="2498068"/>
                  <a:pt x="3924161" y="2474592"/>
                  <a:pt x="3961713" y="2482808"/>
                </a:cubicBezTo>
                <a:cubicBezTo>
                  <a:pt x="3976969" y="2482808"/>
                  <a:pt x="3984010" y="2474592"/>
                  <a:pt x="3992224" y="2467549"/>
                </a:cubicBezTo>
                <a:cubicBezTo>
                  <a:pt x="3992224" y="2437029"/>
                  <a:pt x="4007479" y="2429986"/>
                  <a:pt x="4036817" y="2437029"/>
                </a:cubicBezTo>
                <a:cubicBezTo>
                  <a:pt x="4082583" y="2445246"/>
                  <a:pt x="4097838" y="2414726"/>
                  <a:pt x="4120135" y="2392423"/>
                </a:cubicBezTo>
                <a:cubicBezTo>
                  <a:pt x="4127176" y="2392423"/>
                  <a:pt x="4127176" y="2384206"/>
                  <a:pt x="4127176" y="2384206"/>
                </a:cubicBezTo>
                <a:cubicBezTo>
                  <a:pt x="4104879" y="2339600"/>
                  <a:pt x="4150646" y="2346643"/>
                  <a:pt x="4165901" y="2339600"/>
                </a:cubicBezTo>
                <a:cubicBezTo>
                  <a:pt x="4188197" y="2331383"/>
                  <a:pt x="4210494" y="2324340"/>
                  <a:pt x="4225749" y="2317297"/>
                </a:cubicBezTo>
                <a:cubicBezTo>
                  <a:pt x="4248046" y="2302037"/>
                  <a:pt x="4263301" y="2302037"/>
                  <a:pt x="4285598" y="2302037"/>
                </a:cubicBezTo>
                <a:cubicBezTo>
                  <a:pt x="4323149" y="2317297"/>
                  <a:pt x="4360701" y="2302037"/>
                  <a:pt x="4391212" y="2293820"/>
                </a:cubicBezTo>
                <a:cubicBezTo>
                  <a:pt x="4413508" y="2286777"/>
                  <a:pt x="4428764" y="2264474"/>
                  <a:pt x="4428764" y="2233954"/>
                </a:cubicBezTo>
                <a:cubicBezTo>
                  <a:pt x="4384171" y="2240997"/>
                  <a:pt x="4338405" y="2249214"/>
                  <a:pt x="4293812" y="2256257"/>
                </a:cubicBezTo>
                <a:cubicBezTo>
                  <a:pt x="4195239" y="2278560"/>
                  <a:pt x="4104879" y="2317297"/>
                  <a:pt x="4014520" y="2346643"/>
                </a:cubicBezTo>
                <a:cubicBezTo>
                  <a:pt x="3954672" y="2368946"/>
                  <a:pt x="3893651" y="2399466"/>
                  <a:pt x="3833802" y="2421769"/>
                </a:cubicBezTo>
                <a:cubicBezTo>
                  <a:pt x="3811506" y="2437029"/>
                  <a:pt x="3796251" y="2445246"/>
                  <a:pt x="3773954" y="2452289"/>
                </a:cubicBezTo>
                <a:cubicBezTo>
                  <a:pt x="3750484" y="2459332"/>
                  <a:pt x="3721147" y="2467549"/>
                  <a:pt x="3705892" y="2489852"/>
                </a:cubicBezTo>
                <a:cubicBezTo>
                  <a:pt x="3697677" y="2498068"/>
                  <a:pt x="3690636" y="2512155"/>
                  <a:pt x="3675381" y="2505111"/>
                </a:cubicBezTo>
                <a:cubicBezTo>
                  <a:pt x="3668340" y="2505111"/>
                  <a:pt x="3660125" y="2505111"/>
                  <a:pt x="3660125" y="2505111"/>
                </a:cubicBezTo>
                <a:cubicBezTo>
                  <a:pt x="3615533" y="2549718"/>
                  <a:pt x="3547470" y="2564977"/>
                  <a:pt x="3494663" y="2595497"/>
                </a:cubicBezTo>
                <a:cubicBezTo>
                  <a:pt x="3441856" y="2633060"/>
                  <a:pt x="3404304" y="2678840"/>
                  <a:pt x="3351497" y="2716403"/>
                </a:cubicBezTo>
                <a:cubicBezTo>
                  <a:pt x="3254097" y="2783312"/>
                  <a:pt x="3170779" y="2866655"/>
                  <a:pt x="3088634" y="2949998"/>
                </a:cubicBezTo>
                <a:cubicBezTo>
                  <a:pt x="3027613" y="3009864"/>
                  <a:pt x="2983020" y="3069730"/>
                  <a:pt x="2937254" y="3137813"/>
                </a:cubicBezTo>
                <a:cubicBezTo>
                  <a:pt x="2892661" y="3197679"/>
                  <a:pt x="2846895" y="3258719"/>
                  <a:pt x="2809343" y="3326802"/>
                </a:cubicBezTo>
                <a:cubicBezTo>
                  <a:pt x="2749495" y="3371408"/>
                  <a:pt x="2734239" y="3439491"/>
                  <a:pt x="2711943" y="3499357"/>
                </a:cubicBezTo>
                <a:cubicBezTo>
                  <a:pt x="2674391" y="3613219"/>
                  <a:pt x="2650921" y="3725908"/>
                  <a:pt x="2635666" y="3838597"/>
                </a:cubicBezTo>
                <a:cubicBezTo>
                  <a:pt x="2628625" y="3898463"/>
                  <a:pt x="2643880" y="3944243"/>
                  <a:pt x="2674391" y="3997066"/>
                </a:cubicBezTo>
                <a:cubicBezTo>
                  <a:pt x="2749495" y="4132058"/>
                  <a:pt x="2862150" y="4222444"/>
                  <a:pt x="3013531" y="4260007"/>
                </a:cubicBezTo>
                <a:cubicBezTo>
                  <a:pt x="3163738" y="4297570"/>
                  <a:pt x="3313945" y="4321047"/>
                  <a:pt x="3464152" y="4336307"/>
                </a:cubicBezTo>
                <a:cubicBezTo>
                  <a:pt x="3721147" y="4358610"/>
                  <a:pt x="3976969" y="4373870"/>
                  <a:pt x="4232790" y="4365653"/>
                </a:cubicBezTo>
                <a:cubicBezTo>
                  <a:pt x="4421723" y="4358610"/>
                  <a:pt x="4602441" y="4350393"/>
                  <a:pt x="4790200" y="4343350"/>
                </a:cubicBezTo>
                <a:cubicBezTo>
                  <a:pt x="4911069" y="4336307"/>
                  <a:pt x="5031939" y="4336307"/>
                  <a:pt x="5151636" y="4350393"/>
                </a:cubicBezTo>
                <a:cubicBezTo>
                  <a:pt x="5303016" y="4358610"/>
                  <a:pt x="5446182" y="4380913"/>
                  <a:pt x="5589348" y="4403216"/>
                </a:cubicBezTo>
                <a:cubicBezTo>
                  <a:pt x="5814659" y="4448996"/>
                  <a:pt x="6032929" y="4478342"/>
                  <a:pt x="6251198" y="4539382"/>
                </a:cubicBezTo>
                <a:cubicBezTo>
                  <a:pt x="6341558" y="4569901"/>
                  <a:pt x="6431916" y="4614508"/>
                  <a:pt x="6523449" y="4660287"/>
                </a:cubicBezTo>
                <a:cubicBezTo>
                  <a:pt x="6711208" y="4757716"/>
                  <a:pt x="6884884" y="4863362"/>
                  <a:pt x="7042133" y="4999528"/>
                </a:cubicBezTo>
                <a:cubicBezTo>
                  <a:pt x="7238106" y="5165040"/>
                  <a:pt x="7396528" y="5352855"/>
                  <a:pt x="7509183" y="5579406"/>
                </a:cubicBezTo>
                <a:cubicBezTo>
                  <a:pt x="7570205" y="5683879"/>
                  <a:pt x="7630053" y="5789524"/>
                  <a:pt x="7675819" y="5903387"/>
                </a:cubicBezTo>
                <a:cubicBezTo>
                  <a:pt x="7727453" y="6046596"/>
                  <a:pt x="7788474" y="6181588"/>
                  <a:pt x="7810771" y="6333014"/>
                </a:cubicBezTo>
                <a:cubicBezTo>
                  <a:pt x="7841282" y="6543132"/>
                  <a:pt x="7848322" y="6754423"/>
                  <a:pt x="7826026" y="6965715"/>
                </a:cubicBezTo>
                <a:cubicBezTo>
                  <a:pt x="7810771" y="7100707"/>
                  <a:pt x="7788474" y="7228656"/>
                  <a:pt x="7750922" y="7356604"/>
                </a:cubicBezTo>
                <a:cubicBezTo>
                  <a:pt x="7727453" y="7402384"/>
                  <a:pt x="7713371" y="7455208"/>
                  <a:pt x="7682860" y="7492770"/>
                </a:cubicBezTo>
                <a:cubicBezTo>
                  <a:pt x="7623012" y="7583156"/>
                  <a:pt x="7577246" y="7688802"/>
                  <a:pt x="7524438" y="7779188"/>
                </a:cubicBezTo>
                <a:cubicBezTo>
                  <a:pt x="7471632" y="7869574"/>
                  <a:pt x="7411783" y="7952917"/>
                  <a:pt x="7351935" y="8035086"/>
                </a:cubicBezTo>
                <a:cubicBezTo>
                  <a:pt x="7313210" y="8080866"/>
                  <a:pt x="7283872" y="8125472"/>
                  <a:pt x="7253362" y="8171252"/>
                </a:cubicBezTo>
                <a:cubicBezTo>
                  <a:pt x="7193514" y="8238160"/>
                  <a:pt x="7132492" y="8314460"/>
                  <a:pt x="7072644" y="8381370"/>
                </a:cubicBezTo>
                <a:cubicBezTo>
                  <a:pt x="7028051" y="8427149"/>
                  <a:pt x="6982284" y="8471755"/>
                  <a:pt x="6929478" y="8517535"/>
                </a:cubicBezTo>
                <a:cubicBezTo>
                  <a:pt x="6854374" y="8585618"/>
                  <a:pt x="6771056" y="8652527"/>
                  <a:pt x="6688912" y="8720610"/>
                </a:cubicBezTo>
                <a:cubicBezTo>
                  <a:pt x="6575082" y="8810996"/>
                  <a:pt x="6447172" y="8894339"/>
                  <a:pt x="6319261" y="8969465"/>
                </a:cubicBezTo>
                <a:cubicBezTo>
                  <a:pt x="6206606" y="9037548"/>
                  <a:pt x="6085736" y="9097414"/>
                  <a:pt x="5966040" y="9157280"/>
                </a:cubicBezTo>
                <a:cubicBezTo>
                  <a:pt x="5860425" y="9203060"/>
                  <a:pt x="5754811" y="9240623"/>
                  <a:pt x="5649197" y="9278186"/>
                </a:cubicBezTo>
                <a:cubicBezTo>
                  <a:pt x="5565879" y="9315749"/>
                  <a:pt x="5483734" y="9346268"/>
                  <a:pt x="5400416" y="9376788"/>
                </a:cubicBezTo>
                <a:cubicBezTo>
                  <a:pt x="5340568" y="9399091"/>
                  <a:pt x="5279546" y="9414351"/>
                  <a:pt x="5219698" y="9436654"/>
                </a:cubicBezTo>
                <a:cubicBezTo>
                  <a:pt x="5129339" y="9467174"/>
                  <a:pt x="5038980" y="9496520"/>
                  <a:pt x="4941580" y="9511780"/>
                </a:cubicBezTo>
                <a:cubicBezTo>
                  <a:pt x="4851221" y="9527040"/>
                  <a:pt x="4760862" y="9542300"/>
                  <a:pt x="4662289" y="9564603"/>
                </a:cubicBezTo>
                <a:cubicBezTo>
                  <a:pt x="4594226" y="9579863"/>
                  <a:pt x="4527337" y="9579863"/>
                  <a:pt x="4459275" y="9595123"/>
                </a:cubicBezTo>
                <a:cubicBezTo>
                  <a:pt x="4353660" y="9617426"/>
                  <a:pt x="4232790" y="9624469"/>
                  <a:pt x="4127176" y="9639729"/>
                </a:cubicBezTo>
                <a:cubicBezTo>
                  <a:pt x="4045031" y="9647946"/>
                  <a:pt x="3961713" y="9670249"/>
                  <a:pt x="3879569" y="9670249"/>
                </a:cubicBezTo>
                <a:cubicBezTo>
                  <a:pt x="3811506" y="9670249"/>
                  <a:pt x="3743444" y="9662032"/>
                  <a:pt x="3683595" y="9677292"/>
                </a:cubicBezTo>
                <a:cubicBezTo>
                  <a:pt x="3660125" y="9685509"/>
                  <a:pt x="3637829" y="9685509"/>
                  <a:pt x="3615533" y="9677292"/>
                </a:cubicBezTo>
                <a:cubicBezTo>
                  <a:pt x="3494663" y="9677292"/>
                  <a:pt x="3366752" y="9692552"/>
                  <a:pt x="3245882" y="9692552"/>
                </a:cubicBezTo>
                <a:cubicBezTo>
                  <a:pt x="3216545" y="9692552"/>
                  <a:pt x="3186034" y="9685509"/>
                  <a:pt x="3155523" y="9685509"/>
                </a:cubicBezTo>
                <a:cubicBezTo>
                  <a:pt x="3126186" y="9677292"/>
                  <a:pt x="3103890" y="9677292"/>
                  <a:pt x="3073379" y="9692552"/>
                </a:cubicBezTo>
                <a:cubicBezTo>
                  <a:pt x="3042868" y="9700769"/>
                  <a:pt x="3042868" y="9700769"/>
                  <a:pt x="3013531" y="9662032"/>
                </a:cubicBezTo>
                <a:cubicBezTo>
                  <a:pt x="3005316" y="9654989"/>
                  <a:pt x="2990061" y="9647946"/>
                  <a:pt x="2990061" y="9632686"/>
                </a:cubicBezTo>
                <a:cubicBezTo>
                  <a:pt x="2990061" y="9624469"/>
                  <a:pt x="2974805" y="9617426"/>
                  <a:pt x="2967764" y="9624469"/>
                </a:cubicBezTo>
                <a:cubicBezTo>
                  <a:pt x="2952509" y="9624469"/>
                  <a:pt x="2937254" y="9632686"/>
                  <a:pt x="2914957" y="9632686"/>
                </a:cubicBezTo>
                <a:cubicBezTo>
                  <a:pt x="2914957" y="9654989"/>
                  <a:pt x="2952509" y="9654989"/>
                  <a:pt x="2930213" y="9677292"/>
                </a:cubicBezTo>
                <a:cubicBezTo>
                  <a:pt x="2921998" y="9685509"/>
                  <a:pt x="2930213" y="9700769"/>
                  <a:pt x="2907916" y="9700769"/>
                </a:cubicBezTo>
                <a:cubicBezTo>
                  <a:pt x="2899702" y="9692552"/>
                  <a:pt x="2877406" y="9700769"/>
                  <a:pt x="2877406" y="9677292"/>
                </a:cubicBezTo>
                <a:cubicBezTo>
                  <a:pt x="2877406" y="9662032"/>
                  <a:pt x="2862150" y="9662032"/>
                  <a:pt x="2846895" y="9662032"/>
                </a:cubicBezTo>
                <a:cubicBezTo>
                  <a:pt x="2839854" y="9670249"/>
                  <a:pt x="2831639" y="9670249"/>
                  <a:pt x="2817557" y="9670249"/>
                </a:cubicBezTo>
                <a:cubicBezTo>
                  <a:pt x="2771791" y="9685509"/>
                  <a:pt x="2771791" y="9685509"/>
                  <a:pt x="2734239" y="9639729"/>
                </a:cubicBezTo>
                <a:cubicBezTo>
                  <a:pt x="2764750" y="9632686"/>
                  <a:pt x="2787047" y="9647946"/>
                  <a:pt x="2809343" y="9647946"/>
                </a:cubicBezTo>
                <a:cubicBezTo>
                  <a:pt x="2824598" y="9647946"/>
                  <a:pt x="2839854" y="9647946"/>
                  <a:pt x="2846895" y="9647946"/>
                </a:cubicBezTo>
                <a:cubicBezTo>
                  <a:pt x="2855109" y="9647946"/>
                  <a:pt x="2855109" y="9647946"/>
                  <a:pt x="2862150" y="9639729"/>
                </a:cubicBezTo>
                <a:cubicBezTo>
                  <a:pt x="2862150" y="9632686"/>
                  <a:pt x="2862150" y="9632686"/>
                  <a:pt x="2855109" y="9624469"/>
                </a:cubicBezTo>
                <a:cubicBezTo>
                  <a:pt x="2839854" y="9617426"/>
                  <a:pt x="2817557" y="9602166"/>
                  <a:pt x="2794087" y="9609209"/>
                </a:cubicBezTo>
                <a:cubicBezTo>
                  <a:pt x="2749495" y="9624469"/>
                  <a:pt x="2711943" y="9609209"/>
                  <a:pt x="2666177" y="9609209"/>
                </a:cubicBezTo>
                <a:cubicBezTo>
                  <a:pt x="2635666" y="9617426"/>
                  <a:pt x="2621584" y="9586906"/>
                  <a:pt x="2591073" y="9579863"/>
                </a:cubicBezTo>
                <a:cubicBezTo>
                  <a:pt x="2591073" y="9579863"/>
                  <a:pt x="2582859" y="9564603"/>
                  <a:pt x="2575818" y="9571646"/>
                </a:cubicBezTo>
                <a:cubicBezTo>
                  <a:pt x="2545307" y="9579863"/>
                  <a:pt x="2523011" y="9571646"/>
                  <a:pt x="2492500" y="9557560"/>
                </a:cubicBezTo>
                <a:cubicBezTo>
                  <a:pt x="2485459" y="9557560"/>
                  <a:pt x="2478418" y="9557560"/>
                  <a:pt x="2470203" y="9564603"/>
                </a:cubicBezTo>
                <a:cubicBezTo>
                  <a:pt x="2463162" y="9579863"/>
                  <a:pt x="2454948" y="9571646"/>
                  <a:pt x="2440866" y="9564603"/>
                </a:cubicBezTo>
                <a:cubicBezTo>
                  <a:pt x="2440866" y="9595123"/>
                  <a:pt x="2470203" y="9586906"/>
                  <a:pt x="2470203" y="9609209"/>
                </a:cubicBezTo>
                <a:cubicBezTo>
                  <a:pt x="2463162" y="9624469"/>
                  <a:pt x="2454948" y="9617426"/>
                  <a:pt x="2447907" y="9617426"/>
                </a:cubicBezTo>
                <a:cubicBezTo>
                  <a:pt x="2432652" y="9609209"/>
                  <a:pt x="2432652" y="9617426"/>
                  <a:pt x="2432652" y="9624469"/>
                </a:cubicBezTo>
                <a:cubicBezTo>
                  <a:pt x="2432652" y="9632686"/>
                  <a:pt x="2447907" y="9639729"/>
                  <a:pt x="2432652" y="9647946"/>
                </a:cubicBezTo>
                <a:cubicBezTo>
                  <a:pt x="2425611" y="9647946"/>
                  <a:pt x="2417396" y="9639729"/>
                  <a:pt x="2417396" y="9632686"/>
                </a:cubicBezTo>
                <a:cubicBezTo>
                  <a:pt x="2417396" y="9617426"/>
                  <a:pt x="2410355" y="9602166"/>
                  <a:pt x="2395100" y="9595123"/>
                </a:cubicBezTo>
                <a:cubicBezTo>
                  <a:pt x="2388059" y="9595123"/>
                  <a:pt x="2379844" y="9586906"/>
                  <a:pt x="2379844" y="9571646"/>
                </a:cubicBezTo>
                <a:cubicBezTo>
                  <a:pt x="2388059" y="9542300"/>
                  <a:pt x="2364589" y="9542300"/>
                  <a:pt x="2342293" y="9534083"/>
                </a:cubicBezTo>
                <a:cubicBezTo>
                  <a:pt x="2289485" y="9504737"/>
                  <a:pt x="2229637" y="9504737"/>
                  <a:pt x="2183871" y="9458957"/>
                </a:cubicBezTo>
                <a:cubicBezTo>
                  <a:pt x="2183871" y="9451914"/>
                  <a:pt x="2176830" y="9451914"/>
                  <a:pt x="2169789" y="9458957"/>
                </a:cubicBezTo>
                <a:cubicBezTo>
                  <a:pt x="2161575" y="9467174"/>
                  <a:pt x="2154534" y="9467174"/>
                  <a:pt x="2161575" y="9481260"/>
                </a:cubicBezTo>
                <a:cubicBezTo>
                  <a:pt x="2169789" y="9489477"/>
                  <a:pt x="2169789" y="9496520"/>
                  <a:pt x="2169789" y="9504737"/>
                </a:cubicBezTo>
                <a:cubicBezTo>
                  <a:pt x="2154534" y="9527040"/>
                  <a:pt x="2124023" y="9504737"/>
                  <a:pt x="2093512" y="9511780"/>
                </a:cubicBezTo>
                <a:cubicBezTo>
                  <a:pt x="2131064" y="9527040"/>
                  <a:pt x="2154534" y="9534083"/>
                  <a:pt x="2176830" y="9549343"/>
                </a:cubicBezTo>
                <a:cubicBezTo>
                  <a:pt x="2169789" y="9564603"/>
                  <a:pt x="2154534" y="9557560"/>
                  <a:pt x="2146319" y="9571646"/>
                </a:cubicBezTo>
                <a:cubicBezTo>
                  <a:pt x="2221423" y="9579863"/>
                  <a:pt x="2304741" y="9595123"/>
                  <a:pt x="2372803" y="9617426"/>
                </a:cubicBezTo>
                <a:cubicBezTo>
                  <a:pt x="2304741" y="9624469"/>
                  <a:pt x="2236678" y="9609209"/>
                  <a:pt x="2169789" y="9624469"/>
                </a:cubicBezTo>
                <a:cubicBezTo>
                  <a:pt x="2214382" y="9639729"/>
                  <a:pt x="2260148" y="9647946"/>
                  <a:pt x="2304741" y="9670249"/>
                </a:cubicBezTo>
                <a:cubicBezTo>
                  <a:pt x="2274230" y="9685509"/>
                  <a:pt x="2251934" y="9662032"/>
                  <a:pt x="2229637" y="9662032"/>
                </a:cubicBezTo>
                <a:cubicBezTo>
                  <a:pt x="2221423" y="9685509"/>
                  <a:pt x="2244893" y="9685509"/>
                  <a:pt x="2260148" y="9692552"/>
                </a:cubicBezTo>
                <a:cubicBezTo>
                  <a:pt x="2274230" y="9700769"/>
                  <a:pt x="2289485" y="9700769"/>
                  <a:pt x="2297700" y="9723072"/>
                </a:cubicBezTo>
                <a:cubicBezTo>
                  <a:pt x="2267189" y="9730115"/>
                  <a:pt x="2244893" y="9723072"/>
                  <a:pt x="2221423" y="9707812"/>
                </a:cubicBezTo>
                <a:cubicBezTo>
                  <a:pt x="2214382" y="9707812"/>
                  <a:pt x="2214382" y="9700769"/>
                  <a:pt x="2207341" y="9692552"/>
                </a:cubicBezTo>
                <a:cubicBezTo>
                  <a:pt x="2192085" y="9685509"/>
                  <a:pt x="2169789" y="9692552"/>
                  <a:pt x="2154534" y="9692552"/>
                </a:cubicBezTo>
                <a:cubicBezTo>
                  <a:pt x="2131064" y="9685509"/>
                  <a:pt x="2131064" y="9654989"/>
                  <a:pt x="2108767" y="9654989"/>
                </a:cubicBezTo>
                <a:cubicBezTo>
                  <a:pt x="2093512" y="9662032"/>
                  <a:pt x="2079430" y="9654989"/>
                  <a:pt x="2079430" y="9639729"/>
                </a:cubicBezTo>
                <a:cubicBezTo>
                  <a:pt x="2064175" y="9617426"/>
                  <a:pt x="2048919" y="9617426"/>
                  <a:pt x="2026623" y="9617426"/>
                </a:cubicBezTo>
                <a:cubicBezTo>
                  <a:pt x="2003153" y="9617426"/>
                  <a:pt x="1980857" y="9617426"/>
                  <a:pt x="1958560" y="9602166"/>
                </a:cubicBezTo>
                <a:cubicBezTo>
                  <a:pt x="1936264" y="9586906"/>
                  <a:pt x="1905753" y="9602166"/>
                  <a:pt x="1890498" y="9609209"/>
                </a:cubicBezTo>
                <a:cubicBezTo>
                  <a:pt x="1859987" y="9624469"/>
                  <a:pt x="1845905" y="9617426"/>
                  <a:pt x="1822435" y="9609209"/>
                </a:cubicBezTo>
                <a:cubicBezTo>
                  <a:pt x="1808353" y="9602166"/>
                  <a:pt x="1808353" y="9602166"/>
                  <a:pt x="1793098" y="9609209"/>
                </a:cubicBezTo>
                <a:cubicBezTo>
                  <a:pt x="1777843" y="9639729"/>
                  <a:pt x="1732076" y="9632686"/>
                  <a:pt x="1717994" y="9602166"/>
                </a:cubicBezTo>
                <a:cubicBezTo>
                  <a:pt x="1702739" y="9579863"/>
                  <a:pt x="1672228" y="9564603"/>
                  <a:pt x="1656973" y="9586906"/>
                </a:cubicBezTo>
                <a:cubicBezTo>
                  <a:pt x="1641717" y="9602166"/>
                  <a:pt x="1634676" y="9602166"/>
                  <a:pt x="1626462" y="9586906"/>
                </a:cubicBezTo>
                <a:cubicBezTo>
                  <a:pt x="1612380" y="9571646"/>
                  <a:pt x="1597125" y="9571646"/>
                  <a:pt x="1581869" y="9571646"/>
                </a:cubicBezTo>
                <a:cubicBezTo>
                  <a:pt x="1522021" y="9571646"/>
                  <a:pt x="1453958" y="9542300"/>
                  <a:pt x="1392937" y="9542300"/>
                </a:cubicBezTo>
                <a:cubicBezTo>
                  <a:pt x="1363599" y="9542300"/>
                  <a:pt x="1340129" y="9534083"/>
                  <a:pt x="1317833" y="9504737"/>
                </a:cubicBezTo>
                <a:cubicBezTo>
                  <a:pt x="1355385" y="9504737"/>
                  <a:pt x="1385896" y="9527040"/>
                  <a:pt x="1423448" y="9504737"/>
                </a:cubicBezTo>
                <a:cubicBezTo>
                  <a:pt x="1408192" y="9481260"/>
                  <a:pt x="1392937" y="9474217"/>
                  <a:pt x="1370640" y="9467174"/>
                </a:cubicBezTo>
                <a:cubicBezTo>
                  <a:pt x="1295537" y="9451914"/>
                  <a:pt x="1220433" y="9436654"/>
                  <a:pt x="1145330" y="9414351"/>
                </a:cubicBezTo>
                <a:cubicBezTo>
                  <a:pt x="1099563" y="9399091"/>
                  <a:pt x="1046756" y="9390875"/>
                  <a:pt x="1002164" y="9376788"/>
                </a:cubicBezTo>
                <a:cubicBezTo>
                  <a:pt x="993949" y="9368572"/>
                  <a:pt x="986908" y="9368572"/>
                  <a:pt x="978694" y="9376788"/>
                </a:cubicBezTo>
                <a:cubicBezTo>
                  <a:pt x="956397" y="9383831"/>
                  <a:pt x="949356" y="9368572"/>
                  <a:pt x="934101" y="9361528"/>
                </a:cubicBezTo>
                <a:cubicBezTo>
                  <a:pt x="925886" y="9361528"/>
                  <a:pt x="918845" y="9353312"/>
                  <a:pt x="925886" y="9346268"/>
                </a:cubicBezTo>
                <a:cubicBezTo>
                  <a:pt x="934101" y="9339225"/>
                  <a:pt x="941142" y="9339225"/>
                  <a:pt x="941142" y="9339225"/>
                </a:cubicBezTo>
                <a:cubicBezTo>
                  <a:pt x="971653" y="9353312"/>
                  <a:pt x="1002164" y="9346268"/>
                  <a:pt x="1024460" y="9353312"/>
                </a:cubicBezTo>
                <a:cubicBezTo>
                  <a:pt x="1031501" y="9353312"/>
                  <a:pt x="1039715" y="9353312"/>
                  <a:pt x="1039715" y="9346268"/>
                </a:cubicBezTo>
                <a:cubicBezTo>
                  <a:pt x="1039715" y="9339225"/>
                  <a:pt x="1039715" y="9331009"/>
                  <a:pt x="1031501" y="9331009"/>
                </a:cubicBezTo>
                <a:cubicBezTo>
                  <a:pt x="993949" y="9331009"/>
                  <a:pt x="978694" y="9300489"/>
                  <a:pt x="949356" y="9278186"/>
                </a:cubicBezTo>
                <a:cubicBezTo>
                  <a:pt x="925886" y="9255883"/>
                  <a:pt x="888335" y="9262926"/>
                  <a:pt x="858997" y="9255883"/>
                </a:cubicBezTo>
                <a:cubicBezTo>
                  <a:pt x="828487" y="9248840"/>
                  <a:pt x="806190" y="9240623"/>
                  <a:pt x="783894" y="9225363"/>
                </a:cubicBezTo>
                <a:cubicBezTo>
                  <a:pt x="813231" y="9225363"/>
                  <a:pt x="821446" y="9172540"/>
                  <a:pt x="858997" y="9180757"/>
                </a:cubicBezTo>
                <a:cubicBezTo>
                  <a:pt x="866038" y="9180757"/>
                  <a:pt x="874253" y="9172540"/>
                  <a:pt x="874253" y="9157280"/>
                </a:cubicBezTo>
                <a:cubicBezTo>
                  <a:pt x="881294" y="9150237"/>
                  <a:pt x="866038" y="9143194"/>
                  <a:pt x="858997" y="9143194"/>
                </a:cubicBezTo>
                <a:cubicBezTo>
                  <a:pt x="843742" y="9134977"/>
                  <a:pt x="828487" y="9134977"/>
                  <a:pt x="806190" y="9127934"/>
                </a:cubicBezTo>
                <a:cubicBezTo>
                  <a:pt x="835527" y="9097414"/>
                  <a:pt x="874253" y="9105631"/>
                  <a:pt x="911804" y="9105631"/>
                </a:cubicBezTo>
                <a:cubicBezTo>
                  <a:pt x="881294" y="9082154"/>
                  <a:pt x="903590" y="9068068"/>
                  <a:pt x="911804" y="9044591"/>
                </a:cubicBezTo>
                <a:cubicBezTo>
                  <a:pt x="881294" y="9029331"/>
                  <a:pt x="858997" y="9015245"/>
                  <a:pt x="850783" y="8976508"/>
                </a:cubicBezTo>
                <a:cubicBezTo>
                  <a:pt x="850783" y="8954205"/>
                  <a:pt x="821446" y="8931902"/>
                  <a:pt x="790935" y="8931902"/>
                </a:cubicBezTo>
                <a:cubicBezTo>
                  <a:pt x="775679" y="8924859"/>
                  <a:pt x="760424" y="8916642"/>
                  <a:pt x="738127" y="8909599"/>
                </a:cubicBezTo>
                <a:cubicBezTo>
                  <a:pt x="731087" y="8894339"/>
                  <a:pt x="731087" y="8894339"/>
                  <a:pt x="738127" y="8886122"/>
                </a:cubicBezTo>
                <a:cubicBezTo>
                  <a:pt x="745169" y="8879079"/>
                  <a:pt x="753383" y="8872036"/>
                  <a:pt x="760424" y="8863819"/>
                </a:cubicBezTo>
                <a:cubicBezTo>
                  <a:pt x="790935" y="8833299"/>
                  <a:pt x="790935" y="8819213"/>
                  <a:pt x="760424" y="8788693"/>
                </a:cubicBezTo>
                <a:cubicBezTo>
                  <a:pt x="738127" y="8773433"/>
                  <a:pt x="715831" y="8751130"/>
                  <a:pt x="685320" y="8742913"/>
                </a:cubicBezTo>
                <a:cubicBezTo>
                  <a:pt x="647769" y="8735870"/>
                  <a:pt x="610217" y="8713567"/>
                  <a:pt x="564450" y="8705350"/>
                </a:cubicBezTo>
                <a:cubicBezTo>
                  <a:pt x="550369" y="8705350"/>
                  <a:pt x="535113" y="8676004"/>
                  <a:pt x="526899" y="8660744"/>
                </a:cubicBezTo>
                <a:cubicBezTo>
                  <a:pt x="519858" y="8645484"/>
                  <a:pt x="535113" y="8630224"/>
                  <a:pt x="550369" y="8638441"/>
                </a:cubicBezTo>
                <a:cubicBezTo>
                  <a:pt x="564450" y="8645484"/>
                  <a:pt x="579706" y="8645484"/>
                  <a:pt x="587920" y="8630224"/>
                </a:cubicBezTo>
                <a:cubicBezTo>
                  <a:pt x="572665" y="8614964"/>
                  <a:pt x="564450" y="8599704"/>
                  <a:pt x="550369" y="8585618"/>
                </a:cubicBezTo>
                <a:cubicBezTo>
                  <a:pt x="542154" y="8577401"/>
                  <a:pt x="542154" y="8570358"/>
                  <a:pt x="526899" y="8570358"/>
                </a:cubicBezTo>
                <a:cubicBezTo>
                  <a:pt x="497561" y="8570358"/>
                  <a:pt x="474092" y="8562141"/>
                  <a:pt x="460009" y="8532795"/>
                </a:cubicBezTo>
                <a:cubicBezTo>
                  <a:pt x="451795" y="8524578"/>
                  <a:pt x="444754" y="8532795"/>
                  <a:pt x="436540" y="8532795"/>
                </a:cubicBezTo>
                <a:cubicBezTo>
                  <a:pt x="407203" y="8546881"/>
                  <a:pt x="369651" y="8539838"/>
                  <a:pt x="339140" y="8524578"/>
                </a:cubicBezTo>
                <a:cubicBezTo>
                  <a:pt x="316843" y="8509318"/>
                  <a:pt x="308629" y="8487015"/>
                  <a:pt x="316843" y="8464712"/>
                </a:cubicBezTo>
                <a:cubicBezTo>
                  <a:pt x="316843" y="8427149"/>
                  <a:pt x="316843" y="8427149"/>
                  <a:pt x="278118" y="8418933"/>
                </a:cubicBezTo>
                <a:cubicBezTo>
                  <a:pt x="271077" y="8418933"/>
                  <a:pt x="264036" y="8418933"/>
                  <a:pt x="264036" y="8418933"/>
                </a:cubicBezTo>
                <a:cubicBezTo>
                  <a:pt x="248781" y="8434192"/>
                  <a:pt x="264036" y="8442409"/>
                  <a:pt x="264036" y="8456495"/>
                </a:cubicBezTo>
                <a:cubicBezTo>
                  <a:pt x="271077" y="8471755"/>
                  <a:pt x="264036" y="8479972"/>
                  <a:pt x="255822" y="8495232"/>
                </a:cubicBezTo>
                <a:cubicBezTo>
                  <a:pt x="248781" y="8502275"/>
                  <a:pt x="240566" y="8502275"/>
                  <a:pt x="233526" y="8495232"/>
                </a:cubicBezTo>
                <a:cubicBezTo>
                  <a:pt x="226485" y="8495232"/>
                  <a:pt x="218270" y="8487015"/>
                  <a:pt x="226485" y="8479972"/>
                </a:cubicBezTo>
                <a:cubicBezTo>
                  <a:pt x="233526" y="8449452"/>
                  <a:pt x="226485" y="8411889"/>
                  <a:pt x="264036" y="8389586"/>
                </a:cubicBezTo>
                <a:cubicBezTo>
                  <a:pt x="226485" y="8374326"/>
                  <a:pt x="203015" y="8366110"/>
                  <a:pt x="173677" y="8359066"/>
                </a:cubicBezTo>
                <a:cubicBezTo>
                  <a:pt x="165463" y="8352024"/>
                  <a:pt x="173677" y="8336764"/>
                  <a:pt x="180718" y="8328546"/>
                </a:cubicBezTo>
                <a:cubicBezTo>
                  <a:pt x="180718" y="8321504"/>
                  <a:pt x="180718" y="8314460"/>
                  <a:pt x="173677" y="8314460"/>
                </a:cubicBezTo>
                <a:cubicBezTo>
                  <a:pt x="143166" y="8290984"/>
                  <a:pt x="120870" y="8253420"/>
                  <a:pt x="75104" y="8261638"/>
                </a:cubicBezTo>
                <a:cubicBezTo>
                  <a:pt x="68063" y="8261638"/>
                  <a:pt x="52808" y="8253420"/>
                  <a:pt x="59849" y="8238160"/>
                </a:cubicBezTo>
                <a:cubicBezTo>
                  <a:pt x="59849" y="8224074"/>
                  <a:pt x="75104" y="8224074"/>
                  <a:pt x="82145" y="8231118"/>
                </a:cubicBezTo>
                <a:cubicBezTo>
                  <a:pt x="90359" y="8231118"/>
                  <a:pt x="90359" y="8231118"/>
                  <a:pt x="97400" y="8231118"/>
                </a:cubicBezTo>
                <a:cubicBezTo>
                  <a:pt x="112655" y="8253420"/>
                  <a:pt x="134952" y="8253420"/>
                  <a:pt x="158422" y="8231118"/>
                </a:cubicBezTo>
                <a:cubicBezTo>
                  <a:pt x="173677" y="8246378"/>
                  <a:pt x="150207" y="8268680"/>
                  <a:pt x="173677" y="8275724"/>
                </a:cubicBezTo>
                <a:cubicBezTo>
                  <a:pt x="187759" y="8261638"/>
                  <a:pt x="187759" y="8238160"/>
                  <a:pt x="195974" y="8215858"/>
                </a:cubicBezTo>
                <a:cubicBezTo>
                  <a:pt x="173677" y="8215858"/>
                  <a:pt x="150207" y="8215858"/>
                  <a:pt x="127911" y="8215858"/>
                </a:cubicBezTo>
                <a:cubicBezTo>
                  <a:pt x="120870" y="8215858"/>
                  <a:pt x="112655" y="8208814"/>
                  <a:pt x="112655" y="8200598"/>
                </a:cubicBezTo>
                <a:cubicBezTo>
                  <a:pt x="112655" y="8193554"/>
                  <a:pt x="120870" y="8185338"/>
                  <a:pt x="127911" y="8185338"/>
                </a:cubicBezTo>
                <a:cubicBezTo>
                  <a:pt x="143166" y="8193554"/>
                  <a:pt x="150207" y="8193554"/>
                  <a:pt x="165463" y="8185338"/>
                </a:cubicBezTo>
                <a:cubicBezTo>
                  <a:pt x="180718" y="8178294"/>
                  <a:pt x="187759" y="8171252"/>
                  <a:pt x="173677" y="8147775"/>
                </a:cubicBezTo>
                <a:cubicBezTo>
                  <a:pt x="173677" y="8140732"/>
                  <a:pt x="165463" y="8140732"/>
                  <a:pt x="165463" y="8133688"/>
                </a:cubicBezTo>
                <a:cubicBezTo>
                  <a:pt x="173677" y="8103168"/>
                  <a:pt x="150207" y="8103168"/>
                  <a:pt x="134952" y="8103168"/>
                </a:cubicBezTo>
                <a:cubicBezTo>
                  <a:pt x="112655" y="8110212"/>
                  <a:pt x="105615" y="8094952"/>
                  <a:pt x="90359" y="8087909"/>
                </a:cubicBezTo>
                <a:cubicBezTo>
                  <a:pt x="59849" y="8080866"/>
                  <a:pt x="59849" y="8057389"/>
                  <a:pt x="59849" y="8035086"/>
                </a:cubicBezTo>
                <a:cubicBezTo>
                  <a:pt x="52808" y="8004566"/>
                  <a:pt x="44593" y="7975220"/>
                  <a:pt x="0" y="7975220"/>
                </a:cubicBezTo>
                <a:cubicBezTo>
                  <a:pt x="0" y="7952917"/>
                  <a:pt x="15256" y="7937657"/>
                  <a:pt x="22297" y="7922397"/>
                </a:cubicBezTo>
                <a:cubicBezTo>
                  <a:pt x="52808" y="7884834"/>
                  <a:pt x="68063" y="7847271"/>
                  <a:pt x="82145" y="7809708"/>
                </a:cubicBezTo>
                <a:cubicBezTo>
                  <a:pt x="97400" y="7779188"/>
                  <a:pt x="97400" y="7772145"/>
                  <a:pt x="68063" y="7748668"/>
                </a:cubicBezTo>
                <a:cubicBezTo>
                  <a:pt x="52808" y="7741625"/>
                  <a:pt x="52808" y="7733408"/>
                  <a:pt x="59849" y="7726365"/>
                </a:cubicBezTo>
                <a:cubicBezTo>
                  <a:pt x="68063" y="7711105"/>
                  <a:pt x="75104" y="7688802"/>
                  <a:pt x="90359" y="7673542"/>
                </a:cubicBezTo>
                <a:cubicBezTo>
                  <a:pt x="112655" y="7635979"/>
                  <a:pt x="127911" y="7598416"/>
                  <a:pt x="143166" y="7552636"/>
                </a:cubicBezTo>
                <a:cubicBezTo>
                  <a:pt x="158422" y="7508030"/>
                  <a:pt x="173677" y="7462250"/>
                  <a:pt x="211229" y="7424688"/>
                </a:cubicBezTo>
                <a:cubicBezTo>
                  <a:pt x="226485" y="7417644"/>
                  <a:pt x="233526" y="7387124"/>
                  <a:pt x="240566" y="7364822"/>
                </a:cubicBezTo>
                <a:cubicBezTo>
                  <a:pt x="248781" y="7342518"/>
                  <a:pt x="255822" y="7319042"/>
                  <a:pt x="278118" y="7303782"/>
                </a:cubicBezTo>
                <a:cubicBezTo>
                  <a:pt x="293373" y="7296738"/>
                  <a:pt x="293373" y="7281478"/>
                  <a:pt x="301588" y="7274436"/>
                </a:cubicBezTo>
                <a:cubicBezTo>
                  <a:pt x="323884" y="7243916"/>
                  <a:pt x="339140" y="7236872"/>
                  <a:pt x="369651" y="7266218"/>
                </a:cubicBezTo>
                <a:cubicBezTo>
                  <a:pt x="369651" y="7266218"/>
                  <a:pt x="376692" y="7274436"/>
                  <a:pt x="383732" y="7281478"/>
                </a:cubicBezTo>
                <a:cubicBezTo>
                  <a:pt x="398988" y="7289696"/>
                  <a:pt x="414243" y="7289696"/>
                  <a:pt x="421284" y="7266218"/>
                </a:cubicBezTo>
                <a:cubicBezTo>
                  <a:pt x="436540" y="7236872"/>
                  <a:pt x="444754" y="7206352"/>
                  <a:pt x="460009" y="7175832"/>
                </a:cubicBezTo>
                <a:cubicBezTo>
                  <a:pt x="467050" y="7160573"/>
                  <a:pt x="467050" y="7146486"/>
                  <a:pt x="489347" y="7138270"/>
                </a:cubicBezTo>
                <a:cubicBezTo>
                  <a:pt x="504602" y="7138270"/>
                  <a:pt x="504602" y="7153530"/>
                  <a:pt x="519858" y="7168790"/>
                </a:cubicBezTo>
                <a:cubicBezTo>
                  <a:pt x="550369" y="7206352"/>
                  <a:pt x="579706" y="7221612"/>
                  <a:pt x="625472" y="7199310"/>
                </a:cubicBezTo>
                <a:cubicBezTo>
                  <a:pt x="654810" y="7191092"/>
                  <a:pt x="670065" y="7191092"/>
                  <a:pt x="685320" y="7213396"/>
                </a:cubicBezTo>
                <a:cubicBezTo>
                  <a:pt x="693535" y="7228656"/>
                  <a:pt x="707617" y="7236872"/>
                  <a:pt x="722872" y="7221612"/>
                </a:cubicBezTo>
                <a:cubicBezTo>
                  <a:pt x="797976" y="7184050"/>
                  <a:pt x="797976" y="7184050"/>
                  <a:pt x="797976" y="7184050"/>
                </a:cubicBezTo>
                <a:cubicBezTo>
                  <a:pt x="821446" y="7175832"/>
                  <a:pt x="843742" y="7153530"/>
                  <a:pt x="874253" y="7146486"/>
                </a:cubicBezTo>
                <a:cubicBezTo>
                  <a:pt x="888335" y="7146486"/>
                  <a:pt x="903590" y="7138270"/>
                  <a:pt x="918845" y="7131226"/>
                </a:cubicBezTo>
                <a:cubicBezTo>
                  <a:pt x="941142" y="7115967"/>
                  <a:pt x="964612" y="7115967"/>
                  <a:pt x="986908" y="7115967"/>
                </a:cubicBezTo>
                <a:cubicBezTo>
                  <a:pt x="1016245" y="7123010"/>
                  <a:pt x="1039715" y="7123010"/>
                  <a:pt x="1039715" y="7160573"/>
                </a:cubicBezTo>
                <a:cubicBezTo>
                  <a:pt x="1039715" y="7184050"/>
                  <a:pt x="1062012" y="7191092"/>
                  <a:pt x="1084308" y="7191092"/>
                </a:cubicBezTo>
                <a:cubicBezTo>
                  <a:pt x="1114819" y="7184050"/>
                  <a:pt x="1145330" y="7191092"/>
                  <a:pt x="1174667" y="7206352"/>
                </a:cubicBezTo>
                <a:cubicBezTo>
                  <a:pt x="1174667" y="7206352"/>
                  <a:pt x="1182881" y="7206352"/>
                  <a:pt x="1189922" y="7206352"/>
                </a:cubicBezTo>
                <a:cubicBezTo>
                  <a:pt x="1249771" y="7206352"/>
                  <a:pt x="1302578" y="7236872"/>
                  <a:pt x="1355385" y="7243916"/>
                </a:cubicBezTo>
                <a:cubicBezTo>
                  <a:pt x="1438703" y="7259176"/>
                  <a:pt x="1522021" y="7281478"/>
                  <a:pt x="1612380" y="7289696"/>
                </a:cubicBezTo>
                <a:cubicBezTo>
                  <a:pt x="1626462" y="7289696"/>
                  <a:pt x="1634676" y="7289696"/>
                  <a:pt x="1649932" y="7296738"/>
                </a:cubicBezTo>
                <a:cubicBezTo>
                  <a:pt x="1665187" y="7296738"/>
                  <a:pt x="1679269" y="7303782"/>
                  <a:pt x="1702739" y="7296738"/>
                </a:cubicBezTo>
                <a:cubicBezTo>
                  <a:pt x="1845905" y="7259176"/>
                  <a:pt x="1898712" y="7274436"/>
                  <a:pt x="2048919" y="7281478"/>
                </a:cubicBezTo>
                <a:cubicBezTo>
                  <a:pt x="2183871" y="7296738"/>
                  <a:pt x="2319996" y="7296738"/>
                  <a:pt x="2454948" y="7296738"/>
                </a:cubicBezTo>
                <a:cubicBezTo>
                  <a:pt x="2635666" y="7303782"/>
                  <a:pt x="2817557" y="7296738"/>
                  <a:pt x="3005316" y="7289696"/>
                </a:cubicBezTo>
                <a:cubicBezTo>
                  <a:pt x="3148482" y="7281478"/>
                  <a:pt x="3284608" y="7266218"/>
                  <a:pt x="3426600" y="7243916"/>
                </a:cubicBezTo>
                <a:cubicBezTo>
                  <a:pt x="3516959" y="7236872"/>
                  <a:pt x="3607318" y="7228656"/>
                  <a:pt x="3697677" y="7221612"/>
                </a:cubicBezTo>
                <a:cubicBezTo>
                  <a:pt x="3750484" y="7213396"/>
                  <a:pt x="3811506" y="7206352"/>
                  <a:pt x="3871354" y="7191092"/>
                </a:cubicBezTo>
                <a:cubicBezTo>
                  <a:pt x="3901865" y="7175832"/>
                  <a:pt x="3946458" y="7184050"/>
                  <a:pt x="3984010" y="7175832"/>
                </a:cubicBezTo>
                <a:cubicBezTo>
                  <a:pt x="4104879" y="7160573"/>
                  <a:pt x="4218708" y="7123010"/>
                  <a:pt x="4338405" y="7093664"/>
                </a:cubicBezTo>
                <a:cubicBezTo>
                  <a:pt x="4353660" y="7093664"/>
                  <a:pt x="4360701" y="7085447"/>
                  <a:pt x="4368916" y="7078404"/>
                </a:cubicBezTo>
                <a:cubicBezTo>
                  <a:pt x="4384171" y="7056101"/>
                  <a:pt x="4406467" y="7056101"/>
                  <a:pt x="4428764" y="7047884"/>
                </a:cubicBezTo>
                <a:cubicBezTo>
                  <a:pt x="4436978" y="7047884"/>
                  <a:pt x="4444019" y="7047884"/>
                  <a:pt x="4451060" y="7040841"/>
                </a:cubicBezTo>
                <a:cubicBezTo>
                  <a:pt x="4474530" y="7032624"/>
                  <a:pt x="4474530" y="7025581"/>
                  <a:pt x="4451060" y="7003278"/>
                </a:cubicBezTo>
                <a:cubicBezTo>
                  <a:pt x="4481571" y="7003278"/>
                  <a:pt x="4512082" y="7003278"/>
                  <a:pt x="4541419" y="6979801"/>
                </a:cubicBezTo>
                <a:cubicBezTo>
                  <a:pt x="4564889" y="6965715"/>
                  <a:pt x="4594226" y="6957498"/>
                  <a:pt x="4624737" y="6950455"/>
                </a:cubicBezTo>
                <a:cubicBezTo>
                  <a:pt x="4798414" y="6889415"/>
                  <a:pt x="4963877" y="6829549"/>
                  <a:pt x="5129339" y="6754423"/>
                </a:cubicBezTo>
                <a:cubicBezTo>
                  <a:pt x="5144595" y="6747380"/>
                  <a:pt x="5189187" y="6754423"/>
                  <a:pt x="5166891" y="6708643"/>
                </a:cubicBezTo>
                <a:cubicBezTo>
                  <a:pt x="5166891" y="6701600"/>
                  <a:pt x="5182146" y="6701600"/>
                  <a:pt x="5189187" y="6701600"/>
                </a:cubicBezTo>
                <a:cubicBezTo>
                  <a:pt x="5212657" y="6679297"/>
                  <a:pt x="5250209" y="6679297"/>
                  <a:pt x="5279546" y="6656994"/>
                </a:cubicBezTo>
                <a:cubicBezTo>
                  <a:pt x="5475520" y="6566608"/>
                  <a:pt x="5664452" y="6468006"/>
                  <a:pt x="5852211" y="6355317"/>
                </a:cubicBezTo>
                <a:cubicBezTo>
                  <a:pt x="5973081" y="6280191"/>
                  <a:pt x="6085736" y="6189805"/>
                  <a:pt x="6184310" y="6084159"/>
                </a:cubicBezTo>
                <a:cubicBezTo>
                  <a:pt x="6259413" y="6016076"/>
                  <a:pt x="6319261" y="5932733"/>
                  <a:pt x="6380282" y="5850564"/>
                </a:cubicBezTo>
                <a:cubicBezTo>
                  <a:pt x="6402579" y="5813001"/>
                  <a:pt x="6431916" y="5774264"/>
                  <a:pt x="6462427" y="5729658"/>
                </a:cubicBezTo>
                <a:cubicBezTo>
                  <a:pt x="6499979" y="5669792"/>
                  <a:pt x="6523449" y="5593493"/>
                  <a:pt x="6530490" y="5518367"/>
                </a:cubicBezTo>
                <a:cubicBezTo>
                  <a:pt x="6530490" y="5496064"/>
                  <a:pt x="6530490" y="5480804"/>
                  <a:pt x="6508194" y="5458501"/>
                </a:cubicBezTo>
                <a:cubicBezTo>
                  <a:pt x="6455386" y="5420938"/>
                  <a:pt x="6409620" y="5368115"/>
                  <a:pt x="6356813" y="5330552"/>
                </a:cubicBezTo>
                <a:cubicBezTo>
                  <a:pt x="6304006" y="5284772"/>
                  <a:pt x="6237116" y="5255426"/>
                  <a:pt x="6169054" y="5224906"/>
                </a:cubicBezTo>
                <a:cubicBezTo>
                  <a:pt x="6108032" y="5202603"/>
                  <a:pt x="6056398" y="5180300"/>
                  <a:pt x="5995377" y="5149780"/>
                </a:cubicBezTo>
                <a:lnTo>
                  <a:pt x="5988336" y="5141563"/>
                </a:lnTo>
                <a:cubicBezTo>
                  <a:pt x="5882722" y="5127477"/>
                  <a:pt x="5799404" y="5059394"/>
                  <a:pt x="5694963" y="5028874"/>
                </a:cubicBezTo>
                <a:cubicBezTo>
                  <a:pt x="5686748" y="5028874"/>
                  <a:pt x="5671493" y="5021831"/>
                  <a:pt x="5664452" y="5013614"/>
                </a:cubicBezTo>
                <a:cubicBezTo>
                  <a:pt x="5596389" y="4969008"/>
                  <a:pt x="5514245" y="4931445"/>
                  <a:pt x="5437968" y="4900925"/>
                </a:cubicBezTo>
                <a:cubicBezTo>
                  <a:pt x="5400416" y="4885665"/>
                  <a:pt x="5362864" y="4863362"/>
                  <a:pt x="5332353" y="4848102"/>
                </a:cubicBezTo>
                <a:cubicBezTo>
                  <a:pt x="5189187" y="4780019"/>
                  <a:pt x="5046021" y="4764759"/>
                  <a:pt x="4902855" y="4757716"/>
                </a:cubicBezTo>
                <a:cubicBezTo>
                  <a:pt x="4851221" y="4750673"/>
                  <a:pt x="4805455" y="4750673"/>
                  <a:pt x="4760862" y="4764759"/>
                </a:cubicBezTo>
                <a:cubicBezTo>
                  <a:pt x="4745607" y="4764759"/>
                  <a:pt x="4730351" y="4764759"/>
                  <a:pt x="4722137" y="4764759"/>
                </a:cubicBezTo>
                <a:cubicBezTo>
                  <a:pt x="4609482" y="4764759"/>
                  <a:pt x="4512082" y="4772976"/>
                  <a:pt x="4406467" y="4788236"/>
                </a:cubicBezTo>
                <a:cubicBezTo>
                  <a:pt x="4368916" y="4795279"/>
                  <a:pt x="4338405" y="4788236"/>
                  <a:pt x="4309067" y="4788236"/>
                </a:cubicBezTo>
                <a:cubicBezTo>
                  <a:pt x="4263301" y="4788236"/>
                  <a:pt x="4218708" y="4795279"/>
                  <a:pt x="4165901" y="4795279"/>
                </a:cubicBezTo>
                <a:cubicBezTo>
                  <a:pt x="4127176" y="4803496"/>
                  <a:pt x="4082583" y="4803496"/>
                  <a:pt x="4045031" y="4803496"/>
                </a:cubicBezTo>
                <a:cubicBezTo>
                  <a:pt x="3954672" y="4795279"/>
                  <a:pt x="3864313" y="4803496"/>
                  <a:pt x="3780995" y="4795279"/>
                </a:cubicBezTo>
                <a:cubicBezTo>
                  <a:pt x="3697677" y="4788236"/>
                  <a:pt x="3622574" y="4795279"/>
                  <a:pt x="3547470" y="4780019"/>
                </a:cubicBezTo>
                <a:cubicBezTo>
                  <a:pt x="3532215" y="4780019"/>
                  <a:pt x="3516959" y="4780019"/>
                  <a:pt x="3502877" y="4788236"/>
                </a:cubicBezTo>
                <a:cubicBezTo>
                  <a:pt x="3479408" y="4795279"/>
                  <a:pt x="3464152" y="4795279"/>
                  <a:pt x="3450070" y="4788236"/>
                </a:cubicBezTo>
                <a:cubicBezTo>
                  <a:pt x="3426600" y="4788236"/>
                  <a:pt x="3397263" y="4780019"/>
                  <a:pt x="3382008" y="4810539"/>
                </a:cubicBezTo>
                <a:cubicBezTo>
                  <a:pt x="3374967" y="4817582"/>
                  <a:pt x="3359711" y="4810539"/>
                  <a:pt x="3351497" y="4810539"/>
                </a:cubicBezTo>
                <a:cubicBezTo>
                  <a:pt x="3261138" y="4795279"/>
                  <a:pt x="3163738" y="4795279"/>
                  <a:pt x="3073379" y="4780019"/>
                </a:cubicBezTo>
                <a:cubicBezTo>
                  <a:pt x="3035827" y="4772976"/>
                  <a:pt x="2990061" y="4772976"/>
                  <a:pt x="2945468" y="4764759"/>
                </a:cubicBezTo>
                <a:cubicBezTo>
                  <a:pt x="2884446" y="4757716"/>
                  <a:pt x="2817557" y="4742456"/>
                  <a:pt x="2756536" y="4735413"/>
                </a:cubicBezTo>
                <a:cubicBezTo>
                  <a:pt x="2703729" y="4735413"/>
                  <a:pt x="2659136" y="4727196"/>
                  <a:pt x="2606329" y="4727196"/>
                </a:cubicBezTo>
                <a:cubicBezTo>
                  <a:pt x="2568777" y="4727196"/>
                  <a:pt x="2538266" y="4720153"/>
                  <a:pt x="2500714" y="4720153"/>
                </a:cubicBezTo>
                <a:cubicBezTo>
                  <a:pt x="2463162" y="4727196"/>
                  <a:pt x="2425611" y="4720153"/>
                  <a:pt x="2388059" y="4713110"/>
                </a:cubicBezTo>
                <a:cubicBezTo>
                  <a:pt x="2319996" y="4689633"/>
                  <a:pt x="2244893" y="4660287"/>
                  <a:pt x="2169789" y="4636811"/>
                </a:cubicBezTo>
                <a:cubicBezTo>
                  <a:pt x="2086471" y="4607464"/>
                  <a:pt x="2003153" y="4569901"/>
                  <a:pt x="1921009" y="4524122"/>
                </a:cubicBezTo>
                <a:cubicBezTo>
                  <a:pt x="1830650" y="4478342"/>
                  <a:pt x="1747332" y="4426693"/>
                  <a:pt x="1672228" y="4358610"/>
                </a:cubicBezTo>
                <a:cubicBezTo>
                  <a:pt x="1649932" y="4336307"/>
                  <a:pt x="1634676" y="4321047"/>
                  <a:pt x="1612380" y="4305787"/>
                </a:cubicBezTo>
                <a:cubicBezTo>
                  <a:pt x="1588910" y="4290527"/>
                  <a:pt x="1573655" y="4275267"/>
                  <a:pt x="1551358" y="4252964"/>
                </a:cubicBezTo>
                <a:cubicBezTo>
                  <a:pt x="1529062" y="4222444"/>
                  <a:pt x="1506766" y="4184881"/>
                  <a:pt x="1469214" y="4155535"/>
                </a:cubicBezTo>
                <a:cubicBezTo>
                  <a:pt x="1438703" y="4132058"/>
                  <a:pt x="1423448" y="4094495"/>
                  <a:pt x="1423448" y="4056932"/>
                </a:cubicBezTo>
                <a:cubicBezTo>
                  <a:pt x="1423448" y="4034629"/>
                  <a:pt x="1408192" y="4012326"/>
                  <a:pt x="1401151" y="3997066"/>
                </a:cubicBezTo>
                <a:cubicBezTo>
                  <a:pt x="1385896" y="3988849"/>
                  <a:pt x="1385896" y="3974763"/>
                  <a:pt x="1378855" y="3966546"/>
                </a:cubicBezTo>
                <a:cubicBezTo>
                  <a:pt x="1333088" y="3838597"/>
                  <a:pt x="1310792" y="3703605"/>
                  <a:pt x="1295537" y="3567439"/>
                </a:cubicBezTo>
                <a:cubicBezTo>
                  <a:pt x="1273240" y="3386668"/>
                  <a:pt x="1287322" y="3197679"/>
                  <a:pt x="1295537" y="3016907"/>
                </a:cubicBezTo>
                <a:cubicBezTo>
                  <a:pt x="1295537" y="2972301"/>
                  <a:pt x="1310792" y="2934738"/>
                  <a:pt x="1326048" y="2888958"/>
                </a:cubicBezTo>
                <a:cubicBezTo>
                  <a:pt x="1340129" y="2844352"/>
                  <a:pt x="1355385" y="2791529"/>
                  <a:pt x="1363599" y="2745749"/>
                </a:cubicBezTo>
                <a:cubicBezTo>
                  <a:pt x="1370640" y="2663580"/>
                  <a:pt x="1401151" y="2588454"/>
                  <a:pt x="1430488" y="2512155"/>
                </a:cubicBezTo>
                <a:cubicBezTo>
                  <a:pt x="1460999" y="2407683"/>
                  <a:pt x="1491510" y="2309080"/>
                  <a:pt x="1544317" y="2211651"/>
                </a:cubicBezTo>
                <a:cubicBezTo>
                  <a:pt x="1559573" y="2174088"/>
                  <a:pt x="1573655" y="2128308"/>
                  <a:pt x="1612380" y="2097788"/>
                </a:cubicBezTo>
                <a:cubicBezTo>
                  <a:pt x="1612380" y="2097788"/>
                  <a:pt x="1619421" y="2097788"/>
                  <a:pt x="1619421" y="2090745"/>
                </a:cubicBezTo>
                <a:cubicBezTo>
                  <a:pt x="1619421" y="2037922"/>
                  <a:pt x="1672228" y="2015619"/>
                  <a:pt x="1694525" y="1978056"/>
                </a:cubicBezTo>
                <a:cubicBezTo>
                  <a:pt x="1717994" y="1932276"/>
                  <a:pt x="1755546" y="1894713"/>
                  <a:pt x="1769628" y="1848933"/>
                </a:cubicBezTo>
                <a:cubicBezTo>
                  <a:pt x="1784883" y="1826630"/>
                  <a:pt x="1808353" y="1819587"/>
                  <a:pt x="1808353" y="1789067"/>
                </a:cubicBezTo>
                <a:cubicBezTo>
                  <a:pt x="1830650" y="1789067"/>
                  <a:pt x="1815394" y="1811370"/>
                  <a:pt x="1830650" y="1811370"/>
                </a:cubicBezTo>
                <a:cubicBezTo>
                  <a:pt x="1859987" y="1782024"/>
                  <a:pt x="1890498" y="1744461"/>
                  <a:pt x="1936264" y="1729201"/>
                </a:cubicBezTo>
                <a:lnTo>
                  <a:pt x="1943305" y="1720984"/>
                </a:lnTo>
                <a:cubicBezTo>
                  <a:pt x="1965601" y="1676378"/>
                  <a:pt x="2011368" y="1645859"/>
                  <a:pt x="2048919" y="1615339"/>
                </a:cubicBezTo>
                <a:cubicBezTo>
                  <a:pt x="2154534" y="1502650"/>
                  <a:pt x="2260148" y="1382918"/>
                  <a:pt x="2388059" y="1292532"/>
                </a:cubicBezTo>
                <a:cubicBezTo>
                  <a:pt x="2463162" y="1239709"/>
                  <a:pt x="2538266" y="1171626"/>
                  <a:pt x="2613370" y="1118803"/>
                </a:cubicBezTo>
                <a:cubicBezTo>
                  <a:pt x="2688473" y="1058937"/>
                  <a:pt x="2771791" y="1013157"/>
                  <a:pt x="2846895" y="960334"/>
                </a:cubicBezTo>
                <a:cubicBezTo>
                  <a:pt x="2892661" y="938031"/>
                  <a:pt x="2937254" y="907511"/>
                  <a:pt x="2983020" y="878165"/>
                </a:cubicBezTo>
                <a:cubicBezTo>
                  <a:pt x="3027613" y="854688"/>
                  <a:pt x="3073379" y="825342"/>
                  <a:pt x="3126186" y="810082"/>
                </a:cubicBezTo>
                <a:cubicBezTo>
                  <a:pt x="3141441" y="810082"/>
                  <a:pt x="3148482" y="801865"/>
                  <a:pt x="3155523" y="794822"/>
                </a:cubicBezTo>
                <a:cubicBezTo>
                  <a:pt x="3186034" y="772519"/>
                  <a:pt x="3208331" y="742000"/>
                  <a:pt x="3245882" y="749042"/>
                </a:cubicBezTo>
                <a:cubicBezTo>
                  <a:pt x="3284608" y="704436"/>
                  <a:pt x="3351497" y="719696"/>
                  <a:pt x="3382008" y="658656"/>
                </a:cubicBezTo>
                <a:cubicBezTo>
                  <a:pt x="3426600" y="644570"/>
                  <a:pt x="3464152" y="614050"/>
                  <a:pt x="3509918" y="605834"/>
                </a:cubicBezTo>
                <a:cubicBezTo>
                  <a:pt x="3532215" y="605834"/>
                  <a:pt x="3555685" y="598790"/>
                  <a:pt x="3585022" y="583531"/>
                </a:cubicBezTo>
                <a:cubicBezTo>
                  <a:pt x="3653085" y="553011"/>
                  <a:pt x="3721147" y="523665"/>
                  <a:pt x="3796251" y="501362"/>
                </a:cubicBezTo>
                <a:cubicBezTo>
                  <a:pt x="3856099" y="477885"/>
                  <a:pt x="3924161" y="455582"/>
                  <a:pt x="3992224" y="433279"/>
                </a:cubicBezTo>
                <a:cubicBezTo>
                  <a:pt x="4060287" y="409802"/>
                  <a:pt x="4127176" y="395716"/>
                  <a:pt x="4195239" y="365196"/>
                </a:cubicBezTo>
                <a:cubicBezTo>
                  <a:pt x="4232790" y="349936"/>
                  <a:pt x="4278557" y="342893"/>
                  <a:pt x="4323149" y="319416"/>
                </a:cubicBezTo>
                <a:cubicBezTo>
                  <a:pt x="4346619" y="312373"/>
                  <a:pt x="4368916" y="312373"/>
                  <a:pt x="4399426" y="305330"/>
                </a:cubicBezTo>
                <a:cubicBezTo>
                  <a:pt x="4444019" y="290070"/>
                  <a:pt x="4496826" y="281853"/>
                  <a:pt x="4541419" y="259550"/>
                </a:cubicBezTo>
                <a:cubicBezTo>
                  <a:pt x="4580144" y="252507"/>
                  <a:pt x="4609482" y="244290"/>
                  <a:pt x="4647033" y="237247"/>
                </a:cubicBezTo>
                <a:cubicBezTo>
                  <a:pt x="4865303" y="184424"/>
                  <a:pt x="5083573" y="131601"/>
                  <a:pt x="5310057" y="86995"/>
                </a:cubicBezTo>
                <a:cubicBezTo>
                  <a:pt x="5422712" y="56475"/>
                  <a:pt x="5543582" y="34172"/>
                  <a:pt x="5656238" y="25955"/>
                </a:cubicBezTo>
                <a:cubicBezTo>
                  <a:pt x="5754811" y="10695"/>
                  <a:pt x="5845170" y="10695"/>
                  <a:pt x="5942570" y="3652"/>
                </a:cubicBezTo>
                <a:cubicBezTo>
                  <a:pt x="5984229" y="-456"/>
                  <a:pt x="6025594" y="-456"/>
                  <a:pt x="6066960" y="571"/>
                </a:cubicBez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 marL="0" indent="0">
              <a:buNone/>
              <a:defRPr sz="21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2126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eaknes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966712" y="1535367"/>
            <a:ext cx="4785878" cy="4181987"/>
          </a:xfrm>
          <a:custGeom>
            <a:avLst/>
            <a:gdLst>
              <a:gd name="connsiteX0" fmla="*/ 3936695 w 9569264"/>
              <a:gd name="connsiteY0" fmla="*/ 7760371 h 8363974"/>
              <a:gd name="connsiteX1" fmla="*/ 3963630 w 9569264"/>
              <a:gd name="connsiteY1" fmla="*/ 7814239 h 8363974"/>
              <a:gd name="connsiteX2" fmla="*/ 4002997 w 9569264"/>
              <a:gd name="connsiteY2" fmla="*/ 7867072 h 8363974"/>
              <a:gd name="connsiteX3" fmla="*/ 3936695 w 9569264"/>
              <a:gd name="connsiteY3" fmla="*/ 7760371 h 8363974"/>
              <a:gd name="connsiteX4" fmla="*/ 5160178 w 9569264"/>
              <a:gd name="connsiteY4" fmla="*/ 5653300 h 8363974"/>
              <a:gd name="connsiteX5" fmla="*/ 5140494 w 9569264"/>
              <a:gd name="connsiteY5" fmla="*/ 5672982 h 8363974"/>
              <a:gd name="connsiteX6" fmla="*/ 5140494 w 9569264"/>
              <a:gd name="connsiteY6" fmla="*/ 5692665 h 8363974"/>
              <a:gd name="connsiteX7" fmla="*/ 5140494 w 9569264"/>
              <a:gd name="connsiteY7" fmla="*/ 5839766 h 8363974"/>
              <a:gd name="connsiteX8" fmla="*/ 5160178 w 9569264"/>
              <a:gd name="connsiteY8" fmla="*/ 5952682 h 8363974"/>
              <a:gd name="connsiteX9" fmla="*/ 5179861 w 9569264"/>
              <a:gd name="connsiteY9" fmla="*/ 6065598 h 8363974"/>
              <a:gd name="connsiteX10" fmla="*/ 5200581 w 9569264"/>
              <a:gd name="connsiteY10" fmla="*/ 5945431 h 8363974"/>
              <a:gd name="connsiteX11" fmla="*/ 5187113 w 9569264"/>
              <a:gd name="connsiteY11" fmla="*/ 5772432 h 8363974"/>
              <a:gd name="connsiteX12" fmla="*/ 5166394 w 9569264"/>
              <a:gd name="connsiteY12" fmla="*/ 5713384 h 8363974"/>
              <a:gd name="connsiteX13" fmla="*/ 5160178 w 9569264"/>
              <a:gd name="connsiteY13" fmla="*/ 5679198 h 8363974"/>
              <a:gd name="connsiteX14" fmla="*/ 5160178 w 9569264"/>
              <a:gd name="connsiteY14" fmla="*/ 5653300 h 8363974"/>
              <a:gd name="connsiteX15" fmla="*/ 1595398 w 9569264"/>
              <a:gd name="connsiteY15" fmla="*/ 5626366 h 8363974"/>
              <a:gd name="connsiteX16" fmla="*/ 1622333 w 9569264"/>
              <a:gd name="connsiteY16" fmla="*/ 5892598 h 8363974"/>
              <a:gd name="connsiteX17" fmla="*/ 1616117 w 9569264"/>
              <a:gd name="connsiteY17" fmla="*/ 5746534 h 8363974"/>
              <a:gd name="connsiteX18" fmla="*/ 1608865 w 9569264"/>
              <a:gd name="connsiteY18" fmla="*/ 5699916 h 8363974"/>
              <a:gd name="connsiteX19" fmla="*/ 1595398 w 9569264"/>
              <a:gd name="connsiteY19" fmla="*/ 5626366 h 8363974"/>
              <a:gd name="connsiteX20" fmla="*/ 1536347 w 9569264"/>
              <a:gd name="connsiteY20" fmla="*/ 5426432 h 8363974"/>
              <a:gd name="connsiteX21" fmla="*/ 1522879 w 9569264"/>
              <a:gd name="connsiteY21" fmla="*/ 5493768 h 8363974"/>
              <a:gd name="connsiteX22" fmla="*/ 1515628 w 9569264"/>
              <a:gd name="connsiteY22" fmla="*/ 5552816 h 8363974"/>
              <a:gd name="connsiteX23" fmla="*/ 1503196 w 9569264"/>
              <a:gd name="connsiteY23" fmla="*/ 5620150 h 8363974"/>
              <a:gd name="connsiteX24" fmla="*/ 1503196 w 9569264"/>
              <a:gd name="connsiteY24" fmla="*/ 5699916 h 8363974"/>
              <a:gd name="connsiteX25" fmla="*/ 1503196 w 9569264"/>
              <a:gd name="connsiteY25" fmla="*/ 5772432 h 8363974"/>
              <a:gd name="connsiteX26" fmla="*/ 1503196 w 9569264"/>
              <a:gd name="connsiteY26" fmla="*/ 5785898 h 8363974"/>
              <a:gd name="connsiteX27" fmla="*/ 1476261 w 9569264"/>
              <a:gd name="connsiteY27" fmla="*/ 5885347 h 8363974"/>
              <a:gd name="connsiteX28" fmla="*/ 1489728 w 9569264"/>
              <a:gd name="connsiteY28" fmla="*/ 6025197 h 8363974"/>
              <a:gd name="connsiteX29" fmla="*/ 1509412 w 9569264"/>
              <a:gd name="connsiteY29" fmla="*/ 6204412 h 8363974"/>
              <a:gd name="connsiteX30" fmla="*/ 1509412 w 9569264"/>
              <a:gd name="connsiteY30" fmla="*/ 6264496 h 8363974"/>
              <a:gd name="connsiteX31" fmla="*/ 1515628 w 9569264"/>
              <a:gd name="connsiteY31" fmla="*/ 6371196 h 8363974"/>
              <a:gd name="connsiteX32" fmla="*/ 1515628 w 9569264"/>
              <a:gd name="connsiteY32" fmla="*/ 6390878 h 8363974"/>
              <a:gd name="connsiteX33" fmla="*/ 1509412 w 9569264"/>
              <a:gd name="connsiteY33" fmla="*/ 6443710 h 8363974"/>
              <a:gd name="connsiteX34" fmla="*/ 1536347 w 9569264"/>
              <a:gd name="connsiteY34" fmla="*/ 6437495 h 8363974"/>
              <a:gd name="connsiteX35" fmla="*/ 1536347 w 9569264"/>
              <a:gd name="connsiteY35" fmla="*/ 6497579 h 8363974"/>
              <a:gd name="connsiteX36" fmla="*/ 1536347 w 9569264"/>
              <a:gd name="connsiteY36" fmla="*/ 6530728 h 8363974"/>
              <a:gd name="connsiteX37" fmla="*/ 1542563 w 9569264"/>
              <a:gd name="connsiteY37" fmla="*/ 6616710 h 8363974"/>
              <a:gd name="connsiteX38" fmla="*/ 1549815 w 9569264"/>
              <a:gd name="connsiteY38" fmla="*/ 6670578 h 8363974"/>
              <a:gd name="connsiteX39" fmla="*/ 1562246 w 9569264"/>
              <a:gd name="connsiteY39" fmla="*/ 6670578 h 8363974"/>
              <a:gd name="connsiteX40" fmla="*/ 1569498 w 9569264"/>
              <a:gd name="connsiteY40" fmla="*/ 6690261 h 8363974"/>
              <a:gd name="connsiteX41" fmla="*/ 1575714 w 9569264"/>
              <a:gd name="connsiteY41" fmla="*/ 6750344 h 8363974"/>
              <a:gd name="connsiteX42" fmla="*/ 1569498 w 9569264"/>
              <a:gd name="connsiteY42" fmla="*/ 6822859 h 8363974"/>
              <a:gd name="connsiteX43" fmla="*/ 1489728 w 9569264"/>
              <a:gd name="connsiteY43" fmla="*/ 6517262 h 8363974"/>
              <a:gd name="connsiteX44" fmla="*/ 1476261 w 9569264"/>
              <a:gd name="connsiteY44" fmla="*/ 6603243 h 8363974"/>
              <a:gd name="connsiteX45" fmla="*/ 1503196 w 9569264"/>
              <a:gd name="connsiteY45" fmla="*/ 6803176 h 8363974"/>
              <a:gd name="connsiteX46" fmla="*/ 1556030 w 9569264"/>
              <a:gd name="connsiteY46" fmla="*/ 7102559 h 8363974"/>
              <a:gd name="connsiteX47" fmla="*/ 1575714 w 9569264"/>
              <a:gd name="connsiteY47" fmla="*/ 7149176 h 8363974"/>
              <a:gd name="connsiteX48" fmla="*/ 1602649 w 9569264"/>
              <a:gd name="connsiteY48" fmla="*/ 7069410 h 8363974"/>
              <a:gd name="connsiteX49" fmla="*/ 1569498 w 9569264"/>
              <a:gd name="connsiteY49" fmla="*/ 6876728 h 8363974"/>
              <a:gd name="connsiteX50" fmla="*/ 1589182 w 9569264"/>
              <a:gd name="connsiteY50" fmla="*/ 6830110 h 8363974"/>
              <a:gd name="connsiteX51" fmla="*/ 1602649 w 9569264"/>
              <a:gd name="connsiteY51" fmla="*/ 6863260 h 8363974"/>
              <a:gd name="connsiteX52" fmla="*/ 1616117 w 9569264"/>
              <a:gd name="connsiteY52" fmla="*/ 6976176 h 8363974"/>
              <a:gd name="connsiteX53" fmla="*/ 1642016 w 9569264"/>
              <a:gd name="connsiteY53" fmla="*/ 7049726 h 8363974"/>
              <a:gd name="connsiteX54" fmla="*/ 1742505 w 9569264"/>
              <a:gd name="connsiteY54" fmla="*/ 6890194 h 8363974"/>
              <a:gd name="connsiteX55" fmla="*/ 1742505 w 9569264"/>
              <a:gd name="connsiteY55" fmla="*/ 6849793 h 8363974"/>
              <a:gd name="connsiteX56" fmla="*/ 1709354 w 9569264"/>
              <a:gd name="connsiteY56" fmla="*/ 6630177 h 8363974"/>
              <a:gd name="connsiteX57" fmla="*/ 1676203 w 9569264"/>
              <a:gd name="connsiteY57" fmla="*/ 6384663 h 8363974"/>
              <a:gd name="connsiteX58" fmla="*/ 1622333 w 9569264"/>
              <a:gd name="connsiteY58" fmla="*/ 6091496 h 8363974"/>
              <a:gd name="connsiteX59" fmla="*/ 1562246 w 9569264"/>
              <a:gd name="connsiteY59" fmla="*/ 5612899 h 8363974"/>
              <a:gd name="connsiteX60" fmla="*/ 1536347 w 9569264"/>
              <a:gd name="connsiteY60" fmla="*/ 5426432 h 8363974"/>
              <a:gd name="connsiteX61" fmla="*/ 5133243 w 9569264"/>
              <a:gd name="connsiteY61" fmla="*/ 5373600 h 8363974"/>
              <a:gd name="connsiteX62" fmla="*/ 5119775 w 9569264"/>
              <a:gd name="connsiteY62" fmla="*/ 5447151 h 8363974"/>
              <a:gd name="connsiteX63" fmla="*/ 5140494 w 9569264"/>
              <a:gd name="connsiteY63" fmla="*/ 5546600 h 8363974"/>
              <a:gd name="connsiteX64" fmla="*/ 5153962 w 9569264"/>
              <a:gd name="connsiteY64" fmla="*/ 5552816 h 8363974"/>
              <a:gd name="connsiteX65" fmla="*/ 5160178 w 9569264"/>
              <a:gd name="connsiteY65" fmla="*/ 5540384 h 8363974"/>
              <a:gd name="connsiteX66" fmla="*/ 5153962 w 9569264"/>
              <a:gd name="connsiteY66" fmla="*/ 5499983 h 8363974"/>
              <a:gd name="connsiteX67" fmla="*/ 5133243 w 9569264"/>
              <a:gd name="connsiteY67" fmla="*/ 5373600 h 8363974"/>
              <a:gd name="connsiteX68" fmla="*/ 9136239 w 9569264"/>
              <a:gd name="connsiteY68" fmla="*/ 0 h 8363974"/>
              <a:gd name="connsiteX69" fmla="*/ 9182858 w 9569264"/>
              <a:gd name="connsiteY69" fmla="*/ 14762 h 8363974"/>
              <a:gd name="connsiteX70" fmla="*/ 9209793 w 9569264"/>
              <a:gd name="connsiteY70" fmla="*/ 14762 h 8363974"/>
              <a:gd name="connsiteX71" fmla="*/ 9262628 w 9569264"/>
              <a:gd name="connsiteY71" fmla="*/ 7510 h 8363974"/>
              <a:gd name="connsiteX72" fmla="*/ 9415951 w 9569264"/>
              <a:gd name="connsiteY72" fmla="*/ 74845 h 8363974"/>
              <a:gd name="connsiteX73" fmla="*/ 9468786 w 9569264"/>
              <a:gd name="connsiteY73" fmla="*/ 127678 h 8363974"/>
              <a:gd name="connsiteX74" fmla="*/ 9495721 w 9569264"/>
              <a:gd name="connsiteY74" fmla="*/ 174294 h 8363974"/>
              <a:gd name="connsiteX75" fmla="*/ 9528872 w 9569264"/>
              <a:gd name="connsiteY75" fmla="*/ 273743 h 8363974"/>
              <a:gd name="connsiteX76" fmla="*/ 9562024 w 9569264"/>
              <a:gd name="connsiteY76" fmla="*/ 393910 h 8363974"/>
              <a:gd name="connsiteX77" fmla="*/ 9548556 w 9569264"/>
              <a:gd name="connsiteY77" fmla="*/ 553443 h 8363974"/>
              <a:gd name="connsiteX78" fmla="*/ 9495721 w 9569264"/>
              <a:gd name="connsiteY78" fmla="*/ 773059 h 8363974"/>
              <a:gd name="connsiteX79" fmla="*/ 9429419 w 9569264"/>
              <a:gd name="connsiteY79" fmla="*/ 938807 h 8363974"/>
              <a:gd name="connsiteX80" fmla="*/ 9322714 w 9569264"/>
              <a:gd name="connsiteY80" fmla="*/ 1144956 h 8363974"/>
              <a:gd name="connsiteX81" fmla="*/ 9143491 w 9569264"/>
              <a:gd name="connsiteY81" fmla="*/ 1397721 h 8363974"/>
              <a:gd name="connsiteX82" fmla="*/ 9036786 w 9569264"/>
              <a:gd name="connsiteY82" fmla="*/ 1543787 h 8363974"/>
              <a:gd name="connsiteX83" fmla="*/ 8937332 w 9569264"/>
              <a:gd name="connsiteY83" fmla="*/ 1716786 h 8363974"/>
              <a:gd name="connsiteX84" fmla="*/ 8871030 w 9569264"/>
              <a:gd name="connsiteY84" fmla="*/ 1823486 h 8363974"/>
              <a:gd name="connsiteX85" fmla="*/ 8797476 w 9569264"/>
              <a:gd name="connsiteY85" fmla="*/ 1936402 h 8363974"/>
              <a:gd name="connsiteX86" fmla="*/ 8784008 w 9569264"/>
              <a:gd name="connsiteY86" fmla="*/ 1956085 h 8363974"/>
              <a:gd name="connsiteX87" fmla="*/ 8737390 w 9569264"/>
              <a:gd name="connsiteY87" fmla="*/ 2035851 h 8363974"/>
              <a:gd name="connsiteX88" fmla="*/ 8711490 w 9569264"/>
              <a:gd name="connsiteY88" fmla="*/ 2088683 h 8363974"/>
              <a:gd name="connsiteX89" fmla="*/ 8624469 w 9569264"/>
              <a:gd name="connsiteY89" fmla="*/ 2208850 h 8363974"/>
              <a:gd name="connsiteX90" fmla="*/ 8531231 w 9569264"/>
              <a:gd name="connsiteY90" fmla="*/ 2401532 h 8363974"/>
              <a:gd name="connsiteX91" fmla="*/ 8505332 w 9569264"/>
              <a:gd name="connsiteY91" fmla="*/ 2488550 h 8363974"/>
              <a:gd name="connsiteX92" fmla="*/ 8425562 w 9569264"/>
              <a:gd name="connsiteY92" fmla="*/ 2634615 h 8363974"/>
              <a:gd name="connsiteX93" fmla="*/ 8425562 w 9569264"/>
              <a:gd name="connsiteY93" fmla="*/ 2648082 h 8363974"/>
              <a:gd name="connsiteX94" fmla="*/ 8425562 w 9569264"/>
              <a:gd name="connsiteY94" fmla="*/ 2673981 h 8363974"/>
              <a:gd name="connsiteX95" fmla="*/ 8332325 w 9569264"/>
              <a:gd name="connsiteY95" fmla="*/ 2833513 h 8363974"/>
              <a:gd name="connsiteX96" fmla="*/ 8305389 w 9569264"/>
              <a:gd name="connsiteY96" fmla="*/ 2887381 h 8363974"/>
              <a:gd name="connsiteX97" fmla="*/ 8252555 w 9569264"/>
              <a:gd name="connsiteY97" fmla="*/ 3046914 h 8363974"/>
              <a:gd name="connsiteX98" fmla="*/ 8185217 w 9569264"/>
              <a:gd name="connsiteY98" fmla="*/ 3166045 h 8363974"/>
              <a:gd name="connsiteX99" fmla="*/ 8112699 w 9569264"/>
              <a:gd name="connsiteY99" fmla="*/ 3352511 h 8363974"/>
              <a:gd name="connsiteX100" fmla="*/ 8058828 w 9569264"/>
              <a:gd name="connsiteY100" fmla="*/ 3451960 h 8363974"/>
              <a:gd name="connsiteX101" fmla="*/ 8032929 w 9569264"/>
              <a:gd name="connsiteY101" fmla="*/ 3512044 h 8363974"/>
              <a:gd name="connsiteX102" fmla="*/ 7966627 w 9569264"/>
              <a:gd name="connsiteY102" fmla="*/ 3685043 h 8363974"/>
              <a:gd name="connsiteX103" fmla="*/ 7945907 w 9569264"/>
              <a:gd name="connsiteY103" fmla="*/ 3711977 h 8363974"/>
              <a:gd name="connsiteX104" fmla="*/ 7926223 w 9569264"/>
              <a:gd name="connsiteY104" fmla="*/ 3751342 h 8363974"/>
              <a:gd name="connsiteX105" fmla="*/ 7945907 w 9569264"/>
              <a:gd name="connsiteY105" fmla="*/ 3771025 h 8363974"/>
              <a:gd name="connsiteX106" fmla="*/ 7966627 w 9569264"/>
              <a:gd name="connsiteY106" fmla="*/ 3804175 h 8363974"/>
              <a:gd name="connsiteX107" fmla="*/ 7879605 w 9569264"/>
              <a:gd name="connsiteY107" fmla="*/ 4004108 h 8363974"/>
              <a:gd name="connsiteX108" fmla="*/ 7840237 w 9569264"/>
              <a:gd name="connsiteY108" fmla="*/ 4110808 h 8363974"/>
              <a:gd name="connsiteX109" fmla="*/ 7747000 w 9569264"/>
              <a:gd name="connsiteY109" fmla="*/ 4316957 h 8363974"/>
              <a:gd name="connsiteX110" fmla="*/ 7680698 w 9569264"/>
              <a:gd name="connsiteY110" fmla="*/ 4449556 h 8363974"/>
              <a:gd name="connsiteX111" fmla="*/ 7673446 w 9569264"/>
              <a:gd name="connsiteY111" fmla="*/ 4469238 h 8363974"/>
              <a:gd name="connsiteX112" fmla="*/ 7653763 w 9569264"/>
              <a:gd name="connsiteY112" fmla="*/ 4523106 h 8363974"/>
              <a:gd name="connsiteX113" fmla="*/ 7640295 w 9569264"/>
              <a:gd name="connsiteY113" fmla="*/ 4556256 h 8363974"/>
              <a:gd name="connsiteX114" fmla="*/ 7567777 w 9569264"/>
              <a:gd name="connsiteY114" fmla="*/ 4675387 h 8363974"/>
              <a:gd name="connsiteX115" fmla="*/ 7527374 w 9569264"/>
              <a:gd name="connsiteY115" fmla="*/ 4715788 h 8363974"/>
              <a:gd name="connsiteX116" fmla="*/ 7500439 w 9569264"/>
              <a:gd name="connsiteY116" fmla="*/ 4768621 h 8363974"/>
              <a:gd name="connsiteX117" fmla="*/ 7467287 w 9569264"/>
              <a:gd name="connsiteY117" fmla="*/ 4842171 h 8363974"/>
              <a:gd name="connsiteX118" fmla="*/ 7374050 w 9569264"/>
              <a:gd name="connsiteY118" fmla="*/ 5007919 h 8363974"/>
              <a:gd name="connsiteX119" fmla="*/ 7280813 w 9569264"/>
              <a:gd name="connsiteY119" fmla="*/ 5174703 h 8363974"/>
              <a:gd name="connsiteX120" fmla="*/ 7227978 w 9569264"/>
              <a:gd name="connsiteY120" fmla="*/ 5260685 h 8363974"/>
              <a:gd name="connsiteX121" fmla="*/ 7161676 w 9569264"/>
              <a:gd name="connsiteY121" fmla="*/ 5367385 h 8363974"/>
              <a:gd name="connsiteX122" fmla="*/ 7121273 w 9569264"/>
              <a:gd name="connsiteY122" fmla="*/ 5447151 h 8363974"/>
              <a:gd name="connsiteX123" fmla="*/ 7108841 w 9569264"/>
              <a:gd name="connsiteY123" fmla="*/ 5493768 h 8363974"/>
              <a:gd name="connsiteX124" fmla="*/ 7101589 w 9569264"/>
              <a:gd name="connsiteY124" fmla="*/ 5573534 h 8363974"/>
              <a:gd name="connsiteX125" fmla="*/ 7074655 w 9569264"/>
              <a:gd name="connsiteY125" fmla="*/ 5606684 h 8363974"/>
              <a:gd name="connsiteX126" fmla="*/ 7088122 w 9569264"/>
              <a:gd name="connsiteY126" fmla="*/ 5526918 h 8363974"/>
              <a:gd name="connsiteX127" fmla="*/ 7041503 w 9569264"/>
              <a:gd name="connsiteY127" fmla="*/ 5587001 h 8363974"/>
              <a:gd name="connsiteX128" fmla="*/ 6949301 w 9569264"/>
              <a:gd name="connsiteY128" fmla="*/ 5779683 h 8363974"/>
              <a:gd name="connsiteX129" fmla="*/ 6928582 w 9569264"/>
              <a:gd name="connsiteY129" fmla="*/ 5965114 h 8363974"/>
              <a:gd name="connsiteX130" fmla="*/ 6922367 w 9569264"/>
              <a:gd name="connsiteY130" fmla="*/ 5992048 h 8363974"/>
              <a:gd name="connsiteX131" fmla="*/ 6735891 w 9569264"/>
              <a:gd name="connsiteY131" fmla="*/ 6318364 h 8363974"/>
              <a:gd name="connsiteX132" fmla="*/ 6430280 w 9569264"/>
              <a:gd name="connsiteY132" fmla="*/ 6796961 h 8363974"/>
              <a:gd name="connsiteX133" fmla="*/ 6284208 w 9569264"/>
              <a:gd name="connsiteY133" fmla="*/ 7036260 h 8363974"/>
              <a:gd name="connsiteX134" fmla="*/ 6204438 w 9569264"/>
              <a:gd name="connsiteY134" fmla="*/ 7155391 h 8363974"/>
              <a:gd name="connsiteX135" fmla="*/ 6137100 w 9569264"/>
              <a:gd name="connsiteY135" fmla="*/ 7262092 h 8363974"/>
              <a:gd name="connsiteX136" fmla="*/ 6010711 w 9569264"/>
              <a:gd name="connsiteY136" fmla="*/ 7454774 h 8363974"/>
              <a:gd name="connsiteX137" fmla="*/ 5771401 w 9569264"/>
              <a:gd name="connsiteY137" fmla="*/ 7727222 h 8363974"/>
              <a:gd name="connsiteX138" fmla="*/ 5545560 w 9569264"/>
              <a:gd name="connsiteY138" fmla="*/ 7900221 h 8363974"/>
              <a:gd name="connsiteX139" fmla="*/ 5393272 w 9569264"/>
              <a:gd name="connsiteY139" fmla="*/ 8006921 h 8363974"/>
              <a:gd name="connsiteX140" fmla="*/ 5379804 w 9569264"/>
              <a:gd name="connsiteY140" fmla="*/ 8033855 h 8363974"/>
              <a:gd name="connsiteX141" fmla="*/ 5346653 w 9569264"/>
              <a:gd name="connsiteY141" fmla="*/ 8059754 h 8363974"/>
              <a:gd name="connsiteX142" fmla="*/ 5333185 w 9569264"/>
              <a:gd name="connsiteY142" fmla="*/ 8067005 h 8363974"/>
              <a:gd name="connsiteX143" fmla="*/ 5233732 w 9569264"/>
              <a:gd name="connsiteY143" fmla="*/ 8119837 h 8363974"/>
              <a:gd name="connsiteX144" fmla="*/ 5187113 w 9569264"/>
              <a:gd name="connsiteY144" fmla="*/ 8213070 h 8363974"/>
              <a:gd name="connsiteX145" fmla="*/ 5133243 w 9569264"/>
              <a:gd name="connsiteY145" fmla="*/ 8273154 h 8363974"/>
              <a:gd name="connsiteX146" fmla="*/ 5020322 w 9569264"/>
              <a:gd name="connsiteY146" fmla="*/ 8279370 h 8363974"/>
              <a:gd name="connsiteX147" fmla="*/ 4993386 w 9569264"/>
              <a:gd name="connsiteY147" fmla="*/ 8279370 h 8363974"/>
              <a:gd name="connsiteX148" fmla="*/ 4946768 w 9569264"/>
              <a:gd name="connsiteY148" fmla="*/ 8299052 h 8363974"/>
              <a:gd name="connsiteX149" fmla="*/ 4901185 w 9569264"/>
              <a:gd name="connsiteY149" fmla="*/ 8319770 h 8363974"/>
              <a:gd name="connsiteX150" fmla="*/ 4767544 w 9569264"/>
              <a:gd name="connsiteY150" fmla="*/ 8286621 h 8363974"/>
              <a:gd name="connsiteX151" fmla="*/ 4654623 w 9569264"/>
              <a:gd name="connsiteY151" fmla="*/ 8252436 h 8363974"/>
              <a:gd name="connsiteX152" fmla="*/ 4422566 w 9569264"/>
              <a:gd name="connsiteY152" fmla="*/ 8199603 h 8363974"/>
              <a:gd name="connsiteX153" fmla="*/ 4216407 w 9569264"/>
              <a:gd name="connsiteY153" fmla="*/ 8139520 h 8363974"/>
              <a:gd name="connsiteX154" fmla="*/ 3969846 w 9569264"/>
              <a:gd name="connsiteY154" fmla="*/ 7987238 h 8363974"/>
              <a:gd name="connsiteX155" fmla="*/ 3956378 w 9569264"/>
              <a:gd name="connsiteY155" fmla="*/ 7966520 h 8363974"/>
              <a:gd name="connsiteX156" fmla="*/ 3896292 w 9569264"/>
              <a:gd name="connsiteY156" fmla="*/ 7873287 h 8363974"/>
              <a:gd name="connsiteX157" fmla="*/ 3856925 w 9569264"/>
              <a:gd name="connsiteY157" fmla="*/ 7793520 h 8363974"/>
              <a:gd name="connsiteX158" fmla="*/ 3856925 w 9569264"/>
              <a:gd name="connsiteY158" fmla="*/ 7781090 h 8363974"/>
              <a:gd name="connsiteX159" fmla="*/ 3796838 w 9569264"/>
              <a:gd name="connsiteY159" fmla="*/ 7627772 h 8363974"/>
              <a:gd name="connsiteX160" fmla="*/ 3763687 w 9569264"/>
              <a:gd name="connsiteY160" fmla="*/ 7514857 h 8363974"/>
              <a:gd name="connsiteX161" fmla="*/ 3810306 w 9569264"/>
              <a:gd name="connsiteY161" fmla="*/ 7594623 h 8363974"/>
              <a:gd name="connsiteX162" fmla="*/ 3803054 w 9569264"/>
              <a:gd name="connsiteY162" fmla="*/ 7548006 h 8363974"/>
              <a:gd name="connsiteX163" fmla="*/ 3756435 w 9569264"/>
              <a:gd name="connsiteY163" fmla="*/ 7388474 h 8363974"/>
              <a:gd name="connsiteX164" fmla="*/ 3744004 w 9569264"/>
              <a:gd name="connsiteY164" fmla="*/ 7289026 h 8363974"/>
              <a:gd name="connsiteX165" fmla="*/ 3730536 w 9569264"/>
              <a:gd name="connsiteY165" fmla="*/ 7248624 h 8363974"/>
              <a:gd name="connsiteX166" fmla="*/ 3723284 w 9569264"/>
              <a:gd name="connsiteY166" fmla="*/ 7228942 h 8363974"/>
              <a:gd name="connsiteX167" fmla="*/ 3670450 w 9569264"/>
              <a:gd name="connsiteY167" fmla="*/ 6969960 h 8363974"/>
              <a:gd name="connsiteX168" fmla="*/ 3617615 w 9569264"/>
              <a:gd name="connsiteY168" fmla="*/ 6649860 h 8363974"/>
              <a:gd name="connsiteX169" fmla="*/ 3584464 w 9569264"/>
              <a:gd name="connsiteY169" fmla="*/ 6390878 h 8363974"/>
              <a:gd name="connsiteX170" fmla="*/ 3570996 w 9569264"/>
              <a:gd name="connsiteY170" fmla="*/ 6311112 h 8363974"/>
              <a:gd name="connsiteX171" fmla="*/ 3544061 w 9569264"/>
              <a:gd name="connsiteY171" fmla="*/ 6044880 h 8363974"/>
              <a:gd name="connsiteX172" fmla="*/ 3524378 w 9569264"/>
              <a:gd name="connsiteY172" fmla="*/ 5906066 h 8363974"/>
              <a:gd name="connsiteX173" fmla="*/ 3517126 w 9569264"/>
              <a:gd name="connsiteY173" fmla="*/ 5859449 h 8363974"/>
              <a:gd name="connsiteX174" fmla="*/ 3504694 w 9569264"/>
              <a:gd name="connsiteY174" fmla="*/ 5679198 h 8363974"/>
              <a:gd name="connsiteX175" fmla="*/ 3483975 w 9569264"/>
              <a:gd name="connsiteY175" fmla="*/ 5499983 h 8363974"/>
              <a:gd name="connsiteX176" fmla="*/ 3464291 w 9569264"/>
              <a:gd name="connsiteY176" fmla="*/ 5447151 h 8363974"/>
              <a:gd name="connsiteX177" fmla="*/ 3458075 w 9569264"/>
              <a:gd name="connsiteY177" fmla="*/ 5414002 h 8363974"/>
              <a:gd name="connsiteX178" fmla="*/ 3450824 w 9569264"/>
              <a:gd name="connsiteY178" fmla="*/ 5274152 h 8363974"/>
              <a:gd name="connsiteX179" fmla="*/ 3438392 w 9569264"/>
              <a:gd name="connsiteY179" fmla="*/ 5320768 h 8363974"/>
              <a:gd name="connsiteX180" fmla="*/ 3444608 w 9569264"/>
              <a:gd name="connsiteY180" fmla="*/ 5426432 h 8363974"/>
              <a:gd name="connsiteX181" fmla="*/ 3431140 w 9569264"/>
              <a:gd name="connsiteY181" fmla="*/ 5220284 h 8363974"/>
              <a:gd name="connsiteX182" fmla="*/ 3444608 w 9569264"/>
              <a:gd name="connsiteY182" fmla="*/ 5233751 h 8363974"/>
              <a:gd name="connsiteX183" fmla="*/ 3438392 w 9569264"/>
              <a:gd name="connsiteY183" fmla="*/ 5140518 h 8363974"/>
              <a:gd name="connsiteX184" fmla="*/ 3417672 w 9569264"/>
              <a:gd name="connsiteY184" fmla="*/ 4914686 h 8363974"/>
              <a:gd name="connsiteX185" fmla="*/ 3411457 w 9569264"/>
              <a:gd name="connsiteY185" fmla="*/ 4828704 h 8363974"/>
              <a:gd name="connsiteX186" fmla="*/ 3404205 w 9569264"/>
              <a:gd name="connsiteY186" fmla="*/ 4549005 h 8363974"/>
              <a:gd name="connsiteX187" fmla="*/ 3397989 w 9569264"/>
              <a:gd name="connsiteY187" fmla="*/ 4469238 h 8363974"/>
              <a:gd name="connsiteX188" fmla="*/ 3384521 w 9569264"/>
              <a:gd name="connsiteY188" fmla="*/ 4488921 h 8363974"/>
              <a:gd name="connsiteX189" fmla="*/ 3378306 w 9569264"/>
              <a:gd name="connsiteY189" fmla="*/ 4476490 h 8363974"/>
              <a:gd name="connsiteX190" fmla="*/ 3358622 w 9569264"/>
              <a:gd name="connsiteY190" fmla="*/ 4409155 h 8363974"/>
              <a:gd name="connsiteX191" fmla="*/ 3364838 w 9569264"/>
              <a:gd name="connsiteY191" fmla="*/ 4396724 h 8363974"/>
              <a:gd name="connsiteX192" fmla="*/ 3378306 w 9569264"/>
              <a:gd name="connsiteY192" fmla="*/ 4336640 h 8363974"/>
              <a:gd name="connsiteX193" fmla="*/ 3331687 w 9569264"/>
              <a:gd name="connsiteY193" fmla="*/ 4476490 h 8363974"/>
              <a:gd name="connsiteX194" fmla="*/ 3304751 w 9569264"/>
              <a:gd name="connsiteY194" fmla="*/ 4515855 h 8363974"/>
              <a:gd name="connsiteX195" fmla="*/ 3291284 w 9569264"/>
              <a:gd name="connsiteY195" fmla="*/ 4529322 h 8363974"/>
              <a:gd name="connsiteX196" fmla="*/ 3251917 w 9569264"/>
              <a:gd name="connsiteY196" fmla="*/ 4616340 h 8363974"/>
              <a:gd name="connsiteX197" fmla="*/ 3251917 w 9569264"/>
              <a:gd name="connsiteY197" fmla="*/ 4655705 h 8363974"/>
              <a:gd name="connsiteX198" fmla="*/ 3251917 w 9569264"/>
              <a:gd name="connsiteY198" fmla="*/ 4729255 h 8363974"/>
              <a:gd name="connsiteX199" fmla="*/ 3224982 w 9569264"/>
              <a:gd name="connsiteY199" fmla="*/ 4696106 h 8363974"/>
              <a:gd name="connsiteX200" fmla="*/ 3191831 w 9569264"/>
              <a:gd name="connsiteY200" fmla="*/ 4755154 h 8363974"/>
              <a:gd name="connsiteX201" fmla="*/ 3199082 w 9569264"/>
              <a:gd name="connsiteY201" fmla="*/ 4795555 h 8363974"/>
              <a:gd name="connsiteX202" fmla="*/ 3178363 w 9569264"/>
              <a:gd name="connsiteY202" fmla="*/ 4895003 h 8363974"/>
              <a:gd name="connsiteX203" fmla="*/ 3158679 w 9569264"/>
              <a:gd name="connsiteY203" fmla="*/ 4974770 h 8363974"/>
              <a:gd name="connsiteX204" fmla="*/ 3119312 w 9569264"/>
              <a:gd name="connsiteY204" fmla="*/ 5027602 h 8363974"/>
              <a:gd name="connsiteX205" fmla="*/ 3112061 w 9569264"/>
              <a:gd name="connsiteY205" fmla="*/ 5054536 h 8363974"/>
              <a:gd name="connsiteX206" fmla="*/ 3072694 w 9569264"/>
              <a:gd name="connsiteY206" fmla="*/ 5174703 h 8363974"/>
              <a:gd name="connsiteX207" fmla="*/ 3065442 w 9569264"/>
              <a:gd name="connsiteY207" fmla="*/ 5194386 h 8363974"/>
              <a:gd name="connsiteX208" fmla="*/ 3012607 w 9569264"/>
              <a:gd name="connsiteY208" fmla="*/ 5307301 h 8363974"/>
              <a:gd name="connsiteX209" fmla="*/ 2992924 w 9569264"/>
              <a:gd name="connsiteY209" fmla="*/ 5340451 h 8363974"/>
              <a:gd name="connsiteX210" fmla="*/ 2939053 w 9569264"/>
              <a:gd name="connsiteY210" fmla="*/ 5447151 h 8363974"/>
              <a:gd name="connsiteX211" fmla="*/ 2872751 w 9569264"/>
              <a:gd name="connsiteY211" fmla="*/ 5606684 h 8363974"/>
              <a:gd name="connsiteX212" fmla="*/ 2859283 w 9569264"/>
              <a:gd name="connsiteY212" fmla="*/ 5646048 h 8363974"/>
              <a:gd name="connsiteX213" fmla="*/ 2859283 w 9569264"/>
              <a:gd name="connsiteY213" fmla="*/ 5666767 h 8363974"/>
              <a:gd name="connsiteX214" fmla="*/ 2832348 w 9569264"/>
              <a:gd name="connsiteY214" fmla="*/ 5725815 h 8363974"/>
              <a:gd name="connsiteX215" fmla="*/ 2806449 w 9569264"/>
              <a:gd name="connsiteY215" fmla="*/ 5739282 h 8363974"/>
              <a:gd name="connsiteX216" fmla="*/ 2799197 w 9569264"/>
              <a:gd name="connsiteY216" fmla="*/ 5752749 h 8363974"/>
              <a:gd name="connsiteX217" fmla="*/ 2779514 w 9569264"/>
              <a:gd name="connsiteY217" fmla="*/ 5805581 h 8363974"/>
              <a:gd name="connsiteX218" fmla="*/ 2732895 w 9569264"/>
              <a:gd name="connsiteY218" fmla="*/ 5919533 h 8363974"/>
              <a:gd name="connsiteX219" fmla="*/ 2719427 w 9569264"/>
              <a:gd name="connsiteY219" fmla="*/ 5939216 h 8363974"/>
              <a:gd name="connsiteX220" fmla="*/ 2713211 w 9569264"/>
              <a:gd name="connsiteY220" fmla="*/ 5965114 h 8363974"/>
              <a:gd name="connsiteX221" fmla="*/ 2686276 w 9569264"/>
              <a:gd name="connsiteY221" fmla="*/ 6032448 h 8363974"/>
              <a:gd name="connsiteX222" fmla="*/ 2666593 w 9569264"/>
              <a:gd name="connsiteY222" fmla="*/ 6065598 h 8363974"/>
              <a:gd name="connsiteX223" fmla="*/ 2633441 w 9569264"/>
              <a:gd name="connsiteY223" fmla="*/ 6151580 h 8363974"/>
              <a:gd name="connsiteX224" fmla="*/ 2606506 w 9569264"/>
              <a:gd name="connsiteY224" fmla="*/ 6184730 h 8363974"/>
              <a:gd name="connsiteX225" fmla="*/ 2579571 w 9569264"/>
              <a:gd name="connsiteY225" fmla="*/ 6217879 h 8363974"/>
              <a:gd name="connsiteX226" fmla="*/ 2546420 w 9569264"/>
              <a:gd name="connsiteY226" fmla="*/ 6324580 h 8363974"/>
              <a:gd name="connsiteX227" fmla="*/ 2533988 w 9569264"/>
              <a:gd name="connsiteY227" fmla="*/ 6404346 h 8363974"/>
              <a:gd name="connsiteX228" fmla="*/ 2526736 w 9569264"/>
              <a:gd name="connsiteY228" fmla="*/ 6431280 h 8363974"/>
              <a:gd name="connsiteX229" fmla="*/ 2520521 w 9569264"/>
              <a:gd name="connsiteY229" fmla="*/ 6404346 h 8363974"/>
              <a:gd name="connsiteX230" fmla="*/ 2499801 w 9569264"/>
              <a:gd name="connsiteY230" fmla="*/ 6437495 h 8363974"/>
              <a:gd name="connsiteX231" fmla="*/ 2460434 w 9569264"/>
              <a:gd name="connsiteY231" fmla="*/ 6590812 h 8363974"/>
              <a:gd name="connsiteX232" fmla="*/ 2380664 w 9569264"/>
              <a:gd name="connsiteY232" fmla="*/ 6717195 h 8363974"/>
              <a:gd name="connsiteX233" fmla="*/ 2367197 w 9569264"/>
              <a:gd name="connsiteY233" fmla="*/ 6743093 h 8363974"/>
              <a:gd name="connsiteX234" fmla="*/ 2320578 w 9569264"/>
              <a:gd name="connsiteY234" fmla="*/ 6822859 h 8363974"/>
              <a:gd name="connsiteX235" fmla="*/ 2314362 w 9569264"/>
              <a:gd name="connsiteY235" fmla="*/ 6830110 h 8363974"/>
              <a:gd name="connsiteX236" fmla="*/ 2260492 w 9569264"/>
              <a:gd name="connsiteY236" fmla="*/ 6943026 h 8363974"/>
              <a:gd name="connsiteX237" fmla="*/ 2227340 w 9569264"/>
              <a:gd name="connsiteY237" fmla="*/ 6976176 h 8363974"/>
              <a:gd name="connsiteX238" fmla="*/ 2207657 w 9569264"/>
              <a:gd name="connsiteY238" fmla="*/ 7016577 h 8363974"/>
              <a:gd name="connsiteX239" fmla="*/ 2207657 w 9569264"/>
              <a:gd name="connsiteY239" fmla="*/ 7062158 h 8363974"/>
              <a:gd name="connsiteX240" fmla="*/ 2061585 w 9569264"/>
              <a:gd name="connsiteY240" fmla="*/ 7341858 h 8363974"/>
              <a:gd name="connsiteX241" fmla="*/ 1981815 w 9569264"/>
              <a:gd name="connsiteY241" fmla="*/ 7507606 h 8363974"/>
              <a:gd name="connsiteX242" fmla="*/ 1954880 w 9569264"/>
              <a:gd name="connsiteY242" fmla="*/ 7567689 h 8363974"/>
              <a:gd name="connsiteX243" fmla="*/ 1882362 w 9569264"/>
              <a:gd name="connsiteY243" fmla="*/ 7746904 h 8363974"/>
              <a:gd name="connsiteX244" fmla="*/ 1729038 w 9569264"/>
              <a:gd name="connsiteY244" fmla="*/ 8006921 h 8363974"/>
              <a:gd name="connsiteX245" fmla="*/ 1688635 w 9569264"/>
              <a:gd name="connsiteY245" fmla="*/ 8092903 h 8363974"/>
              <a:gd name="connsiteX246" fmla="*/ 1629585 w 9569264"/>
              <a:gd name="connsiteY246" fmla="*/ 8126052 h 8363974"/>
              <a:gd name="connsiteX247" fmla="*/ 1549815 w 9569264"/>
              <a:gd name="connsiteY247" fmla="*/ 8119837 h 8363974"/>
              <a:gd name="connsiteX248" fmla="*/ 1569498 w 9569264"/>
              <a:gd name="connsiteY248" fmla="*/ 8152986 h 8363974"/>
              <a:gd name="connsiteX249" fmla="*/ 1515628 w 9569264"/>
              <a:gd name="connsiteY249" fmla="*/ 8240004 h 8363974"/>
              <a:gd name="connsiteX250" fmla="*/ 1515628 w 9569264"/>
              <a:gd name="connsiteY250" fmla="*/ 8259687 h 8363974"/>
              <a:gd name="connsiteX251" fmla="*/ 1489728 w 9569264"/>
              <a:gd name="connsiteY251" fmla="*/ 8319770 h 8363974"/>
              <a:gd name="connsiteX252" fmla="*/ 1435858 w 9569264"/>
              <a:gd name="connsiteY252" fmla="*/ 8312519 h 8363974"/>
              <a:gd name="connsiteX253" fmla="*/ 1369555 w 9569264"/>
              <a:gd name="connsiteY253" fmla="*/ 8292836 h 8363974"/>
              <a:gd name="connsiteX254" fmla="*/ 1343656 w 9569264"/>
              <a:gd name="connsiteY254" fmla="*/ 8312519 h 8363974"/>
              <a:gd name="connsiteX255" fmla="*/ 1330189 w 9569264"/>
              <a:gd name="connsiteY255" fmla="*/ 8325986 h 8363974"/>
              <a:gd name="connsiteX256" fmla="*/ 1263886 w 9569264"/>
              <a:gd name="connsiteY256" fmla="*/ 8345668 h 8363974"/>
              <a:gd name="connsiteX257" fmla="*/ 1236951 w 9569264"/>
              <a:gd name="connsiteY257" fmla="*/ 8345668 h 8363974"/>
              <a:gd name="connsiteX258" fmla="*/ 1170649 w 9569264"/>
              <a:gd name="connsiteY258" fmla="*/ 8352920 h 8363974"/>
              <a:gd name="connsiteX259" fmla="*/ 1124030 w 9569264"/>
              <a:gd name="connsiteY259" fmla="*/ 8359136 h 8363974"/>
              <a:gd name="connsiteX260" fmla="*/ 1024577 w 9569264"/>
              <a:gd name="connsiteY260" fmla="*/ 8292836 h 8363974"/>
              <a:gd name="connsiteX261" fmla="*/ 871253 w 9569264"/>
              <a:gd name="connsiteY261" fmla="*/ 8193388 h 8363974"/>
              <a:gd name="connsiteX262" fmla="*/ 785267 w 9569264"/>
              <a:gd name="connsiteY262" fmla="*/ 8146771 h 8363974"/>
              <a:gd name="connsiteX263" fmla="*/ 725181 w 9569264"/>
              <a:gd name="connsiteY263" fmla="*/ 8073220 h 8363974"/>
              <a:gd name="connsiteX264" fmla="*/ 717929 w 9569264"/>
              <a:gd name="connsiteY264" fmla="*/ 8053538 h 8363974"/>
              <a:gd name="connsiteX265" fmla="*/ 612260 w 9569264"/>
              <a:gd name="connsiteY265" fmla="*/ 7919904 h 8363974"/>
              <a:gd name="connsiteX266" fmla="*/ 392634 w 9569264"/>
              <a:gd name="connsiteY266" fmla="*/ 7627772 h 8363974"/>
              <a:gd name="connsiteX267" fmla="*/ 365699 w 9569264"/>
              <a:gd name="connsiteY267" fmla="*/ 7574940 h 8363974"/>
              <a:gd name="connsiteX268" fmla="*/ 338763 w 9569264"/>
              <a:gd name="connsiteY268" fmla="*/ 7427839 h 8363974"/>
              <a:gd name="connsiteX269" fmla="*/ 418533 w 9569264"/>
              <a:gd name="connsiteY269" fmla="*/ 7600838 h 8363974"/>
              <a:gd name="connsiteX270" fmla="*/ 425785 w 9569264"/>
              <a:gd name="connsiteY270" fmla="*/ 7554222 h 8363974"/>
              <a:gd name="connsiteX271" fmla="*/ 412317 w 9569264"/>
              <a:gd name="connsiteY271" fmla="*/ 7521072 h 8363974"/>
              <a:gd name="connsiteX272" fmla="*/ 292145 w 9569264"/>
              <a:gd name="connsiteY272" fmla="*/ 7122242 h 8363974"/>
              <a:gd name="connsiteX273" fmla="*/ 206159 w 9569264"/>
              <a:gd name="connsiteY273" fmla="*/ 6690261 h 8363974"/>
              <a:gd name="connsiteX274" fmla="*/ 139856 w 9569264"/>
              <a:gd name="connsiteY274" fmla="*/ 6338046 h 8363974"/>
              <a:gd name="connsiteX275" fmla="*/ 106705 w 9569264"/>
              <a:gd name="connsiteY275" fmla="*/ 6085280 h 8363974"/>
              <a:gd name="connsiteX276" fmla="*/ 66303 w 9569264"/>
              <a:gd name="connsiteY276" fmla="*/ 5819048 h 8363974"/>
              <a:gd name="connsiteX277" fmla="*/ 66303 w 9569264"/>
              <a:gd name="connsiteY277" fmla="*/ 5733066 h 8363974"/>
              <a:gd name="connsiteX278" fmla="*/ 52835 w 9569264"/>
              <a:gd name="connsiteY278" fmla="*/ 5593216 h 8363974"/>
              <a:gd name="connsiteX279" fmla="*/ 33151 w 9569264"/>
              <a:gd name="connsiteY279" fmla="*/ 5353918 h 8363974"/>
              <a:gd name="connsiteX280" fmla="*/ 26935 w 9569264"/>
              <a:gd name="connsiteY280" fmla="*/ 5334236 h 8363974"/>
              <a:gd name="connsiteX281" fmla="*/ 46619 w 9569264"/>
              <a:gd name="connsiteY281" fmla="*/ 5606684 h 8363974"/>
              <a:gd name="connsiteX282" fmla="*/ 33151 w 9569264"/>
              <a:gd name="connsiteY282" fmla="*/ 5606684 h 8363974"/>
              <a:gd name="connsiteX283" fmla="*/ 19684 w 9569264"/>
              <a:gd name="connsiteY283" fmla="*/ 5360134 h 8363974"/>
              <a:gd name="connsiteX284" fmla="*/ 0 w 9569264"/>
              <a:gd name="connsiteY284" fmla="*/ 4901219 h 8363974"/>
              <a:gd name="connsiteX285" fmla="*/ 7252 w 9569264"/>
              <a:gd name="connsiteY285" fmla="*/ 4569723 h 8363974"/>
              <a:gd name="connsiteX286" fmla="*/ 7252 w 9569264"/>
              <a:gd name="connsiteY286" fmla="*/ 4290023 h 8363974"/>
              <a:gd name="connsiteX287" fmla="*/ 19684 w 9569264"/>
              <a:gd name="connsiteY287" fmla="*/ 4064192 h 8363974"/>
              <a:gd name="connsiteX288" fmla="*/ 19684 w 9569264"/>
              <a:gd name="connsiteY288" fmla="*/ 3910875 h 8363974"/>
              <a:gd name="connsiteX289" fmla="*/ 33151 w 9569264"/>
              <a:gd name="connsiteY289" fmla="*/ 3618744 h 8363974"/>
              <a:gd name="connsiteX290" fmla="*/ 46619 w 9569264"/>
              <a:gd name="connsiteY290" fmla="*/ 3412595 h 8363974"/>
              <a:gd name="connsiteX291" fmla="*/ 66303 w 9569264"/>
              <a:gd name="connsiteY291" fmla="*/ 3166045 h 8363974"/>
              <a:gd name="connsiteX292" fmla="*/ 106705 w 9569264"/>
              <a:gd name="connsiteY292" fmla="*/ 2654298 h 8363974"/>
              <a:gd name="connsiteX293" fmla="*/ 139856 w 9569264"/>
              <a:gd name="connsiteY293" fmla="*/ 2354916 h 8363974"/>
              <a:gd name="connsiteX294" fmla="*/ 153324 w 9569264"/>
              <a:gd name="connsiteY294" fmla="*/ 2235784 h 8363974"/>
              <a:gd name="connsiteX295" fmla="*/ 173008 w 9569264"/>
              <a:gd name="connsiteY295" fmla="*/ 2148767 h 8363974"/>
              <a:gd name="connsiteX296" fmla="*/ 192691 w 9569264"/>
              <a:gd name="connsiteY296" fmla="*/ 2008917 h 8363974"/>
              <a:gd name="connsiteX297" fmla="*/ 219626 w 9569264"/>
              <a:gd name="connsiteY297" fmla="*/ 1829702 h 8363974"/>
              <a:gd name="connsiteX298" fmla="*/ 239310 w 9569264"/>
              <a:gd name="connsiteY298" fmla="*/ 1709535 h 8363974"/>
              <a:gd name="connsiteX299" fmla="*/ 258993 w 9569264"/>
              <a:gd name="connsiteY299" fmla="*/ 1550002 h 8363974"/>
              <a:gd name="connsiteX300" fmla="*/ 312864 w 9569264"/>
              <a:gd name="connsiteY300" fmla="*/ 1310704 h 8363974"/>
              <a:gd name="connsiteX301" fmla="*/ 352231 w 9569264"/>
              <a:gd name="connsiteY301" fmla="*/ 1125273 h 8363974"/>
              <a:gd name="connsiteX302" fmla="*/ 398850 w 9569264"/>
              <a:gd name="connsiteY302" fmla="*/ 945022 h 8363974"/>
              <a:gd name="connsiteX303" fmla="*/ 445468 w 9569264"/>
              <a:gd name="connsiteY303" fmla="*/ 806208 h 8363974"/>
              <a:gd name="connsiteX304" fmla="*/ 485871 w 9569264"/>
              <a:gd name="connsiteY304" fmla="*/ 738873 h 8363974"/>
              <a:gd name="connsiteX305" fmla="*/ 492087 w 9569264"/>
              <a:gd name="connsiteY305" fmla="*/ 726442 h 8363974"/>
              <a:gd name="connsiteX306" fmla="*/ 505555 w 9569264"/>
              <a:gd name="connsiteY306" fmla="*/ 679826 h 8363974"/>
              <a:gd name="connsiteX307" fmla="*/ 585325 w 9569264"/>
              <a:gd name="connsiteY307" fmla="*/ 666359 h 8363974"/>
              <a:gd name="connsiteX308" fmla="*/ 684778 w 9569264"/>
              <a:gd name="connsiteY308" fmla="*/ 652891 h 8363974"/>
              <a:gd name="connsiteX309" fmla="*/ 797699 w 9569264"/>
              <a:gd name="connsiteY309" fmla="*/ 633209 h 8363974"/>
              <a:gd name="connsiteX310" fmla="*/ 904404 w 9569264"/>
              <a:gd name="connsiteY310" fmla="*/ 600059 h 8363974"/>
              <a:gd name="connsiteX311" fmla="*/ 977958 w 9569264"/>
              <a:gd name="connsiteY311" fmla="*/ 586592 h 8363974"/>
              <a:gd name="connsiteX312" fmla="*/ 1017325 w 9569264"/>
              <a:gd name="connsiteY312" fmla="*/ 606275 h 8363974"/>
              <a:gd name="connsiteX313" fmla="*/ 1104347 w 9569264"/>
              <a:gd name="connsiteY313" fmla="*/ 639424 h 8363974"/>
              <a:gd name="connsiteX314" fmla="*/ 1190332 w 9569264"/>
              <a:gd name="connsiteY314" fmla="*/ 659107 h 8363974"/>
              <a:gd name="connsiteX315" fmla="*/ 1256635 w 9569264"/>
              <a:gd name="connsiteY315" fmla="*/ 652891 h 8363974"/>
              <a:gd name="connsiteX316" fmla="*/ 1310505 w 9569264"/>
              <a:gd name="connsiteY316" fmla="*/ 666359 h 8363974"/>
              <a:gd name="connsiteX317" fmla="*/ 1376807 w 9569264"/>
              <a:gd name="connsiteY317" fmla="*/ 692257 h 8363974"/>
              <a:gd name="connsiteX318" fmla="*/ 1495944 w 9569264"/>
              <a:gd name="connsiteY318" fmla="*/ 719191 h 8363974"/>
              <a:gd name="connsiteX319" fmla="*/ 1556030 w 9569264"/>
              <a:gd name="connsiteY319" fmla="*/ 726442 h 8363974"/>
              <a:gd name="connsiteX320" fmla="*/ 1589182 w 9569264"/>
              <a:gd name="connsiteY320" fmla="*/ 732658 h 8363974"/>
              <a:gd name="connsiteX321" fmla="*/ 1735254 w 9569264"/>
              <a:gd name="connsiteY321" fmla="*/ 832106 h 8363974"/>
              <a:gd name="connsiteX322" fmla="*/ 1875110 w 9569264"/>
              <a:gd name="connsiteY322" fmla="*/ 925340 h 8363974"/>
              <a:gd name="connsiteX323" fmla="*/ 2055369 w 9569264"/>
              <a:gd name="connsiteY323" fmla="*/ 1038256 h 8363974"/>
              <a:gd name="connsiteX324" fmla="*/ 2121671 w 9569264"/>
              <a:gd name="connsiteY324" fmla="*/ 1178105 h 8363974"/>
              <a:gd name="connsiteX325" fmla="*/ 2127887 w 9569264"/>
              <a:gd name="connsiteY325" fmla="*/ 1211255 h 8363974"/>
              <a:gd name="connsiteX326" fmla="*/ 2127887 w 9569264"/>
              <a:gd name="connsiteY326" fmla="*/ 1265123 h 8363974"/>
              <a:gd name="connsiteX327" fmla="*/ 2121671 w 9569264"/>
              <a:gd name="connsiteY327" fmla="*/ 1457805 h 8363974"/>
              <a:gd name="connsiteX328" fmla="*/ 2094736 w 9569264"/>
              <a:gd name="connsiteY328" fmla="*/ 1590403 h 8363974"/>
              <a:gd name="connsiteX329" fmla="*/ 2088520 w 9569264"/>
              <a:gd name="connsiteY329" fmla="*/ 1603870 h 8363974"/>
              <a:gd name="connsiteX330" fmla="*/ 2041902 w 9569264"/>
              <a:gd name="connsiteY330" fmla="*/ 1835918 h 8363974"/>
              <a:gd name="connsiteX331" fmla="*/ 2021182 w 9569264"/>
              <a:gd name="connsiteY331" fmla="*/ 1983019 h 8363974"/>
              <a:gd name="connsiteX332" fmla="*/ 1968347 w 9569264"/>
              <a:gd name="connsiteY332" fmla="*/ 2348700 h 8363974"/>
              <a:gd name="connsiteX333" fmla="*/ 1948664 w 9569264"/>
              <a:gd name="connsiteY333" fmla="*/ 2541382 h 8363974"/>
              <a:gd name="connsiteX334" fmla="*/ 1948664 w 9569264"/>
              <a:gd name="connsiteY334" fmla="*/ 2554849 h 8363974"/>
              <a:gd name="connsiteX335" fmla="*/ 1915513 w 9569264"/>
              <a:gd name="connsiteY335" fmla="*/ 2899812 h 8363974"/>
              <a:gd name="connsiteX336" fmla="*/ 1861642 w 9569264"/>
              <a:gd name="connsiteY336" fmla="*/ 3219913 h 8363974"/>
              <a:gd name="connsiteX337" fmla="*/ 1835743 w 9569264"/>
              <a:gd name="connsiteY337" fmla="*/ 3292428 h 8363974"/>
              <a:gd name="connsiteX338" fmla="*/ 1808808 w 9569264"/>
              <a:gd name="connsiteY338" fmla="*/ 3545193 h 8363974"/>
              <a:gd name="connsiteX339" fmla="*/ 1795340 w 9569264"/>
              <a:gd name="connsiteY339" fmla="*/ 3632211 h 8363974"/>
              <a:gd name="connsiteX340" fmla="*/ 1795340 w 9569264"/>
              <a:gd name="connsiteY340" fmla="*/ 3711977 h 8363974"/>
              <a:gd name="connsiteX341" fmla="*/ 1789124 w 9569264"/>
              <a:gd name="connsiteY341" fmla="*/ 3784492 h 8363974"/>
              <a:gd name="connsiteX342" fmla="*/ 1781872 w 9569264"/>
              <a:gd name="connsiteY342" fmla="*/ 3811426 h 8363974"/>
              <a:gd name="connsiteX343" fmla="*/ 1729038 w 9569264"/>
              <a:gd name="connsiteY343" fmla="*/ 4023791 h 8363974"/>
              <a:gd name="connsiteX344" fmla="*/ 1702103 w 9569264"/>
              <a:gd name="connsiteY344" fmla="*/ 4136706 h 8363974"/>
              <a:gd name="connsiteX345" fmla="*/ 1688635 w 9569264"/>
              <a:gd name="connsiteY345" fmla="*/ 4243407 h 8363974"/>
              <a:gd name="connsiteX346" fmla="*/ 1676203 w 9569264"/>
              <a:gd name="connsiteY346" fmla="*/ 4316957 h 8363974"/>
              <a:gd name="connsiteX347" fmla="*/ 1655484 w 9569264"/>
              <a:gd name="connsiteY347" fmla="*/ 4535538 h 8363974"/>
              <a:gd name="connsiteX348" fmla="*/ 1622333 w 9569264"/>
              <a:gd name="connsiteY348" fmla="*/ 4801770 h 8363974"/>
              <a:gd name="connsiteX349" fmla="*/ 1616117 w 9569264"/>
              <a:gd name="connsiteY349" fmla="*/ 4788303 h 8363974"/>
              <a:gd name="connsiteX350" fmla="*/ 1608865 w 9569264"/>
              <a:gd name="connsiteY350" fmla="*/ 4788303 h 8363974"/>
              <a:gd name="connsiteX351" fmla="*/ 1602649 w 9569264"/>
              <a:gd name="connsiteY351" fmla="*/ 4895003 h 8363974"/>
              <a:gd name="connsiteX352" fmla="*/ 1602649 w 9569264"/>
              <a:gd name="connsiteY352" fmla="*/ 5094937 h 8363974"/>
              <a:gd name="connsiteX353" fmla="*/ 1595398 w 9569264"/>
              <a:gd name="connsiteY353" fmla="*/ 5114619 h 8363974"/>
              <a:gd name="connsiteX354" fmla="*/ 1575714 w 9569264"/>
              <a:gd name="connsiteY354" fmla="*/ 5187134 h 8363974"/>
              <a:gd name="connsiteX355" fmla="*/ 1569498 w 9569264"/>
              <a:gd name="connsiteY355" fmla="*/ 5334236 h 8363974"/>
              <a:gd name="connsiteX356" fmla="*/ 1569498 w 9569264"/>
              <a:gd name="connsiteY356" fmla="*/ 5400534 h 8363974"/>
              <a:gd name="connsiteX357" fmla="*/ 1602649 w 9569264"/>
              <a:gd name="connsiteY357" fmla="*/ 5287619 h 8363974"/>
              <a:gd name="connsiteX358" fmla="*/ 1616117 w 9569264"/>
              <a:gd name="connsiteY358" fmla="*/ 5353918 h 8363974"/>
              <a:gd name="connsiteX359" fmla="*/ 1616117 w 9569264"/>
              <a:gd name="connsiteY359" fmla="*/ 5406750 h 8363974"/>
              <a:gd name="connsiteX360" fmla="*/ 1608865 w 9569264"/>
              <a:gd name="connsiteY360" fmla="*/ 5506199 h 8363974"/>
              <a:gd name="connsiteX361" fmla="*/ 1616117 w 9569264"/>
              <a:gd name="connsiteY361" fmla="*/ 5533133 h 8363974"/>
              <a:gd name="connsiteX362" fmla="*/ 1622333 w 9569264"/>
              <a:gd name="connsiteY362" fmla="*/ 5579750 h 8363974"/>
              <a:gd name="connsiteX363" fmla="*/ 1642016 w 9569264"/>
              <a:gd name="connsiteY363" fmla="*/ 5779683 h 8363974"/>
              <a:gd name="connsiteX364" fmla="*/ 1662736 w 9569264"/>
              <a:gd name="connsiteY364" fmla="*/ 5972365 h 8363974"/>
              <a:gd name="connsiteX365" fmla="*/ 1655484 w 9569264"/>
              <a:gd name="connsiteY365" fmla="*/ 6071814 h 8363974"/>
              <a:gd name="connsiteX366" fmla="*/ 1655484 w 9569264"/>
              <a:gd name="connsiteY366" fmla="*/ 6184730 h 8363974"/>
              <a:gd name="connsiteX367" fmla="*/ 1668952 w 9569264"/>
              <a:gd name="connsiteY367" fmla="*/ 6191981 h 8363974"/>
              <a:gd name="connsiteX368" fmla="*/ 1682419 w 9569264"/>
              <a:gd name="connsiteY368" fmla="*/ 6198196 h 8363974"/>
              <a:gd name="connsiteX369" fmla="*/ 1682419 w 9569264"/>
              <a:gd name="connsiteY369" fmla="*/ 6304897 h 8363974"/>
              <a:gd name="connsiteX370" fmla="*/ 1695887 w 9569264"/>
              <a:gd name="connsiteY370" fmla="*/ 6338046 h 8363974"/>
              <a:gd name="connsiteX371" fmla="*/ 1695887 w 9569264"/>
              <a:gd name="connsiteY371" fmla="*/ 6351514 h 8363974"/>
              <a:gd name="connsiteX372" fmla="*/ 1702103 w 9569264"/>
              <a:gd name="connsiteY372" fmla="*/ 6437495 h 8363974"/>
              <a:gd name="connsiteX373" fmla="*/ 1715570 w 9569264"/>
              <a:gd name="connsiteY373" fmla="*/ 6523477 h 8363974"/>
              <a:gd name="connsiteX374" fmla="*/ 1715570 w 9569264"/>
              <a:gd name="connsiteY374" fmla="*/ 6570094 h 8363974"/>
              <a:gd name="connsiteX375" fmla="*/ 1742505 w 9569264"/>
              <a:gd name="connsiteY375" fmla="*/ 6789710 h 8363974"/>
              <a:gd name="connsiteX376" fmla="*/ 1755973 w 9569264"/>
              <a:gd name="connsiteY376" fmla="*/ 6836326 h 8363974"/>
              <a:gd name="connsiteX377" fmla="*/ 1781872 w 9569264"/>
              <a:gd name="connsiteY377" fmla="*/ 6810428 h 8363974"/>
              <a:gd name="connsiteX378" fmla="*/ 2187973 w 9569264"/>
              <a:gd name="connsiteY378" fmla="*/ 6065598 h 8363974"/>
              <a:gd name="connsiteX379" fmla="*/ 2407600 w 9569264"/>
              <a:gd name="connsiteY379" fmla="*/ 5639833 h 8363974"/>
              <a:gd name="connsiteX380" fmla="*/ 2466650 w 9569264"/>
              <a:gd name="connsiteY380" fmla="*/ 5526918 h 8363974"/>
              <a:gd name="connsiteX381" fmla="*/ 2567139 w 9569264"/>
              <a:gd name="connsiteY381" fmla="*/ 5340451 h 8363974"/>
              <a:gd name="connsiteX382" fmla="*/ 2659341 w 9569264"/>
              <a:gd name="connsiteY382" fmla="*/ 5134302 h 8363974"/>
              <a:gd name="connsiteX383" fmla="*/ 2773298 w 9569264"/>
              <a:gd name="connsiteY383" fmla="*/ 4914686 h 8363974"/>
              <a:gd name="connsiteX384" fmla="*/ 2819916 w 9569264"/>
              <a:gd name="connsiteY384" fmla="*/ 4815237 h 8363974"/>
              <a:gd name="connsiteX385" fmla="*/ 3005356 w 9569264"/>
              <a:gd name="connsiteY385" fmla="*/ 4389472 h 8363974"/>
              <a:gd name="connsiteX386" fmla="*/ 3178363 w 9569264"/>
              <a:gd name="connsiteY386" fmla="*/ 3990641 h 8363974"/>
              <a:gd name="connsiteX387" fmla="*/ 3232233 w 9569264"/>
              <a:gd name="connsiteY387" fmla="*/ 3883941 h 8363974"/>
              <a:gd name="connsiteX388" fmla="*/ 3278852 w 9569264"/>
              <a:gd name="connsiteY388" fmla="*/ 3771025 h 8363974"/>
              <a:gd name="connsiteX389" fmla="*/ 3358622 w 9569264"/>
              <a:gd name="connsiteY389" fmla="*/ 3632211 h 8363974"/>
              <a:gd name="connsiteX390" fmla="*/ 3391773 w 9569264"/>
              <a:gd name="connsiteY390" fmla="*/ 3531726 h 8363974"/>
              <a:gd name="connsiteX391" fmla="*/ 3431140 w 9569264"/>
              <a:gd name="connsiteY391" fmla="*/ 3445745 h 8363974"/>
              <a:gd name="connsiteX392" fmla="*/ 3450824 w 9569264"/>
              <a:gd name="connsiteY392" fmla="*/ 3385661 h 8363974"/>
              <a:gd name="connsiteX393" fmla="*/ 3483975 w 9569264"/>
              <a:gd name="connsiteY393" fmla="*/ 3072812 h 8363974"/>
              <a:gd name="connsiteX394" fmla="*/ 3491226 w 9569264"/>
              <a:gd name="connsiteY394" fmla="*/ 2920531 h 8363974"/>
              <a:gd name="connsiteX395" fmla="*/ 3477759 w 9569264"/>
              <a:gd name="connsiteY395" fmla="*/ 2860447 h 8363974"/>
              <a:gd name="connsiteX396" fmla="*/ 3491226 w 9569264"/>
              <a:gd name="connsiteY396" fmla="*/ 2753747 h 8363974"/>
              <a:gd name="connsiteX397" fmla="*/ 3517126 w 9569264"/>
              <a:gd name="connsiteY397" fmla="*/ 2527915 h 8363974"/>
              <a:gd name="connsiteX398" fmla="*/ 3551313 w 9569264"/>
              <a:gd name="connsiteY398" fmla="*/ 2335233 h 8363974"/>
              <a:gd name="connsiteX399" fmla="*/ 3557529 w 9569264"/>
              <a:gd name="connsiteY399" fmla="*/ 2282401 h 8363974"/>
              <a:gd name="connsiteX400" fmla="*/ 3604147 w 9569264"/>
              <a:gd name="connsiteY400" fmla="*/ 1876319 h 8363974"/>
              <a:gd name="connsiteX401" fmla="*/ 3710853 w 9569264"/>
              <a:gd name="connsiteY401" fmla="*/ 1277554 h 8363974"/>
              <a:gd name="connsiteX402" fmla="*/ 3870392 w 9569264"/>
              <a:gd name="connsiteY402" fmla="*/ 785490 h 8363974"/>
              <a:gd name="connsiteX403" fmla="*/ 3883860 w 9569264"/>
              <a:gd name="connsiteY403" fmla="*/ 746125 h 8363974"/>
              <a:gd name="connsiteX404" fmla="*/ 3936695 w 9569264"/>
              <a:gd name="connsiteY404" fmla="*/ 679826 h 8363974"/>
              <a:gd name="connsiteX405" fmla="*/ 3996781 w 9569264"/>
              <a:gd name="connsiteY405" fmla="*/ 652891 h 8363974"/>
              <a:gd name="connsiteX406" fmla="*/ 4010249 w 9569264"/>
              <a:gd name="connsiteY406" fmla="*/ 646676 h 8363974"/>
              <a:gd name="connsiteX407" fmla="*/ 4082767 w 9569264"/>
              <a:gd name="connsiteY407" fmla="*/ 579341 h 8363974"/>
              <a:gd name="connsiteX408" fmla="*/ 4162536 w 9569264"/>
              <a:gd name="connsiteY408" fmla="*/ 526509 h 8363974"/>
              <a:gd name="connsiteX409" fmla="*/ 4222623 w 9569264"/>
              <a:gd name="connsiteY409" fmla="*/ 427060 h 8363974"/>
              <a:gd name="connsiteX410" fmla="*/ 4228839 w 9569264"/>
              <a:gd name="connsiteY410" fmla="*/ 413593 h 8363974"/>
              <a:gd name="connsiteX411" fmla="*/ 4275458 w 9569264"/>
              <a:gd name="connsiteY411" fmla="*/ 386659 h 8363974"/>
              <a:gd name="connsiteX412" fmla="*/ 4395630 w 9569264"/>
              <a:gd name="connsiteY412" fmla="*/ 366976 h 8363974"/>
              <a:gd name="connsiteX413" fmla="*/ 4714710 w 9569264"/>
              <a:gd name="connsiteY413" fmla="*/ 380443 h 8363974"/>
              <a:gd name="connsiteX414" fmla="*/ 4940552 w 9569264"/>
              <a:gd name="connsiteY414" fmla="*/ 393910 h 8363974"/>
              <a:gd name="connsiteX415" fmla="*/ 5127027 w 9569264"/>
              <a:gd name="connsiteY415" fmla="*/ 427060 h 8363974"/>
              <a:gd name="connsiteX416" fmla="*/ 5306250 w 9569264"/>
              <a:gd name="connsiteY416" fmla="*/ 499575 h 8363974"/>
              <a:gd name="connsiteX417" fmla="*/ 5319718 w 9569264"/>
              <a:gd name="connsiteY417" fmla="*/ 506826 h 8363974"/>
              <a:gd name="connsiteX418" fmla="*/ 5512408 w 9569264"/>
              <a:gd name="connsiteY418" fmla="*/ 619742 h 8363974"/>
              <a:gd name="connsiteX419" fmla="*/ 5646049 w 9569264"/>
              <a:gd name="connsiteY419" fmla="*/ 719191 h 8363974"/>
              <a:gd name="connsiteX420" fmla="*/ 5691632 w 9569264"/>
              <a:gd name="connsiteY420" fmla="*/ 798957 h 8363974"/>
              <a:gd name="connsiteX421" fmla="*/ 5758970 w 9569264"/>
              <a:gd name="connsiteY421" fmla="*/ 971956 h 8363974"/>
              <a:gd name="connsiteX422" fmla="*/ 5765186 w 9569264"/>
              <a:gd name="connsiteY422" fmla="*/ 1038256 h 8363974"/>
              <a:gd name="connsiteX423" fmla="*/ 5718567 w 9569264"/>
              <a:gd name="connsiteY423" fmla="*/ 1277554 h 8363974"/>
              <a:gd name="connsiteX424" fmla="*/ 5705099 w 9569264"/>
              <a:gd name="connsiteY424" fmla="*/ 1497170 h 8363974"/>
              <a:gd name="connsiteX425" fmla="*/ 5671948 w 9569264"/>
              <a:gd name="connsiteY425" fmla="*/ 1663954 h 8363974"/>
              <a:gd name="connsiteX426" fmla="*/ 5605646 w 9569264"/>
              <a:gd name="connsiteY426" fmla="*/ 1962300 h 8363974"/>
              <a:gd name="connsiteX427" fmla="*/ 5592178 w 9569264"/>
              <a:gd name="connsiteY427" fmla="*/ 2029635 h 8363974"/>
              <a:gd name="connsiteX428" fmla="*/ 5566279 w 9569264"/>
              <a:gd name="connsiteY428" fmla="*/ 2122869 h 8363974"/>
              <a:gd name="connsiteX429" fmla="*/ 5532092 w 9569264"/>
              <a:gd name="connsiteY429" fmla="*/ 2302084 h 8363974"/>
              <a:gd name="connsiteX430" fmla="*/ 5506193 w 9569264"/>
              <a:gd name="connsiteY430" fmla="*/ 2467832 h 8363974"/>
              <a:gd name="connsiteX431" fmla="*/ 5446106 w 9569264"/>
              <a:gd name="connsiteY431" fmla="*/ 2786896 h 8363974"/>
              <a:gd name="connsiteX432" fmla="*/ 5412955 w 9569264"/>
              <a:gd name="connsiteY432" fmla="*/ 3000297 h 8363974"/>
              <a:gd name="connsiteX433" fmla="*/ 5386020 w 9569264"/>
              <a:gd name="connsiteY433" fmla="*/ 3080063 h 8363974"/>
              <a:gd name="connsiteX434" fmla="*/ 5386020 w 9569264"/>
              <a:gd name="connsiteY434" fmla="*/ 3146362 h 8363974"/>
              <a:gd name="connsiteX435" fmla="*/ 5386020 w 9569264"/>
              <a:gd name="connsiteY435" fmla="*/ 3199194 h 8363974"/>
              <a:gd name="connsiteX436" fmla="*/ 5319718 w 9569264"/>
              <a:gd name="connsiteY436" fmla="*/ 3319362 h 8363974"/>
              <a:gd name="connsiteX437" fmla="*/ 5306250 w 9569264"/>
              <a:gd name="connsiteY437" fmla="*/ 3358727 h 8363974"/>
              <a:gd name="connsiteX438" fmla="*/ 5292782 w 9569264"/>
              <a:gd name="connsiteY438" fmla="*/ 3459212 h 8363974"/>
              <a:gd name="connsiteX439" fmla="*/ 5292782 w 9569264"/>
              <a:gd name="connsiteY439" fmla="*/ 3478894 h 8363974"/>
              <a:gd name="connsiteX440" fmla="*/ 5280351 w 9569264"/>
              <a:gd name="connsiteY440" fmla="*/ 3538978 h 8363974"/>
              <a:gd name="connsiteX441" fmla="*/ 5259631 w 9569264"/>
              <a:gd name="connsiteY441" fmla="*/ 3585594 h 8363974"/>
              <a:gd name="connsiteX442" fmla="*/ 5259631 w 9569264"/>
              <a:gd name="connsiteY442" fmla="*/ 3558660 h 8363974"/>
              <a:gd name="connsiteX443" fmla="*/ 5259631 w 9569264"/>
              <a:gd name="connsiteY443" fmla="*/ 3538978 h 8363974"/>
              <a:gd name="connsiteX444" fmla="*/ 5259631 w 9569264"/>
              <a:gd name="connsiteY444" fmla="*/ 3451960 h 8363974"/>
              <a:gd name="connsiteX445" fmla="*/ 5266883 w 9569264"/>
              <a:gd name="connsiteY445" fmla="*/ 3346296 h 8363974"/>
              <a:gd name="connsiteX446" fmla="*/ 5253415 w 9569264"/>
              <a:gd name="connsiteY446" fmla="*/ 3325577 h 8363974"/>
              <a:gd name="connsiteX447" fmla="*/ 5239948 w 9569264"/>
              <a:gd name="connsiteY447" fmla="*/ 3358727 h 8363974"/>
              <a:gd name="connsiteX448" fmla="*/ 5233732 w 9569264"/>
              <a:gd name="connsiteY448" fmla="*/ 3498577 h 8363974"/>
              <a:gd name="connsiteX449" fmla="*/ 5220264 w 9569264"/>
              <a:gd name="connsiteY449" fmla="*/ 3718193 h 8363974"/>
              <a:gd name="connsiteX450" fmla="*/ 5206797 w 9569264"/>
              <a:gd name="connsiteY450" fmla="*/ 3910875 h 8363974"/>
              <a:gd name="connsiteX451" fmla="*/ 5206797 w 9569264"/>
              <a:gd name="connsiteY451" fmla="*/ 3990641 h 8363974"/>
              <a:gd name="connsiteX452" fmla="*/ 5206797 w 9569264"/>
              <a:gd name="connsiteY452" fmla="*/ 4010324 h 8363974"/>
              <a:gd name="connsiteX453" fmla="*/ 5200581 w 9569264"/>
              <a:gd name="connsiteY453" fmla="*/ 4143958 h 8363974"/>
              <a:gd name="connsiteX454" fmla="*/ 5200581 w 9569264"/>
              <a:gd name="connsiteY454" fmla="*/ 4296239 h 8363974"/>
              <a:gd name="connsiteX455" fmla="*/ 5193329 w 9569264"/>
              <a:gd name="connsiteY455" fmla="*/ 4422622 h 8363974"/>
              <a:gd name="connsiteX456" fmla="*/ 5193329 w 9569264"/>
              <a:gd name="connsiteY456" fmla="*/ 4556256 h 8363974"/>
              <a:gd name="connsiteX457" fmla="*/ 5187113 w 9569264"/>
              <a:gd name="connsiteY457" fmla="*/ 4661920 h 8363974"/>
              <a:gd name="connsiteX458" fmla="*/ 5173645 w 9569264"/>
              <a:gd name="connsiteY458" fmla="*/ 4688854 h 8363974"/>
              <a:gd name="connsiteX459" fmla="*/ 5166394 w 9569264"/>
              <a:gd name="connsiteY459" fmla="*/ 4735471 h 8363974"/>
              <a:gd name="connsiteX460" fmla="*/ 5193329 w 9569264"/>
              <a:gd name="connsiteY460" fmla="*/ 4715788 h 8363974"/>
              <a:gd name="connsiteX461" fmla="*/ 5200581 w 9569264"/>
              <a:gd name="connsiteY461" fmla="*/ 4762405 h 8363974"/>
              <a:gd name="connsiteX462" fmla="*/ 5213012 w 9569264"/>
              <a:gd name="connsiteY462" fmla="*/ 5015171 h 8363974"/>
              <a:gd name="connsiteX463" fmla="*/ 5206797 w 9569264"/>
              <a:gd name="connsiteY463" fmla="*/ 5174703 h 8363974"/>
              <a:gd name="connsiteX464" fmla="*/ 5213012 w 9569264"/>
              <a:gd name="connsiteY464" fmla="*/ 5207853 h 8363974"/>
              <a:gd name="connsiteX465" fmla="*/ 5206797 w 9569264"/>
              <a:gd name="connsiteY465" fmla="*/ 5241002 h 8363974"/>
              <a:gd name="connsiteX466" fmla="*/ 5213012 w 9569264"/>
              <a:gd name="connsiteY466" fmla="*/ 5313517 h 8363974"/>
              <a:gd name="connsiteX467" fmla="*/ 5226480 w 9569264"/>
              <a:gd name="connsiteY467" fmla="*/ 5367385 h 8363974"/>
              <a:gd name="connsiteX468" fmla="*/ 5213012 w 9569264"/>
              <a:gd name="connsiteY468" fmla="*/ 5459582 h 8363974"/>
              <a:gd name="connsiteX469" fmla="*/ 5220264 w 9569264"/>
              <a:gd name="connsiteY469" fmla="*/ 5493768 h 8363974"/>
              <a:gd name="connsiteX470" fmla="*/ 5226480 w 9569264"/>
              <a:gd name="connsiteY470" fmla="*/ 5593216 h 8363974"/>
              <a:gd name="connsiteX471" fmla="*/ 5226480 w 9569264"/>
              <a:gd name="connsiteY471" fmla="*/ 5706132 h 8363974"/>
              <a:gd name="connsiteX472" fmla="*/ 5226480 w 9569264"/>
              <a:gd name="connsiteY472" fmla="*/ 5779683 h 8363974"/>
              <a:gd name="connsiteX473" fmla="*/ 5206797 w 9569264"/>
              <a:gd name="connsiteY473" fmla="*/ 5799366 h 8363974"/>
              <a:gd name="connsiteX474" fmla="*/ 5213012 w 9569264"/>
              <a:gd name="connsiteY474" fmla="*/ 5819048 h 8363974"/>
              <a:gd name="connsiteX475" fmla="*/ 5226480 w 9569264"/>
              <a:gd name="connsiteY475" fmla="*/ 5859449 h 8363974"/>
              <a:gd name="connsiteX476" fmla="*/ 5233732 w 9569264"/>
              <a:gd name="connsiteY476" fmla="*/ 5906066 h 8363974"/>
              <a:gd name="connsiteX477" fmla="*/ 5233732 w 9569264"/>
              <a:gd name="connsiteY477" fmla="*/ 5925748 h 8363974"/>
              <a:gd name="connsiteX478" fmla="*/ 5226480 w 9569264"/>
              <a:gd name="connsiteY478" fmla="*/ 5978580 h 8363974"/>
              <a:gd name="connsiteX479" fmla="*/ 5206797 w 9569264"/>
              <a:gd name="connsiteY479" fmla="*/ 6038664 h 8363974"/>
              <a:gd name="connsiteX480" fmla="*/ 5200581 w 9569264"/>
              <a:gd name="connsiteY480" fmla="*/ 6085280 h 8363974"/>
              <a:gd name="connsiteX481" fmla="*/ 5200581 w 9569264"/>
              <a:gd name="connsiteY481" fmla="*/ 6198196 h 8363974"/>
              <a:gd name="connsiteX482" fmla="*/ 5213012 w 9569264"/>
              <a:gd name="connsiteY482" fmla="*/ 6291430 h 8363974"/>
              <a:gd name="connsiteX483" fmla="*/ 5220264 w 9569264"/>
              <a:gd name="connsiteY483" fmla="*/ 6330795 h 8363974"/>
              <a:gd name="connsiteX484" fmla="*/ 5239948 w 9569264"/>
              <a:gd name="connsiteY484" fmla="*/ 6490328 h 8363974"/>
              <a:gd name="connsiteX485" fmla="*/ 5239948 w 9569264"/>
              <a:gd name="connsiteY485" fmla="*/ 6557662 h 8363974"/>
              <a:gd name="connsiteX486" fmla="*/ 5253415 w 9569264"/>
              <a:gd name="connsiteY486" fmla="*/ 6623962 h 8363974"/>
              <a:gd name="connsiteX487" fmla="*/ 5253415 w 9569264"/>
              <a:gd name="connsiteY487" fmla="*/ 6643644 h 8363974"/>
              <a:gd name="connsiteX488" fmla="*/ 5239948 w 9569264"/>
              <a:gd name="connsiteY488" fmla="*/ 6696476 h 8363974"/>
              <a:gd name="connsiteX489" fmla="*/ 5233732 w 9569264"/>
              <a:gd name="connsiteY489" fmla="*/ 6709944 h 8363974"/>
              <a:gd name="connsiteX490" fmla="*/ 5206797 w 9569264"/>
              <a:gd name="connsiteY490" fmla="*/ 6789710 h 8363974"/>
              <a:gd name="connsiteX491" fmla="*/ 5213012 w 9569264"/>
              <a:gd name="connsiteY491" fmla="*/ 6810428 h 8363974"/>
              <a:gd name="connsiteX492" fmla="*/ 5220264 w 9569264"/>
              <a:gd name="connsiteY492" fmla="*/ 6783494 h 8363974"/>
              <a:gd name="connsiteX493" fmla="*/ 5239948 w 9569264"/>
              <a:gd name="connsiteY493" fmla="*/ 6770027 h 8363974"/>
              <a:gd name="connsiteX494" fmla="*/ 5246164 w 9569264"/>
              <a:gd name="connsiteY494" fmla="*/ 6763812 h 8363974"/>
              <a:gd name="connsiteX495" fmla="*/ 5259631 w 9569264"/>
              <a:gd name="connsiteY495" fmla="*/ 6723410 h 8363974"/>
              <a:gd name="connsiteX496" fmla="*/ 5266883 w 9569264"/>
              <a:gd name="connsiteY496" fmla="*/ 6676794 h 8363974"/>
              <a:gd name="connsiteX497" fmla="*/ 5300034 w 9569264"/>
              <a:gd name="connsiteY497" fmla="*/ 6816644 h 8363974"/>
              <a:gd name="connsiteX498" fmla="*/ 5333185 w 9569264"/>
              <a:gd name="connsiteY498" fmla="*/ 6902626 h 8363974"/>
              <a:gd name="connsiteX499" fmla="*/ 5432639 w 9569264"/>
              <a:gd name="connsiteY499" fmla="*/ 6816644 h 8363974"/>
              <a:gd name="connsiteX500" fmla="*/ 5778653 w 9569264"/>
              <a:gd name="connsiteY500" fmla="*/ 6384663 h 8363974"/>
              <a:gd name="connsiteX501" fmla="*/ 5965128 w 9569264"/>
              <a:gd name="connsiteY501" fmla="*/ 6124646 h 8363974"/>
              <a:gd name="connsiteX502" fmla="*/ 6237589 w 9569264"/>
              <a:gd name="connsiteY502" fmla="*/ 5713384 h 8363974"/>
              <a:gd name="connsiteX503" fmla="*/ 6516265 w 9569264"/>
              <a:gd name="connsiteY503" fmla="*/ 5254469 h 8363974"/>
              <a:gd name="connsiteX504" fmla="*/ 6696525 w 9569264"/>
              <a:gd name="connsiteY504" fmla="*/ 4941620 h 8363974"/>
              <a:gd name="connsiteX505" fmla="*/ 6908899 w 9569264"/>
              <a:gd name="connsiteY505" fmla="*/ 4556256 h 8363974"/>
              <a:gd name="connsiteX506" fmla="*/ 7108841 w 9569264"/>
              <a:gd name="connsiteY506" fmla="*/ 4156389 h 8363974"/>
              <a:gd name="connsiteX507" fmla="*/ 7247661 w 9569264"/>
              <a:gd name="connsiteY507" fmla="*/ 3864258 h 8363974"/>
              <a:gd name="connsiteX508" fmla="*/ 7414453 w 9569264"/>
              <a:gd name="connsiteY508" fmla="*/ 3525511 h 8363974"/>
              <a:gd name="connsiteX509" fmla="*/ 7580209 w 9569264"/>
              <a:gd name="connsiteY509" fmla="*/ 3173296 h 8363974"/>
              <a:gd name="connsiteX510" fmla="*/ 7713849 w 9569264"/>
              <a:gd name="connsiteY510" fmla="*/ 2893597 h 8363974"/>
              <a:gd name="connsiteX511" fmla="*/ 7893073 w 9569264"/>
              <a:gd name="connsiteY511" fmla="*/ 2488550 h 8363974"/>
              <a:gd name="connsiteX512" fmla="*/ 8245303 w 9569264"/>
              <a:gd name="connsiteY512" fmla="*/ 1570721 h 8363974"/>
              <a:gd name="connsiteX513" fmla="*/ 8332325 w 9569264"/>
              <a:gd name="connsiteY513" fmla="*/ 1244404 h 8363974"/>
              <a:gd name="connsiteX514" fmla="*/ 8365475 w 9569264"/>
              <a:gd name="connsiteY514" fmla="*/ 905657 h 8363974"/>
              <a:gd name="connsiteX515" fmla="*/ 8385159 w 9569264"/>
              <a:gd name="connsiteY515" fmla="*/ 738873 h 8363974"/>
              <a:gd name="connsiteX516" fmla="*/ 8431778 w 9569264"/>
              <a:gd name="connsiteY516" fmla="*/ 639424 h 8363974"/>
              <a:gd name="connsiteX517" fmla="*/ 8445246 w 9569264"/>
              <a:gd name="connsiteY517" fmla="*/ 592808 h 8363974"/>
              <a:gd name="connsiteX518" fmla="*/ 8471145 w 9569264"/>
              <a:gd name="connsiteY518" fmla="*/ 539976 h 8363974"/>
              <a:gd name="connsiteX519" fmla="*/ 8498080 w 9569264"/>
              <a:gd name="connsiteY519" fmla="*/ 526509 h 8363974"/>
              <a:gd name="connsiteX520" fmla="*/ 8551951 w 9569264"/>
              <a:gd name="connsiteY520" fmla="*/ 440527 h 8363974"/>
              <a:gd name="connsiteX521" fmla="*/ 8618253 w 9569264"/>
              <a:gd name="connsiteY521" fmla="*/ 320360 h 8363974"/>
              <a:gd name="connsiteX522" fmla="*/ 8644152 w 9569264"/>
              <a:gd name="connsiteY522" fmla="*/ 260276 h 8363974"/>
              <a:gd name="connsiteX523" fmla="*/ 8704239 w 9569264"/>
              <a:gd name="connsiteY523" fmla="*/ 193977 h 8363974"/>
              <a:gd name="connsiteX524" fmla="*/ 8871030 w 9569264"/>
              <a:gd name="connsiteY524" fmla="*/ 94528 h 8363974"/>
              <a:gd name="connsiteX525" fmla="*/ 8923865 w 9569264"/>
              <a:gd name="connsiteY525" fmla="*/ 61378 h 8363974"/>
              <a:gd name="connsiteX526" fmla="*/ 8976699 w 9569264"/>
              <a:gd name="connsiteY526" fmla="*/ 47911 h 8363974"/>
              <a:gd name="connsiteX527" fmla="*/ 9089620 w 9569264"/>
              <a:gd name="connsiteY527" fmla="*/ 14762 h 8363974"/>
              <a:gd name="connsiteX528" fmla="*/ 9136239 w 9569264"/>
              <a:gd name="connsiteY528" fmla="*/ 0 h 8363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</a:cxnLst>
            <a:rect l="l" t="t" r="r" b="b"/>
            <a:pathLst>
              <a:path w="9569264" h="8363974">
                <a:moveTo>
                  <a:pt x="3936695" y="7760371"/>
                </a:moveTo>
                <a:cubicBezTo>
                  <a:pt x="3950162" y="7773838"/>
                  <a:pt x="3942910" y="7800772"/>
                  <a:pt x="3963630" y="7814239"/>
                </a:cubicBezTo>
                <a:cubicBezTo>
                  <a:pt x="3983313" y="7826670"/>
                  <a:pt x="3983313" y="7853604"/>
                  <a:pt x="4002997" y="7867072"/>
                </a:cubicBezTo>
                <a:cubicBezTo>
                  <a:pt x="3996781" y="7826670"/>
                  <a:pt x="3963630" y="7793520"/>
                  <a:pt x="3936695" y="7760371"/>
                </a:cubicBezTo>
                <a:close/>
                <a:moveTo>
                  <a:pt x="5160178" y="5653300"/>
                </a:moveTo>
                <a:cubicBezTo>
                  <a:pt x="5146710" y="5653300"/>
                  <a:pt x="5146710" y="5666767"/>
                  <a:pt x="5140494" y="5672982"/>
                </a:cubicBezTo>
                <a:cubicBezTo>
                  <a:pt x="5140494" y="5679198"/>
                  <a:pt x="5140494" y="5686450"/>
                  <a:pt x="5140494" y="5692665"/>
                </a:cubicBezTo>
                <a:cubicBezTo>
                  <a:pt x="5133243" y="5739282"/>
                  <a:pt x="5160178" y="5785898"/>
                  <a:pt x="5140494" y="5839766"/>
                </a:cubicBezTo>
                <a:cubicBezTo>
                  <a:pt x="5160178" y="5879132"/>
                  <a:pt x="5153962" y="5919533"/>
                  <a:pt x="5160178" y="5952682"/>
                </a:cubicBezTo>
                <a:cubicBezTo>
                  <a:pt x="5166394" y="5992048"/>
                  <a:pt x="5160178" y="6025197"/>
                  <a:pt x="5179861" y="6065598"/>
                </a:cubicBezTo>
                <a:cubicBezTo>
                  <a:pt x="5206797" y="6025197"/>
                  <a:pt x="5200581" y="5985832"/>
                  <a:pt x="5200581" y="5945431"/>
                </a:cubicBezTo>
                <a:cubicBezTo>
                  <a:pt x="5200581" y="5885347"/>
                  <a:pt x="5187113" y="5832515"/>
                  <a:pt x="5187113" y="5772432"/>
                </a:cubicBezTo>
                <a:cubicBezTo>
                  <a:pt x="5187113" y="5752749"/>
                  <a:pt x="5187113" y="5725815"/>
                  <a:pt x="5166394" y="5713384"/>
                </a:cubicBezTo>
                <a:cubicBezTo>
                  <a:pt x="5153962" y="5706132"/>
                  <a:pt x="5153962" y="5692665"/>
                  <a:pt x="5160178" y="5679198"/>
                </a:cubicBezTo>
                <a:cubicBezTo>
                  <a:pt x="5166394" y="5672982"/>
                  <a:pt x="5166394" y="5659516"/>
                  <a:pt x="5160178" y="5653300"/>
                </a:cubicBezTo>
                <a:close/>
                <a:moveTo>
                  <a:pt x="1595398" y="5626366"/>
                </a:moveTo>
                <a:cubicBezTo>
                  <a:pt x="1602649" y="5713384"/>
                  <a:pt x="1602649" y="5805581"/>
                  <a:pt x="1622333" y="5892598"/>
                </a:cubicBezTo>
                <a:cubicBezTo>
                  <a:pt x="1629585" y="5845982"/>
                  <a:pt x="1622333" y="5793150"/>
                  <a:pt x="1616117" y="5746534"/>
                </a:cubicBezTo>
                <a:cubicBezTo>
                  <a:pt x="1608865" y="5733066"/>
                  <a:pt x="1602649" y="5713384"/>
                  <a:pt x="1608865" y="5699916"/>
                </a:cubicBezTo>
                <a:cubicBezTo>
                  <a:pt x="1616117" y="5672982"/>
                  <a:pt x="1608865" y="5646048"/>
                  <a:pt x="1595398" y="5626366"/>
                </a:cubicBezTo>
                <a:close/>
                <a:moveTo>
                  <a:pt x="1536347" y="5426432"/>
                </a:moveTo>
                <a:cubicBezTo>
                  <a:pt x="1515628" y="5447151"/>
                  <a:pt x="1522879" y="5473049"/>
                  <a:pt x="1522879" y="5493768"/>
                </a:cubicBezTo>
                <a:cubicBezTo>
                  <a:pt x="1522879" y="5513450"/>
                  <a:pt x="1529095" y="5540384"/>
                  <a:pt x="1515628" y="5552816"/>
                </a:cubicBezTo>
                <a:cubicBezTo>
                  <a:pt x="1503196" y="5573534"/>
                  <a:pt x="1503196" y="5599432"/>
                  <a:pt x="1503196" y="5620150"/>
                </a:cubicBezTo>
                <a:cubicBezTo>
                  <a:pt x="1509412" y="5646048"/>
                  <a:pt x="1509412" y="5672982"/>
                  <a:pt x="1503196" y="5699916"/>
                </a:cubicBezTo>
                <a:cubicBezTo>
                  <a:pt x="1495944" y="5725815"/>
                  <a:pt x="1482477" y="5746534"/>
                  <a:pt x="1503196" y="5772432"/>
                </a:cubicBezTo>
                <a:cubicBezTo>
                  <a:pt x="1509412" y="5779683"/>
                  <a:pt x="1503196" y="5785898"/>
                  <a:pt x="1503196" y="5785898"/>
                </a:cubicBezTo>
                <a:cubicBezTo>
                  <a:pt x="1495944" y="5819048"/>
                  <a:pt x="1470045" y="5852198"/>
                  <a:pt x="1476261" y="5885347"/>
                </a:cubicBezTo>
                <a:cubicBezTo>
                  <a:pt x="1482477" y="5931964"/>
                  <a:pt x="1476261" y="5978580"/>
                  <a:pt x="1489728" y="6025197"/>
                </a:cubicBezTo>
                <a:cubicBezTo>
                  <a:pt x="1503196" y="6085280"/>
                  <a:pt x="1495944" y="6145364"/>
                  <a:pt x="1509412" y="6204412"/>
                </a:cubicBezTo>
                <a:cubicBezTo>
                  <a:pt x="1515628" y="6225130"/>
                  <a:pt x="1509412" y="6244813"/>
                  <a:pt x="1509412" y="6264496"/>
                </a:cubicBezTo>
                <a:cubicBezTo>
                  <a:pt x="1509412" y="6297646"/>
                  <a:pt x="1482477" y="6338046"/>
                  <a:pt x="1515628" y="6371196"/>
                </a:cubicBezTo>
                <a:cubicBezTo>
                  <a:pt x="1522879" y="6377412"/>
                  <a:pt x="1515628" y="6384663"/>
                  <a:pt x="1515628" y="6390878"/>
                </a:cubicBezTo>
                <a:cubicBezTo>
                  <a:pt x="1509412" y="6410561"/>
                  <a:pt x="1503196" y="6424028"/>
                  <a:pt x="1509412" y="6443710"/>
                </a:cubicBezTo>
                <a:cubicBezTo>
                  <a:pt x="1522879" y="6450962"/>
                  <a:pt x="1522879" y="6431280"/>
                  <a:pt x="1536347" y="6437495"/>
                </a:cubicBezTo>
                <a:cubicBezTo>
                  <a:pt x="1536347" y="6457178"/>
                  <a:pt x="1536347" y="6477896"/>
                  <a:pt x="1536347" y="6497579"/>
                </a:cubicBezTo>
                <a:cubicBezTo>
                  <a:pt x="1529095" y="6511046"/>
                  <a:pt x="1529095" y="6517262"/>
                  <a:pt x="1536347" y="6530728"/>
                </a:cubicBezTo>
                <a:cubicBezTo>
                  <a:pt x="1542563" y="6557662"/>
                  <a:pt x="1562246" y="6583560"/>
                  <a:pt x="1542563" y="6616710"/>
                </a:cubicBezTo>
                <a:cubicBezTo>
                  <a:pt x="1529095" y="6630177"/>
                  <a:pt x="1536347" y="6657111"/>
                  <a:pt x="1549815" y="6670578"/>
                </a:cubicBezTo>
                <a:cubicBezTo>
                  <a:pt x="1556030" y="6684045"/>
                  <a:pt x="1556030" y="6663327"/>
                  <a:pt x="1562246" y="6670578"/>
                </a:cubicBezTo>
                <a:cubicBezTo>
                  <a:pt x="1569498" y="6676794"/>
                  <a:pt x="1569498" y="6684045"/>
                  <a:pt x="1569498" y="6690261"/>
                </a:cubicBezTo>
                <a:cubicBezTo>
                  <a:pt x="1562246" y="6709944"/>
                  <a:pt x="1569498" y="6729626"/>
                  <a:pt x="1575714" y="6750344"/>
                </a:cubicBezTo>
                <a:cubicBezTo>
                  <a:pt x="1589182" y="6770027"/>
                  <a:pt x="1582966" y="6796961"/>
                  <a:pt x="1569498" y="6822859"/>
                </a:cubicBezTo>
                <a:cubicBezTo>
                  <a:pt x="1536347" y="6717195"/>
                  <a:pt x="1522879" y="6616710"/>
                  <a:pt x="1489728" y="6517262"/>
                </a:cubicBezTo>
                <a:cubicBezTo>
                  <a:pt x="1482477" y="6544196"/>
                  <a:pt x="1470045" y="6570094"/>
                  <a:pt x="1476261" y="6603243"/>
                </a:cubicBezTo>
                <a:cubicBezTo>
                  <a:pt x="1489728" y="6670578"/>
                  <a:pt x="1495944" y="6736878"/>
                  <a:pt x="1503196" y="6803176"/>
                </a:cubicBezTo>
                <a:cubicBezTo>
                  <a:pt x="1515628" y="6902626"/>
                  <a:pt x="1542563" y="7003110"/>
                  <a:pt x="1556030" y="7102559"/>
                </a:cubicBezTo>
                <a:cubicBezTo>
                  <a:pt x="1556030" y="7116026"/>
                  <a:pt x="1562246" y="7135708"/>
                  <a:pt x="1575714" y="7149176"/>
                </a:cubicBezTo>
                <a:cubicBezTo>
                  <a:pt x="1602649" y="7122242"/>
                  <a:pt x="1608865" y="7102559"/>
                  <a:pt x="1602649" y="7069410"/>
                </a:cubicBezTo>
                <a:cubicBezTo>
                  <a:pt x="1582966" y="7009326"/>
                  <a:pt x="1582966" y="6936811"/>
                  <a:pt x="1569498" y="6876728"/>
                </a:cubicBezTo>
                <a:cubicBezTo>
                  <a:pt x="1562246" y="6849793"/>
                  <a:pt x="1569498" y="6836326"/>
                  <a:pt x="1589182" y="6830110"/>
                </a:cubicBezTo>
                <a:cubicBezTo>
                  <a:pt x="1595398" y="6843578"/>
                  <a:pt x="1595398" y="6856009"/>
                  <a:pt x="1602649" y="6863260"/>
                </a:cubicBezTo>
                <a:cubicBezTo>
                  <a:pt x="1608865" y="6902626"/>
                  <a:pt x="1622333" y="6936811"/>
                  <a:pt x="1616117" y="6976176"/>
                </a:cubicBezTo>
                <a:cubicBezTo>
                  <a:pt x="1616117" y="7009326"/>
                  <a:pt x="1629585" y="7022792"/>
                  <a:pt x="1642016" y="7049726"/>
                </a:cubicBezTo>
                <a:cubicBezTo>
                  <a:pt x="1676203" y="6989643"/>
                  <a:pt x="1709354" y="6943026"/>
                  <a:pt x="1742505" y="6890194"/>
                </a:cubicBezTo>
                <a:cubicBezTo>
                  <a:pt x="1748721" y="6876728"/>
                  <a:pt x="1742505" y="6863260"/>
                  <a:pt x="1742505" y="6849793"/>
                </a:cubicBezTo>
                <a:cubicBezTo>
                  <a:pt x="1735254" y="6776242"/>
                  <a:pt x="1715570" y="6703728"/>
                  <a:pt x="1709354" y="6630177"/>
                </a:cubicBezTo>
                <a:cubicBezTo>
                  <a:pt x="1695887" y="6550411"/>
                  <a:pt x="1682419" y="6464429"/>
                  <a:pt x="1676203" y="6384663"/>
                </a:cubicBezTo>
                <a:cubicBezTo>
                  <a:pt x="1662736" y="6284178"/>
                  <a:pt x="1635800" y="6191981"/>
                  <a:pt x="1622333" y="6091496"/>
                </a:cubicBezTo>
                <a:cubicBezTo>
                  <a:pt x="1602649" y="5931964"/>
                  <a:pt x="1582966" y="5772432"/>
                  <a:pt x="1562246" y="5612899"/>
                </a:cubicBezTo>
                <a:cubicBezTo>
                  <a:pt x="1556030" y="5552816"/>
                  <a:pt x="1556030" y="5493768"/>
                  <a:pt x="1536347" y="5426432"/>
                </a:cubicBezTo>
                <a:close/>
                <a:moveTo>
                  <a:pt x="5133243" y="5373600"/>
                </a:moveTo>
                <a:cubicBezTo>
                  <a:pt x="5113559" y="5400534"/>
                  <a:pt x="5119775" y="5426432"/>
                  <a:pt x="5119775" y="5447151"/>
                </a:cubicBezTo>
                <a:cubicBezTo>
                  <a:pt x="5119775" y="5486516"/>
                  <a:pt x="5127027" y="5513450"/>
                  <a:pt x="5140494" y="5546600"/>
                </a:cubicBezTo>
                <a:cubicBezTo>
                  <a:pt x="5140494" y="5552816"/>
                  <a:pt x="5146710" y="5560067"/>
                  <a:pt x="5153962" y="5552816"/>
                </a:cubicBezTo>
                <a:cubicBezTo>
                  <a:pt x="5160178" y="5552816"/>
                  <a:pt x="5160178" y="5546600"/>
                  <a:pt x="5160178" y="5540384"/>
                </a:cubicBezTo>
                <a:cubicBezTo>
                  <a:pt x="5146710" y="5526918"/>
                  <a:pt x="5146710" y="5513450"/>
                  <a:pt x="5153962" y="5499983"/>
                </a:cubicBezTo>
                <a:cubicBezTo>
                  <a:pt x="5166394" y="5453366"/>
                  <a:pt x="5140494" y="5420217"/>
                  <a:pt x="5133243" y="5373600"/>
                </a:cubicBezTo>
                <a:close/>
                <a:moveTo>
                  <a:pt x="9136239" y="0"/>
                </a:moveTo>
                <a:cubicBezTo>
                  <a:pt x="9151261" y="0"/>
                  <a:pt x="9166283" y="4921"/>
                  <a:pt x="9182858" y="14762"/>
                </a:cubicBezTo>
                <a:cubicBezTo>
                  <a:pt x="9190110" y="20977"/>
                  <a:pt x="9202541" y="20977"/>
                  <a:pt x="9209793" y="14762"/>
                </a:cubicBezTo>
                <a:cubicBezTo>
                  <a:pt x="9229476" y="14762"/>
                  <a:pt x="9242944" y="7510"/>
                  <a:pt x="9262628" y="7510"/>
                </a:cubicBezTo>
                <a:cubicBezTo>
                  <a:pt x="9328930" y="-4921"/>
                  <a:pt x="9375549" y="20977"/>
                  <a:pt x="9415951" y="74845"/>
                </a:cubicBezTo>
                <a:cubicBezTo>
                  <a:pt x="9429419" y="94528"/>
                  <a:pt x="9442887" y="114210"/>
                  <a:pt x="9468786" y="127678"/>
                </a:cubicBezTo>
                <a:cubicBezTo>
                  <a:pt x="9482254" y="141145"/>
                  <a:pt x="9488470" y="154612"/>
                  <a:pt x="9495721" y="174294"/>
                </a:cubicBezTo>
                <a:cubicBezTo>
                  <a:pt x="9495721" y="207444"/>
                  <a:pt x="9509189" y="246809"/>
                  <a:pt x="9528872" y="273743"/>
                </a:cubicBezTo>
                <a:cubicBezTo>
                  <a:pt x="9548556" y="314144"/>
                  <a:pt x="9548556" y="353509"/>
                  <a:pt x="9562024" y="393910"/>
                </a:cubicBezTo>
                <a:cubicBezTo>
                  <a:pt x="9581707" y="446742"/>
                  <a:pt x="9555808" y="499575"/>
                  <a:pt x="9548556" y="553443"/>
                </a:cubicBezTo>
                <a:cubicBezTo>
                  <a:pt x="9535088" y="633209"/>
                  <a:pt x="9528872" y="705724"/>
                  <a:pt x="9495721" y="773059"/>
                </a:cubicBezTo>
                <a:cubicBezTo>
                  <a:pt x="9476038" y="825891"/>
                  <a:pt x="9449103" y="878723"/>
                  <a:pt x="9429419" y="938807"/>
                </a:cubicBezTo>
                <a:cubicBezTo>
                  <a:pt x="9408700" y="1012357"/>
                  <a:pt x="9362081" y="1078657"/>
                  <a:pt x="9322714" y="1144956"/>
                </a:cubicBezTo>
                <a:cubicBezTo>
                  <a:pt x="9262628" y="1230937"/>
                  <a:pt x="9202541" y="1310704"/>
                  <a:pt x="9143491" y="1397721"/>
                </a:cubicBezTo>
                <a:cubicBezTo>
                  <a:pt x="9110340" y="1444338"/>
                  <a:pt x="9069937" y="1490955"/>
                  <a:pt x="9036786" y="1543787"/>
                </a:cubicBezTo>
                <a:cubicBezTo>
                  <a:pt x="9003635" y="1596619"/>
                  <a:pt x="8970483" y="1663954"/>
                  <a:pt x="8937332" y="1716786"/>
                </a:cubicBezTo>
                <a:cubicBezTo>
                  <a:pt x="8917649" y="1756151"/>
                  <a:pt x="8890714" y="1783085"/>
                  <a:pt x="8871030" y="1823486"/>
                </a:cubicBezTo>
                <a:cubicBezTo>
                  <a:pt x="8850311" y="1862852"/>
                  <a:pt x="8810944" y="1896001"/>
                  <a:pt x="8797476" y="1936402"/>
                </a:cubicBezTo>
                <a:cubicBezTo>
                  <a:pt x="8797476" y="1949869"/>
                  <a:pt x="8791260" y="1949869"/>
                  <a:pt x="8784008" y="1956085"/>
                </a:cubicBezTo>
                <a:cubicBezTo>
                  <a:pt x="8758109" y="1969552"/>
                  <a:pt x="8737390" y="2002701"/>
                  <a:pt x="8737390" y="2035851"/>
                </a:cubicBezTo>
                <a:cubicBezTo>
                  <a:pt x="8731174" y="2055534"/>
                  <a:pt x="8731174" y="2076252"/>
                  <a:pt x="8711490" y="2088683"/>
                </a:cubicBezTo>
                <a:cubicBezTo>
                  <a:pt x="8678339" y="2122869"/>
                  <a:pt x="8644152" y="2162234"/>
                  <a:pt x="8624469" y="2208850"/>
                </a:cubicBezTo>
                <a:cubicBezTo>
                  <a:pt x="8598569" y="2275150"/>
                  <a:pt x="8564382" y="2341449"/>
                  <a:pt x="8531231" y="2401532"/>
                </a:cubicBezTo>
                <a:cubicBezTo>
                  <a:pt x="8517764" y="2434682"/>
                  <a:pt x="8511548" y="2461616"/>
                  <a:pt x="8505332" y="2488550"/>
                </a:cubicBezTo>
                <a:cubicBezTo>
                  <a:pt x="8478397" y="2541382"/>
                  <a:pt x="8451461" y="2587999"/>
                  <a:pt x="8425562" y="2634615"/>
                </a:cubicBezTo>
                <a:cubicBezTo>
                  <a:pt x="8418310" y="2640831"/>
                  <a:pt x="8418310" y="2640831"/>
                  <a:pt x="8425562" y="2648082"/>
                </a:cubicBezTo>
                <a:cubicBezTo>
                  <a:pt x="8437994" y="2654298"/>
                  <a:pt x="8425562" y="2667765"/>
                  <a:pt x="8425562" y="2673981"/>
                </a:cubicBezTo>
                <a:cubicBezTo>
                  <a:pt x="8385159" y="2720597"/>
                  <a:pt x="8371691" y="2780681"/>
                  <a:pt x="8332325" y="2833513"/>
                </a:cubicBezTo>
                <a:cubicBezTo>
                  <a:pt x="8318857" y="2846980"/>
                  <a:pt x="8305389" y="2866663"/>
                  <a:pt x="8305389" y="2887381"/>
                </a:cubicBezTo>
                <a:cubicBezTo>
                  <a:pt x="8299173" y="2946429"/>
                  <a:pt x="8272238" y="3000297"/>
                  <a:pt x="8252555" y="3046914"/>
                </a:cubicBezTo>
                <a:cubicBezTo>
                  <a:pt x="8231835" y="3086279"/>
                  <a:pt x="8212152" y="3126680"/>
                  <a:pt x="8185217" y="3166045"/>
                </a:cubicBezTo>
                <a:cubicBezTo>
                  <a:pt x="8159317" y="3226128"/>
                  <a:pt x="8132382" y="3286212"/>
                  <a:pt x="8112699" y="3352511"/>
                </a:cubicBezTo>
                <a:cubicBezTo>
                  <a:pt x="8105447" y="3385661"/>
                  <a:pt x="8079547" y="3418810"/>
                  <a:pt x="8058828" y="3451960"/>
                </a:cubicBezTo>
                <a:cubicBezTo>
                  <a:pt x="8052612" y="3472679"/>
                  <a:pt x="8039145" y="3492361"/>
                  <a:pt x="8032929" y="3512044"/>
                </a:cubicBezTo>
                <a:cubicBezTo>
                  <a:pt x="8012209" y="3572127"/>
                  <a:pt x="7986310" y="3624960"/>
                  <a:pt x="7966627" y="3685043"/>
                </a:cubicBezTo>
                <a:cubicBezTo>
                  <a:pt x="7959375" y="3691259"/>
                  <a:pt x="7959375" y="3704726"/>
                  <a:pt x="7945907" y="3711977"/>
                </a:cubicBezTo>
                <a:cubicBezTo>
                  <a:pt x="7933475" y="3724408"/>
                  <a:pt x="7933475" y="3737875"/>
                  <a:pt x="7926223" y="3751342"/>
                </a:cubicBezTo>
                <a:cubicBezTo>
                  <a:pt x="7926223" y="3764809"/>
                  <a:pt x="7933475" y="3771025"/>
                  <a:pt x="7945907" y="3771025"/>
                </a:cubicBezTo>
                <a:cubicBezTo>
                  <a:pt x="7966627" y="3778276"/>
                  <a:pt x="7972842" y="3784492"/>
                  <a:pt x="7966627" y="3804175"/>
                </a:cubicBezTo>
                <a:cubicBezTo>
                  <a:pt x="7926223" y="3864258"/>
                  <a:pt x="7912756" y="3937809"/>
                  <a:pt x="7879605" y="4004108"/>
                </a:cubicBezTo>
                <a:cubicBezTo>
                  <a:pt x="7859921" y="4031042"/>
                  <a:pt x="7846453" y="4070407"/>
                  <a:pt x="7840237" y="4110808"/>
                </a:cubicBezTo>
                <a:cubicBezTo>
                  <a:pt x="7813303" y="4183323"/>
                  <a:pt x="7780151" y="4249622"/>
                  <a:pt x="7747000" y="4316957"/>
                </a:cubicBezTo>
                <a:cubicBezTo>
                  <a:pt x="7720065" y="4362538"/>
                  <a:pt x="7713849" y="4409155"/>
                  <a:pt x="7680698" y="4449556"/>
                </a:cubicBezTo>
                <a:cubicBezTo>
                  <a:pt x="7673446" y="4449556"/>
                  <a:pt x="7673446" y="4463023"/>
                  <a:pt x="7673446" y="4469238"/>
                </a:cubicBezTo>
                <a:cubicBezTo>
                  <a:pt x="7673446" y="4488921"/>
                  <a:pt x="7667231" y="4502388"/>
                  <a:pt x="7653763" y="4523106"/>
                </a:cubicBezTo>
                <a:cubicBezTo>
                  <a:pt x="7647547" y="4529322"/>
                  <a:pt x="7647547" y="4542789"/>
                  <a:pt x="7640295" y="4556256"/>
                </a:cubicBezTo>
                <a:cubicBezTo>
                  <a:pt x="7607144" y="4589406"/>
                  <a:pt x="7587461" y="4636022"/>
                  <a:pt x="7567777" y="4675387"/>
                </a:cubicBezTo>
                <a:cubicBezTo>
                  <a:pt x="7554309" y="4696106"/>
                  <a:pt x="7534626" y="4696106"/>
                  <a:pt x="7527374" y="4715788"/>
                </a:cubicBezTo>
                <a:cubicBezTo>
                  <a:pt x="7521159" y="4735471"/>
                  <a:pt x="7507691" y="4755154"/>
                  <a:pt x="7500439" y="4768621"/>
                </a:cubicBezTo>
                <a:cubicBezTo>
                  <a:pt x="7480755" y="4795555"/>
                  <a:pt x="7480755" y="4815237"/>
                  <a:pt x="7467287" y="4842171"/>
                </a:cubicBezTo>
                <a:cubicBezTo>
                  <a:pt x="7434137" y="4895003"/>
                  <a:pt x="7408237" y="4955087"/>
                  <a:pt x="7374050" y="5007919"/>
                </a:cubicBezTo>
                <a:cubicBezTo>
                  <a:pt x="7348151" y="5060751"/>
                  <a:pt x="7315000" y="5120835"/>
                  <a:pt x="7280813" y="5174703"/>
                </a:cubicBezTo>
                <a:cubicBezTo>
                  <a:pt x="7261129" y="5200601"/>
                  <a:pt x="7241446" y="5227535"/>
                  <a:pt x="7227978" y="5260685"/>
                </a:cubicBezTo>
                <a:cubicBezTo>
                  <a:pt x="7214511" y="5300050"/>
                  <a:pt x="7181359" y="5326984"/>
                  <a:pt x="7161676" y="5367385"/>
                </a:cubicBezTo>
                <a:cubicBezTo>
                  <a:pt x="7148209" y="5393283"/>
                  <a:pt x="7141993" y="5420217"/>
                  <a:pt x="7121273" y="5447151"/>
                </a:cubicBezTo>
                <a:cubicBezTo>
                  <a:pt x="7108841" y="5453366"/>
                  <a:pt x="7108841" y="5473049"/>
                  <a:pt x="7108841" y="5493768"/>
                </a:cubicBezTo>
                <a:cubicBezTo>
                  <a:pt x="7121273" y="5519666"/>
                  <a:pt x="7108841" y="5546600"/>
                  <a:pt x="7101589" y="5573534"/>
                </a:cubicBezTo>
                <a:cubicBezTo>
                  <a:pt x="7101589" y="5587001"/>
                  <a:pt x="7088122" y="5599432"/>
                  <a:pt x="7074655" y="5606684"/>
                </a:cubicBezTo>
                <a:cubicBezTo>
                  <a:pt x="7054971" y="5573534"/>
                  <a:pt x="7095373" y="5560067"/>
                  <a:pt x="7088122" y="5526918"/>
                </a:cubicBezTo>
                <a:cubicBezTo>
                  <a:pt x="7062223" y="5540384"/>
                  <a:pt x="7054971" y="5566282"/>
                  <a:pt x="7041503" y="5587001"/>
                </a:cubicBezTo>
                <a:cubicBezTo>
                  <a:pt x="7002136" y="5646048"/>
                  <a:pt x="6968985" y="5706132"/>
                  <a:pt x="6949301" y="5779683"/>
                </a:cubicBezTo>
                <a:cubicBezTo>
                  <a:pt x="6935834" y="5839766"/>
                  <a:pt x="6928582" y="5898814"/>
                  <a:pt x="6928582" y="5965114"/>
                </a:cubicBezTo>
                <a:cubicBezTo>
                  <a:pt x="6935834" y="5972365"/>
                  <a:pt x="6928582" y="5985832"/>
                  <a:pt x="6922367" y="5992048"/>
                </a:cubicBezTo>
                <a:cubicBezTo>
                  <a:pt x="6856064" y="6098748"/>
                  <a:pt x="6795977" y="6211664"/>
                  <a:pt x="6735891" y="6318364"/>
                </a:cubicBezTo>
                <a:cubicBezTo>
                  <a:pt x="6649905" y="6484112"/>
                  <a:pt x="6529733" y="6637428"/>
                  <a:pt x="6430280" y="6796961"/>
                </a:cubicBezTo>
                <a:cubicBezTo>
                  <a:pt x="6377445" y="6876728"/>
                  <a:pt x="6330826" y="6956494"/>
                  <a:pt x="6284208" y="7036260"/>
                </a:cubicBezTo>
                <a:cubicBezTo>
                  <a:pt x="6257272" y="7075625"/>
                  <a:pt x="6230337" y="7116026"/>
                  <a:pt x="6204438" y="7155391"/>
                </a:cubicBezTo>
                <a:cubicBezTo>
                  <a:pt x="6177503" y="7188540"/>
                  <a:pt x="6150567" y="7222726"/>
                  <a:pt x="6137100" y="7262092"/>
                </a:cubicBezTo>
                <a:cubicBezTo>
                  <a:pt x="6117416" y="7341858"/>
                  <a:pt x="6057330" y="7394690"/>
                  <a:pt x="6010711" y="7454774"/>
                </a:cubicBezTo>
                <a:cubicBezTo>
                  <a:pt x="5938193" y="7554222"/>
                  <a:pt x="5858423" y="7641240"/>
                  <a:pt x="5771401" y="7727222"/>
                </a:cubicBezTo>
                <a:cubicBezTo>
                  <a:pt x="5705099" y="7793520"/>
                  <a:pt x="5625329" y="7847389"/>
                  <a:pt x="5545560" y="7900221"/>
                </a:cubicBezTo>
                <a:cubicBezTo>
                  <a:pt x="5492725" y="7933370"/>
                  <a:pt x="5439890" y="7960304"/>
                  <a:pt x="5393272" y="8006921"/>
                </a:cubicBezTo>
                <a:cubicBezTo>
                  <a:pt x="5393272" y="8013136"/>
                  <a:pt x="5386020" y="8020388"/>
                  <a:pt x="5379804" y="8033855"/>
                </a:cubicBezTo>
                <a:cubicBezTo>
                  <a:pt x="5372552" y="8046286"/>
                  <a:pt x="5366336" y="8059754"/>
                  <a:pt x="5346653" y="8059754"/>
                </a:cubicBezTo>
                <a:cubicBezTo>
                  <a:pt x="5339401" y="8059754"/>
                  <a:pt x="5339401" y="8067005"/>
                  <a:pt x="5333185" y="8067005"/>
                </a:cubicBezTo>
                <a:cubicBezTo>
                  <a:pt x="5306250" y="8092903"/>
                  <a:pt x="5266883" y="8106370"/>
                  <a:pt x="5233732" y="8119837"/>
                </a:cubicBezTo>
                <a:cubicBezTo>
                  <a:pt x="5193329" y="8139520"/>
                  <a:pt x="5179861" y="8172669"/>
                  <a:pt x="5187113" y="8213070"/>
                </a:cubicBezTo>
                <a:cubicBezTo>
                  <a:pt x="5187113" y="8240004"/>
                  <a:pt x="5153962" y="8273154"/>
                  <a:pt x="5133243" y="8273154"/>
                </a:cubicBezTo>
                <a:cubicBezTo>
                  <a:pt x="5093876" y="8265902"/>
                  <a:pt x="5060725" y="8265902"/>
                  <a:pt x="5020322" y="8279370"/>
                </a:cubicBezTo>
                <a:cubicBezTo>
                  <a:pt x="5014106" y="8286621"/>
                  <a:pt x="5000638" y="8286621"/>
                  <a:pt x="4993386" y="8279370"/>
                </a:cubicBezTo>
                <a:cubicBezTo>
                  <a:pt x="4973703" y="8273154"/>
                  <a:pt x="4960235" y="8279370"/>
                  <a:pt x="4946768" y="8299052"/>
                </a:cubicBezTo>
                <a:cubicBezTo>
                  <a:pt x="4940552" y="8319770"/>
                  <a:pt x="4920868" y="8319770"/>
                  <a:pt x="4901185" y="8319770"/>
                </a:cubicBezTo>
                <a:cubicBezTo>
                  <a:pt x="4854566" y="8312519"/>
                  <a:pt x="4807947" y="8306304"/>
                  <a:pt x="4767544" y="8286621"/>
                </a:cubicBezTo>
                <a:cubicBezTo>
                  <a:pt x="4728177" y="8273154"/>
                  <a:pt x="4687775" y="8252436"/>
                  <a:pt x="4654623" y="8252436"/>
                </a:cubicBezTo>
                <a:cubicBezTo>
                  <a:pt x="4568638" y="8246220"/>
                  <a:pt x="4502336" y="8213070"/>
                  <a:pt x="4422566" y="8199603"/>
                </a:cubicBezTo>
                <a:cubicBezTo>
                  <a:pt x="4349012" y="8186136"/>
                  <a:pt x="4282709" y="8166454"/>
                  <a:pt x="4216407" y="8139520"/>
                </a:cubicBezTo>
                <a:cubicBezTo>
                  <a:pt x="4123170" y="8100154"/>
                  <a:pt x="4043400" y="8046286"/>
                  <a:pt x="3969846" y="7987238"/>
                </a:cubicBezTo>
                <a:cubicBezTo>
                  <a:pt x="3963630" y="7979987"/>
                  <a:pt x="3956378" y="7973772"/>
                  <a:pt x="3956378" y="7966520"/>
                </a:cubicBezTo>
                <a:cubicBezTo>
                  <a:pt x="3936695" y="7933370"/>
                  <a:pt x="3917011" y="7907472"/>
                  <a:pt x="3896292" y="7873287"/>
                </a:cubicBezTo>
                <a:cubicBezTo>
                  <a:pt x="3876608" y="7847389"/>
                  <a:pt x="3856925" y="7826670"/>
                  <a:pt x="3856925" y="7793520"/>
                </a:cubicBezTo>
                <a:cubicBezTo>
                  <a:pt x="3856925" y="7787305"/>
                  <a:pt x="3856925" y="7781090"/>
                  <a:pt x="3856925" y="7781090"/>
                </a:cubicBezTo>
                <a:cubicBezTo>
                  <a:pt x="3823774" y="7734473"/>
                  <a:pt x="3816522" y="7674390"/>
                  <a:pt x="3796838" y="7627772"/>
                </a:cubicBezTo>
                <a:cubicBezTo>
                  <a:pt x="3777155" y="7594623"/>
                  <a:pt x="3777155" y="7554222"/>
                  <a:pt x="3763687" y="7514857"/>
                </a:cubicBezTo>
                <a:cubicBezTo>
                  <a:pt x="3783371" y="7541791"/>
                  <a:pt x="3796838" y="7567689"/>
                  <a:pt x="3810306" y="7594623"/>
                </a:cubicBezTo>
                <a:cubicBezTo>
                  <a:pt x="3810306" y="7574940"/>
                  <a:pt x="3810306" y="7561474"/>
                  <a:pt x="3803054" y="7548006"/>
                </a:cubicBezTo>
                <a:cubicBezTo>
                  <a:pt x="3783371" y="7495174"/>
                  <a:pt x="3769903" y="7441306"/>
                  <a:pt x="3756435" y="7388474"/>
                </a:cubicBezTo>
                <a:cubicBezTo>
                  <a:pt x="3750220" y="7355324"/>
                  <a:pt x="3744004" y="7322175"/>
                  <a:pt x="3744004" y="7289026"/>
                </a:cubicBezTo>
                <a:cubicBezTo>
                  <a:pt x="3736752" y="7275558"/>
                  <a:pt x="3736752" y="7262092"/>
                  <a:pt x="3730536" y="7248624"/>
                </a:cubicBezTo>
                <a:cubicBezTo>
                  <a:pt x="3723284" y="7242408"/>
                  <a:pt x="3723284" y="7235157"/>
                  <a:pt x="3723284" y="7228942"/>
                </a:cubicBezTo>
                <a:cubicBezTo>
                  <a:pt x="3703601" y="7142960"/>
                  <a:pt x="3683917" y="7055942"/>
                  <a:pt x="3670450" y="6969960"/>
                </a:cubicBezTo>
                <a:cubicBezTo>
                  <a:pt x="3656982" y="6863260"/>
                  <a:pt x="3637299" y="6756560"/>
                  <a:pt x="3617615" y="6649860"/>
                </a:cubicBezTo>
                <a:cubicBezTo>
                  <a:pt x="3604147" y="6563878"/>
                  <a:pt x="3584464" y="6484112"/>
                  <a:pt x="3584464" y="6390878"/>
                </a:cubicBezTo>
                <a:cubicBezTo>
                  <a:pt x="3584464" y="6363944"/>
                  <a:pt x="3570996" y="6338046"/>
                  <a:pt x="3570996" y="6311112"/>
                </a:cubicBezTo>
                <a:cubicBezTo>
                  <a:pt x="3557529" y="6225130"/>
                  <a:pt x="3551313" y="6131898"/>
                  <a:pt x="3544061" y="6044880"/>
                </a:cubicBezTo>
                <a:cubicBezTo>
                  <a:pt x="3537845" y="5999299"/>
                  <a:pt x="3530593" y="5952682"/>
                  <a:pt x="3524378" y="5906066"/>
                </a:cubicBezTo>
                <a:cubicBezTo>
                  <a:pt x="3517126" y="5892598"/>
                  <a:pt x="3517126" y="5879132"/>
                  <a:pt x="3517126" y="5859449"/>
                </a:cubicBezTo>
                <a:cubicBezTo>
                  <a:pt x="3524378" y="5799366"/>
                  <a:pt x="3524378" y="5739282"/>
                  <a:pt x="3504694" y="5679198"/>
                </a:cubicBezTo>
                <a:cubicBezTo>
                  <a:pt x="3491226" y="5620150"/>
                  <a:pt x="3491226" y="5560067"/>
                  <a:pt x="3483975" y="5499983"/>
                </a:cubicBezTo>
                <a:cubicBezTo>
                  <a:pt x="3477759" y="5480300"/>
                  <a:pt x="3477759" y="5459582"/>
                  <a:pt x="3464291" y="5447151"/>
                </a:cubicBezTo>
                <a:cubicBezTo>
                  <a:pt x="3458075" y="5433684"/>
                  <a:pt x="3458075" y="5420217"/>
                  <a:pt x="3458075" y="5414002"/>
                </a:cubicBezTo>
                <a:cubicBezTo>
                  <a:pt x="3458075" y="5367385"/>
                  <a:pt x="3450824" y="5320768"/>
                  <a:pt x="3450824" y="5274152"/>
                </a:cubicBezTo>
                <a:cubicBezTo>
                  <a:pt x="3438392" y="5293834"/>
                  <a:pt x="3438392" y="5300050"/>
                  <a:pt x="3438392" y="5320768"/>
                </a:cubicBezTo>
                <a:cubicBezTo>
                  <a:pt x="3444608" y="5353918"/>
                  <a:pt x="3444608" y="5393283"/>
                  <a:pt x="3444608" y="5426432"/>
                </a:cubicBezTo>
                <a:cubicBezTo>
                  <a:pt x="3424924" y="5379816"/>
                  <a:pt x="3424924" y="5280367"/>
                  <a:pt x="3431140" y="5220284"/>
                </a:cubicBezTo>
                <a:cubicBezTo>
                  <a:pt x="3444608" y="5220284"/>
                  <a:pt x="3438392" y="5227535"/>
                  <a:pt x="3444608" y="5233751"/>
                </a:cubicBezTo>
                <a:cubicBezTo>
                  <a:pt x="3444608" y="5200601"/>
                  <a:pt x="3438392" y="5167452"/>
                  <a:pt x="3438392" y="5140518"/>
                </a:cubicBezTo>
                <a:cubicBezTo>
                  <a:pt x="3424924" y="5060751"/>
                  <a:pt x="3424924" y="4988237"/>
                  <a:pt x="3417672" y="4914686"/>
                </a:cubicBezTo>
                <a:cubicBezTo>
                  <a:pt x="3417672" y="4881536"/>
                  <a:pt x="3411457" y="4855638"/>
                  <a:pt x="3411457" y="4828704"/>
                </a:cubicBezTo>
                <a:cubicBezTo>
                  <a:pt x="3404205" y="4735471"/>
                  <a:pt x="3404205" y="4642238"/>
                  <a:pt x="3404205" y="4549005"/>
                </a:cubicBezTo>
                <a:cubicBezTo>
                  <a:pt x="3404205" y="4523106"/>
                  <a:pt x="3391773" y="4496172"/>
                  <a:pt x="3397989" y="4469238"/>
                </a:cubicBezTo>
                <a:cubicBezTo>
                  <a:pt x="3384521" y="4469238"/>
                  <a:pt x="3391773" y="4482705"/>
                  <a:pt x="3384521" y="4488921"/>
                </a:cubicBezTo>
                <a:cubicBezTo>
                  <a:pt x="3378306" y="4488921"/>
                  <a:pt x="3378306" y="4482705"/>
                  <a:pt x="3378306" y="4476490"/>
                </a:cubicBezTo>
                <a:cubicBezTo>
                  <a:pt x="3371054" y="4455771"/>
                  <a:pt x="3384521" y="4429873"/>
                  <a:pt x="3358622" y="4409155"/>
                </a:cubicBezTo>
                <a:cubicBezTo>
                  <a:pt x="3358622" y="4402939"/>
                  <a:pt x="3364838" y="4396724"/>
                  <a:pt x="3364838" y="4396724"/>
                </a:cubicBezTo>
                <a:cubicBezTo>
                  <a:pt x="3391773" y="4383257"/>
                  <a:pt x="3378306" y="4356323"/>
                  <a:pt x="3378306" y="4336640"/>
                </a:cubicBezTo>
                <a:cubicBezTo>
                  <a:pt x="3358622" y="4376005"/>
                  <a:pt x="3324435" y="4416406"/>
                  <a:pt x="3331687" y="4476490"/>
                </a:cubicBezTo>
                <a:cubicBezTo>
                  <a:pt x="3337903" y="4496172"/>
                  <a:pt x="3331687" y="4515855"/>
                  <a:pt x="3304751" y="4515855"/>
                </a:cubicBezTo>
                <a:cubicBezTo>
                  <a:pt x="3298536" y="4515855"/>
                  <a:pt x="3291284" y="4523106"/>
                  <a:pt x="3291284" y="4529322"/>
                </a:cubicBezTo>
                <a:cubicBezTo>
                  <a:pt x="3285068" y="4562472"/>
                  <a:pt x="3265385" y="4589406"/>
                  <a:pt x="3251917" y="4616340"/>
                </a:cubicBezTo>
                <a:cubicBezTo>
                  <a:pt x="3251917" y="4628771"/>
                  <a:pt x="3244665" y="4642238"/>
                  <a:pt x="3251917" y="4655705"/>
                </a:cubicBezTo>
                <a:cubicBezTo>
                  <a:pt x="3258133" y="4675387"/>
                  <a:pt x="3251917" y="4702321"/>
                  <a:pt x="3251917" y="4729255"/>
                </a:cubicBezTo>
                <a:cubicBezTo>
                  <a:pt x="3232233" y="4722004"/>
                  <a:pt x="3244665" y="4702321"/>
                  <a:pt x="3224982" y="4696106"/>
                </a:cubicBezTo>
                <a:cubicBezTo>
                  <a:pt x="3211514" y="4715788"/>
                  <a:pt x="3211514" y="4735471"/>
                  <a:pt x="3191831" y="4755154"/>
                </a:cubicBezTo>
                <a:cubicBezTo>
                  <a:pt x="3185615" y="4762405"/>
                  <a:pt x="3191831" y="4782088"/>
                  <a:pt x="3199082" y="4795555"/>
                </a:cubicBezTo>
                <a:cubicBezTo>
                  <a:pt x="3205298" y="4828704"/>
                  <a:pt x="3205298" y="4861854"/>
                  <a:pt x="3178363" y="4895003"/>
                </a:cubicBezTo>
                <a:cubicBezTo>
                  <a:pt x="3164895" y="4921937"/>
                  <a:pt x="3164895" y="4947836"/>
                  <a:pt x="3158679" y="4974770"/>
                </a:cubicBezTo>
                <a:cubicBezTo>
                  <a:pt x="3152464" y="4994452"/>
                  <a:pt x="3152464" y="5021386"/>
                  <a:pt x="3119312" y="5027602"/>
                </a:cubicBezTo>
                <a:cubicBezTo>
                  <a:pt x="3112061" y="5027602"/>
                  <a:pt x="3119312" y="5048320"/>
                  <a:pt x="3112061" y="5054536"/>
                </a:cubicBezTo>
                <a:cubicBezTo>
                  <a:pt x="3098593" y="5094937"/>
                  <a:pt x="3078910" y="5128086"/>
                  <a:pt x="3072694" y="5174703"/>
                </a:cubicBezTo>
                <a:cubicBezTo>
                  <a:pt x="3072694" y="5180919"/>
                  <a:pt x="3065442" y="5187134"/>
                  <a:pt x="3065442" y="5194386"/>
                </a:cubicBezTo>
                <a:cubicBezTo>
                  <a:pt x="3032291" y="5227535"/>
                  <a:pt x="3026075" y="5266900"/>
                  <a:pt x="3012607" y="5307301"/>
                </a:cubicBezTo>
                <a:cubicBezTo>
                  <a:pt x="3005356" y="5320768"/>
                  <a:pt x="2999140" y="5334236"/>
                  <a:pt x="2992924" y="5340451"/>
                </a:cubicBezTo>
                <a:cubicBezTo>
                  <a:pt x="2958737" y="5373600"/>
                  <a:pt x="2952521" y="5414002"/>
                  <a:pt x="2939053" y="5447151"/>
                </a:cubicBezTo>
                <a:cubicBezTo>
                  <a:pt x="2919370" y="5499983"/>
                  <a:pt x="2892435" y="5552816"/>
                  <a:pt x="2872751" y="5606684"/>
                </a:cubicBezTo>
                <a:cubicBezTo>
                  <a:pt x="2866535" y="5620150"/>
                  <a:pt x="2859283" y="5632582"/>
                  <a:pt x="2859283" y="5646048"/>
                </a:cubicBezTo>
                <a:cubicBezTo>
                  <a:pt x="2859283" y="5653300"/>
                  <a:pt x="2859283" y="5659516"/>
                  <a:pt x="2859283" y="5666767"/>
                </a:cubicBezTo>
                <a:cubicBezTo>
                  <a:pt x="2832348" y="5679198"/>
                  <a:pt x="2839600" y="5706132"/>
                  <a:pt x="2832348" y="5725815"/>
                </a:cubicBezTo>
                <a:cubicBezTo>
                  <a:pt x="2826132" y="5739282"/>
                  <a:pt x="2826132" y="5752749"/>
                  <a:pt x="2806449" y="5739282"/>
                </a:cubicBezTo>
                <a:cubicBezTo>
                  <a:pt x="2806449" y="5739282"/>
                  <a:pt x="2799197" y="5746534"/>
                  <a:pt x="2799197" y="5752749"/>
                </a:cubicBezTo>
                <a:cubicBezTo>
                  <a:pt x="2799197" y="5772432"/>
                  <a:pt x="2799197" y="5793150"/>
                  <a:pt x="2779514" y="5805581"/>
                </a:cubicBezTo>
                <a:cubicBezTo>
                  <a:pt x="2779514" y="5845982"/>
                  <a:pt x="2732895" y="5872916"/>
                  <a:pt x="2732895" y="5919533"/>
                </a:cubicBezTo>
                <a:cubicBezTo>
                  <a:pt x="2732895" y="5925748"/>
                  <a:pt x="2732895" y="5939216"/>
                  <a:pt x="2719427" y="5939216"/>
                </a:cubicBezTo>
                <a:cubicBezTo>
                  <a:pt x="2705960" y="5939216"/>
                  <a:pt x="2705960" y="5952682"/>
                  <a:pt x="2713211" y="5965114"/>
                </a:cubicBezTo>
                <a:cubicBezTo>
                  <a:pt x="2719427" y="5992048"/>
                  <a:pt x="2713211" y="6011730"/>
                  <a:pt x="2686276" y="6032448"/>
                </a:cubicBezTo>
                <a:cubicBezTo>
                  <a:pt x="2666593" y="6038664"/>
                  <a:pt x="2672808" y="6052131"/>
                  <a:pt x="2666593" y="6065598"/>
                </a:cubicBezTo>
                <a:cubicBezTo>
                  <a:pt x="2646909" y="6091496"/>
                  <a:pt x="2633441" y="6118430"/>
                  <a:pt x="2633441" y="6151580"/>
                </a:cubicBezTo>
                <a:cubicBezTo>
                  <a:pt x="2626190" y="6171262"/>
                  <a:pt x="2626190" y="6184730"/>
                  <a:pt x="2606506" y="6184730"/>
                </a:cubicBezTo>
                <a:cubicBezTo>
                  <a:pt x="2593039" y="6191981"/>
                  <a:pt x="2579571" y="6204412"/>
                  <a:pt x="2579571" y="6217879"/>
                </a:cubicBezTo>
                <a:cubicBezTo>
                  <a:pt x="2573355" y="6251028"/>
                  <a:pt x="2553672" y="6291430"/>
                  <a:pt x="2546420" y="6324580"/>
                </a:cubicBezTo>
                <a:cubicBezTo>
                  <a:pt x="2540204" y="6351514"/>
                  <a:pt x="2533988" y="6377412"/>
                  <a:pt x="2533988" y="6404346"/>
                </a:cubicBezTo>
                <a:cubicBezTo>
                  <a:pt x="2540204" y="6410561"/>
                  <a:pt x="2533988" y="6424028"/>
                  <a:pt x="2526736" y="6431280"/>
                </a:cubicBezTo>
                <a:cubicBezTo>
                  <a:pt x="2513269" y="6424028"/>
                  <a:pt x="2526736" y="6410561"/>
                  <a:pt x="2520521" y="6404346"/>
                </a:cubicBezTo>
                <a:cubicBezTo>
                  <a:pt x="2507053" y="6410561"/>
                  <a:pt x="2507053" y="6424028"/>
                  <a:pt x="2499801" y="6437495"/>
                </a:cubicBezTo>
                <a:cubicBezTo>
                  <a:pt x="2493585" y="6490328"/>
                  <a:pt x="2487369" y="6536944"/>
                  <a:pt x="2460434" y="6590812"/>
                </a:cubicBezTo>
                <a:cubicBezTo>
                  <a:pt x="2433499" y="6630177"/>
                  <a:pt x="2413815" y="6676794"/>
                  <a:pt x="2380664" y="6717195"/>
                </a:cubicBezTo>
                <a:cubicBezTo>
                  <a:pt x="2374448" y="6723410"/>
                  <a:pt x="2374448" y="6736878"/>
                  <a:pt x="2367197" y="6743093"/>
                </a:cubicBezTo>
                <a:cubicBezTo>
                  <a:pt x="2353729" y="6776242"/>
                  <a:pt x="2347513" y="6803176"/>
                  <a:pt x="2320578" y="6822859"/>
                </a:cubicBezTo>
                <a:lnTo>
                  <a:pt x="2314362" y="6830110"/>
                </a:lnTo>
                <a:cubicBezTo>
                  <a:pt x="2314362" y="6876728"/>
                  <a:pt x="2281211" y="6909877"/>
                  <a:pt x="2260492" y="6943026"/>
                </a:cubicBezTo>
                <a:cubicBezTo>
                  <a:pt x="2254276" y="6962709"/>
                  <a:pt x="2240808" y="6969960"/>
                  <a:pt x="2227340" y="6976176"/>
                </a:cubicBezTo>
                <a:cubicBezTo>
                  <a:pt x="2207657" y="6982392"/>
                  <a:pt x="2201441" y="7003110"/>
                  <a:pt x="2207657" y="7016577"/>
                </a:cubicBezTo>
                <a:cubicBezTo>
                  <a:pt x="2221125" y="7036260"/>
                  <a:pt x="2214909" y="7049726"/>
                  <a:pt x="2207657" y="7062158"/>
                </a:cubicBezTo>
                <a:cubicBezTo>
                  <a:pt x="2154822" y="7155391"/>
                  <a:pt x="2108204" y="7248624"/>
                  <a:pt x="2061585" y="7341858"/>
                </a:cubicBezTo>
                <a:cubicBezTo>
                  <a:pt x="2034650" y="7394690"/>
                  <a:pt x="2008750" y="7454774"/>
                  <a:pt x="1981815" y="7507606"/>
                </a:cubicBezTo>
                <a:cubicBezTo>
                  <a:pt x="1975599" y="7528324"/>
                  <a:pt x="1962132" y="7548006"/>
                  <a:pt x="1954880" y="7567689"/>
                </a:cubicBezTo>
                <a:cubicBezTo>
                  <a:pt x="1928980" y="7627772"/>
                  <a:pt x="1908261" y="7687856"/>
                  <a:pt x="1882362" y="7746904"/>
                </a:cubicBezTo>
                <a:cubicBezTo>
                  <a:pt x="1841959" y="7840138"/>
                  <a:pt x="1808808" y="7940622"/>
                  <a:pt x="1729038" y="8006921"/>
                </a:cubicBezTo>
                <a:cubicBezTo>
                  <a:pt x="1729038" y="8040071"/>
                  <a:pt x="1682419" y="8053538"/>
                  <a:pt x="1688635" y="8092903"/>
                </a:cubicBezTo>
                <a:cubicBezTo>
                  <a:pt x="1695887" y="8113622"/>
                  <a:pt x="1649268" y="8139520"/>
                  <a:pt x="1629585" y="8126052"/>
                </a:cubicBezTo>
                <a:cubicBezTo>
                  <a:pt x="1602649" y="8106370"/>
                  <a:pt x="1575714" y="8113622"/>
                  <a:pt x="1549815" y="8119837"/>
                </a:cubicBezTo>
                <a:cubicBezTo>
                  <a:pt x="1542563" y="8139520"/>
                  <a:pt x="1562246" y="8139520"/>
                  <a:pt x="1569498" y="8152986"/>
                </a:cubicBezTo>
                <a:cubicBezTo>
                  <a:pt x="1542563" y="8172669"/>
                  <a:pt x="1536347" y="8213070"/>
                  <a:pt x="1515628" y="8240004"/>
                </a:cubicBezTo>
                <a:cubicBezTo>
                  <a:pt x="1509412" y="8246220"/>
                  <a:pt x="1515628" y="8252436"/>
                  <a:pt x="1515628" y="8259687"/>
                </a:cubicBezTo>
                <a:cubicBezTo>
                  <a:pt x="1529095" y="8292836"/>
                  <a:pt x="1515628" y="8306304"/>
                  <a:pt x="1489728" y="8319770"/>
                </a:cubicBezTo>
                <a:cubicBezTo>
                  <a:pt x="1470045" y="8325986"/>
                  <a:pt x="1456577" y="8319770"/>
                  <a:pt x="1435858" y="8312519"/>
                </a:cubicBezTo>
                <a:cubicBezTo>
                  <a:pt x="1416174" y="8306304"/>
                  <a:pt x="1390275" y="8299052"/>
                  <a:pt x="1369555" y="8292836"/>
                </a:cubicBezTo>
                <a:cubicBezTo>
                  <a:pt x="1356088" y="8292836"/>
                  <a:pt x="1343656" y="8286621"/>
                  <a:pt x="1343656" y="8312519"/>
                </a:cubicBezTo>
                <a:cubicBezTo>
                  <a:pt x="1349872" y="8319770"/>
                  <a:pt x="1336404" y="8325986"/>
                  <a:pt x="1330189" y="8325986"/>
                </a:cubicBezTo>
                <a:cubicBezTo>
                  <a:pt x="1310505" y="8332202"/>
                  <a:pt x="1283570" y="8332202"/>
                  <a:pt x="1263886" y="8345668"/>
                </a:cubicBezTo>
                <a:cubicBezTo>
                  <a:pt x="1256635" y="8352920"/>
                  <a:pt x="1243167" y="8345668"/>
                  <a:pt x="1236951" y="8345668"/>
                </a:cubicBezTo>
                <a:cubicBezTo>
                  <a:pt x="1217268" y="8339453"/>
                  <a:pt x="1190332" y="8339453"/>
                  <a:pt x="1170649" y="8352920"/>
                </a:cubicBezTo>
                <a:cubicBezTo>
                  <a:pt x="1157181" y="8366387"/>
                  <a:pt x="1143714" y="8366387"/>
                  <a:pt x="1124030" y="8359136"/>
                </a:cubicBezTo>
                <a:cubicBezTo>
                  <a:pt x="1083627" y="8345668"/>
                  <a:pt x="1057728" y="8319770"/>
                  <a:pt x="1024577" y="8292836"/>
                </a:cubicBezTo>
                <a:cubicBezTo>
                  <a:pt x="970706" y="8265902"/>
                  <a:pt x="924088" y="8232753"/>
                  <a:pt x="871253" y="8193388"/>
                </a:cubicBezTo>
                <a:cubicBezTo>
                  <a:pt x="844318" y="8172669"/>
                  <a:pt x="811167" y="8166454"/>
                  <a:pt x="785267" y="8146771"/>
                </a:cubicBezTo>
                <a:cubicBezTo>
                  <a:pt x="758332" y="8133304"/>
                  <a:pt x="725181" y="8113622"/>
                  <a:pt x="725181" y="8073220"/>
                </a:cubicBezTo>
                <a:cubicBezTo>
                  <a:pt x="725181" y="8067005"/>
                  <a:pt x="725181" y="8059754"/>
                  <a:pt x="717929" y="8053538"/>
                </a:cubicBezTo>
                <a:cubicBezTo>
                  <a:pt x="678562" y="8013136"/>
                  <a:pt x="651627" y="7966520"/>
                  <a:pt x="612260" y="7919904"/>
                </a:cubicBezTo>
                <a:cubicBezTo>
                  <a:pt x="525238" y="7833922"/>
                  <a:pt x="458936" y="7734473"/>
                  <a:pt x="392634" y="7627772"/>
                </a:cubicBezTo>
                <a:cubicBezTo>
                  <a:pt x="385382" y="7608090"/>
                  <a:pt x="371914" y="7594623"/>
                  <a:pt x="365699" y="7574940"/>
                </a:cubicBezTo>
                <a:cubicBezTo>
                  <a:pt x="326332" y="7501390"/>
                  <a:pt x="332547" y="7534540"/>
                  <a:pt x="338763" y="7427839"/>
                </a:cubicBezTo>
                <a:cubicBezTo>
                  <a:pt x="365699" y="7487923"/>
                  <a:pt x="379166" y="7548006"/>
                  <a:pt x="418533" y="7600838"/>
                </a:cubicBezTo>
                <a:cubicBezTo>
                  <a:pt x="425785" y="7587372"/>
                  <a:pt x="432001" y="7574940"/>
                  <a:pt x="425785" y="7554222"/>
                </a:cubicBezTo>
                <a:cubicBezTo>
                  <a:pt x="418533" y="7541791"/>
                  <a:pt x="412317" y="7528324"/>
                  <a:pt x="412317" y="7521072"/>
                </a:cubicBezTo>
                <a:cubicBezTo>
                  <a:pt x="352231" y="7388474"/>
                  <a:pt x="326332" y="7255876"/>
                  <a:pt x="292145" y="7122242"/>
                </a:cubicBezTo>
                <a:cubicBezTo>
                  <a:pt x="258993" y="6976176"/>
                  <a:pt x="239310" y="6830110"/>
                  <a:pt x="206159" y="6690261"/>
                </a:cubicBezTo>
                <a:cubicBezTo>
                  <a:pt x="179224" y="6570094"/>
                  <a:pt x="159540" y="6450962"/>
                  <a:pt x="139856" y="6338046"/>
                </a:cubicBezTo>
                <a:cubicBezTo>
                  <a:pt x="126389" y="6251028"/>
                  <a:pt x="112921" y="6171262"/>
                  <a:pt x="106705" y="6085280"/>
                </a:cubicBezTo>
                <a:cubicBezTo>
                  <a:pt x="93238" y="5992048"/>
                  <a:pt x="79770" y="5906066"/>
                  <a:pt x="66303" y="5819048"/>
                </a:cubicBezTo>
                <a:cubicBezTo>
                  <a:pt x="66303" y="5785898"/>
                  <a:pt x="66303" y="5758964"/>
                  <a:pt x="66303" y="5733066"/>
                </a:cubicBezTo>
                <a:cubicBezTo>
                  <a:pt x="66303" y="5686450"/>
                  <a:pt x="52835" y="5639833"/>
                  <a:pt x="52835" y="5593216"/>
                </a:cubicBezTo>
                <a:cubicBezTo>
                  <a:pt x="52835" y="5513450"/>
                  <a:pt x="33151" y="5433684"/>
                  <a:pt x="33151" y="5353918"/>
                </a:cubicBezTo>
                <a:cubicBezTo>
                  <a:pt x="33151" y="5346666"/>
                  <a:pt x="33151" y="5340451"/>
                  <a:pt x="26935" y="5334236"/>
                </a:cubicBezTo>
                <a:cubicBezTo>
                  <a:pt x="33151" y="5420217"/>
                  <a:pt x="40403" y="5513450"/>
                  <a:pt x="46619" y="5606684"/>
                </a:cubicBezTo>
                <a:cubicBezTo>
                  <a:pt x="40403" y="5606684"/>
                  <a:pt x="40403" y="5606684"/>
                  <a:pt x="33151" y="5606684"/>
                </a:cubicBezTo>
                <a:cubicBezTo>
                  <a:pt x="26935" y="5526918"/>
                  <a:pt x="19684" y="5439900"/>
                  <a:pt x="19684" y="5360134"/>
                </a:cubicBezTo>
                <a:cubicBezTo>
                  <a:pt x="7252" y="5207853"/>
                  <a:pt x="7252" y="5054536"/>
                  <a:pt x="0" y="4901219"/>
                </a:cubicBezTo>
                <a:cubicBezTo>
                  <a:pt x="0" y="4788303"/>
                  <a:pt x="0" y="4682639"/>
                  <a:pt x="7252" y="4569723"/>
                </a:cubicBezTo>
                <a:cubicBezTo>
                  <a:pt x="7252" y="4476490"/>
                  <a:pt x="7252" y="4383257"/>
                  <a:pt x="7252" y="4290023"/>
                </a:cubicBezTo>
                <a:cubicBezTo>
                  <a:pt x="7252" y="4216473"/>
                  <a:pt x="7252" y="4136706"/>
                  <a:pt x="19684" y="4064192"/>
                </a:cubicBezTo>
                <a:cubicBezTo>
                  <a:pt x="26935" y="4010324"/>
                  <a:pt x="19684" y="3963707"/>
                  <a:pt x="19684" y="3910875"/>
                </a:cubicBezTo>
                <a:cubicBezTo>
                  <a:pt x="33151" y="3817642"/>
                  <a:pt x="33151" y="3718193"/>
                  <a:pt x="33151" y="3618744"/>
                </a:cubicBezTo>
                <a:cubicBezTo>
                  <a:pt x="40403" y="3552445"/>
                  <a:pt x="46619" y="3478894"/>
                  <a:pt x="46619" y="3412595"/>
                </a:cubicBezTo>
                <a:cubicBezTo>
                  <a:pt x="52835" y="3332829"/>
                  <a:pt x="60087" y="3245811"/>
                  <a:pt x="66303" y="3166045"/>
                </a:cubicBezTo>
                <a:cubicBezTo>
                  <a:pt x="73554" y="3000297"/>
                  <a:pt x="87022" y="2827297"/>
                  <a:pt x="106705" y="2654298"/>
                </a:cubicBezTo>
                <a:cubicBezTo>
                  <a:pt x="112921" y="2554849"/>
                  <a:pt x="120173" y="2454365"/>
                  <a:pt x="139856" y="2354916"/>
                </a:cubicBezTo>
                <a:cubicBezTo>
                  <a:pt x="153324" y="2315551"/>
                  <a:pt x="153324" y="2275150"/>
                  <a:pt x="153324" y="2235784"/>
                </a:cubicBezTo>
                <a:cubicBezTo>
                  <a:pt x="159540" y="2202635"/>
                  <a:pt x="159540" y="2175701"/>
                  <a:pt x="173008" y="2148767"/>
                </a:cubicBezTo>
                <a:cubicBezTo>
                  <a:pt x="179224" y="2102150"/>
                  <a:pt x="179224" y="2055534"/>
                  <a:pt x="192691" y="2008917"/>
                </a:cubicBezTo>
                <a:cubicBezTo>
                  <a:pt x="206159" y="1949869"/>
                  <a:pt x="212375" y="1889786"/>
                  <a:pt x="219626" y="1829702"/>
                </a:cubicBezTo>
                <a:cubicBezTo>
                  <a:pt x="225842" y="1789301"/>
                  <a:pt x="239310" y="1749936"/>
                  <a:pt x="239310" y="1709535"/>
                </a:cubicBezTo>
                <a:cubicBezTo>
                  <a:pt x="239310" y="1656703"/>
                  <a:pt x="252778" y="1603870"/>
                  <a:pt x="258993" y="1550002"/>
                </a:cubicBezTo>
                <a:cubicBezTo>
                  <a:pt x="272461" y="1470236"/>
                  <a:pt x="292145" y="1390470"/>
                  <a:pt x="312864" y="1310704"/>
                </a:cubicBezTo>
                <a:cubicBezTo>
                  <a:pt x="319080" y="1251656"/>
                  <a:pt x="338763" y="1185357"/>
                  <a:pt x="352231" y="1125273"/>
                </a:cubicBezTo>
                <a:cubicBezTo>
                  <a:pt x="359483" y="1065190"/>
                  <a:pt x="385382" y="1005106"/>
                  <a:pt x="398850" y="945022"/>
                </a:cubicBezTo>
                <a:cubicBezTo>
                  <a:pt x="406101" y="899442"/>
                  <a:pt x="425785" y="852825"/>
                  <a:pt x="445468" y="806208"/>
                </a:cubicBezTo>
                <a:cubicBezTo>
                  <a:pt x="451684" y="785490"/>
                  <a:pt x="478620" y="765807"/>
                  <a:pt x="485871" y="738873"/>
                </a:cubicBezTo>
                <a:cubicBezTo>
                  <a:pt x="485871" y="732658"/>
                  <a:pt x="485871" y="726442"/>
                  <a:pt x="492087" y="726442"/>
                </a:cubicBezTo>
                <a:cubicBezTo>
                  <a:pt x="492087" y="705724"/>
                  <a:pt x="485871" y="679826"/>
                  <a:pt x="505555" y="679826"/>
                </a:cubicBezTo>
                <a:cubicBezTo>
                  <a:pt x="525238" y="666359"/>
                  <a:pt x="552174" y="652891"/>
                  <a:pt x="585325" y="666359"/>
                </a:cubicBezTo>
                <a:cubicBezTo>
                  <a:pt x="618476" y="672574"/>
                  <a:pt x="651627" y="666359"/>
                  <a:pt x="684778" y="652891"/>
                </a:cubicBezTo>
                <a:cubicBezTo>
                  <a:pt x="725181" y="633209"/>
                  <a:pt x="758332" y="625957"/>
                  <a:pt x="797699" y="633209"/>
                </a:cubicBezTo>
                <a:cubicBezTo>
                  <a:pt x="838102" y="633209"/>
                  <a:pt x="871253" y="633209"/>
                  <a:pt x="904404" y="600059"/>
                </a:cubicBezTo>
                <a:cubicBezTo>
                  <a:pt x="917872" y="579341"/>
                  <a:pt x="951023" y="579341"/>
                  <a:pt x="977958" y="586592"/>
                </a:cubicBezTo>
                <a:cubicBezTo>
                  <a:pt x="991426" y="592808"/>
                  <a:pt x="1003857" y="600059"/>
                  <a:pt x="1017325" y="606275"/>
                </a:cubicBezTo>
                <a:cubicBezTo>
                  <a:pt x="1044260" y="633209"/>
                  <a:pt x="1071195" y="633209"/>
                  <a:pt x="1104347" y="639424"/>
                </a:cubicBezTo>
                <a:cubicBezTo>
                  <a:pt x="1137498" y="646676"/>
                  <a:pt x="1163397" y="652891"/>
                  <a:pt x="1190332" y="659107"/>
                </a:cubicBezTo>
                <a:cubicBezTo>
                  <a:pt x="1217268" y="659107"/>
                  <a:pt x="1236951" y="659107"/>
                  <a:pt x="1256635" y="652891"/>
                </a:cubicBezTo>
                <a:cubicBezTo>
                  <a:pt x="1276318" y="646676"/>
                  <a:pt x="1297037" y="646676"/>
                  <a:pt x="1310505" y="666359"/>
                </a:cubicBezTo>
                <a:cubicBezTo>
                  <a:pt x="1330189" y="679826"/>
                  <a:pt x="1349872" y="686041"/>
                  <a:pt x="1376807" y="692257"/>
                </a:cubicBezTo>
                <a:cubicBezTo>
                  <a:pt x="1416174" y="699508"/>
                  <a:pt x="1456577" y="712975"/>
                  <a:pt x="1495944" y="719191"/>
                </a:cubicBezTo>
                <a:cubicBezTo>
                  <a:pt x="1515628" y="726442"/>
                  <a:pt x="1536347" y="732658"/>
                  <a:pt x="1556030" y="726442"/>
                </a:cubicBezTo>
                <a:cubicBezTo>
                  <a:pt x="1569498" y="726442"/>
                  <a:pt x="1582966" y="726442"/>
                  <a:pt x="1589182" y="732658"/>
                </a:cubicBezTo>
                <a:cubicBezTo>
                  <a:pt x="1635800" y="765807"/>
                  <a:pt x="1695887" y="785490"/>
                  <a:pt x="1735254" y="832106"/>
                </a:cubicBezTo>
                <a:cubicBezTo>
                  <a:pt x="1768405" y="878723"/>
                  <a:pt x="1822275" y="899442"/>
                  <a:pt x="1875110" y="925340"/>
                </a:cubicBezTo>
                <a:cubicBezTo>
                  <a:pt x="1941412" y="952274"/>
                  <a:pt x="2001499" y="991639"/>
                  <a:pt x="2055369" y="1038256"/>
                </a:cubicBezTo>
                <a:cubicBezTo>
                  <a:pt x="2094736" y="1071405"/>
                  <a:pt x="2135139" y="1118022"/>
                  <a:pt x="2121671" y="1178105"/>
                </a:cubicBezTo>
                <a:cubicBezTo>
                  <a:pt x="2121671" y="1191572"/>
                  <a:pt x="2121671" y="1205039"/>
                  <a:pt x="2127887" y="1211255"/>
                </a:cubicBezTo>
                <a:cubicBezTo>
                  <a:pt x="2127887" y="1230937"/>
                  <a:pt x="2135139" y="1251656"/>
                  <a:pt x="2127887" y="1265123"/>
                </a:cubicBezTo>
                <a:cubicBezTo>
                  <a:pt x="2114420" y="1331422"/>
                  <a:pt x="2121671" y="1390470"/>
                  <a:pt x="2121671" y="1457805"/>
                </a:cubicBezTo>
                <a:cubicBezTo>
                  <a:pt x="2121671" y="1504422"/>
                  <a:pt x="2114420" y="1550002"/>
                  <a:pt x="2094736" y="1590403"/>
                </a:cubicBezTo>
                <a:cubicBezTo>
                  <a:pt x="2094736" y="1596619"/>
                  <a:pt x="2088520" y="1596619"/>
                  <a:pt x="2088520" y="1603870"/>
                </a:cubicBezTo>
                <a:cubicBezTo>
                  <a:pt x="2075053" y="1683637"/>
                  <a:pt x="2041902" y="1749936"/>
                  <a:pt x="2041902" y="1835918"/>
                </a:cubicBezTo>
                <a:cubicBezTo>
                  <a:pt x="2041902" y="1882534"/>
                  <a:pt x="2028434" y="1936402"/>
                  <a:pt x="2021182" y="1983019"/>
                </a:cubicBezTo>
                <a:cubicBezTo>
                  <a:pt x="2001499" y="2109402"/>
                  <a:pt x="1981815" y="2228533"/>
                  <a:pt x="1968347" y="2348700"/>
                </a:cubicBezTo>
                <a:cubicBezTo>
                  <a:pt x="1968347" y="2414999"/>
                  <a:pt x="1962132" y="2475083"/>
                  <a:pt x="1948664" y="2541382"/>
                </a:cubicBezTo>
                <a:cubicBezTo>
                  <a:pt x="1948664" y="2547598"/>
                  <a:pt x="1948664" y="2547598"/>
                  <a:pt x="1948664" y="2554849"/>
                </a:cubicBezTo>
                <a:cubicBezTo>
                  <a:pt x="1948664" y="2667765"/>
                  <a:pt x="1928980" y="2780681"/>
                  <a:pt x="1915513" y="2899812"/>
                </a:cubicBezTo>
                <a:cubicBezTo>
                  <a:pt x="1902045" y="3006512"/>
                  <a:pt x="1882362" y="3113213"/>
                  <a:pt x="1861642" y="3219913"/>
                </a:cubicBezTo>
                <a:cubicBezTo>
                  <a:pt x="1855427" y="3245811"/>
                  <a:pt x="1841959" y="3265494"/>
                  <a:pt x="1835743" y="3292428"/>
                </a:cubicBezTo>
                <a:cubicBezTo>
                  <a:pt x="1828491" y="3372194"/>
                  <a:pt x="1808808" y="3459212"/>
                  <a:pt x="1808808" y="3545193"/>
                </a:cubicBezTo>
                <a:cubicBezTo>
                  <a:pt x="1808808" y="3572127"/>
                  <a:pt x="1802592" y="3605277"/>
                  <a:pt x="1795340" y="3632211"/>
                </a:cubicBezTo>
                <a:cubicBezTo>
                  <a:pt x="1795340" y="3658109"/>
                  <a:pt x="1808808" y="3685043"/>
                  <a:pt x="1795340" y="3711977"/>
                </a:cubicBezTo>
                <a:cubicBezTo>
                  <a:pt x="1789124" y="3731660"/>
                  <a:pt x="1789124" y="3757558"/>
                  <a:pt x="1789124" y="3784492"/>
                </a:cubicBezTo>
                <a:cubicBezTo>
                  <a:pt x="1781872" y="3797959"/>
                  <a:pt x="1789124" y="3804175"/>
                  <a:pt x="1781872" y="3811426"/>
                </a:cubicBezTo>
                <a:cubicBezTo>
                  <a:pt x="1742505" y="3877725"/>
                  <a:pt x="1742505" y="3951276"/>
                  <a:pt x="1729038" y="4023791"/>
                </a:cubicBezTo>
                <a:cubicBezTo>
                  <a:pt x="1729038" y="4056940"/>
                  <a:pt x="1721786" y="4097341"/>
                  <a:pt x="1702103" y="4136706"/>
                </a:cubicBezTo>
                <a:cubicBezTo>
                  <a:pt x="1682419" y="4169856"/>
                  <a:pt x="1688635" y="4210257"/>
                  <a:pt x="1688635" y="4243407"/>
                </a:cubicBezTo>
                <a:cubicBezTo>
                  <a:pt x="1682419" y="4270341"/>
                  <a:pt x="1682419" y="4296239"/>
                  <a:pt x="1676203" y="4316957"/>
                </a:cubicBezTo>
                <a:cubicBezTo>
                  <a:pt x="1662736" y="4389472"/>
                  <a:pt x="1662736" y="4463023"/>
                  <a:pt x="1655484" y="4535538"/>
                </a:cubicBezTo>
                <a:cubicBezTo>
                  <a:pt x="1655484" y="4628771"/>
                  <a:pt x="1649268" y="4715788"/>
                  <a:pt x="1622333" y="4801770"/>
                </a:cubicBezTo>
                <a:cubicBezTo>
                  <a:pt x="1616117" y="4795555"/>
                  <a:pt x="1616117" y="4788303"/>
                  <a:pt x="1616117" y="4788303"/>
                </a:cubicBezTo>
                <a:cubicBezTo>
                  <a:pt x="1608865" y="4782088"/>
                  <a:pt x="1608865" y="4788303"/>
                  <a:pt x="1608865" y="4788303"/>
                </a:cubicBezTo>
                <a:cubicBezTo>
                  <a:pt x="1602649" y="4821453"/>
                  <a:pt x="1595398" y="4861854"/>
                  <a:pt x="1602649" y="4895003"/>
                </a:cubicBezTo>
                <a:cubicBezTo>
                  <a:pt x="1616117" y="4961303"/>
                  <a:pt x="1595398" y="5027602"/>
                  <a:pt x="1602649" y="5094937"/>
                </a:cubicBezTo>
                <a:cubicBezTo>
                  <a:pt x="1602649" y="5101152"/>
                  <a:pt x="1602649" y="5114619"/>
                  <a:pt x="1595398" y="5114619"/>
                </a:cubicBezTo>
                <a:cubicBezTo>
                  <a:pt x="1562246" y="5134302"/>
                  <a:pt x="1582966" y="5167452"/>
                  <a:pt x="1575714" y="5187134"/>
                </a:cubicBezTo>
                <a:cubicBezTo>
                  <a:pt x="1569498" y="5233751"/>
                  <a:pt x="1582966" y="5287619"/>
                  <a:pt x="1569498" y="5334236"/>
                </a:cubicBezTo>
                <a:cubicBezTo>
                  <a:pt x="1562246" y="5353918"/>
                  <a:pt x="1569498" y="5373600"/>
                  <a:pt x="1569498" y="5400534"/>
                </a:cubicBezTo>
                <a:cubicBezTo>
                  <a:pt x="1575714" y="5360134"/>
                  <a:pt x="1602649" y="5326984"/>
                  <a:pt x="1602649" y="5287619"/>
                </a:cubicBezTo>
                <a:cubicBezTo>
                  <a:pt x="1616117" y="5307301"/>
                  <a:pt x="1616117" y="5334236"/>
                  <a:pt x="1616117" y="5353918"/>
                </a:cubicBezTo>
                <a:cubicBezTo>
                  <a:pt x="1608865" y="5373600"/>
                  <a:pt x="1608865" y="5387068"/>
                  <a:pt x="1616117" y="5406750"/>
                </a:cubicBezTo>
                <a:cubicBezTo>
                  <a:pt x="1616117" y="5439900"/>
                  <a:pt x="1622333" y="5473049"/>
                  <a:pt x="1608865" y="5506199"/>
                </a:cubicBezTo>
                <a:cubicBezTo>
                  <a:pt x="1608865" y="5519666"/>
                  <a:pt x="1608865" y="5526918"/>
                  <a:pt x="1616117" y="5533133"/>
                </a:cubicBezTo>
                <a:cubicBezTo>
                  <a:pt x="1622333" y="5546600"/>
                  <a:pt x="1622333" y="5566282"/>
                  <a:pt x="1622333" y="5579750"/>
                </a:cubicBezTo>
                <a:cubicBezTo>
                  <a:pt x="1622333" y="5646048"/>
                  <a:pt x="1629585" y="5713384"/>
                  <a:pt x="1642016" y="5779683"/>
                </a:cubicBezTo>
                <a:cubicBezTo>
                  <a:pt x="1649268" y="5839766"/>
                  <a:pt x="1649268" y="5906066"/>
                  <a:pt x="1662736" y="5972365"/>
                </a:cubicBezTo>
                <a:cubicBezTo>
                  <a:pt x="1668952" y="6005514"/>
                  <a:pt x="1662736" y="6038664"/>
                  <a:pt x="1655484" y="6071814"/>
                </a:cubicBezTo>
                <a:cubicBezTo>
                  <a:pt x="1642016" y="6112215"/>
                  <a:pt x="1655484" y="6145364"/>
                  <a:pt x="1655484" y="6184730"/>
                </a:cubicBezTo>
                <a:cubicBezTo>
                  <a:pt x="1655484" y="6191981"/>
                  <a:pt x="1662736" y="6198196"/>
                  <a:pt x="1668952" y="6191981"/>
                </a:cubicBezTo>
                <a:cubicBezTo>
                  <a:pt x="1682419" y="6184730"/>
                  <a:pt x="1682419" y="6191981"/>
                  <a:pt x="1682419" y="6198196"/>
                </a:cubicBezTo>
                <a:cubicBezTo>
                  <a:pt x="1688635" y="6231346"/>
                  <a:pt x="1695887" y="6271747"/>
                  <a:pt x="1682419" y="6304897"/>
                </a:cubicBezTo>
                <a:cubicBezTo>
                  <a:pt x="1676203" y="6318364"/>
                  <a:pt x="1668952" y="6330795"/>
                  <a:pt x="1695887" y="6338046"/>
                </a:cubicBezTo>
                <a:cubicBezTo>
                  <a:pt x="1702103" y="6338046"/>
                  <a:pt x="1702103" y="6344262"/>
                  <a:pt x="1695887" y="6351514"/>
                </a:cubicBezTo>
                <a:cubicBezTo>
                  <a:pt x="1682419" y="6384663"/>
                  <a:pt x="1688635" y="6410561"/>
                  <a:pt x="1702103" y="6437495"/>
                </a:cubicBezTo>
                <a:cubicBezTo>
                  <a:pt x="1721786" y="6464429"/>
                  <a:pt x="1721786" y="6497579"/>
                  <a:pt x="1715570" y="6523477"/>
                </a:cubicBezTo>
                <a:cubicBezTo>
                  <a:pt x="1715570" y="6536944"/>
                  <a:pt x="1715570" y="6557662"/>
                  <a:pt x="1715570" y="6570094"/>
                </a:cubicBezTo>
                <a:cubicBezTo>
                  <a:pt x="1721786" y="6643644"/>
                  <a:pt x="1735254" y="6717195"/>
                  <a:pt x="1742505" y="6789710"/>
                </a:cubicBezTo>
                <a:cubicBezTo>
                  <a:pt x="1742505" y="6810428"/>
                  <a:pt x="1748721" y="6822859"/>
                  <a:pt x="1755973" y="6836326"/>
                </a:cubicBezTo>
                <a:cubicBezTo>
                  <a:pt x="1768405" y="6830110"/>
                  <a:pt x="1775657" y="6822859"/>
                  <a:pt x="1781872" y="6810428"/>
                </a:cubicBezTo>
                <a:cubicBezTo>
                  <a:pt x="1921729" y="6563878"/>
                  <a:pt x="2048117" y="6311112"/>
                  <a:pt x="2187973" y="6065598"/>
                </a:cubicBezTo>
                <a:cubicBezTo>
                  <a:pt x="2260492" y="5925748"/>
                  <a:pt x="2327830" y="5779683"/>
                  <a:pt x="2407600" y="5639833"/>
                </a:cubicBezTo>
                <a:cubicBezTo>
                  <a:pt x="2433499" y="5606684"/>
                  <a:pt x="2446966" y="5566282"/>
                  <a:pt x="2466650" y="5526918"/>
                </a:cubicBezTo>
                <a:cubicBezTo>
                  <a:pt x="2499801" y="5466834"/>
                  <a:pt x="2533988" y="5406750"/>
                  <a:pt x="2567139" y="5340451"/>
                </a:cubicBezTo>
                <a:cubicBezTo>
                  <a:pt x="2600290" y="5274152"/>
                  <a:pt x="2626190" y="5207853"/>
                  <a:pt x="2659341" y="5134302"/>
                </a:cubicBezTo>
                <a:cubicBezTo>
                  <a:pt x="2699744" y="5060751"/>
                  <a:pt x="2732895" y="4988237"/>
                  <a:pt x="2773298" y="4914686"/>
                </a:cubicBezTo>
                <a:cubicBezTo>
                  <a:pt x="2792981" y="4881536"/>
                  <a:pt x="2806449" y="4848387"/>
                  <a:pt x="2819916" y="4815237"/>
                </a:cubicBezTo>
                <a:cubicBezTo>
                  <a:pt x="2878967" y="4675387"/>
                  <a:pt x="2946305" y="4535538"/>
                  <a:pt x="3005356" y="4389472"/>
                </a:cubicBezTo>
                <a:cubicBezTo>
                  <a:pt x="3065442" y="4256874"/>
                  <a:pt x="3119312" y="4123239"/>
                  <a:pt x="3178363" y="3990641"/>
                </a:cubicBezTo>
                <a:cubicBezTo>
                  <a:pt x="3191831" y="3957491"/>
                  <a:pt x="3211514" y="3917090"/>
                  <a:pt x="3232233" y="3883941"/>
                </a:cubicBezTo>
                <a:cubicBezTo>
                  <a:pt x="3258133" y="3850791"/>
                  <a:pt x="3265385" y="3804175"/>
                  <a:pt x="3278852" y="3771025"/>
                </a:cubicBezTo>
                <a:cubicBezTo>
                  <a:pt x="3304751" y="3718193"/>
                  <a:pt x="3331687" y="3677792"/>
                  <a:pt x="3358622" y="3632211"/>
                </a:cubicBezTo>
                <a:cubicBezTo>
                  <a:pt x="3371054" y="3598025"/>
                  <a:pt x="3371054" y="3564876"/>
                  <a:pt x="3391773" y="3531726"/>
                </a:cubicBezTo>
                <a:cubicBezTo>
                  <a:pt x="3404205" y="3505828"/>
                  <a:pt x="3417672" y="3478894"/>
                  <a:pt x="3431140" y="3445745"/>
                </a:cubicBezTo>
                <a:cubicBezTo>
                  <a:pt x="3444608" y="3426062"/>
                  <a:pt x="3450824" y="3405343"/>
                  <a:pt x="3450824" y="3385661"/>
                </a:cubicBezTo>
                <a:cubicBezTo>
                  <a:pt x="3450824" y="3278961"/>
                  <a:pt x="3471543" y="3179512"/>
                  <a:pt x="3483975" y="3072812"/>
                </a:cubicBezTo>
                <a:cubicBezTo>
                  <a:pt x="3491226" y="3019979"/>
                  <a:pt x="3491226" y="2973363"/>
                  <a:pt x="3491226" y="2920531"/>
                </a:cubicBezTo>
                <a:cubicBezTo>
                  <a:pt x="3491226" y="2899812"/>
                  <a:pt x="3477759" y="2880130"/>
                  <a:pt x="3477759" y="2860447"/>
                </a:cubicBezTo>
                <a:cubicBezTo>
                  <a:pt x="3483975" y="2820046"/>
                  <a:pt x="3491226" y="2786896"/>
                  <a:pt x="3491226" y="2753747"/>
                </a:cubicBezTo>
                <a:cubicBezTo>
                  <a:pt x="3497442" y="2681232"/>
                  <a:pt x="3510910" y="2601466"/>
                  <a:pt x="3517126" y="2527915"/>
                </a:cubicBezTo>
                <a:cubicBezTo>
                  <a:pt x="3530593" y="2467832"/>
                  <a:pt x="3530593" y="2401532"/>
                  <a:pt x="3551313" y="2335233"/>
                </a:cubicBezTo>
                <a:cubicBezTo>
                  <a:pt x="3557529" y="2315551"/>
                  <a:pt x="3551313" y="2302084"/>
                  <a:pt x="3557529" y="2282401"/>
                </a:cubicBezTo>
                <a:cubicBezTo>
                  <a:pt x="3577212" y="2148767"/>
                  <a:pt x="3577212" y="2008917"/>
                  <a:pt x="3604147" y="1876319"/>
                </a:cubicBezTo>
                <a:cubicBezTo>
                  <a:pt x="3637299" y="1676385"/>
                  <a:pt x="3664234" y="1477488"/>
                  <a:pt x="3710853" y="1277554"/>
                </a:cubicBezTo>
                <a:cubicBezTo>
                  <a:pt x="3750220" y="1111806"/>
                  <a:pt x="3796838" y="945022"/>
                  <a:pt x="3870392" y="785490"/>
                </a:cubicBezTo>
                <a:cubicBezTo>
                  <a:pt x="3876608" y="773059"/>
                  <a:pt x="3883860" y="759592"/>
                  <a:pt x="3883860" y="746125"/>
                </a:cubicBezTo>
                <a:cubicBezTo>
                  <a:pt x="3890076" y="712975"/>
                  <a:pt x="3896292" y="686041"/>
                  <a:pt x="3936695" y="679826"/>
                </a:cubicBezTo>
                <a:cubicBezTo>
                  <a:pt x="3950162" y="652891"/>
                  <a:pt x="3976061" y="652891"/>
                  <a:pt x="3996781" y="652891"/>
                </a:cubicBezTo>
                <a:cubicBezTo>
                  <a:pt x="4002997" y="652891"/>
                  <a:pt x="4002997" y="646676"/>
                  <a:pt x="4010249" y="646676"/>
                </a:cubicBezTo>
                <a:cubicBezTo>
                  <a:pt x="4022680" y="612490"/>
                  <a:pt x="4055831" y="606275"/>
                  <a:pt x="4082767" y="579341"/>
                </a:cubicBezTo>
                <a:cubicBezTo>
                  <a:pt x="4102450" y="559658"/>
                  <a:pt x="4129385" y="539976"/>
                  <a:pt x="4162536" y="526509"/>
                </a:cubicBezTo>
                <a:cubicBezTo>
                  <a:pt x="4209155" y="513042"/>
                  <a:pt x="4228839" y="473676"/>
                  <a:pt x="4222623" y="427060"/>
                </a:cubicBezTo>
                <a:cubicBezTo>
                  <a:pt x="4222623" y="419808"/>
                  <a:pt x="4222623" y="413593"/>
                  <a:pt x="4228839" y="413593"/>
                </a:cubicBezTo>
                <a:cubicBezTo>
                  <a:pt x="4249558" y="406341"/>
                  <a:pt x="4263026" y="386659"/>
                  <a:pt x="4275458" y="386659"/>
                </a:cubicBezTo>
                <a:cubicBezTo>
                  <a:pt x="4315861" y="373192"/>
                  <a:pt x="4349012" y="366976"/>
                  <a:pt x="4395630" y="366976"/>
                </a:cubicBezTo>
                <a:cubicBezTo>
                  <a:pt x="4502336" y="373192"/>
                  <a:pt x="4608005" y="380443"/>
                  <a:pt x="4714710" y="380443"/>
                </a:cubicBezTo>
                <a:cubicBezTo>
                  <a:pt x="4787228" y="380443"/>
                  <a:pt x="4866998" y="380443"/>
                  <a:pt x="4940552" y="393910"/>
                </a:cubicBezTo>
                <a:cubicBezTo>
                  <a:pt x="5000638" y="406341"/>
                  <a:pt x="5066940" y="406341"/>
                  <a:pt x="5127027" y="427060"/>
                </a:cubicBezTo>
                <a:cubicBezTo>
                  <a:pt x="5187113" y="446742"/>
                  <a:pt x="5253415" y="460209"/>
                  <a:pt x="5306250" y="499575"/>
                </a:cubicBezTo>
                <a:cubicBezTo>
                  <a:pt x="5306250" y="499575"/>
                  <a:pt x="5313502" y="506826"/>
                  <a:pt x="5319718" y="506826"/>
                </a:cubicBezTo>
                <a:cubicBezTo>
                  <a:pt x="5393272" y="526509"/>
                  <a:pt x="5446106" y="579341"/>
                  <a:pt x="5512408" y="619742"/>
                </a:cubicBezTo>
                <a:cubicBezTo>
                  <a:pt x="5559027" y="646676"/>
                  <a:pt x="5599430" y="686041"/>
                  <a:pt x="5646049" y="719191"/>
                </a:cubicBezTo>
                <a:cubicBezTo>
                  <a:pt x="5671948" y="732658"/>
                  <a:pt x="5691632" y="765807"/>
                  <a:pt x="5691632" y="798957"/>
                </a:cubicBezTo>
                <a:cubicBezTo>
                  <a:pt x="5698883" y="865256"/>
                  <a:pt x="5725819" y="919124"/>
                  <a:pt x="5758970" y="971956"/>
                </a:cubicBezTo>
                <a:cubicBezTo>
                  <a:pt x="5765186" y="991639"/>
                  <a:pt x="5771401" y="1012357"/>
                  <a:pt x="5765186" y="1038256"/>
                </a:cubicBezTo>
                <a:cubicBezTo>
                  <a:pt x="5738250" y="1118022"/>
                  <a:pt x="5732035" y="1197788"/>
                  <a:pt x="5718567" y="1277554"/>
                </a:cubicBezTo>
                <a:cubicBezTo>
                  <a:pt x="5712351" y="1351105"/>
                  <a:pt x="5712351" y="1424655"/>
                  <a:pt x="5705099" y="1497170"/>
                </a:cubicBezTo>
                <a:cubicBezTo>
                  <a:pt x="5705099" y="1557254"/>
                  <a:pt x="5685416" y="1610086"/>
                  <a:pt x="5671948" y="1663954"/>
                </a:cubicBezTo>
                <a:cubicBezTo>
                  <a:pt x="5652265" y="1763403"/>
                  <a:pt x="5619114" y="1862852"/>
                  <a:pt x="5605646" y="1962300"/>
                </a:cubicBezTo>
                <a:cubicBezTo>
                  <a:pt x="5599430" y="1983019"/>
                  <a:pt x="5599430" y="2002701"/>
                  <a:pt x="5592178" y="2029635"/>
                </a:cubicBezTo>
                <a:cubicBezTo>
                  <a:pt x="5578711" y="2055534"/>
                  <a:pt x="5572495" y="2088683"/>
                  <a:pt x="5566279" y="2122869"/>
                </a:cubicBezTo>
                <a:cubicBezTo>
                  <a:pt x="5559027" y="2181916"/>
                  <a:pt x="5545560" y="2242000"/>
                  <a:pt x="5532092" y="2302084"/>
                </a:cubicBezTo>
                <a:cubicBezTo>
                  <a:pt x="5519660" y="2354916"/>
                  <a:pt x="5512408" y="2414999"/>
                  <a:pt x="5506193" y="2467832"/>
                </a:cubicBezTo>
                <a:cubicBezTo>
                  <a:pt x="5486509" y="2574532"/>
                  <a:pt x="5465790" y="2681232"/>
                  <a:pt x="5446106" y="2786896"/>
                </a:cubicBezTo>
                <a:cubicBezTo>
                  <a:pt x="5432639" y="2853196"/>
                  <a:pt x="5426423" y="2926746"/>
                  <a:pt x="5412955" y="3000297"/>
                </a:cubicBezTo>
                <a:cubicBezTo>
                  <a:pt x="5412955" y="3026195"/>
                  <a:pt x="5406739" y="3053129"/>
                  <a:pt x="5386020" y="3080063"/>
                </a:cubicBezTo>
                <a:cubicBezTo>
                  <a:pt x="5372552" y="3093530"/>
                  <a:pt x="5360120" y="3119428"/>
                  <a:pt x="5386020" y="3146362"/>
                </a:cubicBezTo>
                <a:cubicBezTo>
                  <a:pt x="5399487" y="3152578"/>
                  <a:pt x="5393272" y="3185727"/>
                  <a:pt x="5386020" y="3199194"/>
                </a:cubicBezTo>
                <a:cubicBezTo>
                  <a:pt x="5360120" y="3239596"/>
                  <a:pt x="5366336" y="3292428"/>
                  <a:pt x="5319718" y="3319362"/>
                </a:cubicBezTo>
                <a:cubicBezTo>
                  <a:pt x="5313502" y="3325577"/>
                  <a:pt x="5306250" y="3346296"/>
                  <a:pt x="5306250" y="3358727"/>
                </a:cubicBezTo>
                <a:cubicBezTo>
                  <a:pt x="5300034" y="3391876"/>
                  <a:pt x="5300034" y="3426062"/>
                  <a:pt x="5292782" y="3459212"/>
                </a:cubicBezTo>
                <a:cubicBezTo>
                  <a:pt x="5292782" y="3465427"/>
                  <a:pt x="5300034" y="3472679"/>
                  <a:pt x="5292782" y="3478894"/>
                </a:cubicBezTo>
                <a:cubicBezTo>
                  <a:pt x="5273099" y="3498577"/>
                  <a:pt x="5280351" y="3518259"/>
                  <a:pt x="5280351" y="3538978"/>
                </a:cubicBezTo>
                <a:cubicBezTo>
                  <a:pt x="5286566" y="3558660"/>
                  <a:pt x="5280351" y="3572127"/>
                  <a:pt x="5259631" y="3585594"/>
                </a:cubicBezTo>
                <a:cubicBezTo>
                  <a:pt x="5253415" y="3578343"/>
                  <a:pt x="5259631" y="3564876"/>
                  <a:pt x="5259631" y="3558660"/>
                </a:cubicBezTo>
                <a:cubicBezTo>
                  <a:pt x="5259631" y="3552445"/>
                  <a:pt x="5266883" y="3545193"/>
                  <a:pt x="5259631" y="3538978"/>
                </a:cubicBezTo>
                <a:cubicBezTo>
                  <a:pt x="5246164" y="3505828"/>
                  <a:pt x="5253415" y="3478894"/>
                  <a:pt x="5259631" y="3451960"/>
                </a:cubicBezTo>
                <a:cubicBezTo>
                  <a:pt x="5259631" y="3418810"/>
                  <a:pt x="5259631" y="3385661"/>
                  <a:pt x="5266883" y="3346296"/>
                </a:cubicBezTo>
                <a:cubicBezTo>
                  <a:pt x="5266883" y="3339044"/>
                  <a:pt x="5266883" y="3332829"/>
                  <a:pt x="5253415" y="3325577"/>
                </a:cubicBezTo>
                <a:cubicBezTo>
                  <a:pt x="5239948" y="3332829"/>
                  <a:pt x="5239948" y="3346296"/>
                  <a:pt x="5239948" y="3358727"/>
                </a:cubicBezTo>
                <a:cubicBezTo>
                  <a:pt x="5233732" y="3405343"/>
                  <a:pt x="5239948" y="3451960"/>
                  <a:pt x="5233732" y="3498577"/>
                </a:cubicBezTo>
                <a:cubicBezTo>
                  <a:pt x="5220264" y="3572127"/>
                  <a:pt x="5226480" y="3644642"/>
                  <a:pt x="5220264" y="3718193"/>
                </a:cubicBezTo>
                <a:cubicBezTo>
                  <a:pt x="5213012" y="3784492"/>
                  <a:pt x="5213012" y="3844576"/>
                  <a:pt x="5206797" y="3910875"/>
                </a:cubicBezTo>
                <a:cubicBezTo>
                  <a:pt x="5206797" y="3937809"/>
                  <a:pt x="5200581" y="3963707"/>
                  <a:pt x="5206797" y="3990641"/>
                </a:cubicBezTo>
                <a:cubicBezTo>
                  <a:pt x="5206797" y="3996857"/>
                  <a:pt x="5213012" y="4004108"/>
                  <a:pt x="5206797" y="4010324"/>
                </a:cubicBezTo>
                <a:cubicBezTo>
                  <a:pt x="5200581" y="4056940"/>
                  <a:pt x="5206797" y="4097341"/>
                  <a:pt x="5200581" y="4143958"/>
                </a:cubicBezTo>
                <a:cubicBezTo>
                  <a:pt x="5187113" y="4196790"/>
                  <a:pt x="5206797" y="4243407"/>
                  <a:pt x="5200581" y="4296239"/>
                </a:cubicBezTo>
                <a:cubicBezTo>
                  <a:pt x="5193329" y="4336640"/>
                  <a:pt x="5200581" y="4383257"/>
                  <a:pt x="5193329" y="4422622"/>
                </a:cubicBezTo>
                <a:cubicBezTo>
                  <a:pt x="5179861" y="4469238"/>
                  <a:pt x="5193329" y="4509639"/>
                  <a:pt x="5193329" y="4556256"/>
                </a:cubicBezTo>
                <a:cubicBezTo>
                  <a:pt x="5193329" y="4589406"/>
                  <a:pt x="5187113" y="4622555"/>
                  <a:pt x="5187113" y="4661920"/>
                </a:cubicBezTo>
                <a:cubicBezTo>
                  <a:pt x="5187113" y="4675387"/>
                  <a:pt x="5179861" y="4682639"/>
                  <a:pt x="5173645" y="4688854"/>
                </a:cubicBezTo>
                <a:cubicBezTo>
                  <a:pt x="5166394" y="4708537"/>
                  <a:pt x="5160178" y="4722004"/>
                  <a:pt x="5166394" y="4735471"/>
                </a:cubicBezTo>
                <a:cubicBezTo>
                  <a:pt x="5187113" y="4741687"/>
                  <a:pt x="5173645" y="4715788"/>
                  <a:pt x="5193329" y="4715788"/>
                </a:cubicBezTo>
                <a:cubicBezTo>
                  <a:pt x="5193329" y="4729255"/>
                  <a:pt x="5200581" y="4748938"/>
                  <a:pt x="5200581" y="4762405"/>
                </a:cubicBezTo>
                <a:cubicBezTo>
                  <a:pt x="5200581" y="4848387"/>
                  <a:pt x="5206797" y="4928153"/>
                  <a:pt x="5213012" y="5015171"/>
                </a:cubicBezTo>
                <a:cubicBezTo>
                  <a:pt x="5213012" y="5068003"/>
                  <a:pt x="5200581" y="5120835"/>
                  <a:pt x="5206797" y="5174703"/>
                </a:cubicBezTo>
                <a:cubicBezTo>
                  <a:pt x="5206797" y="5180919"/>
                  <a:pt x="5200581" y="5194386"/>
                  <a:pt x="5213012" y="5207853"/>
                </a:cubicBezTo>
                <a:cubicBezTo>
                  <a:pt x="5220264" y="5214068"/>
                  <a:pt x="5213012" y="5227535"/>
                  <a:pt x="5206797" y="5241002"/>
                </a:cubicBezTo>
                <a:cubicBezTo>
                  <a:pt x="5200581" y="5260685"/>
                  <a:pt x="5193329" y="5287619"/>
                  <a:pt x="5213012" y="5313517"/>
                </a:cubicBezTo>
                <a:cubicBezTo>
                  <a:pt x="5226480" y="5326984"/>
                  <a:pt x="5226480" y="5353918"/>
                  <a:pt x="5226480" y="5367385"/>
                </a:cubicBezTo>
                <a:cubicBezTo>
                  <a:pt x="5220264" y="5400534"/>
                  <a:pt x="5239948" y="5433684"/>
                  <a:pt x="5213012" y="5459582"/>
                </a:cubicBezTo>
                <a:cubicBezTo>
                  <a:pt x="5213012" y="5466834"/>
                  <a:pt x="5213012" y="5486516"/>
                  <a:pt x="5220264" y="5493768"/>
                </a:cubicBezTo>
                <a:cubicBezTo>
                  <a:pt x="5246164" y="5526918"/>
                  <a:pt x="5226480" y="5560067"/>
                  <a:pt x="5226480" y="5593216"/>
                </a:cubicBezTo>
                <a:cubicBezTo>
                  <a:pt x="5220264" y="5626366"/>
                  <a:pt x="5213012" y="5666767"/>
                  <a:pt x="5226480" y="5706132"/>
                </a:cubicBezTo>
                <a:cubicBezTo>
                  <a:pt x="5239948" y="5733066"/>
                  <a:pt x="5226480" y="5752749"/>
                  <a:pt x="5226480" y="5779683"/>
                </a:cubicBezTo>
                <a:cubicBezTo>
                  <a:pt x="5226480" y="5793150"/>
                  <a:pt x="5220264" y="5799366"/>
                  <a:pt x="5206797" y="5799366"/>
                </a:cubicBezTo>
                <a:cubicBezTo>
                  <a:pt x="5200581" y="5805581"/>
                  <a:pt x="5200581" y="5819048"/>
                  <a:pt x="5213012" y="5819048"/>
                </a:cubicBezTo>
                <a:cubicBezTo>
                  <a:pt x="5239948" y="5826300"/>
                  <a:pt x="5226480" y="5845982"/>
                  <a:pt x="5226480" y="5859449"/>
                </a:cubicBezTo>
                <a:cubicBezTo>
                  <a:pt x="5226480" y="5879132"/>
                  <a:pt x="5206797" y="5892598"/>
                  <a:pt x="5233732" y="5906066"/>
                </a:cubicBezTo>
                <a:cubicBezTo>
                  <a:pt x="5239948" y="5906066"/>
                  <a:pt x="5239948" y="5919533"/>
                  <a:pt x="5233732" y="5925748"/>
                </a:cubicBezTo>
                <a:cubicBezTo>
                  <a:pt x="5226480" y="5939216"/>
                  <a:pt x="5226480" y="5958898"/>
                  <a:pt x="5226480" y="5978580"/>
                </a:cubicBezTo>
                <a:cubicBezTo>
                  <a:pt x="5226480" y="5999299"/>
                  <a:pt x="5226480" y="6018982"/>
                  <a:pt x="5206797" y="6038664"/>
                </a:cubicBezTo>
                <a:cubicBezTo>
                  <a:pt x="5200581" y="6052131"/>
                  <a:pt x="5206797" y="6071814"/>
                  <a:pt x="5200581" y="6085280"/>
                </a:cubicBezTo>
                <a:cubicBezTo>
                  <a:pt x="5193329" y="6124646"/>
                  <a:pt x="5193329" y="6158832"/>
                  <a:pt x="5200581" y="6198196"/>
                </a:cubicBezTo>
                <a:cubicBezTo>
                  <a:pt x="5200581" y="6231346"/>
                  <a:pt x="5206797" y="6258280"/>
                  <a:pt x="5213012" y="6291430"/>
                </a:cubicBezTo>
                <a:cubicBezTo>
                  <a:pt x="5213012" y="6304897"/>
                  <a:pt x="5220264" y="6318364"/>
                  <a:pt x="5220264" y="6330795"/>
                </a:cubicBezTo>
                <a:cubicBezTo>
                  <a:pt x="5213012" y="6384663"/>
                  <a:pt x="5226480" y="6437495"/>
                  <a:pt x="5239948" y="6490328"/>
                </a:cubicBezTo>
                <a:cubicBezTo>
                  <a:pt x="5246164" y="6517262"/>
                  <a:pt x="5239948" y="6536944"/>
                  <a:pt x="5239948" y="6557662"/>
                </a:cubicBezTo>
                <a:cubicBezTo>
                  <a:pt x="5246164" y="6583560"/>
                  <a:pt x="5233732" y="6603243"/>
                  <a:pt x="5253415" y="6623962"/>
                </a:cubicBezTo>
                <a:cubicBezTo>
                  <a:pt x="5259631" y="6630177"/>
                  <a:pt x="5253415" y="6637428"/>
                  <a:pt x="5253415" y="6643644"/>
                </a:cubicBezTo>
                <a:cubicBezTo>
                  <a:pt x="5239948" y="6663327"/>
                  <a:pt x="5220264" y="6676794"/>
                  <a:pt x="5239948" y="6696476"/>
                </a:cubicBezTo>
                <a:cubicBezTo>
                  <a:pt x="5239948" y="6696476"/>
                  <a:pt x="5239948" y="6709944"/>
                  <a:pt x="5233732" y="6709944"/>
                </a:cubicBezTo>
                <a:cubicBezTo>
                  <a:pt x="5193329" y="6723410"/>
                  <a:pt x="5206797" y="6756560"/>
                  <a:pt x="5206797" y="6789710"/>
                </a:cubicBezTo>
                <a:cubicBezTo>
                  <a:pt x="5206797" y="6796961"/>
                  <a:pt x="5206797" y="6803176"/>
                  <a:pt x="5213012" y="6810428"/>
                </a:cubicBezTo>
                <a:cubicBezTo>
                  <a:pt x="5226480" y="6803176"/>
                  <a:pt x="5220264" y="6789710"/>
                  <a:pt x="5220264" y="6783494"/>
                </a:cubicBezTo>
                <a:cubicBezTo>
                  <a:pt x="5226480" y="6770027"/>
                  <a:pt x="5226480" y="6756560"/>
                  <a:pt x="5239948" y="6770027"/>
                </a:cubicBezTo>
                <a:cubicBezTo>
                  <a:pt x="5246164" y="6776242"/>
                  <a:pt x="5246164" y="6770027"/>
                  <a:pt x="5246164" y="6763812"/>
                </a:cubicBezTo>
                <a:cubicBezTo>
                  <a:pt x="5253415" y="6750344"/>
                  <a:pt x="5266883" y="6743093"/>
                  <a:pt x="5259631" y="6723410"/>
                </a:cubicBezTo>
                <a:cubicBezTo>
                  <a:pt x="5259631" y="6709944"/>
                  <a:pt x="5253415" y="6696476"/>
                  <a:pt x="5266883" y="6676794"/>
                </a:cubicBezTo>
                <a:cubicBezTo>
                  <a:pt x="5286566" y="6723410"/>
                  <a:pt x="5300034" y="6770027"/>
                  <a:pt x="5300034" y="6816644"/>
                </a:cubicBezTo>
                <a:cubicBezTo>
                  <a:pt x="5300034" y="6849793"/>
                  <a:pt x="5319718" y="6876728"/>
                  <a:pt x="5333185" y="6902626"/>
                </a:cubicBezTo>
                <a:cubicBezTo>
                  <a:pt x="5372552" y="6882943"/>
                  <a:pt x="5399487" y="6849793"/>
                  <a:pt x="5432639" y="6816644"/>
                </a:cubicBezTo>
                <a:cubicBezTo>
                  <a:pt x="5559027" y="6676794"/>
                  <a:pt x="5671948" y="6530728"/>
                  <a:pt x="5778653" y="6384663"/>
                </a:cubicBezTo>
                <a:cubicBezTo>
                  <a:pt x="5844955" y="6297646"/>
                  <a:pt x="5905042" y="6211664"/>
                  <a:pt x="5965128" y="6124646"/>
                </a:cubicBezTo>
                <a:cubicBezTo>
                  <a:pt x="6057330" y="5992048"/>
                  <a:pt x="6150567" y="5859449"/>
                  <a:pt x="6237589" y="5713384"/>
                </a:cubicBezTo>
                <a:cubicBezTo>
                  <a:pt x="6323575" y="5560067"/>
                  <a:pt x="6424064" y="5406750"/>
                  <a:pt x="6516265" y="5254469"/>
                </a:cubicBezTo>
                <a:cubicBezTo>
                  <a:pt x="6576351" y="5147769"/>
                  <a:pt x="6636438" y="5048320"/>
                  <a:pt x="6696525" y="4941620"/>
                </a:cubicBezTo>
                <a:cubicBezTo>
                  <a:pt x="6769043" y="4815237"/>
                  <a:pt x="6842597" y="4688854"/>
                  <a:pt x="6908899" y="4556256"/>
                </a:cubicBezTo>
                <a:cubicBezTo>
                  <a:pt x="6975201" y="4422622"/>
                  <a:pt x="7048755" y="4290023"/>
                  <a:pt x="7108841" y="4156389"/>
                </a:cubicBezTo>
                <a:cubicBezTo>
                  <a:pt x="7154424" y="4056940"/>
                  <a:pt x="7201043" y="3963707"/>
                  <a:pt x="7247661" y="3864258"/>
                </a:cubicBezTo>
                <a:cubicBezTo>
                  <a:pt x="7307748" y="3751342"/>
                  <a:pt x="7361619" y="3638427"/>
                  <a:pt x="7414453" y="3525511"/>
                </a:cubicBezTo>
                <a:cubicBezTo>
                  <a:pt x="7467287" y="3405343"/>
                  <a:pt x="7527374" y="3292428"/>
                  <a:pt x="7580209" y="3173296"/>
                </a:cubicBezTo>
                <a:cubicBezTo>
                  <a:pt x="7626827" y="3080063"/>
                  <a:pt x="7667231" y="2986830"/>
                  <a:pt x="7713849" y="2893597"/>
                </a:cubicBezTo>
                <a:cubicBezTo>
                  <a:pt x="7773935" y="2760998"/>
                  <a:pt x="7832986" y="2627364"/>
                  <a:pt x="7893073" y="2488550"/>
                </a:cubicBezTo>
                <a:cubicBezTo>
                  <a:pt x="8025677" y="2189168"/>
                  <a:pt x="8145849" y="1882534"/>
                  <a:pt x="8245303" y="1570721"/>
                </a:cubicBezTo>
                <a:cubicBezTo>
                  <a:pt x="8278454" y="1464021"/>
                  <a:pt x="8305389" y="1351105"/>
                  <a:pt x="8332325" y="1244404"/>
                </a:cubicBezTo>
                <a:cubicBezTo>
                  <a:pt x="8358224" y="1131489"/>
                  <a:pt x="8358224" y="1018573"/>
                  <a:pt x="8365475" y="905657"/>
                </a:cubicBezTo>
                <a:cubicBezTo>
                  <a:pt x="8371691" y="852825"/>
                  <a:pt x="8378943" y="798957"/>
                  <a:pt x="8385159" y="738873"/>
                </a:cubicBezTo>
                <a:cubicBezTo>
                  <a:pt x="8391375" y="705724"/>
                  <a:pt x="8412094" y="672574"/>
                  <a:pt x="8431778" y="639424"/>
                </a:cubicBezTo>
                <a:cubicBezTo>
                  <a:pt x="8437994" y="619742"/>
                  <a:pt x="8445246" y="606275"/>
                  <a:pt x="8445246" y="592808"/>
                </a:cubicBezTo>
                <a:cubicBezTo>
                  <a:pt x="8437994" y="565874"/>
                  <a:pt x="8451461" y="553443"/>
                  <a:pt x="8471145" y="539976"/>
                </a:cubicBezTo>
                <a:cubicBezTo>
                  <a:pt x="8478397" y="539976"/>
                  <a:pt x="8491864" y="539976"/>
                  <a:pt x="8498080" y="526509"/>
                </a:cubicBezTo>
                <a:cubicBezTo>
                  <a:pt x="8511548" y="493359"/>
                  <a:pt x="8538483" y="473676"/>
                  <a:pt x="8551951" y="440527"/>
                </a:cubicBezTo>
                <a:cubicBezTo>
                  <a:pt x="8571634" y="400126"/>
                  <a:pt x="8598569" y="360761"/>
                  <a:pt x="8618253" y="320360"/>
                </a:cubicBezTo>
                <a:cubicBezTo>
                  <a:pt x="8631721" y="300677"/>
                  <a:pt x="8637936" y="280994"/>
                  <a:pt x="8644152" y="260276"/>
                </a:cubicBezTo>
                <a:cubicBezTo>
                  <a:pt x="8657620" y="234378"/>
                  <a:pt x="8671087" y="207444"/>
                  <a:pt x="8704239" y="193977"/>
                </a:cubicBezTo>
                <a:cubicBezTo>
                  <a:pt x="8764325" y="167043"/>
                  <a:pt x="8817160" y="127678"/>
                  <a:pt x="8871030" y="94528"/>
                </a:cubicBezTo>
                <a:cubicBezTo>
                  <a:pt x="8883462" y="81061"/>
                  <a:pt x="8904181" y="74845"/>
                  <a:pt x="8923865" y="61378"/>
                </a:cubicBezTo>
                <a:cubicBezTo>
                  <a:pt x="8937332" y="54127"/>
                  <a:pt x="8957016" y="41696"/>
                  <a:pt x="8976699" y="47911"/>
                </a:cubicBezTo>
                <a:cubicBezTo>
                  <a:pt x="9017102" y="47911"/>
                  <a:pt x="9056469" y="28229"/>
                  <a:pt x="9089620" y="14762"/>
                </a:cubicBezTo>
                <a:cubicBezTo>
                  <a:pt x="9106195" y="4921"/>
                  <a:pt x="9121217" y="0"/>
                  <a:pt x="9136239" y="0"/>
                </a:cubicBez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 marL="0" indent="0">
              <a:buNone/>
              <a:defRPr sz="21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7652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pportunit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1419374" y="818631"/>
            <a:ext cx="3497886" cy="5035915"/>
          </a:xfrm>
          <a:custGeom>
            <a:avLst/>
            <a:gdLst>
              <a:gd name="connsiteX0" fmla="*/ 858609 w 6993950"/>
              <a:gd name="connsiteY0" fmla="*/ 8870794 h 10071829"/>
              <a:gd name="connsiteX1" fmla="*/ 906333 w 6993950"/>
              <a:gd name="connsiteY1" fmla="*/ 8967530 h 10071829"/>
              <a:gd name="connsiteX2" fmla="*/ 971639 w 6993950"/>
              <a:gd name="connsiteY2" fmla="*/ 9031602 h 10071829"/>
              <a:gd name="connsiteX3" fmla="*/ 922660 w 6993950"/>
              <a:gd name="connsiteY3" fmla="*/ 8943660 h 10071829"/>
              <a:gd name="connsiteX4" fmla="*/ 858609 w 6993950"/>
              <a:gd name="connsiteY4" fmla="*/ 8870794 h 10071829"/>
              <a:gd name="connsiteX5" fmla="*/ 318578 w 6993950"/>
              <a:gd name="connsiteY5" fmla="*/ 6233795 h 10071829"/>
              <a:gd name="connsiteX6" fmla="*/ 318578 w 6993950"/>
              <a:gd name="connsiteY6" fmla="*/ 6282791 h 10071829"/>
              <a:gd name="connsiteX7" fmla="*/ 342439 w 6993950"/>
              <a:gd name="connsiteY7" fmla="*/ 6532798 h 10071829"/>
              <a:gd name="connsiteX8" fmla="*/ 349975 w 6993950"/>
              <a:gd name="connsiteY8" fmla="*/ 6693605 h 10071829"/>
              <a:gd name="connsiteX9" fmla="*/ 375093 w 6993950"/>
              <a:gd name="connsiteY9" fmla="*/ 6726270 h 10071829"/>
              <a:gd name="connsiteX10" fmla="*/ 375093 w 6993950"/>
              <a:gd name="connsiteY10" fmla="*/ 6653403 h 10071829"/>
              <a:gd name="connsiteX11" fmla="*/ 358766 w 6993950"/>
              <a:gd name="connsiteY11" fmla="*/ 6322993 h 10071829"/>
              <a:gd name="connsiteX12" fmla="*/ 318578 w 6993950"/>
              <a:gd name="connsiteY12" fmla="*/ 6233795 h 10071829"/>
              <a:gd name="connsiteX13" fmla="*/ 262063 w 6993950"/>
              <a:gd name="connsiteY13" fmla="*/ 4637022 h 10071829"/>
              <a:gd name="connsiteX14" fmla="*/ 238201 w 6993950"/>
              <a:gd name="connsiteY14" fmla="*/ 4839289 h 10071829"/>
              <a:gd name="connsiteX15" fmla="*/ 278389 w 6993950"/>
              <a:gd name="connsiteY15" fmla="*/ 4637022 h 10071829"/>
              <a:gd name="connsiteX16" fmla="*/ 262063 w 6993950"/>
              <a:gd name="connsiteY16" fmla="*/ 4637022 h 10071829"/>
              <a:gd name="connsiteX17" fmla="*/ 882472 w 6993950"/>
              <a:gd name="connsiteY17" fmla="*/ 3629460 h 10071829"/>
              <a:gd name="connsiteX18" fmla="*/ 825956 w 6993950"/>
              <a:gd name="connsiteY18" fmla="*/ 3831726 h 10071829"/>
              <a:gd name="connsiteX19" fmla="*/ 882472 w 6993950"/>
              <a:gd name="connsiteY19" fmla="*/ 3629460 h 10071829"/>
              <a:gd name="connsiteX20" fmla="*/ 971639 w 6993950"/>
              <a:gd name="connsiteY20" fmla="*/ 3218646 h 10071829"/>
              <a:gd name="connsiteX21" fmla="*/ 930195 w 6993950"/>
              <a:gd name="connsiteY21" fmla="*/ 3322920 h 10071829"/>
              <a:gd name="connsiteX22" fmla="*/ 818421 w 6993950"/>
              <a:gd name="connsiteY22" fmla="*/ 3572926 h 10071829"/>
              <a:gd name="connsiteX23" fmla="*/ 793303 w 6993950"/>
              <a:gd name="connsiteY23" fmla="*/ 3598052 h 10071829"/>
              <a:gd name="connsiteX24" fmla="*/ 745580 w 6993950"/>
              <a:gd name="connsiteY24" fmla="*/ 3645792 h 10071829"/>
              <a:gd name="connsiteX25" fmla="*/ 712926 w 6993950"/>
              <a:gd name="connsiteY25" fmla="*/ 3766398 h 10071829"/>
              <a:gd name="connsiteX26" fmla="*/ 665203 w 6993950"/>
              <a:gd name="connsiteY26" fmla="*/ 3879466 h 10071829"/>
              <a:gd name="connsiteX27" fmla="*/ 640085 w 6993950"/>
              <a:gd name="connsiteY27" fmla="*/ 3959870 h 10071829"/>
              <a:gd name="connsiteX28" fmla="*/ 583570 w 6993950"/>
              <a:gd name="connsiteY28" fmla="*/ 4178468 h 10071829"/>
              <a:gd name="connsiteX29" fmla="*/ 625014 w 6993950"/>
              <a:gd name="connsiteY29" fmla="*/ 4121934 h 10071829"/>
              <a:gd name="connsiteX30" fmla="*/ 632550 w 6993950"/>
              <a:gd name="connsiteY30" fmla="*/ 4105602 h 10071829"/>
              <a:gd name="connsiteX31" fmla="*/ 665203 w 6993950"/>
              <a:gd name="connsiteY31" fmla="*/ 4032736 h 10071829"/>
              <a:gd name="connsiteX32" fmla="*/ 712926 w 6993950"/>
              <a:gd name="connsiteY32" fmla="*/ 3839264 h 10071829"/>
              <a:gd name="connsiteX33" fmla="*/ 729253 w 6993950"/>
              <a:gd name="connsiteY33" fmla="*/ 3782730 h 10071829"/>
              <a:gd name="connsiteX34" fmla="*/ 785768 w 6993950"/>
              <a:gd name="connsiteY34" fmla="*/ 3782730 h 10071829"/>
              <a:gd name="connsiteX35" fmla="*/ 842283 w 6993950"/>
              <a:gd name="connsiteY35" fmla="*/ 3638254 h 10071829"/>
              <a:gd name="connsiteX36" fmla="*/ 866145 w 6993950"/>
              <a:gd name="connsiteY36" fmla="*/ 3589258 h 10071829"/>
              <a:gd name="connsiteX37" fmla="*/ 898798 w 6993950"/>
              <a:gd name="connsiteY37" fmla="*/ 3532724 h 10071829"/>
              <a:gd name="connsiteX38" fmla="*/ 922660 w 6993950"/>
              <a:gd name="connsiteY38" fmla="*/ 3459858 h 10071829"/>
              <a:gd name="connsiteX39" fmla="*/ 979175 w 6993950"/>
              <a:gd name="connsiteY39" fmla="*/ 3299050 h 10071829"/>
              <a:gd name="connsiteX40" fmla="*/ 986710 w 6993950"/>
              <a:gd name="connsiteY40" fmla="*/ 3226184 h 10071829"/>
              <a:gd name="connsiteX41" fmla="*/ 971639 w 6993950"/>
              <a:gd name="connsiteY41" fmla="*/ 3218646 h 10071829"/>
              <a:gd name="connsiteX42" fmla="*/ 2139616 w 6993950"/>
              <a:gd name="connsiteY42" fmla="*/ 1452271 h 10071829"/>
              <a:gd name="connsiteX43" fmla="*/ 2026586 w 6993950"/>
              <a:gd name="connsiteY43" fmla="*/ 1501267 h 10071829"/>
              <a:gd name="connsiteX44" fmla="*/ 1889694 w 6993950"/>
              <a:gd name="connsiteY44" fmla="*/ 1613079 h 10071829"/>
              <a:gd name="connsiteX45" fmla="*/ 1841970 w 6993950"/>
              <a:gd name="connsiteY45" fmla="*/ 1685945 h 10071829"/>
              <a:gd name="connsiteX46" fmla="*/ 1792990 w 6993950"/>
              <a:gd name="connsiteY46" fmla="*/ 1751273 h 10071829"/>
              <a:gd name="connsiteX47" fmla="*/ 1752802 w 6993950"/>
              <a:gd name="connsiteY47" fmla="*/ 1751273 h 10071829"/>
              <a:gd name="connsiteX48" fmla="*/ 1769129 w 6993950"/>
              <a:gd name="connsiteY48" fmla="*/ 1718609 h 10071829"/>
              <a:gd name="connsiteX49" fmla="*/ 1833179 w 6993950"/>
              <a:gd name="connsiteY49" fmla="*/ 1638205 h 10071829"/>
              <a:gd name="connsiteX50" fmla="*/ 1825643 w 6993950"/>
              <a:gd name="connsiteY50" fmla="*/ 1629411 h 10071829"/>
              <a:gd name="connsiteX51" fmla="*/ 1745267 w 6993950"/>
              <a:gd name="connsiteY51" fmla="*/ 1702277 h 10071829"/>
              <a:gd name="connsiteX52" fmla="*/ 1615910 w 6993950"/>
              <a:gd name="connsiteY52" fmla="*/ 1782681 h 10071829"/>
              <a:gd name="connsiteX53" fmla="*/ 1583257 w 6993950"/>
              <a:gd name="connsiteY53" fmla="*/ 1815345 h 10071829"/>
              <a:gd name="connsiteX54" fmla="*/ 1535533 w 6993950"/>
              <a:gd name="connsiteY54" fmla="*/ 1855547 h 10071829"/>
              <a:gd name="connsiteX55" fmla="*/ 1502880 w 6993950"/>
              <a:gd name="connsiteY55" fmla="*/ 1888211 h 10071829"/>
              <a:gd name="connsiteX56" fmla="*/ 1342126 w 6993950"/>
              <a:gd name="connsiteY56" fmla="*/ 2072889 h 10071829"/>
              <a:gd name="connsiteX57" fmla="*/ 1237888 w 6993950"/>
              <a:gd name="connsiteY57" fmla="*/ 2211084 h 10071829"/>
              <a:gd name="connsiteX58" fmla="*/ 1011828 w 6993950"/>
              <a:gd name="connsiteY58" fmla="*/ 2581696 h 10071829"/>
              <a:gd name="connsiteX59" fmla="*/ 979175 w 6993950"/>
              <a:gd name="connsiteY59" fmla="*/ 2613103 h 10071829"/>
              <a:gd name="connsiteX60" fmla="*/ 930195 w 6993950"/>
              <a:gd name="connsiteY60" fmla="*/ 2685969 h 10071829"/>
              <a:gd name="connsiteX61" fmla="*/ 849818 w 6993950"/>
              <a:gd name="connsiteY61" fmla="*/ 2863109 h 10071829"/>
              <a:gd name="connsiteX62" fmla="*/ 818421 w 6993950"/>
              <a:gd name="connsiteY62" fmla="*/ 2903311 h 10071829"/>
              <a:gd name="connsiteX63" fmla="*/ 761906 w 6993950"/>
              <a:gd name="connsiteY63" fmla="*/ 3049044 h 10071829"/>
              <a:gd name="connsiteX64" fmla="*/ 599896 w 6993950"/>
              <a:gd name="connsiteY64" fmla="*/ 3508854 h 10071829"/>
              <a:gd name="connsiteX65" fmla="*/ 559708 w 6993950"/>
              <a:gd name="connsiteY65" fmla="*/ 3629460 h 10071829"/>
              <a:gd name="connsiteX66" fmla="*/ 583570 w 6993950"/>
              <a:gd name="connsiteY66" fmla="*/ 3613128 h 10071829"/>
              <a:gd name="connsiteX67" fmla="*/ 665203 w 6993950"/>
              <a:gd name="connsiteY67" fmla="*/ 3452320 h 10071829"/>
              <a:gd name="connsiteX68" fmla="*/ 736788 w 6993950"/>
              <a:gd name="connsiteY68" fmla="*/ 3275180 h 10071829"/>
              <a:gd name="connsiteX69" fmla="*/ 745580 w 6993950"/>
              <a:gd name="connsiteY69" fmla="*/ 3266386 h 10071829"/>
              <a:gd name="connsiteX70" fmla="*/ 776977 w 6993950"/>
              <a:gd name="connsiteY70" fmla="*/ 3291512 h 10071829"/>
              <a:gd name="connsiteX71" fmla="*/ 785768 w 6993950"/>
              <a:gd name="connsiteY71" fmla="*/ 3234978 h 10071829"/>
              <a:gd name="connsiteX72" fmla="*/ 785768 w 6993950"/>
              <a:gd name="connsiteY72" fmla="*/ 3193520 h 10071829"/>
              <a:gd name="connsiteX73" fmla="*/ 866145 w 6993950"/>
              <a:gd name="connsiteY73" fmla="*/ 3016380 h 10071829"/>
              <a:gd name="connsiteX74" fmla="*/ 971639 w 6993950"/>
              <a:gd name="connsiteY74" fmla="*/ 2815370 h 10071829"/>
              <a:gd name="connsiteX75" fmla="*/ 1092205 w 6993950"/>
              <a:gd name="connsiteY75" fmla="*/ 2613103 h 10071829"/>
              <a:gd name="connsiteX76" fmla="*/ 1245423 w 6993950"/>
              <a:gd name="connsiteY76" fmla="*/ 2395761 h 10071829"/>
              <a:gd name="connsiteX77" fmla="*/ 1455156 w 6993950"/>
              <a:gd name="connsiteY77" fmla="*/ 2114348 h 10071829"/>
              <a:gd name="connsiteX78" fmla="*/ 1527998 w 6993950"/>
              <a:gd name="connsiteY78" fmla="*/ 2025149 h 10071829"/>
              <a:gd name="connsiteX79" fmla="*/ 1559395 w 6993950"/>
              <a:gd name="connsiteY79" fmla="*/ 2008817 h 10071829"/>
              <a:gd name="connsiteX80" fmla="*/ 1672425 w 6993950"/>
              <a:gd name="connsiteY80" fmla="*/ 1944745 h 10071829"/>
              <a:gd name="connsiteX81" fmla="*/ 1785455 w 6993950"/>
              <a:gd name="connsiteY81" fmla="*/ 1839215 h 10071829"/>
              <a:gd name="connsiteX82" fmla="*/ 2026586 w 6993950"/>
              <a:gd name="connsiteY82" fmla="*/ 1572877 h 10071829"/>
              <a:gd name="connsiteX83" fmla="*/ 2139616 w 6993950"/>
              <a:gd name="connsiteY83" fmla="*/ 1452271 h 10071829"/>
              <a:gd name="connsiteX84" fmla="*/ 4728001 w 6993950"/>
              <a:gd name="connsiteY84" fmla="*/ 1428401 h 10071829"/>
              <a:gd name="connsiteX85" fmla="*/ 4631298 w 6993950"/>
              <a:gd name="connsiteY85" fmla="*/ 1435939 h 10071829"/>
              <a:gd name="connsiteX86" fmla="*/ 4518268 w 6993950"/>
              <a:gd name="connsiteY86" fmla="*/ 1435939 h 10071829"/>
              <a:gd name="connsiteX87" fmla="*/ 4397703 w 6993950"/>
              <a:gd name="connsiteY87" fmla="*/ 1468603 h 10071829"/>
              <a:gd name="connsiteX88" fmla="*/ 4147781 w 6993950"/>
              <a:gd name="connsiteY88" fmla="*/ 1613079 h 10071829"/>
              <a:gd name="connsiteX89" fmla="*/ 3994563 w 6993950"/>
              <a:gd name="connsiteY89" fmla="*/ 1726147 h 10071829"/>
              <a:gd name="connsiteX90" fmla="*/ 3832553 w 6993950"/>
              <a:gd name="connsiteY90" fmla="*/ 1888211 h 10071829"/>
              <a:gd name="connsiteX91" fmla="*/ 3606493 w 6993950"/>
              <a:gd name="connsiteY91" fmla="*/ 2121886 h 10071829"/>
              <a:gd name="connsiteX92" fmla="*/ 3551234 w 6993950"/>
              <a:gd name="connsiteY92" fmla="*/ 2169625 h 10071829"/>
              <a:gd name="connsiteX93" fmla="*/ 3365363 w 6993950"/>
              <a:gd name="connsiteY93" fmla="*/ 2355560 h 10071829"/>
              <a:gd name="connsiteX94" fmla="*/ 3148094 w 6993950"/>
              <a:gd name="connsiteY94" fmla="*/ 2581696 h 10071829"/>
              <a:gd name="connsiteX95" fmla="*/ 2962222 w 6993950"/>
              <a:gd name="connsiteY95" fmla="*/ 2782705 h 10071829"/>
              <a:gd name="connsiteX96" fmla="*/ 2817795 w 6993950"/>
              <a:gd name="connsiteY96" fmla="*/ 2959846 h 10071829"/>
              <a:gd name="connsiteX97" fmla="*/ 2728627 w 6993950"/>
              <a:gd name="connsiteY97" fmla="*/ 3081708 h 10071829"/>
              <a:gd name="connsiteX98" fmla="*/ 2575409 w 6993950"/>
              <a:gd name="connsiteY98" fmla="*/ 3306588 h 10071829"/>
              <a:gd name="connsiteX99" fmla="*/ 2446052 w 6993950"/>
              <a:gd name="connsiteY99" fmla="*/ 3581720 h 10071829"/>
              <a:gd name="connsiteX100" fmla="*/ 2405864 w 6993950"/>
              <a:gd name="connsiteY100" fmla="*/ 3645792 h 10071829"/>
              <a:gd name="connsiteX101" fmla="*/ 2261437 w 6993950"/>
              <a:gd name="connsiteY101" fmla="*/ 3928462 h 10071829"/>
              <a:gd name="connsiteX102" fmla="*/ 2212457 w 6993950"/>
              <a:gd name="connsiteY102" fmla="*/ 3984996 h 10071829"/>
              <a:gd name="connsiteX103" fmla="*/ 2108218 w 6993950"/>
              <a:gd name="connsiteY103" fmla="*/ 4193544 h 10071829"/>
              <a:gd name="connsiteX104" fmla="*/ 2051703 w 6993950"/>
              <a:gd name="connsiteY104" fmla="*/ 4355608 h 10071829"/>
              <a:gd name="connsiteX105" fmla="*/ 1978862 w 6993950"/>
              <a:gd name="connsiteY105" fmla="*/ 4476214 h 10071829"/>
              <a:gd name="connsiteX106" fmla="*/ 1955000 w 6993950"/>
              <a:gd name="connsiteY106" fmla="*/ 4549081 h 10071829"/>
              <a:gd name="connsiteX107" fmla="*/ 1946209 w 6993950"/>
              <a:gd name="connsiteY107" fmla="*/ 4580488 h 10071829"/>
              <a:gd name="connsiteX108" fmla="*/ 1889694 w 6993950"/>
              <a:gd name="connsiteY108" fmla="*/ 4733758 h 10071829"/>
              <a:gd name="connsiteX109" fmla="*/ 1889694 w 6993950"/>
              <a:gd name="connsiteY109" fmla="*/ 4790292 h 10071829"/>
              <a:gd name="connsiteX110" fmla="*/ 1849505 w 6993950"/>
              <a:gd name="connsiteY110" fmla="*/ 4903361 h 10071829"/>
              <a:gd name="connsiteX111" fmla="*/ 1745267 w 6993950"/>
              <a:gd name="connsiteY111" fmla="*/ 5202363 h 10071829"/>
              <a:gd name="connsiteX112" fmla="*/ 1745267 w 6993950"/>
              <a:gd name="connsiteY112" fmla="*/ 5226233 h 10071829"/>
              <a:gd name="connsiteX113" fmla="*/ 1721405 w 6993950"/>
              <a:gd name="connsiteY113" fmla="*/ 5371965 h 10071829"/>
              <a:gd name="connsiteX114" fmla="*/ 1712614 w 6993950"/>
              <a:gd name="connsiteY114" fmla="*/ 5556643 h 10071829"/>
              <a:gd name="connsiteX115" fmla="*/ 1705078 w 6993950"/>
              <a:gd name="connsiteY115" fmla="*/ 5589307 h 10071829"/>
              <a:gd name="connsiteX116" fmla="*/ 1656099 w 6993950"/>
              <a:gd name="connsiteY116" fmla="*/ 5814187 h 10071829"/>
              <a:gd name="connsiteX117" fmla="*/ 1648563 w 6993950"/>
              <a:gd name="connsiteY117" fmla="*/ 5855645 h 10071829"/>
              <a:gd name="connsiteX118" fmla="*/ 1624701 w 6993950"/>
              <a:gd name="connsiteY118" fmla="*/ 5983789 h 10071829"/>
              <a:gd name="connsiteX119" fmla="*/ 1639772 w 6993950"/>
              <a:gd name="connsiteY119" fmla="*/ 5983789 h 10071829"/>
              <a:gd name="connsiteX120" fmla="*/ 1656099 w 6993950"/>
              <a:gd name="connsiteY120" fmla="*/ 5983789 h 10071829"/>
              <a:gd name="connsiteX121" fmla="*/ 1639772 w 6993950"/>
              <a:gd name="connsiteY121" fmla="*/ 6049117 h 10071829"/>
              <a:gd name="connsiteX122" fmla="*/ 1608375 w 6993950"/>
              <a:gd name="connsiteY122" fmla="*/ 6089319 h 10071829"/>
              <a:gd name="connsiteX123" fmla="*/ 1608375 w 6993950"/>
              <a:gd name="connsiteY123" fmla="*/ 6186055 h 10071829"/>
              <a:gd name="connsiteX124" fmla="*/ 1648563 w 6993950"/>
              <a:gd name="connsiteY124" fmla="*/ 6080525 h 10071829"/>
              <a:gd name="connsiteX125" fmla="*/ 1648563 w 6993950"/>
              <a:gd name="connsiteY125" fmla="*/ 6242589 h 10071829"/>
              <a:gd name="connsiteX126" fmla="*/ 1639772 w 6993950"/>
              <a:gd name="connsiteY126" fmla="*/ 6355657 h 10071829"/>
              <a:gd name="connsiteX127" fmla="*/ 1639772 w 6993950"/>
              <a:gd name="connsiteY127" fmla="*/ 6468726 h 10071829"/>
              <a:gd name="connsiteX128" fmla="*/ 1632237 w 6993950"/>
              <a:gd name="connsiteY128" fmla="*/ 6492596 h 10071829"/>
              <a:gd name="connsiteX129" fmla="*/ 1599584 w 6993950"/>
              <a:gd name="connsiteY129" fmla="*/ 6556667 h 10071829"/>
              <a:gd name="connsiteX130" fmla="*/ 1599584 w 6993950"/>
              <a:gd name="connsiteY130" fmla="*/ 6823005 h 10071829"/>
              <a:gd name="connsiteX131" fmla="*/ 1639772 w 6993950"/>
              <a:gd name="connsiteY131" fmla="*/ 7160953 h 10071829"/>
              <a:gd name="connsiteX132" fmla="*/ 1632237 w 6993950"/>
              <a:gd name="connsiteY132" fmla="*/ 7226281 h 10071829"/>
              <a:gd name="connsiteX133" fmla="*/ 1608375 w 6993950"/>
              <a:gd name="connsiteY133" fmla="*/ 7073011 h 10071829"/>
              <a:gd name="connsiteX134" fmla="*/ 1568186 w 6993950"/>
              <a:gd name="connsiteY134" fmla="*/ 6919741 h 10071829"/>
              <a:gd name="connsiteX135" fmla="*/ 1583257 w 6993950"/>
              <a:gd name="connsiteY135" fmla="*/ 7354425 h 10071829"/>
              <a:gd name="connsiteX136" fmla="*/ 1608375 w 6993950"/>
              <a:gd name="connsiteY136" fmla="*/ 7323017 h 10071829"/>
              <a:gd name="connsiteX137" fmla="*/ 1624701 w 6993950"/>
              <a:gd name="connsiteY137" fmla="*/ 7459955 h 10071829"/>
              <a:gd name="connsiteX138" fmla="*/ 1639772 w 6993950"/>
              <a:gd name="connsiteY138" fmla="*/ 7564229 h 10071829"/>
              <a:gd name="connsiteX139" fmla="*/ 1632237 w 6993950"/>
              <a:gd name="connsiteY139" fmla="*/ 7660965 h 10071829"/>
              <a:gd name="connsiteX140" fmla="*/ 1632237 w 6993950"/>
              <a:gd name="connsiteY140" fmla="*/ 7669760 h 10071829"/>
              <a:gd name="connsiteX141" fmla="*/ 1672425 w 6993950"/>
              <a:gd name="connsiteY141" fmla="*/ 7823030 h 10071829"/>
              <a:gd name="connsiteX142" fmla="*/ 1688752 w 6993950"/>
              <a:gd name="connsiteY142" fmla="*/ 7854437 h 10071829"/>
              <a:gd name="connsiteX143" fmla="*/ 1769129 w 6993950"/>
              <a:gd name="connsiteY143" fmla="*/ 8049166 h 10071829"/>
              <a:gd name="connsiteX144" fmla="*/ 1809317 w 6993950"/>
              <a:gd name="connsiteY144" fmla="*/ 8169772 h 10071829"/>
              <a:gd name="connsiteX145" fmla="*/ 1889694 w 6993950"/>
              <a:gd name="connsiteY145" fmla="*/ 8297916 h 10071829"/>
              <a:gd name="connsiteX146" fmla="*/ 2002724 w 6993950"/>
              <a:gd name="connsiteY146" fmla="*/ 8524052 h 10071829"/>
              <a:gd name="connsiteX147" fmla="*/ 1970071 w 6993950"/>
              <a:gd name="connsiteY147" fmla="*/ 8516514 h 10071829"/>
              <a:gd name="connsiteX148" fmla="*/ 2091892 w 6993950"/>
              <a:gd name="connsiteY148" fmla="*/ 8701192 h 10071829"/>
              <a:gd name="connsiteX149" fmla="*/ 2059239 w 6993950"/>
              <a:gd name="connsiteY149" fmla="*/ 8637120 h 10071829"/>
              <a:gd name="connsiteX150" fmla="*/ 2002724 w 6993950"/>
              <a:gd name="connsiteY150" fmla="*/ 8524052 h 10071829"/>
              <a:gd name="connsiteX151" fmla="*/ 2155942 w 6993950"/>
              <a:gd name="connsiteY151" fmla="*/ 8750188 h 10071829"/>
              <a:gd name="connsiteX152" fmla="*/ 2664577 w 6993950"/>
              <a:gd name="connsiteY152" fmla="*/ 9201204 h 10071829"/>
              <a:gd name="connsiteX153" fmla="*/ 2825331 w 6993950"/>
              <a:gd name="connsiteY153" fmla="*/ 9274070 h 10071829"/>
              <a:gd name="connsiteX154" fmla="*/ 3099114 w 6993950"/>
              <a:gd name="connsiteY154" fmla="*/ 9323067 h 10071829"/>
              <a:gd name="connsiteX155" fmla="*/ 3252333 w 6993950"/>
              <a:gd name="connsiteY155" fmla="*/ 9338142 h 10071829"/>
              <a:gd name="connsiteX156" fmla="*/ 3518581 w 6993950"/>
              <a:gd name="connsiteY156" fmla="*/ 9330604 h 10071829"/>
              <a:gd name="connsiteX157" fmla="*/ 3768503 w 6993950"/>
              <a:gd name="connsiteY157" fmla="*/ 9282865 h 10071829"/>
              <a:gd name="connsiteX158" fmla="*/ 4002098 w 6993950"/>
              <a:gd name="connsiteY158" fmla="*/ 9184872 h 10071829"/>
              <a:gd name="connsiteX159" fmla="*/ 4348723 w 6993950"/>
              <a:gd name="connsiteY159" fmla="*/ 8959992 h 10071829"/>
              <a:gd name="connsiteX160" fmla="*/ 4662695 w 6993950"/>
              <a:gd name="connsiteY160" fmla="*/ 8684860 h 10071829"/>
              <a:gd name="connsiteX161" fmla="*/ 4815914 w 6993950"/>
              <a:gd name="connsiteY161" fmla="*/ 8580586 h 10071829"/>
              <a:gd name="connsiteX162" fmla="*/ 4832240 w 6993950"/>
              <a:gd name="connsiteY162" fmla="*/ 8573048 h 10071829"/>
              <a:gd name="connsiteX163" fmla="*/ 4977923 w 6993950"/>
              <a:gd name="connsiteY163" fmla="*/ 8410984 h 10071829"/>
              <a:gd name="connsiteX164" fmla="*/ 5098489 w 6993950"/>
              <a:gd name="connsiteY164" fmla="*/ 8250176 h 10071829"/>
              <a:gd name="connsiteX165" fmla="*/ 5308222 w 6993950"/>
              <a:gd name="connsiteY165" fmla="*/ 7952430 h 10071829"/>
              <a:gd name="connsiteX166" fmla="*/ 5638521 w 6993950"/>
              <a:gd name="connsiteY166" fmla="*/ 7363219 h 10071829"/>
              <a:gd name="connsiteX167" fmla="*/ 5791739 w 6993950"/>
              <a:gd name="connsiteY167" fmla="*/ 7040347 h 10071829"/>
              <a:gd name="connsiteX168" fmla="*/ 5952493 w 6993950"/>
              <a:gd name="connsiteY168" fmla="*/ 6556667 h 10071829"/>
              <a:gd name="connsiteX169" fmla="*/ 6041661 w 6993950"/>
              <a:gd name="connsiteY169" fmla="*/ 6233795 h 10071829"/>
              <a:gd name="connsiteX170" fmla="*/ 6105711 w 6993950"/>
              <a:gd name="connsiteY170" fmla="*/ 5943587 h 10071829"/>
              <a:gd name="connsiteX171" fmla="*/ 6178553 w 6993950"/>
              <a:gd name="connsiteY171" fmla="*/ 5419705 h 10071829"/>
              <a:gd name="connsiteX172" fmla="*/ 6218741 w 6993950"/>
              <a:gd name="connsiteY172" fmla="*/ 5089295 h 10071829"/>
              <a:gd name="connsiteX173" fmla="*/ 6235067 w 6993950"/>
              <a:gd name="connsiteY173" fmla="*/ 4790292 h 10071829"/>
              <a:gd name="connsiteX174" fmla="*/ 6242603 w 6993950"/>
              <a:gd name="connsiteY174" fmla="*/ 4718683 h 10071829"/>
              <a:gd name="connsiteX175" fmla="*/ 6242603 w 6993950"/>
              <a:gd name="connsiteY175" fmla="*/ 4483752 h 10071829"/>
              <a:gd name="connsiteX176" fmla="*/ 6242603 w 6993950"/>
              <a:gd name="connsiteY176" fmla="*/ 4452345 h 10071829"/>
              <a:gd name="connsiteX177" fmla="*/ 6211205 w 6993950"/>
              <a:gd name="connsiteY177" fmla="*/ 3968664 h 10071829"/>
              <a:gd name="connsiteX178" fmla="*/ 6178553 w 6993950"/>
              <a:gd name="connsiteY178" fmla="*/ 3685994 h 10071829"/>
              <a:gd name="connsiteX179" fmla="*/ 6089384 w 6993950"/>
              <a:gd name="connsiteY179" fmla="*/ 3226184 h 10071829"/>
              <a:gd name="connsiteX180" fmla="*/ 6081849 w 6993950"/>
              <a:gd name="connsiteY180" fmla="*/ 3065376 h 10071829"/>
              <a:gd name="connsiteX181" fmla="*/ 6057987 w 6993950"/>
              <a:gd name="connsiteY181" fmla="*/ 3008842 h 10071829"/>
              <a:gd name="connsiteX182" fmla="*/ 6032869 w 6993950"/>
              <a:gd name="connsiteY182" fmla="*/ 2935976 h 10071829"/>
              <a:gd name="connsiteX183" fmla="*/ 5936166 w 6993950"/>
              <a:gd name="connsiteY183" fmla="*/ 2662100 h 10071829"/>
              <a:gd name="connsiteX184" fmla="*/ 5992681 w 6993950"/>
              <a:gd name="connsiteY184" fmla="*/ 2589233 h 10071829"/>
              <a:gd name="connsiteX185" fmla="*/ 5921095 w 6993950"/>
              <a:gd name="connsiteY185" fmla="*/ 2452296 h 10071829"/>
              <a:gd name="connsiteX186" fmla="*/ 5727689 w 6993950"/>
              <a:gd name="connsiteY186" fmla="*/ 2162087 h 10071829"/>
              <a:gd name="connsiteX187" fmla="*/ 5485302 w 6993950"/>
              <a:gd name="connsiteY187" fmla="*/ 1863085 h 10071829"/>
              <a:gd name="connsiteX188" fmla="*/ 4961597 w 6993950"/>
              <a:gd name="connsiteY188" fmla="*/ 1532675 h 10071829"/>
              <a:gd name="connsiteX189" fmla="*/ 4839776 w 6993950"/>
              <a:gd name="connsiteY189" fmla="*/ 1459809 h 10071829"/>
              <a:gd name="connsiteX190" fmla="*/ 4824705 w 6993950"/>
              <a:gd name="connsiteY190" fmla="*/ 1452271 h 10071829"/>
              <a:gd name="connsiteX191" fmla="*/ 4728001 w 6993950"/>
              <a:gd name="connsiteY191" fmla="*/ 1428401 h 10071829"/>
              <a:gd name="connsiteX192" fmla="*/ 5235380 w 6993950"/>
              <a:gd name="connsiteY192" fmla="*/ 807783 h 10071829"/>
              <a:gd name="connsiteX193" fmla="*/ 5308222 w 6993950"/>
              <a:gd name="connsiteY193" fmla="*/ 855523 h 10071829"/>
              <a:gd name="connsiteX194" fmla="*/ 5324548 w 6993950"/>
              <a:gd name="connsiteY194" fmla="*/ 928389 h 10071829"/>
              <a:gd name="connsiteX195" fmla="*/ 5388599 w 6993950"/>
              <a:gd name="connsiteY195" fmla="*/ 961053 h 10071829"/>
              <a:gd name="connsiteX196" fmla="*/ 5437578 w 6993950"/>
              <a:gd name="connsiteY196" fmla="*/ 961053 h 10071829"/>
              <a:gd name="connsiteX197" fmla="*/ 5445114 w 6993950"/>
              <a:gd name="connsiteY197" fmla="*/ 920851 h 10071829"/>
              <a:gd name="connsiteX198" fmla="*/ 5421252 w 6993950"/>
              <a:gd name="connsiteY198" fmla="*/ 879393 h 10071829"/>
              <a:gd name="connsiteX199" fmla="*/ 5235380 w 6993950"/>
              <a:gd name="connsiteY199" fmla="*/ 807783 h 10071829"/>
              <a:gd name="connsiteX200" fmla="*/ 4199429 w 6993950"/>
              <a:gd name="connsiteY200" fmla="*/ 759 h 10071829"/>
              <a:gd name="connsiteX201" fmla="*/ 4388912 w 6993950"/>
              <a:gd name="connsiteY201" fmla="*/ 16306 h 10071829"/>
              <a:gd name="connsiteX202" fmla="*/ 4509477 w 6993950"/>
              <a:gd name="connsiteY202" fmla="*/ 25100 h 10071829"/>
              <a:gd name="connsiteX203" fmla="*/ 4549665 w 6993950"/>
              <a:gd name="connsiteY203" fmla="*/ 41432 h 10071829"/>
              <a:gd name="connsiteX204" fmla="*/ 4591110 w 6993950"/>
              <a:gd name="connsiteY204" fmla="*/ 72840 h 10071829"/>
              <a:gd name="connsiteX205" fmla="*/ 4743072 w 6993950"/>
              <a:gd name="connsiteY205" fmla="*/ 114298 h 10071829"/>
              <a:gd name="connsiteX206" fmla="*/ 4839776 w 6993950"/>
              <a:gd name="connsiteY206" fmla="*/ 145706 h 10071829"/>
              <a:gd name="connsiteX207" fmla="*/ 5001785 w 6993950"/>
              <a:gd name="connsiteY207" fmla="*/ 211035 h 10071829"/>
              <a:gd name="connsiteX208" fmla="*/ 5025647 w 6993950"/>
              <a:gd name="connsiteY208" fmla="*/ 226110 h 10071829"/>
              <a:gd name="connsiteX209" fmla="*/ 5131142 w 6993950"/>
              <a:gd name="connsiteY209" fmla="*/ 315308 h 10071829"/>
              <a:gd name="connsiteX210" fmla="*/ 5219054 w 6993950"/>
              <a:gd name="connsiteY210" fmla="*/ 420839 h 10071829"/>
              <a:gd name="connsiteX211" fmla="*/ 5300687 w 6993950"/>
              <a:gd name="connsiteY211" fmla="*/ 525113 h 10071829"/>
              <a:gd name="connsiteX212" fmla="*/ 5291895 w 6993950"/>
              <a:gd name="connsiteY212" fmla="*/ 662051 h 10071829"/>
              <a:gd name="connsiteX213" fmla="*/ 5251707 w 6993950"/>
              <a:gd name="connsiteY213" fmla="*/ 718585 h 10071829"/>
              <a:gd name="connsiteX214" fmla="*/ 5259242 w 6993950"/>
              <a:gd name="connsiteY214" fmla="*/ 734917 h 10071829"/>
              <a:gd name="connsiteX215" fmla="*/ 5452649 w 6993950"/>
              <a:gd name="connsiteY215" fmla="*/ 815321 h 10071829"/>
              <a:gd name="connsiteX216" fmla="*/ 5622193 w 6993950"/>
              <a:gd name="connsiteY216" fmla="*/ 912057 h 10071829"/>
              <a:gd name="connsiteX217" fmla="*/ 5767877 w 6993950"/>
              <a:gd name="connsiteY217" fmla="*/ 1017587 h 10071829"/>
              <a:gd name="connsiteX218" fmla="*/ 5808065 w 6993950"/>
              <a:gd name="connsiteY218" fmla="*/ 1072865 h 10071829"/>
              <a:gd name="connsiteX219" fmla="*/ 5831927 w 6993950"/>
              <a:gd name="connsiteY219" fmla="*/ 1089197 h 10071829"/>
              <a:gd name="connsiteX220" fmla="*/ 5912304 w 6993950"/>
              <a:gd name="connsiteY220" fmla="*/ 1194727 h 10071829"/>
              <a:gd name="connsiteX221" fmla="*/ 5912304 w 6993950"/>
              <a:gd name="connsiteY221" fmla="*/ 1211059 h 10071829"/>
              <a:gd name="connsiteX222" fmla="*/ 5895977 w 6993950"/>
              <a:gd name="connsiteY222" fmla="*/ 1234929 h 10071829"/>
              <a:gd name="connsiteX223" fmla="*/ 6017799 w 6993950"/>
              <a:gd name="connsiteY223" fmla="*/ 1379405 h 10071829"/>
              <a:gd name="connsiteX224" fmla="*/ 6057987 w 6993950"/>
              <a:gd name="connsiteY224" fmla="*/ 1428401 h 10071829"/>
              <a:gd name="connsiteX225" fmla="*/ 6194879 w 6993950"/>
              <a:gd name="connsiteY225" fmla="*/ 1613079 h 10071829"/>
              <a:gd name="connsiteX226" fmla="*/ 6282791 w 6993950"/>
              <a:gd name="connsiteY226" fmla="*/ 1791475 h 10071829"/>
              <a:gd name="connsiteX227" fmla="*/ 6355633 w 6993950"/>
              <a:gd name="connsiteY227" fmla="*/ 1928413 h 10071829"/>
              <a:gd name="connsiteX228" fmla="*/ 6436009 w 6993950"/>
              <a:gd name="connsiteY228" fmla="*/ 2154549 h 10071829"/>
              <a:gd name="connsiteX229" fmla="*/ 6404612 w 6993950"/>
              <a:gd name="connsiteY229" fmla="*/ 2145755 h 10071829"/>
              <a:gd name="connsiteX230" fmla="*/ 6525177 w 6993950"/>
              <a:gd name="connsiteY230" fmla="*/ 2363097 h 10071829"/>
              <a:gd name="connsiteX231" fmla="*/ 6557831 w 6993950"/>
              <a:gd name="connsiteY231" fmla="*/ 2339228 h 10071829"/>
              <a:gd name="connsiteX232" fmla="*/ 6654534 w 6993950"/>
              <a:gd name="connsiteY232" fmla="*/ 2621898 h 10071829"/>
              <a:gd name="connsiteX233" fmla="*/ 6662069 w 6993950"/>
              <a:gd name="connsiteY233" fmla="*/ 2645767 h 10071829"/>
              <a:gd name="connsiteX234" fmla="*/ 6718584 w 6993950"/>
              <a:gd name="connsiteY234" fmla="*/ 2959846 h 10071829"/>
              <a:gd name="connsiteX235" fmla="*/ 6767564 w 6993950"/>
              <a:gd name="connsiteY235" fmla="*/ 3395786 h 10071829"/>
              <a:gd name="connsiteX236" fmla="*/ 6783891 w 6993950"/>
              <a:gd name="connsiteY236" fmla="*/ 3589258 h 10071829"/>
              <a:gd name="connsiteX237" fmla="*/ 6791426 w 6993950"/>
              <a:gd name="connsiteY237" fmla="*/ 3846802 h 10071829"/>
              <a:gd name="connsiteX238" fmla="*/ 6758773 w 6993950"/>
              <a:gd name="connsiteY238" fmla="*/ 3976202 h 10071829"/>
              <a:gd name="connsiteX239" fmla="*/ 6751237 w 6993950"/>
              <a:gd name="connsiteY239" fmla="*/ 4000072 h 10071829"/>
              <a:gd name="connsiteX240" fmla="*/ 6783891 w 6993950"/>
              <a:gd name="connsiteY240" fmla="*/ 4258872 h 10071829"/>
              <a:gd name="connsiteX241" fmla="*/ 6783891 w 6993950"/>
              <a:gd name="connsiteY241" fmla="*/ 4452345 h 10071829"/>
              <a:gd name="connsiteX242" fmla="*/ 6798961 w 6993950"/>
              <a:gd name="connsiteY242" fmla="*/ 4556618 h 10071829"/>
              <a:gd name="connsiteX243" fmla="*/ 6824079 w 6993950"/>
              <a:gd name="connsiteY243" fmla="*/ 4693556 h 10071829"/>
              <a:gd name="connsiteX244" fmla="*/ 6855476 w 6993950"/>
              <a:gd name="connsiteY244" fmla="*/ 4718683 h 10071829"/>
              <a:gd name="connsiteX245" fmla="*/ 6871803 w 6993950"/>
              <a:gd name="connsiteY245" fmla="*/ 4726221 h 10071829"/>
              <a:gd name="connsiteX246" fmla="*/ 6888129 w 6993950"/>
              <a:gd name="connsiteY246" fmla="*/ 4830494 h 10071829"/>
              <a:gd name="connsiteX247" fmla="*/ 6855476 w 6993950"/>
              <a:gd name="connsiteY247" fmla="*/ 4806625 h 10071829"/>
              <a:gd name="connsiteX248" fmla="*/ 6839149 w 6993950"/>
              <a:gd name="connsiteY248" fmla="*/ 4855621 h 10071829"/>
              <a:gd name="connsiteX249" fmla="*/ 6847941 w 6993950"/>
              <a:gd name="connsiteY249" fmla="*/ 4992559 h 10071829"/>
              <a:gd name="connsiteX250" fmla="*/ 6864267 w 6993950"/>
              <a:gd name="connsiteY250" fmla="*/ 5105627 h 10071829"/>
              <a:gd name="connsiteX251" fmla="*/ 6864267 w 6993950"/>
              <a:gd name="connsiteY251" fmla="*/ 5137035 h 10071829"/>
              <a:gd name="connsiteX252" fmla="*/ 6871803 w 6993950"/>
              <a:gd name="connsiteY252" fmla="*/ 5186031 h 10071829"/>
              <a:gd name="connsiteX253" fmla="*/ 6880594 w 6993950"/>
              <a:gd name="connsiteY253" fmla="*/ 5193569 h 10071829"/>
              <a:gd name="connsiteX254" fmla="*/ 6895665 w 6993950"/>
              <a:gd name="connsiteY254" fmla="*/ 5186031 h 10071829"/>
              <a:gd name="connsiteX255" fmla="*/ 6911991 w 6993950"/>
              <a:gd name="connsiteY255" fmla="*/ 5121959 h 10071829"/>
              <a:gd name="connsiteX256" fmla="*/ 6920783 w 6993950"/>
              <a:gd name="connsiteY256" fmla="*/ 5250103 h 10071829"/>
              <a:gd name="connsiteX257" fmla="*/ 6977297 w 6993950"/>
              <a:gd name="connsiteY257" fmla="*/ 5452369 h 10071829"/>
              <a:gd name="connsiteX258" fmla="*/ 6992368 w 6993950"/>
              <a:gd name="connsiteY258" fmla="*/ 5540311 h 10071829"/>
              <a:gd name="connsiteX259" fmla="*/ 6992368 w 6993950"/>
              <a:gd name="connsiteY259" fmla="*/ 5645841 h 10071829"/>
              <a:gd name="connsiteX260" fmla="*/ 6944644 w 6993950"/>
              <a:gd name="connsiteY260" fmla="*/ 5967457 h 10071829"/>
              <a:gd name="connsiteX261" fmla="*/ 6911991 w 6993950"/>
              <a:gd name="connsiteY261" fmla="*/ 6080525 h 10071829"/>
              <a:gd name="connsiteX262" fmla="*/ 6920783 w 6993950"/>
              <a:gd name="connsiteY262" fmla="*/ 6153391 h 10071829"/>
              <a:gd name="connsiteX263" fmla="*/ 6920783 w 6993950"/>
              <a:gd name="connsiteY263" fmla="*/ 6258921 h 10071829"/>
              <a:gd name="connsiteX264" fmla="*/ 6911991 w 6993950"/>
              <a:gd name="connsiteY264" fmla="*/ 6306661 h 10071829"/>
              <a:gd name="connsiteX265" fmla="*/ 6831614 w 6993950"/>
              <a:gd name="connsiteY265" fmla="*/ 6596869 h 10071829"/>
              <a:gd name="connsiteX266" fmla="*/ 6727375 w 6993950"/>
              <a:gd name="connsiteY266" fmla="*/ 6814211 h 10071829"/>
              <a:gd name="connsiteX267" fmla="*/ 6630672 w 6993950"/>
              <a:gd name="connsiteY267" fmla="*/ 7007683 h 10071829"/>
              <a:gd name="connsiteX268" fmla="*/ 6557831 w 6993950"/>
              <a:gd name="connsiteY268" fmla="*/ 7193617 h 10071829"/>
              <a:gd name="connsiteX269" fmla="*/ 6420939 w 6993950"/>
              <a:gd name="connsiteY269" fmla="*/ 7459955 h 10071829"/>
              <a:gd name="connsiteX270" fmla="*/ 6355633 w 6993950"/>
              <a:gd name="connsiteY270" fmla="*/ 7556691 h 10071829"/>
              <a:gd name="connsiteX271" fmla="*/ 6324235 w 6993950"/>
              <a:gd name="connsiteY271" fmla="*/ 7613225 h 10071829"/>
              <a:gd name="connsiteX272" fmla="*/ 6299117 w 6993950"/>
              <a:gd name="connsiteY272" fmla="*/ 7653427 h 10071829"/>
              <a:gd name="connsiteX273" fmla="*/ 6324235 w 6993950"/>
              <a:gd name="connsiteY273" fmla="*/ 7540359 h 10071829"/>
              <a:gd name="connsiteX274" fmla="*/ 6291582 w 6993950"/>
              <a:gd name="connsiteY274" fmla="*/ 7573023 h 10071829"/>
              <a:gd name="connsiteX275" fmla="*/ 6194879 w 6993950"/>
              <a:gd name="connsiteY275" fmla="*/ 7806698 h 10071829"/>
              <a:gd name="connsiteX276" fmla="*/ 6105711 w 6993950"/>
              <a:gd name="connsiteY276" fmla="*/ 7983838 h 10071829"/>
              <a:gd name="connsiteX277" fmla="*/ 5928631 w 6993950"/>
              <a:gd name="connsiteY277" fmla="*/ 8233844 h 10071829"/>
              <a:gd name="connsiteX278" fmla="*/ 5799274 w 6993950"/>
              <a:gd name="connsiteY278" fmla="*/ 8394652 h 10071829"/>
              <a:gd name="connsiteX279" fmla="*/ 5727689 w 6993950"/>
              <a:gd name="connsiteY279" fmla="*/ 8491388 h 10071829"/>
              <a:gd name="connsiteX280" fmla="*/ 5671173 w 6993950"/>
              <a:gd name="connsiteY280" fmla="*/ 8564254 h 10071829"/>
              <a:gd name="connsiteX281" fmla="*/ 5630985 w 6993950"/>
              <a:gd name="connsiteY281" fmla="*/ 8620788 h 10071829"/>
              <a:gd name="connsiteX282" fmla="*/ 5590797 w 6993950"/>
              <a:gd name="connsiteY282" fmla="*/ 8660990 h 10071829"/>
              <a:gd name="connsiteX283" fmla="*/ 5525491 w 6993950"/>
              <a:gd name="connsiteY283" fmla="*/ 8726318 h 10071829"/>
              <a:gd name="connsiteX284" fmla="*/ 5437578 w 6993950"/>
              <a:gd name="connsiteY284" fmla="*/ 8823054 h 10071829"/>
              <a:gd name="connsiteX285" fmla="*/ 5308222 w 6993950"/>
              <a:gd name="connsiteY285" fmla="*/ 8927328 h 10071829"/>
              <a:gd name="connsiteX286" fmla="*/ 5195192 w 6993950"/>
              <a:gd name="connsiteY286" fmla="*/ 9056728 h 10071829"/>
              <a:gd name="connsiteX287" fmla="*/ 5082162 w 6993950"/>
              <a:gd name="connsiteY287" fmla="*/ 9177334 h 10071829"/>
              <a:gd name="connsiteX288" fmla="*/ 4896291 w 6993950"/>
              <a:gd name="connsiteY288" fmla="*/ 9330604 h 10071829"/>
              <a:gd name="connsiteX289" fmla="*/ 4848567 w 6993950"/>
              <a:gd name="connsiteY289" fmla="*/ 9379601 h 10071829"/>
              <a:gd name="connsiteX290" fmla="*/ 4695348 w 6993950"/>
              <a:gd name="connsiteY290" fmla="*/ 9491412 h 10071829"/>
              <a:gd name="connsiteX291" fmla="*/ 4381376 w 6993950"/>
              <a:gd name="connsiteY291" fmla="*/ 9693679 h 10071829"/>
              <a:gd name="connsiteX292" fmla="*/ 4171643 w 6993950"/>
              <a:gd name="connsiteY292" fmla="*/ 9806747 h 10071829"/>
              <a:gd name="connsiteX293" fmla="*/ 4010889 w 6993950"/>
              <a:gd name="connsiteY293" fmla="*/ 9878357 h 10071829"/>
              <a:gd name="connsiteX294" fmla="*/ 3759711 w 6993950"/>
              <a:gd name="connsiteY294" fmla="*/ 9975093 h 10071829"/>
              <a:gd name="connsiteX295" fmla="*/ 3429413 w 6993950"/>
              <a:gd name="connsiteY295" fmla="*/ 10056753 h 10071829"/>
              <a:gd name="connsiteX296" fmla="*/ 3236006 w 6993950"/>
              <a:gd name="connsiteY296" fmla="*/ 10071829 h 10071829"/>
              <a:gd name="connsiteX297" fmla="*/ 3026273 w 6993950"/>
              <a:gd name="connsiteY297" fmla="*/ 10071829 h 10071829"/>
              <a:gd name="connsiteX298" fmla="*/ 2809004 w 6993950"/>
              <a:gd name="connsiteY298" fmla="*/ 10071829 h 10071829"/>
              <a:gd name="connsiteX299" fmla="*/ 2608062 w 6993950"/>
              <a:gd name="connsiteY299" fmla="*/ 10056753 h 10071829"/>
              <a:gd name="connsiteX300" fmla="*/ 2454843 w 6993950"/>
              <a:gd name="connsiteY300" fmla="*/ 10047959 h 10071829"/>
              <a:gd name="connsiteX301" fmla="*/ 2292834 w 6993950"/>
              <a:gd name="connsiteY301" fmla="*/ 10007757 h 10071829"/>
              <a:gd name="connsiteX302" fmla="*/ 2035377 w 6993950"/>
              <a:gd name="connsiteY302" fmla="*/ 9911021 h 10071829"/>
              <a:gd name="connsiteX303" fmla="*/ 1736475 w 6993950"/>
              <a:gd name="connsiteY303" fmla="*/ 9750213 h 10071829"/>
              <a:gd name="connsiteX304" fmla="*/ 1479018 w 6993950"/>
              <a:gd name="connsiteY304" fmla="*/ 9573073 h 10071829"/>
              <a:gd name="connsiteX305" fmla="*/ 1414968 w 6993950"/>
              <a:gd name="connsiteY305" fmla="*/ 9516539 h 10071829"/>
              <a:gd name="connsiteX306" fmla="*/ 1043225 w 6993950"/>
              <a:gd name="connsiteY306" fmla="*/ 9184872 h 10071829"/>
              <a:gd name="connsiteX307" fmla="*/ 818421 w 6993950"/>
              <a:gd name="connsiteY307" fmla="*/ 8903458 h 10071829"/>
              <a:gd name="connsiteX308" fmla="*/ 665203 w 6993950"/>
              <a:gd name="connsiteY308" fmla="*/ 8693654 h 10071829"/>
              <a:gd name="connsiteX309" fmla="*/ 616223 w 6993950"/>
              <a:gd name="connsiteY309" fmla="*/ 8613250 h 10071829"/>
              <a:gd name="connsiteX310" fmla="*/ 559708 w 6993950"/>
              <a:gd name="connsiteY310" fmla="*/ 8524052 h 10071829"/>
              <a:gd name="connsiteX311" fmla="*/ 455469 w 6993950"/>
              <a:gd name="connsiteY311" fmla="*/ 8330580 h 10071829"/>
              <a:gd name="connsiteX312" fmla="*/ 269598 w 6993950"/>
              <a:gd name="connsiteY312" fmla="*/ 7959968 h 10071829"/>
              <a:gd name="connsiteX313" fmla="*/ 269598 w 6993950"/>
              <a:gd name="connsiteY313" fmla="*/ 7936098 h 10071829"/>
              <a:gd name="connsiteX314" fmla="*/ 318578 w 6993950"/>
              <a:gd name="connsiteY314" fmla="*/ 8007708 h 10071829"/>
              <a:gd name="connsiteX315" fmla="*/ 293460 w 6993950"/>
              <a:gd name="connsiteY315" fmla="*/ 7927304 h 10071829"/>
              <a:gd name="connsiteX316" fmla="*/ 205547 w 6993950"/>
              <a:gd name="connsiteY316" fmla="*/ 7757701 h 10071829"/>
              <a:gd name="connsiteX317" fmla="*/ 189221 w 6993950"/>
              <a:gd name="connsiteY317" fmla="*/ 7637095 h 10071829"/>
              <a:gd name="connsiteX318" fmla="*/ 205547 w 6993950"/>
              <a:gd name="connsiteY318" fmla="*/ 7613225 h 10071829"/>
              <a:gd name="connsiteX319" fmla="*/ 238201 w 6993950"/>
              <a:gd name="connsiteY319" fmla="*/ 7629558 h 10071829"/>
              <a:gd name="connsiteX320" fmla="*/ 278389 w 6993950"/>
              <a:gd name="connsiteY320" fmla="*/ 7742626 h 10071829"/>
              <a:gd name="connsiteX321" fmla="*/ 302251 w 6993950"/>
              <a:gd name="connsiteY321" fmla="*/ 7814235 h 10071829"/>
              <a:gd name="connsiteX322" fmla="*/ 342439 w 6993950"/>
              <a:gd name="connsiteY322" fmla="*/ 7895896 h 10071829"/>
              <a:gd name="connsiteX323" fmla="*/ 398954 w 6993950"/>
              <a:gd name="connsiteY323" fmla="*/ 8080574 h 10071829"/>
              <a:gd name="connsiteX324" fmla="*/ 463005 w 6993950"/>
              <a:gd name="connsiteY324" fmla="*/ 8209974 h 10071829"/>
              <a:gd name="connsiteX325" fmla="*/ 495658 w 6993950"/>
              <a:gd name="connsiteY325" fmla="*/ 8266508 h 10071829"/>
              <a:gd name="connsiteX326" fmla="*/ 576035 w 6993950"/>
              <a:gd name="connsiteY326" fmla="*/ 8427316 h 10071829"/>
              <a:gd name="connsiteX327" fmla="*/ 689065 w 6993950"/>
              <a:gd name="connsiteY327" fmla="*/ 8620788 h 10071829"/>
              <a:gd name="connsiteX328" fmla="*/ 712926 w 6993950"/>
              <a:gd name="connsiteY328" fmla="*/ 8637120 h 10071829"/>
              <a:gd name="connsiteX329" fmla="*/ 689065 w 6993950"/>
              <a:gd name="connsiteY329" fmla="*/ 8540384 h 10071829"/>
              <a:gd name="connsiteX330" fmla="*/ 656411 w 6993950"/>
              <a:gd name="connsiteY330" fmla="*/ 8459980 h 10071829"/>
              <a:gd name="connsiteX331" fmla="*/ 648876 w 6993950"/>
              <a:gd name="connsiteY331" fmla="*/ 8443648 h 10071829"/>
              <a:gd name="connsiteX332" fmla="*/ 599896 w 6993950"/>
              <a:gd name="connsiteY332" fmla="*/ 8370782 h 10071829"/>
              <a:gd name="connsiteX333" fmla="*/ 583570 w 6993950"/>
              <a:gd name="connsiteY333" fmla="*/ 8346912 h 10071829"/>
              <a:gd name="connsiteX334" fmla="*/ 528311 w 6993950"/>
              <a:gd name="connsiteY334" fmla="*/ 8250176 h 10071829"/>
              <a:gd name="connsiteX335" fmla="*/ 503193 w 6993950"/>
              <a:gd name="connsiteY335" fmla="*/ 8209974 h 10071829"/>
              <a:gd name="connsiteX336" fmla="*/ 455469 w 6993950"/>
              <a:gd name="connsiteY336" fmla="*/ 8064242 h 10071829"/>
              <a:gd name="connsiteX337" fmla="*/ 422816 w 6993950"/>
              <a:gd name="connsiteY337" fmla="*/ 7952430 h 10071829"/>
              <a:gd name="connsiteX338" fmla="*/ 398954 w 6993950"/>
              <a:gd name="connsiteY338" fmla="*/ 7863232 h 10071829"/>
              <a:gd name="connsiteX339" fmla="*/ 318578 w 6993950"/>
              <a:gd name="connsiteY339" fmla="*/ 7596893 h 10071829"/>
              <a:gd name="connsiteX340" fmla="*/ 318578 w 6993950"/>
              <a:gd name="connsiteY340" fmla="*/ 7564229 h 10071829"/>
              <a:gd name="connsiteX341" fmla="*/ 213083 w 6993950"/>
              <a:gd name="connsiteY341" fmla="*/ 6967481 h 10071829"/>
              <a:gd name="connsiteX342" fmla="*/ 141497 w 6993950"/>
              <a:gd name="connsiteY342" fmla="*/ 6436061 h 10071829"/>
              <a:gd name="connsiteX343" fmla="*/ 156568 w 6993950"/>
              <a:gd name="connsiteY343" fmla="*/ 6330531 h 10071829"/>
              <a:gd name="connsiteX344" fmla="*/ 165359 w 6993950"/>
              <a:gd name="connsiteY344" fmla="*/ 6299123 h 10071829"/>
              <a:gd name="connsiteX345" fmla="*/ 149033 w 6993950"/>
              <a:gd name="connsiteY345" fmla="*/ 6016453 h 10071829"/>
              <a:gd name="connsiteX346" fmla="*/ 156568 w 6993950"/>
              <a:gd name="connsiteY346" fmla="*/ 5596845 h 10071829"/>
              <a:gd name="connsiteX347" fmla="*/ 172895 w 6993950"/>
              <a:gd name="connsiteY347" fmla="*/ 5419705 h 10071829"/>
              <a:gd name="connsiteX348" fmla="*/ 172895 w 6993950"/>
              <a:gd name="connsiteY348" fmla="*/ 5412167 h 10071829"/>
              <a:gd name="connsiteX349" fmla="*/ 205547 w 6993950"/>
              <a:gd name="connsiteY349" fmla="*/ 5056631 h 10071829"/>
              <a:gd name="connsiteX350" fmla="*/ 196756 w 6993950"/>
              <a:gd name="connsiteY350" fmla="*/ 5008891 h 10071829"/>
              <a:gd name="connsiteX351" fmla="*/ 172895 w 6993950"/>
              <a:gd name="connsiteY351" fmla="*/ 5049093 h 10071829"/>
              <a:gd name="connsiteX352" fmla="*/ 141497 w 6993950"/>
              <a:gd name="connsiteY352" fmla="*/ 5242565 h 10071829"/>
              <a:gd name="connsiteX353" fmla="*/ 125171 w 6993950"/>
              <a:gd name="connsiteY353" fmla="*/ 5306637 h 10071829"/>
              <a:gd name="connsiteX354" fmla="*/ 116380 w 6993950"/>
              <a:gd name="connsiteY354" fmla="*/ 5346839 h 10071829"/>
              <a:gd name="connsiteX355" fmla="*/ 108844 w 6993950"/>
              <a:gd name="connsiteY355" fmla="*/ 5589307 h 10071829"/>
              <a:gd name="connsiteX356" fmla="*/ 100053 w 6993950"/>
              <a:gd name="connsiteY356" fmla="*/ 5702375 h 10071829"/>
              <a:gd name="connsiteX357" fmla="*/ 108844 w 6993950"/>
              <a:gd name="connsiteY357" fmla="*/ 5910923 h 10071829"/>
              <a:gd name="connsiteX358" fmla="*/ 108844 w 6993950"/>
              <a:gd name="connsiteY358" fmla="*/ 5927255 h 10071829"/>
              <a:gd name="connsiteX359" fmla="*/ 100053 w 6993950"/>
              <a:gd name="connsiteY359" fmla="*/ 6217463 h 10071829"/>
              <a:gd name="connsiteX360" fmla="*/ 108844 w 6993950"/>
              <a:gd name="connsiteY360" fmla="*/ 6306661 h 10071829"/>
              <a:gd name="connsiteX361" fmla="*/ 92518 w 6993950"/>
              <a:gd name="connsiteY361" fmla="*/ 6322993 h 10071829"/>
              <a:gd name="connsiteX362" fmla="*/ 76191 w 6993950"/>
              <a:gd name="connsiteY362" fmla="*/ 6306661 h 10071829"/>
              <a:gd name="connsiteX363" fmla="*/ 52329 w 6993950"/>
              <a:gd name="connsiteY363" fmla="*/ 6266459 h 10071829"/>
              <a:gd name="connsiteX364" fmla="*/ 3349 w 6993950"/>
              <a:gd name="connsiteY364" fmla="*/ 6169723 h 10071829"/>
              <a:gd name="connsiteX365" fmla="*/ 3349 w 6993950"/>
              <a:gd name="connsiteY365" fmla="*/ 5895847 h 10071829"/>
              <a:gd name="connsiteX366" fmla="*/ 3349 w 6993950"/>
              <a:gd name="connsiteY366" fmla="*/ 5870721 h 10071829"/>
              <a:gd name="connsiteX367" fmla="*/ 28467 w 6993950"/>
              <a:gd name="connsiteY367" fmla="*/ 5605639 h 10071829"/>
              <a:gd name="connsiteX368" fmla="*/ 28467 w 6993950"/>
              <a:gd name="connsiteY368" fmla="*/ 5492571 h 10071829"/>
              <a:gd name="connsiteX369" fmla="*/ 44794 w 6993950"/>
              <a:gd name="connsiteY369" fmla="*/ 5387041 h 10071829"/>
              <a:gd name="connsiteX370" fmla="*/ 59865 w 6993950"/>
              <a:gd name="connsiteY370" fmla="*/ 5299099 h 10071829"/>
              <a:gd name="connsiteX371" fmla="*/ 100053 w 6993950"/>
              <a:gd name="connsiteY371" fmla="*/ 5186031 h 10071829"/>
              <a:gd name="connsiteX372" fmla="*/ 100053 w 6993950"/>
              <a:gd name="connsiteY372" fmla="*/ 5113165 h 10071829"/>
              <a:gd name="connsiteX373" fmla="*/ 108844 w 6993950"/>
              <a:gd name="connsiteY373" fmla="*/ 5065425 h 10071829"/>
              <a:gd name="connsiteX374" fmla="*/ 116380 w 6993950"/>
              <a:gd name="connsiteY374" fmla="*/ 5040299 h 10071829"/>
              <a:gd name="connsiteX375" fmla="*/ 116380 w 6993950"/>
              <a:gd name="connsiteY375" fmla="*/ 4887029 h 10071829"/>
              <a:gd name="connsiteX376" fmla="*/ 165359 w 6993950"/>
              <a:gd name="connsiteY376" fmla="*/ 4645817 h 10071829"/>
              <a:gd name="connsiteX377" fmla="*/ 196756 w 6993950"/>
              <a:gd name="connsiteY377" fmla="*/ 4565413 h 10071829"/>
              <a:gd name="connsiteX378" fmla="*/ 205547 w 6993950"/>
              <a:gd name="connsiteY378" fmla="*/ 4532748 h 10071829"/>
              <a:gd name="connsiteX379" fmla="*/ 213083 w 6993950"/>
              <a:gd name="connsiteY379" fmla="*/ 4427218 h 10071829"/>
              <a:gd name="connsiteX380" fmla="*/ 245736 w 6993950"/>
              <a:gd name="connsiteY380" fmla="*/ 4282742 h 10071829"/>
              <a:gd name="connsiteX381" fmla="*/ 302251 w 6993950"/>
              <a:gd name="connsiteY381" fmla="*/ 4065400 h 10071829"/>
              <a:gd name="connsiteX382" fmla="*/ 358766 w 6993950"/>
              <a:gd name="connsiteY382" fmla="*/ 3846802 h 10071829"/>
              <a:gd name="connsiteX383" fmla="*/ 431607 w 6993950"/>
              <a:gd name="connsiteY383" fmla="*/ 3605590 h 10071829"/>
              <a:gd name="connsiteX384" fmla="*/ 528311 w 6993950"/>
              <a:gd name="connsiteY384" fmla="*/ 3299050 h 10071829"/>
              <a:gd name="connsiteX385" fmla="*/ 616223 w 6993950"/>
              <a:gd name="connsiteY385" fmla="*/ 3105578 h 10071829"/>
              <a:gd name="connsiteX386" fmla="*/ 640085 w 6993950"/>
              <a:gd name="connsiteY386" fmla="*/ 3040249 h 10071829"/>
              <a:gd name="connsiteX387" fmla="*/ 656411 w 6993950"/>
              <a:gd name="connsiteY387" fmla="*/ 3000048 h 10071829"/>
              <a:gd name="connsiteX388" fmla="*/ 769441 w 6993950"/>
              <a:gd name="connsiteY388" fmla="*/ 2742504 h 10071829"/>
              <a:gd name="connsiteX389" fmla="*/ 842283 w 6993950"/>
              <a:gd name="connsiteY389" fmla="*/ 2598028 h 10071829"/>
              <a:gd name="connsiteX390" fmla="*/ 882472 w 6993950"/>
              <a:gd name="connsiteY390" fmla="*/ 2556570 h 10071829"/>
              <a:gd name="connsiteX391" fmla="*/ 962848 w 6993950"/>
              <a:gd name="connsiteY391" fmla="*/ 2468628 h 10071829"/>
              <a:gd name="connsiteX392" fmla="*/ 1325800 w 6993950"/>
              <a:gd name="connsiteY392" fmla="*/ 1968615 h 10071829"/>
              <a:gd name="connsiteX393" fmla="*/ 1583257 w 6993950"/>
              <a:gd name="connsiteY393" fmla="*/ 1678407 h 10071829"/>
              <a:gd name="connsiteX394" fmla="*/ 1624701 w 6993950"/>
              <a:gd name="connsiteY394" fmla="*/ 1629411 h 10071829"/>
              <a:gd name="connsiteX395" fmla="*/ 1648563 w 6993950"/>
              <a:gd name="connsiteY395" fmla="*/ 1629411 h 10071829"/>
              <a:gd name="connsiteX396" fmla="*/ 1688752 w 6993950"/>
              <a:gd name="connsiteY396" fmla="*/ 1629411 h 10071829"/>
              <a:gd name="connsiteX397" fmla="*/ 2019050 w 6993950"/>
              <a:gd name="connsiteY397" fmla="*/ 1339203 h 10071829"/>
              <a:gd name="connsiteX398" fmla="*/ 2236319 w 6993950"/>
              <a:gd name="connsiteY398" fmla="*/ 1154525 h 10071829"/>
              <a:gd name="connsiteX399" fmla="*/ 2292834 w 6993950"/>
              <a:gd name="connsiteY399" fmla="*/ 1065327 h 10071829"/>
              <a:gd name="connsiteX400" fmla="*/ 2325487 w 6993950"/>
              <a:gd name="connsiteY400" fmla="*/ 1025125 h 10071829"/>
              <a:gd name="connsiteX401" fmla="*/ 2591735 w 6993950"/>
              <a:gd name="connsiteY401" fmla="*/ 831653 h 10071829"/>
              <a:gd name="connsiteX402" fmla="*/ 2639459 w 6993950"/>
              <a:gd name="connsiteY402" fmla="*/ 782657 h 10071829"/>
              <a:gd name="connsiteX403" fmla="*/ 2582944 w 6993950"/>
              <a:gd name="connsiteY403" fmla="*/ 791451 h 10071829"/>
              <a:gd name="connsiteX404" fmla="*/ 2471170 w 6993950"/>
              <a:gd name="connsiteY404" fmla="*/ 839191 h 10071829"/>
              <a:gd name="connsiteX405" fmla="*/ 2373211 w 6993950"/>
              <a:gd name="connsiteY405" fmla="*/ 871855 h 10071829"/>
              <a:gd name="connsiteX406" fmla="*/ 2333022 w 6993950"/>
              <a:gd name="connsiteY406" fmla="*/ 895725 h 10071829"/>
              <a:gd name="connsiteX407" fmla="*/ 2301625 w 6993950"/>
              <a:gd name="connsiteY407" fmla="*/ 895725 h 10071829"/>
              <a:gd name="connsiteX408" fmla="*/ 2316696 w 6993950"/>
              <a:gd name="connsiteY408" fmla="*/ 871855 h 10071829"/>
              <a:gd name="connsiteX409" fmla="*/ 2502567 w 6993950"/>
              <a:gd name="connsiteY409" fmla="*/ 767581 h 10071829"/>
              <a:gd name="connsiteX410" fmla="*/ 2889381 w 6993950"/>
              <a:gd name="connsiteY410" fmla="*/ 541445 h 10071829"/>
              <a:gd name="connsiteX411" fmla="*/ 3188282 w 6993950"/>
              <a:gd name="connsiteY411" fmla="*/ 388175 h 10071829"/>
              <a:gd name="connsiteX412" fmla="*/ 3372898 w 6993950"/>
              <a:gd name="connsiteY412" fmla="*/ 298976 h 10071829"/>
              <a:gd name="connsiteX413" fmla="*/ 3469601 w 6993950"/>
              <a:gd name="connsiteY413" fmla="*/ 267569 h 10071829"/>
              <a:gd name="connsiteX414" fmla="*/ 3518581 w 6993950"/>
              <a:gd name="connsiteY414" fmla="*/ 226110 h 10071829"/>
              <a:gd name="connsiteX415" fmla="*/ 3453275 w 6993950"/>
              <a:gd name="connsiteY415" fmla="*/ 218573 h 10071829"/>
              <a:gd name="connsiteX416" fmla="*/ 3365363 w 6993950"/>
              <a:gd name="connsiteY416" fmla="*/ 242442 h 10071829"/>
              <a:gd name="connsiteX417" fmla="*/ 3325174 w 6993950"/>
              <a:gd name="connsiteY417" fmla="*/ 234904 h 10071829"/>
              <a:gd name="connsiteX418" fmla="*/ 3372898 w 6993950"/>
              <a:gd name="connsiteY418" fmla="*/ 194702 h 10071829"/>
              <a:gd name="connsiteX419" fmla="*/ 3551234 w 6993950"/>
              <a:gd name="connsiteY419" fmla="*/ 145706 h 10071829"/>
              <a:gd name="connsiteX420" fmla="*/ 3639146 w 6993950"/>
              <a:gd name="connsiteY420" fmla="*/ 129374 h 10071829"/>
              <a:gd name="connsiteX421" fmla="*/ 3776038 w 6993950"/>
              <a:gd name="connsiteY421" fmla="*/ 89172 h 10071829"/>
              <a:gd name="connsiteX422" fmla="*/ 3857671 w 6993950"/>
              <a:gd name="connsiteY422" fmla="*/ 57764 h 10071829"/>
              <a:gd name="connsiteX423" fmla="*/ 4010889 w 6993950"/>
              <a:gd name="connsiteY423" fmla="*/ 8768 h 10071829"/>
              <a:gd name="connsiteX424" fmla="*/ 4199429 w 6993950"/>
              <a:gd name="connsiteY424" fmla="*/ 759 h 10071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</a:cxnLst>
            <a:rect l="l" t="t" r="r" b="b"/>
            <a:pathLst>
              <a:path w="6993950" h="10071829">
                <a:moveTo>
                  <a:pt x="858609" y="8870794"/>
                </a:moveTo>
                <a:cubicBezTo>
                  <a:pt x="874936" y="8910996"/>
                  <a:pt x="906333" y="8934866"/>
                  <a:pt x="906333" y="8967530"/>
                </a:cubicBezTo>
                <a:cubicBezTo>
                  <a:pt x="906333" y="9007732"/>
                  <a:pt x="938986" y="9016526"/>
                  <a:pt x="971639" y="9031602"/>
                </a:cubicBezTo>
                <a:cubicBezTo>
                  <a:pt x="955313" y="9000194"/>
                  <a:pt x="930195" y="8976324"/>
                  <a:pt x="922660" y="8943660"/>
                </a:cubicBezTo>
                <a:cubicBezTo>
                  <a:pt x="915124" y="8910996"/>
                  <a:pt x="890007" y="8894664"/>
                  <a:pt x="858609" y="8870794"/>
                </a:cubicBezTo>
                <a:close/>
                <a:moveTo>
                  <a:pt x="318578" y="6233795"/>
                </a:moveTo>
                <a:cubicBezTo>
                  <a:pt x="309786" y="6250127"/>
                  <a:pt x="318578" y="6266459"/>
                  <a:pt x="318578" y="6282791"/>
                </a:cubicBezTo>
                <a:cubicBezTo>
                  <a:pt x="342439" y="6363195"/>
                  <a:pt x="349975" y="6452394"/>
                  <a:pt x="342439" y="6532798"/>
                </a:cubicBezTo>
                <a:cubicBezTo>
                  <a:pt x="334904" y="6589332"/>
                  <a:pt x="334904" y="6637071"/>
                  <a:pt x="349975" y="6693605"/>
                </a:cubicBezTo>
                <a:cubicBezTo>
                  <a:pt x="349975" y="6702400"/>
                  <a:pt x="342439" y="6726270"/>
                  <a:pt x="375093" y="6726270"/>
                </a:cubicBezTo>
                <a:cubicBezTo>
                  <a:pt x="375093" y="6702400"/>
                  <a:pt x="375093" y="6677273"/>
                  <a:pt x="375093" y="6653403"/>
                </a:cubicBezTo>
                <a:cubicBezTo>
                  <a:pt x="366301" y="6540335"/>
                  <a:pt x="366301" y="6427267"/>
                  <a:pt x="358766" y="6322993"/>
                </a:cubicBezTo>
                <a:cubicBezTo>
                  <a:pt x="358766" y="6282791"/>
                  <a:pt x="349975" y="6258921"/>
                  <a:pt x="318578" y="6233795"/>
                </a:cubicBezTo>
                <a:close/>
                <a:moveTo>
                  <a:pt x="262063" y="4637022"/>
                </a:moveTo>
                <a:cubicBezTo>
                  <a:pt x="253271" y="4702351"/>
                  <a:pt x="221874" y="4766423"/>
                  <a:pt x="238201" y="4839289"/>
                </a:cubicBezTo>
                <a:cubicBezTo>
                  <a:pt x="245736" y="4775217"/>
                  <a:pt x="262063" y="4702351"/>
                  <a:pt x="278389" y="4637022"/>
                </a:cubicBezTo>
                <a:cubicBezTo>
                  <a:pt x="269598" y="4637022"/>
                  <a:pt x="262063" y="4637022"/>
                  <a:pt x="262063" y="4637022"/>
                </a:cubicBezTo>
                <a:close/>
                <a:moveTo>
                  <a:pt x="882472" y="3629460"/>
                </a:moveTo>
                <a:cubicBezTo>
                  <a:pt x="849818" y="3685994"/>
                  <a:pt x="833492" y="3758860"/>
                  <a:pt x="825956" y="3831726"/>
                </a:cubicBezTo>
                <a:cubicBezTo>
                  <a:pt x="849818" y="3758860"/>
                  <a:pt x="866145" y="3694788"/>
                  <a:pt x="882472" y="3629460"/>
                </a:cubicBezTo>
                <a:close/>
                <a:moveTo>
                  <a:pt x="971639" y="3218646"/>
                </a:moveTo>
                <a:cubicBezTo>
                  <a:pt x="962848" y="3258848"/>
                  <a:pt x="946522" y="3291512"/>
                  <a:pt x="930195" y="3322920"/>
                </a:cubicBezTo>
                <a:cubicBezTo>
                  <a:pt x="898798" y="3412118"/>
                  <a:pt x="858609" y="3492522"/>
                  <a:pt x="818421" y="3572926"/>
                </a:cubicBezTo>
                <a:cubicBezTo>
                  <a:pt x="809630" y="3581720"/>
                  <a:pt x="802094" y="3589258"/>
                  <a:pt x="793303" y="3598052"/>
                </a:cubicBezTo>
                <a:cubicBezTo>
                  <a:pt x="753115" y="3598052"/>
                  <a:pt x="753115" y="3621922"/>
                  <a:pt x="745580" y="3645792"/>
                </a:cubicBezTo>
                <a:cubicBezTo>
                  <a:pt x="736788" y="3685994"/>
                  <a:pt x="736788" y="3726196"/>
                  <a:pt x="712926" y="3766398"/>
                </a:cubicBezTo>
                <a:cubicBezTo>
                  <a:pt x="696600" y="3799062"/>
                  <a:pt x="680273" y="3839264"/>
                  <a:pt x="665203" y="3879466"/>
                </a:cubicBezTo>
                <a:cubicBezTo>
                  <a:pt x="656411" y="3903336"/>
                  <a:pt x="656411" y="3936000"/>
                  <a:pt x="640085" y="3959870"/>
                </a:cubicBezTo>
                <a:cubicBezTo>
                  <a:pt x="599896" y="4025198"/>
                  <a:pt x="608688" y="4105602"/>
                  <a:pt x="583570" y="4178468"/>
                </a:cubicBezTo>
                <a:cubicBezTo>
                  <a:pt x="608688" y="4169674"/>
                  <a:pt x="648876" y="4169674"/>
                  <a:pt x="625014" y="4121934"/>
                </a:cubicBezTo>
                <a:cubicBezTo>
                  <a:pt x="616223" y="4121934"/>
                  <a:pt x="625014" y="4105602"/>
                  <a:pt x="632550" y="4105602"/>
                </a:cubicBezTo>
                <a:cubicBezTo>
                  <a:pt x="656411" y="4089270"/>
                  <a:pt x="656411" y="4056606"/>
                  <a:pt x="665203" y="4032736"/>
                </a:cubicBezTo>
                <a:cubicBezTo>
                  <a:pt x="680273" y="3968664"/>
                  <a:pt x="696600" y="3903336"/>
                  <a:pt x="712926" y="3839264"/>
                </a:cubicBezTo>
                <a:cubicBezTo>
                  <a:pt x="712926" y="3822932"/>
                  <a:pt x="712926" y="3799062"/>
                  <a:pt x="729253" y="3782730"/>
                </a:cubicBezTo>
                <a:cubicBezTo>
                  <a:pt x="753115" y="3775192"/>
                  <a:pt x="769441" y="3799062"/>
                  <a:pt x="785768" y="3782730"/>
                </a:cubicBezTo>
                <a:cubicBezTo>
                  <a:pt x="793303" y="3734990"/>
                  <a:pt x="818421" y="3685994"/>
                  <a:pt x="842283" y="3638254"/>
                </a:cubicBezTo>
                <a:cubicBezTo>
                  <a:pt x="849818" y="3621922"/>
                  <a:pt x="849818" y="3598052"/>
                  <a:pt x="866145" y="3589258"/>
                </a:cubicBezTo>
                <a:cubicBezTo>
                  <a:pt x="898798" y="3581720"/>
                  <a:pt x="898798" y="3556594"/>
                  <a:pt x="898798" y="3532724"/>
                </a:cubicBezTo>
                <a:cubicBezTo>
                  <a:pt x="898798" y="3508854"/>
                  <a:pt x="915124" y="3484984"/>
                  <a:pt x="922660" y="3459858"/>
                </a:cubicBezTo>
                <a:cubicBezTo>
                  <a:pt x="946522" y="3403324"/>
                  <a:pt x="962848" y="3355584"/>
                  <a:pt x="979175" y="3299050"/>
                </a:cubicBezTo>
                <a:cubicBezTo>
                  <a:pt x="986710" y="3275180"/>
                  <a:pt x="986710" y="3250054"/>
                  <a:pt x="986710" y="3226184"/>
                </a:cubicBezTo>
                <a:cubicBezTo>
                  <a:pt x="979175" y="3226184"/>
                  <a:pt x="979175" y="3226184"/>
                  <a:pt x="971639" y="3218646"/>
                </a:cubicBezTo>
                <a:close/>
                <a:moveTo>
                  <a:pt x="2139616" y="1452271"/>
                </a:moveTo>
                <a:cubicBezTo>
                  <a:pt x="2099427" y="1459809"/>
                  <a:pt x="2059239" y="1476141"/>
                  <a:pt x="2026586" y="1501267"/>
                </a:cubicBezTo>
                <a:cubicBezTo>
                  <a:pt x="1978862" y="1532675"/>
                  <a:pt x="1938673" y="1581671"/>
                  <a:pt x="1889694" y="1613079"/>
                </a:cubicBezTo>
                <a:cubicBezTo>
                  <a:pt x="1865832" y="1629411"/>
                  <a:pt x="1841970" y="1654537"/>
                  <a:pt x="1841970" y="1685945"/>
                </a:cubicBezTo>
                <a:cubicBezTo>
                  <a:pt x="1841970" y="1718609"/>
                  <a:pt x="1818108" y="1734941"/>
                  <a:pt x="1792990" y="1751273"/>
                </a:cubicBezTo>
                <a:cubicBezTo>
                  <a:pt x="1776664" y="1758811"/>
                  <a:pt x="1769129" y="1766349"/>
                  <a:pt x="1752802" y="1751273"/>
                </a:cubicBezTo>
                <a:cubicBezTo>
                  <a:pt x="1745267" y="1742479"/>
                  <a:pt x="1761593" y="1734941"/>
                  <a:pt x="1769129" y="1718609"/>
                </a:cubicBezTo>
                <a:cubicBezTo>
                  <a:pt x="1792990" y="1694739"/>
                  <a:pt x="1818108" y="1669613"/>
                  <a:pt x="1833179" y="1638205"/>
                </a:cubicBezTo>
                <a:cubicBezTo>
                  <a:pt x="1833179" y="1629411"/>
                  <a:pt x="1833179" y="1629411"/>
                  <a:pt x="1825643" y="1629411"/>
                </a:cubicBezTo>
                <a:cubicBezTo>
                  <a:pt x="1801782" y="1654537"/>
                  <a:pt x="1776664" y="1678407"/>
                  <a:pt x="1745267" y="1702277"/>
                </a:cubicBezTo>
                <a:cubicBezTo>
                  <a:pt x="1705078" y="1734941"/>
                  <a:pt x="1672425" y="1775143"/>
                  <a:pt x="1615910" y="1782681"/>
                </a:cubicBezTo>
                <a:cubicBezTo>
                  <a:pt x="1599584" y="1782681"/>
                  <a:pt x="1583257" y="1799013"/>
                  <a:pt x="1583257" y="1815345"/>
                </a:cubicBezTo>
                <a:cubicBezTo>
                  <a:pt x="1575722" y="1831677"/>
                  <a:pt x="1559395" y="1848009"/>
                  <a:pt x="1535533" y="1855547"/>
                </a:cubicBezTo>
                <a:cubicBezTo>
                  <a:pt x="1519207" y="1855547"/>
                  <a:pt x="1511671" y="1871879"/>
                  <a:pt x="1502880" y="1888211"/>
                </a:cubicBezTo>
                <a:cubicBezTo>
                  <a:pt x="1446365" y="1944745"/>
                  <a:pt x="1389850" y="2008817"/>
                  <a:pt x="1342126" y="2072889"/>
                </a:cubicBezTo>
                <a:cubicBezTo>
                  <a:pt x="1309474" y="2121886"/>
                  <a:pt x="1269285" y="2162087"/>
                  <a:pt x="1237888" y="2211084"/>
                </a:cubicBezTo>
                <a:cubicBezTo>
                  <a:pt x="1165046" y="2331690"/>
                  <a:pt x="1068343" y="2444758"/>
                  <a:pt x="1011828" y="2581696"/>
                </a:cubicBezTo>
                <a:cubicBezTo>
                  <a:pt x="1003037" y="2598028"/>
                  <a:pt x="986710" y="2605565"/>
                  <a:pt x="979175" y="2613103"/>
                </a:cubicBezTo>
                <a:cubicBezTo>
                  <a:pt x="955313" y="2638230"/>
                  <a:pt x="946522" y="2662100"/>
                  <a:pt x="930195" y="2685969"/>
                </a:cubicBezTo>
                <a:cubicBezTo>
                  <a:pt x="915124" y="2750041"/>
                  <a:pt x="890007" y="2806575"/>
                  <a:pt x="849818" y="2863109"/>
                </a:cubicBezTo>
                <a:cubicBezTo>
                  <a:pt x="833492" y="2879442"/>
                  <a:pt x="825956" y="2888236"/>
                  <a:pt x="818421" y="2903311"/>
                </a:cubicBezTo>
                <a:cubicBezTo>
                  <a:pt x="809630" y="2959846"/>
                  <a:pt x="776977" y="3000048"/>
                  <a:pt x="761906" y="3049044"/>
                </a:cubicBezTo>
                <a:cubicBezTo>
                  <a:pt x="696600" y="3202314"/>
                  <a:pt x="640085" y="3355584"/>
                  <a:pt x="599896" y="3508854"/>
                </a:cubicBezTo>
                <a:cubicBezTo>
                  <a:pt x="592361" y="3549056"/>
                  <a:pt x="576035" y="3589258"/>
                  <a:pt x="559708" y="3629460"/>
                </a:cubicBezTo>
                <a:cubicBezTo>
                  <a:pt x="583570" y="3629460"/>
                  <a:pt x="583570" y="3621922"/>
                  <a:pt x="583570" y="3613128"/>
                </a:cubicBezTo>
                <a:cubicBezTo>
                  <a:pt x="599896" y="3556594"/>
                  <a:pt x="640085" y="3508854"/>
                  <a:pt x="665203" y="3452320"/>
                </a:cubicBezTo>
                <a:cubicBezTo>
                  <a:pt x="705391" y="3395786"/>
                  <a:pt x="729253" y="3339252"/>
                  <a:pt x="736788" y="3275180"/>
                </a:cubicBezTo>
                <a:cubicBezTo>
                  <a:pt x="736788" y="3266386"/>
                  <a:pt x="736788" y="3266386"/>
                  <a:pt x="745580" y="3266386"/>
                </a:cubicBezTo>
                <a:cubicBezTo>
                  <a:pt x="753115" y="3275180"/>
                  <a:pt x="769441" y="3282718"/>
                  <a:pt x="776977" y="3291512"/>
                </a:cubicBezTo>
                <a:cubicBezTo>
                  <a:pt x="785768" y="3275180"/>
                  <a:pt x="793303" y="3258848"/>
                  <a:pt x="785768" y="3234978"/>
                </a:cubicBezTo>
                <a:cubicBezTo>
                  <a:pt x="785768" y="3226184"/>
                  <a:pt x="785768" y="3209852"/>
                  <a:pt x="785768" y="3193520"/>
                </a:cubicBezTo>
                <a:cubicBezTo>
                  <a:pt x="818421" y="3138242"/>
                  <a:pt x="842283" y="3072914"/>
                  <a:pt x="866145" y="3016380"/>
                </a:cubicBezTo>
                <a:cubicBezTo>
                  <a:pt x="898798" y="2952308"/>
                  <a:pt x="922660" y="2879442"/>
                  <a:pt x="971639" y="2815370"/>
                </a:cubicBezTo>
                <a:cubicBezTo>
                  <a:pt x="1019363" y="2758836"/>
                  <a:pt x="1052016" y="2685969"/>
                  <a:pt x="1092205" y="2613103"/>
                </a:cubicBezTo>
                <a:cubicBezTo>
                  <a:pt x="1132393" y="2541494"/>
                  <a:pt x="1188908" y="2468628"/>
                  <a:pt x="1245423" y="2395761"/>
                </a:cubicBezTo>
                <a:cubicBezTo>
                  <a:pt x="1309474" y="2299025"/>
                  <a:pt x="1389850" y="2211084"/>
                  <a:pt x="1455156" y="2114348"/>
                </a:cubicBezTo>
                <a:cubicBezTo>
                  <a:pt x="1479018" y="2081683"/>
                  <a:pt x="1511671" y="2057813"/>
                  <a:pt x="1527998" y="2025149"/>
                </a:cubicBezTo>
                <a:cubicBezTo>
                  <a:pt x="1535533" y="2016355"/>
                  <a:pt x="1543069" y="2008817"/>
                  <a:pt x="1559395" y="2008817"/>
                </a:cubicBezTo>
                <a:cubicBezTo>
                  <a:pt x="1599584" y="1992485"/>
                  <a:pt x="1632237" y="1968615"/>
                  <a:pt x="1672425" y="1944745"/>
                </a:cubicBezTo>
                <a:cubicBezTo>
                  <a:pt x="1712614" y="1919619"/>
                  <a:pt x="1752802" y="1871879"/>
                  <a:pt x="1785455" y="1839215"/>
                </a:cubicBezTo>
                <a:cubicBezTo>
                  <a:pt x="1865832" y="1742479"/>
                  <a:pt x="1946209" y="1662075"/>
                  <a:pt x="2026586" y="1572877"/>
                </a:cubicBezTo>
                <a:cubicBezTo>
                  <a:pt x="2059239" y="1532675"/>
                  <a:pt x="2099427" y="1492473"/>
                  <a:pt x="2139616" y="1452271"/>
                </a:cubicBezTo>
                <a:close/>
                <a:moveTo>
                  <a:pt x="4728001" y="1428401"/>
                </a:moveTo>
                <a:cubicBezTo>
                  <a:pt x="4695348" y="1419607"/>
                  <a:pt x="4662695" y="1435939"/>
                  <a:pt x="4631298" y="1435939"/>
                </a:cubicBezTo>
                <a:cubicBezTo>
                  <a:pt x="4598645" y="1435939"/>
                  <a:pt x="4558457" y="1435939"/>
                  <a:pt x="4518268" y="1435939"/>
                </a:cubicBezTo>
                <a:cubicBezTo>
                  <a:pt x="4478080" y="1435939"/>
                  <a:pt x="4437891" y="1444733"/>
                  <a:pt x="4397703" y="1468603"/>
                </a:cubicBezTo>
                <a:cubicBezTo>
                  <a:pt x="4308535" y="1508805"/>
                  <a:pt x="4235693" y="1565339"/>
                  <a:pt x="4147781" y="1613079"/>
                </a:cubicBezTo>
                <a:cubicBezTo>
                  <a:pt x="4098801" y="1645743"/>
                  <a:pt x="4051078" y="1694739"/>
                  <a:pt x="3994563" y="1726147"/>
                </a:cubicBezTo>
                <a:cubicBezTo>
                  <a:pt x="3929256" y="1766349"/>
                  <a:pt x="3881533" y="1822883"/>
                  <a:pt x="3832553" y="1888211"/>
                </a:cubicBezTo>
                <a:cubicBezTo>
                  <a:pt x="3768503" y="1976153"/>
                  <a:pt x="3695661" y="2057813"/>
                  <a:pt x="3606493" y="2121886"/>
                </a:cubicBezTo>
                <a:cubicBezTo>
                  <a:pt x="3582631" y="2138218"/>
                  <a:pt x="3566305" y="2154549"/>
                  <a:pt x="3551234" y="2169625"/>
                </a:cubicBezTo>
                <a:cubicBezTo>
                  <a:pt x="3485928" y="2234954"/>
                  <a:pt x="3429413" y="2299025"/>
                  <a:pt x="3365363" y="2355560"/>
                </a:cubicBezTo>
                <a:cubicBezTo>
                  <a:pt x="3284986" y="2419631"/>
                  <a:pt x="3212144" y="2501292"/>
                  <a:pt x="3148094" y="2581696"/>
                </a:cubicBezTo>
                <a:cubicBezTo>
                  <a:pt x="3082788" y="2645767"/>
                  <a:pt x="3026273" y="2726171"/>
                  <a:pt x="2962222" y="2782705"/>
                </a:cubicBezTo>
                <a:cubicBezTo>
                  <a:pt x="2905707" y="2839240"/>
                  <a:pt x="2849192" y="2895774"/>
                  <a:pt x="2817795" y="2959846"/>
                </a:cubicBezTo>
                <a:cubicBezTo>
                  <a:pt x="2792677" y="3008842"/>
                  <a:pt x="2761280" y="3040249"/>
                  <a:pt x="2728627" y="3081708"/>
                </a:cubicBezTo>
                <a:cubicBezTo>
                  <a:pt x="2679647" y="3153318"/>
                  <a:pt x="2615597" y="3226184"/>
                  <a:pt x="2575409" y="3306588"/>
                </a:cubicBezTo>
                <a:cubicBezTo>
                  <a:pt x="2526429" y="3395786"/>
                  <a:pt x="2502567" y="3492522"/>
                  <a:pt x="2446052" y="3581720"/>
                </a:cubicBezTo>
                <a:cubicBezTo>
                  <a:pt x="2429726" y="3598052"/>
                  <a:pt x="2414655" y="3621922"/>
                  <a:pt x="2405864" y="3645792"/>
                </a:cubicBezTo>
                <a:cubicBezTo>
                  <a:pt x="2365675" y="3742528"/>
                  <a:pt x="2309160" y="3831726"/>
                  <a:pt x="2261437" y="3928462"/>
                </a:cubicBezTo>
                <a:cubicBezTo>
                  <a:pt x="2245110" y="3952332"/>
                  <a:pt x="2228784" y="3959870"/>
                  <a:pt x="2212457" y="3984996"/>
                </a:cubicBezTo>
                <a:cubicBezTo>
                  <a:pt x="2179804" y="4056606"/>
                  <a:pt x="2132080" y="4121934"/>
                  <a:pt x="2108218" y="4193544"/>
                </a:cubicBezTo>
                <a:cubicBezTo>
                  <a:pt x="2091892" y="4250078"/>
                  <a:pt x="2059239" y="4299074"/>
                  <a:pt x="2051703" y="4355608"/>
                </a:cubicBezTo>
                <a:cubicBezTo>
                  <a:pt x="2035377" y="4395810"/>
                  <a:pt x="2019050" y="4443550"/>
                  <a:pt x="1978862" y="4476214"/>
                </a:cubicBezTo>
                <a:cubicBezTo>
                  <a:pt x="1962535" y="4492547"/>
                  <a:pt x="1938673" y="4516416"/>
                  <a:pt x="1955000" y="4549081"/>
                </a:cubicBezTo>
                <a:cubicBezTo>
                  <a:pt x="1962535" y="4556618"/>
                  <a:pt x="1955000" y="4572950"/>
                  <a:pt x="1946209" y="4580488"/>
                </a:cubicBezTo>
                <a:cubicBezTo>
                  <a:pt x="1922347" y="4629485"/>
                  <a:pt x="1898485" y="4677224"/>
                  <a:pt x="1889694" y="4733758"/>
                </a:cubicBezTo>
                <a:cubicBezTo>
                  <a:pt x="1889694" y="4750091"/>
                  <a:pt x="1898485" y="4766423"/>
                  <a:pt x="1889694" y="4790292"/>
                </a:cubicBezTo>
                <a:cubicBezTo>
                  <a:pt x="1865832" y="4822957"/>
                  <a:pt x="1858297" y="4863159"/>
                  <a:pt x="1849505" y="4903361"/>
                </a:cubicBezTo>
                <a:cubicBezTo>
                  <a:pt x="1818108" y="5008891"/>
                  <a:pt x="1792990" y="5113165"/>
                  <a:pt x="1745267" y="5202363"/>
                </a:cubicBezTo>
                <a:cubicBezTo>
                  <a:pt x="1745267" y="5209901"/>
                  <a:pt x="1745267" y="5218695"/>
                  <a:pt x="1745267" y="5226233"/>
                </a:cubicBezTo>
                <a:cubicBezTo>
                  <a:pt x="1736475" y="5275229"/>
                  <a:pt x="1728940" y="5322969"/>
                  <a:pt x="1721405" y="5371965"/>
                </a:cubicBezTo>
                <a:cubicBezTo>
                  <a:pt x="1721405" y="5436037"/>
                  <a:pt x="1696287" y="5492571"/>
                  <a:pt x="1712614" y="5556643"/>
                </a:cubicBezTo>
                <a:cubicBezTo>
                  <a:pt x="1721405" y="5565437"/>
                  <a:pt x="1712614" y="5580513"/>
                  <a:pt x="1705078" y="5589307"/>
                </a:cubicBezTo>
                <a:cubicBezTo>
                  <a:pt x="1672425" y="5662173"/>
                  <a:pt x="1664890" y="5742577"/>
                  <a:pt x="1656099" y="5814187"/>
                </a:cubicBezTo>
                <a:cubicBezTo>
                  <a:pt x="1648563" y="5830519"/>
                  <a:pt x="1656099" y="5846851"/>
                  <a:pt x="1648563" y="5855645"/>
                </a:cubicBezTo>
                <a:cubicBezTo>
                  <a:pt x="1615910" y="5895847"/>
                  <a:pt x="1639772" y="5943587"/>
                  <a:pt x="1624701" y="5983789"/>
                </a:cubicBezTo>
                <a:cubicBezTo>
                  <a:pt x="1615910" y="5992583"/>
                  <a:pt x="1632237" y="6000121"/>
                  <a:pt x="1639772" y="5983789"/>
                </a:cubicBezTo>
                <a:cubicBezTo>
                  <a:pt x="1648563" y="5976251"/>
                  <a:pt x="1648563" y="5976251"/>
                  <a:pt x="1656099" y="5983789"/>
                </a:cubicBezTo>
                <a:cubicBezTo>
                  <a:pt x="1664890" y="6040323"/>
                  <a:pt x="1664890" y="6040323"/>
                  <a:pt x="1639772" y="6049117"/>
                </a:cubicBezTo>
                <a:cubicBezTo>
                  <a:pt x="1608375" y="6056655"/>
                  <a:pt x="1608375" y="6064193"/>
                  <a:pt x="1608375" y="6089319"/>
                </a:cubicBezTo>
                <a:cubicBezTo>
                  <a:pt x="1608375" y="6120727"/>
                  <a:pt x="1608375" y="6153391"/>
                  <a:pt x="1608375" y="6186055"/>
                </a:cubicBezTo>
                <a:cubicBezTo>
                  <a:pt x="1615910" y="6145853"/>
                  <a:pt x="1632237" y="6120727"/>
                  <a:pt x="1648563" y="6080525"/>
                </a:cubicBezTo>
                <a:cubicBezTo>
                  <a:pt x="1672425" y="6137059"/>
                  <a:pt x="1648563" y="6186055"/>
                  <a:pt x="1648563" y="6242589"/>
                </a:cubicBezTo>
                <a:cubicBezTo>
                  <a:pt x="1648563" y="6273997"/>
                  <a:pt x="1639772" y="6314199"/>
                  <a:pt x="1639772" y="6355657"/>
                </a:cubicBezTo>
                <a:cubicBezTo>
                  <a:pt x="1648563" y="6395859"/>
                  <a:pt x="1624701" y="6427267"/>
                  <a:pt x="1639772" y="6468726"/>
                </a:cubicBezTo>
                <a:cubicBezTo>
                  <a:pt x="1648563" y="6476263"/>
                  <a:pt x="1639772" y="6492596"/>
                  <a:pt x="1632237" y="6492596"/>
                </a:cubicBezTo>
                <a:cubicBezTo>
                  <a:pt x="1599584" y="6500133"/>
                  <a:pt x="1599584" y="6532798"/>
                  <a:pt x="1599584" y="6556667"/>
                </a:cubicBezTo>
                <a:cubicBezTo>
                  <a:pt x="1592048" y="6645866"/>
                  <a:pt x="1583257" y="6733807"/>
                  <a:pt x="1599584" y="6823005"/>
                </a:cubicBezTo>
                <a:cubicBezTo>
                  <a:pt x="1615910" y="6936073"/>
                  <a:pt x="1624701" y="7049141"/>
                  <a:pt x="1639772" y="7160953"/>
                </a:cubicBezTo>
                <a:cubicBezTo>
                  <a:pt x="1639772" y="7186079"/>
                  <a:pt x="1648563" y="7201155"/>
                  <a:pt x="1632237" y="7226281"/>
                </a:cubicBezTo>
                <a:cubicBezTo>
                  <a:pt x="1615910" y="7177285"/>
                  <a:pt x="1615910" y="7120751"/>
                  <a:pt x="1608375" y="7073011"/>
                </a:cubicBezTo>
                <a:cubicBezTo>
                  <a:pt x="1599584" y="7016477"/>
                  <a:pt x="1608375" y="6967481"/>
                  <a:pt x="1568186" y="6919741"/>
                </a:cubicBezTo>
                <a:cubicBezTo>
                  <a:pt x="1575722" y="7064217"/>
                  <a:pt x="1592048" y="7209949"/>
                  <a:pt x="1583257" y="7354425"/>
                </a:cubicBezTo>
                <a:cubicBezTo>
                  <a:pt x="1608375" y="7354425"/>
                  <a:pt x="1583257" y="7330555"/>
                  <a:pt x="1608375" y="7323017"/>
                </a:cubicBezTo>
                <a:cubicBezTo>
                  <a:pt x="1624701" y="7370757"/>
                  <a:pt x="1608375" y="7419753"/>
                  <a:pt x="1624701" y="7459955"/>
                </a:cubicBezTo>
                <a:cubicBezTo>
                  <a:pt x="1624701" y="7491363"/>
                  <a:pt x="1608375" y="7532822"/>
                  <a:pt x="1639772" y="7564229"/>
                </a:cubicBezTo>
                <a:cubicBezTo>
                  <a:pt x="1679960" y="7604431"/>
                  <a:pt x="1608375" y="7629558"/>
                  <a:pt x="1632237" y="7660965"/>
                </a:cubicBezTo>
                <a:cubicBezTo>
                  <a:pt x="1632237" y="7660965"/>
                  <a:pt x="1632237" y="7660965"/>
                  <a:pt x="1632237" y="7669760"/>
                </a:cubicBezTo>
                <a:cubicBezTo>
                  <a:pt x="1648563" y="7717499"/>
                  <a:pt x="1656099" y="7774033"/>
                  <a:pt x="1672425" y="7823030"/>
                </a:cubicBezTo>
                <a:cubicBezTo>
                  <a:pt x="1672425" y="7839362"/>
                  <a:pt x="1679960" y="7846900"/>
                  <a:pt x="1688752" y="7854437"/>
                </a:cubicBezTo>
                <a:cubicBezTo>
                  <a:pt x="1745267" y="7910971"/>
                  <a:pt x="1752802" y="7983838"/>
                  <a:pt x="1769129" y="8049166"/>
                </a:cubicBezTo>
                <a:cubicBezTo>
                  <a:pt x="1776664" y="8096906"/>
                  <a:pt x="1785455" y="8137108"/>
                  <a:pt x="1809317" y="8169772"/>
                </a:cubicBezTo>
                <a:cubicBezTo>
                  <a:pt x="1841970" y="8209974"/>
                  <a:pt x="1873367" y="8250176"/>
                  <a:pt x="1889694" y="8297916"/>
                </a:cubicBezTo>
                <a:cubicBezTo>
                  <a:pt x="1914812" y="8379576"/>
                  <a:pt x="1962535" y="8451186"/>
                  <a:pt x="2002724" y="8524052"/>
                </a:cubicBezTo>
                <a:cubicBezTo>
                  <a:pt x="1995188" y="8516514"/>
                  <a:pt x="1986397" y="8507720"/>
                  <a:pt x="1970071" y="8516514"/>
                </a:cubicBezTo>
                <a:cubicBezTo>
                  <a:pt x="1995188" y="8588124"/>
                  <a:pt x="2042912" y="8644658"/>
                  <a:pt x="2091892" y="8701192"/>
                </a:cubicBezTo>
                <a:cubicBezTo>
                  <a:pt x="2091892" y="8669784"/>
                  <a:pt x="2075565" y="8653452"/>
                  <a:pt x="2059239" y="8637120"/>
                </a:cubicBezTo>
                <a:cubicBezTo>
                  <a:pt x="2026586" y="8604456"/>
                  <a:pt x="2011515" y="8564254"/>
                  <a:pt x="2002724" y="8524052"/>
                </a:cubicBezTo>
                <a:cubicBezTo>
                  <a:pt x="2051703" y="8596918"/>
                  <a:pt x="2108218" y="8669784"/>
                  <a:pt x="2155942" y="8750188"/>
                </a:cubicBezTo>
                <a:cubicBezTo>
                  <a:pt x="2292834" y="8934866"/>
                  <a:pt x="2454843" y="9096930"/>
                  <a:pt x="2664577" y="9201204"/>
                </a:cubicBezTo>
                <a:cubicBezTo>
                  <a:pt x="2712301" y="9233868"/>
                  <a:pt x="2768816" y="9257738"/>
                  <a:pt x="2825331" y="9274070"/>
                </a:cubicBezTo>
                <a:cubicBezTo>
                  <a:pt x="2914499" y="9297940"/>
                  <a:pt x="3011202" y="9297940"/>
                  <a:pt x="3099114" y="9323067"/>
                </a:cubicBezTo>
                <a:cubicBezTo>
                  <a:pt x="3148094" y="9330604"/>
                  <a:pt x="3204609" y="9330604"/>
                  <a:pt x="3252333" y="9338142"/>
                </a:cubicBezTo>
                <a:cubicBezTo>
                  <a:pt x="3341501" y="9346937"/>
                  <a:pt x="3429413" y="9338142"/>
                  <a:pt x="3518581" y="9330604"/>
                </a:cubicBezTo>
                <a:cubicBezTo>
                  <a:pt x="3598958" y="9323067"/>
                  <a:pt x="3688126" y="9306735"/>
                  <a:pt x="3768503" y="9282865"/>
                </a:cubicBezTo>
                <a:cubicBezTo>
                  <a:pt x="3848880" y="9266533"/>
                  <a:pt x="3929256" y="9226331"/>
                  <a:pt x="4002098" y="9184872"/>
                </a:cubicBezTo>
                <a:cubicBezTo>
                  <a:pt x="4122663" y="9120800"/>
                  <a:pt x="4244484" y="9047934"/>
                  <a:pt x="4348723" y="8959992"/>
                </a:cubicBezTo>
                <a:cubicBezTo>
                  <a:pt x="4461753" y="8870794"/>
                  <a:pt x="4565992" y="8781596"/>
                  <a:pt x="4662695" y="8684860"/>
                </a:cubicBezTo>
                <a:cubicBezTo>
                  <a:pt x="4702884" y="8637120"/>
                  <a:pt x="4735537" y="8573048"/>
                  <a:pt x="4815914" y="8580586"/>
                </a:cubicBezTo>
                <a:cubicBezTo>
                  <a:pt x="4815914" y="8580586"/>
                  <a:pt x="4824705" y="8573048"/>
                  <a:pt x="4832240" y="8573048"/>
                </a:cubicBezTo>
                <a:cubicBezTo>
                  <a:pt x="4888755" y="8532846"/>
                  <a:pt x="4937735" y="8476312"/>
                  <a:pt x="4977923" y="8410984"/>
                </a:cubicBezTo>
                <a:cubicBezTo>
                  <a:pt x="5009320" y="8354450"/>
                  <a:pt x="5049509" y="8306710"/>
                  <a:pt x="5098489" y="8250176"/>
                </a:cubicBezTo>
                <a:cubicBezTo>
                  <a:pt x="5171330" y="8153440"/>
                  <a:pt x="5244172" y="8056704"/>
                  <a:pt x="5308222" y="7952430"/>
                </a:cubicBezTo>
                <a:cubicBezTo>
                  <a:pt x="5428787" y="7766496"/>
                  <a:pt x="5549352" y="7573023"/>
                  <a:pt x="5638521" y="7363219"/>
                </a:cubicBezTo>
                <a:cubicBezTo>
                  <a:pt x="5687500" y="7250151"/>
                  <a:pt x="5742759" y="7145877"/>
                  <a:pt x="5791739" y="7040347"/>
                </a:cubicBezTo>
                <a:cubicBezTo>
                  <a:pt x="5864580" y="6887077"/>
                  <a:pt x="5895977" y="6717475"/>
                  <a:pt x="5952493" y="6556667"/>
                </a:cubicBezTo>
                <a:cubicBezTo>
                  <a:pt x="5985145" y="6452394"/>
                  <a:pt x="6017799" y="6346863"/>
                  <a:pt x="6041661" y="6233795"/>
                </a:cubicBezTo>
                <a:cubicBezTo>
                  <a:pt x="6074313" y="6137059"/>
                  <a:pt x="6089384" y="6040323"/>
                  <a:pt x="6105711" y="5943587"/>
                </a:cubicBezTo>
                <a:cubicBezTo>
                  <a:pt x="6129573" y="5766447"/>
                  <a:pt x="6154691" y="5596845"/>
                  <a:pt x="6178553" y="5419705"/>
                </a:cubicBezTo>
                <a:cubicBezTo>
                  <a:pt x="6186087" y="5306637"/>
                  <a:pt x="6202414" y="5202363"/>
                  <a:pt x="6218741" y="5089295"/>
                </a:cubicBezTo>
                <a:cubicBezTo>
                  <a:pt x="6227532" y="4992559"/>
                  <a:pt x="6227532" y="4887029"/>
                  <a:pt x="6235067" y="4790292"/>
                </a:cubicBezTo>
                <a:cubicBezTo>
                  <a:pt x="6235067" y="4766423"/>
                  <a:pt x="6235067" y="4742553"/>
                  <a:pt x="6242603" y="4718683"/>
                </a:cubicBezTo>
                <a:cubicBezTo>
                  <a:pt x="6258929" y="4645817"/>
                  <a:pt x="6275255" y="4565413"/>
                  <a:pt x="6242603" y="4483752"/>
                </a:cubicBezTo>
                <a:cubicBezTo>
                  <a:pt x="6235067" y="4476214"/>
                  <a:pt x="6242603" y="4468677"/>
                  <a:pt x="6242603" y="4452345"/>
                </a:cubicBezTo>
                <a:cubicBezTo>
                  <a:pt x="6242603" y="4290280"/>
                  <a:pt x="6227532" y="4129472"/>
                  <a:pt x="6211205" y="3968664"/>
                </a:cubicBezTo>
                <a:cubicBezTo>
                  <a:pt x="6202414" y="3871928"/>
                  <a:pt x="6186087" y="3775192"/>
                  <a:pt x="6178553" y="3685994"/>
                </a:cubicBezTo>
                <a:cubicBezTo>
                  <a:pt x="6162225" y="3525186"/>
                  <a:pt x="6129573" y="3371916"/>
                  <a:pt x="6089384" y="3226184"/>
                </a:cubicBezTo>
                <a:cubicBezTo>
                  <a:pt x="6081849" y="3169650"/>
                  <a:pt x="6065523" y="3121910"/>
                  <a:pt x="6081849" y="3065376"/>
                </a:cubicBezTo>
                <a:cubicBezTo>
                  <a:pt x="6081849" y="3049044"/>
                  <a:pt x="6074313" y="3025174"/>
                  <a:pt x="6057987" y="3008842"/>
                </a:cubicBezTo>
                <a:cubicBezTo>
                  <a:pt x="6041661" y="2992510"/>
                  <a:pt x="6032869" y="2959846"/>
                  <a:pt x="6032869" y="2935976"/>
                </a:cubicBezTo>
                <a:cubicBezTo>
                  <a:pt x="6017799" y="2839240"/>
                  <a:pt x="5992681" y="2742504"/>
                  <a:pt x="5936166" y="2662100"/>
                </a:cubicBezTo>
                <a:cubicBezTo>
                  <a:pt x="6001472" y="2669637"/>
                  <a:pt x="6017799" y="2653305"/>
                  <a:pt x="5992681" y="2589233"/>
                </a:cubicBezTo>
                <a:cubicBezTo>
                  <a:pt x="5968819" y="2541494"/>
                  <a:pt x="5952493" y="2492498"/>
                  <a:pt x="5921095" y="2452296"/>
                </a:cubicBezTo>
                <a:cubicBezTo>
                  <a:pt x="5855789" y="2355560"/>
                  <a:pt x="5799274" y="2251286"/>
                  <a:pt x="5727689" y="2162087"/>
                </a:cubicBezTo>
                <a:cubicBezTo>
                  <a:pt x="5646055" y="2057813"/>
                  <a:pt x="5574470" y="1961078"/>
                  <a:pt x="5485302" y="1863085"/>
                </a:cubicBezTo>
                <a:cubicBezTo>
                  <a:pt x="5332084" y="1718609"/>
                  <a:pt x="5162539" y="1598003"/>
                  <a:pt x="4961597" y="1532675"/>
                </a:cubicBezTo>
                <a:cubicBezTo>
                  <a:pt x="4912617" y="1516343"/>
                  <a:pt x="4864893" y="1516343"/>
                  <a:pt x="4839776" y="1459809"/>
                </a:cubicBezTo>
                <a:cubicBezTo>
                  <a:pt x="4839776" y="1459809"/>
                  <a:pt x="4824705" y="1459809"/>
                  <a:pt x="4824705" y="1452271"/>
                </a:cubicBezTo>
                <a:cubicBezTo>
                  <a:pt x="4792052" y="1435939"/>
                  <a:pt x="4759399" y="1435939"/>
                  <a:pt x="4728001" y="1428401"/>
                </a:cubicBezTo>
                <a:close/>
                <a:moveTo>
                  <a:pt x="5235380" y="807783"/>
                </a:moveTo>
                <a:cubicBezTo>
                  <a:pt x="5259242" y="839191"/>
                  <a:pt x="5284360" y="839191"/>
                  <a:pt x="5308222" y="855523"/>
                </a:cubicBezTo>
                <a:cubicBezTo>
                  <a:pt x="5340875" y="879393"/>
                  <a:pt x="5340875" y="888187"/>
                  <a:pt x="5324548" y="928389"/>
                </a:cubicBezTo>
                <a:cubicBezTo>
                  <a:pt x="5348410" y="944721"/>
                  <a:pt x="5372272" y="944721"/>
                  <a:pt x="5388599" y="961053"/>
                </a:cubicBezTo>
                <a:cubicBezTo>
                  <a:pt x="5404925" y="968591"/>
                  <a:pt x="5421252" y="968591"/>
                  <a:pt x="5437578" y="961053"/>
                </a:cubicBezTo>
                <a:cubicBezTo>
                  <a:pt x="5452649" y="952259"/>
                  <a:pt x="5445114" y="935927"/>
                  <a:pt x="5445114" y="920851"/>
                </a:cubicBezTo>
                <a:cubicBezTo>
                  <a:pt x="5445114" y="904519"/>
                  <a:pt x="5437578" y="888187"/>
                  <a:pt x="5421252" y="879393"/>
                </a:cubicBezTo>
                <a:cubicBezTo>
                  <a:pt x="5372272" y="839191"/>
                  <a:pt x="5308222" y="824115"/>
                  <a:pt x="5235380" y="807783"/>
                </a:cubicBezTo>
                <a:close/>
                <a:moveTo>
                  <a:pt x="4199429" y="759"/>
                </a:moveTo>
                <a:cubicBezTo>
                  <a:pt x="4261753" y="2801"/>
                  <a:pt x="4324233" y="8768"/>
                  <a:pt x="4388912" y="16306"/>
                </a:cubicBezTo>
                <a:cubicBezTo>
                  <a:pt x="4429100" y="16306"/>
                  <a:pt x="4469288" y="32638"/>
                  <a:pt x="4509477" y="25100"/>
                </a:cubicBezTo>
                <a:cubicBezTo>
                  <a:pt x="4525803" y="25100"/>
                  <a:pt x="4542130" y="25100"/>
                  <a:pt x="4549665" y="41432"/>
                </a:cubicBezTo>
                <a:cubicBezTo>
                  <a:pt x="4558457" y="65302"/>
                  <a:pt x="4574783" y="65302"/>
                  <a:pt x="4591110" y="72840"/>
                </a:cubicBezTo>
                <a:cubicBezTo>
                  <a:pt x="4646369" y="72840"/>
                  <a:pt x="4695348" y="89172"/>
                  <a:pt x="4743072" y="114298"/>
                </a:cubicBezTo>
                <a:cubicBezTo>
                  <a:pt x="4775725" y="129374"/>
                  <a:pt x="4808378" y="129374"/>
                  <a:pt x="4839776" y="145706"/>
                </a:cubicBezTo>
                <a:cubicBezTo>
                  <a:pt x="4896291" y="162038"/>
                  <a:pt x="4945270" y="185908"/>
                  <a:pt x="5001785" y="211035"/>
                </a:cubicBezTo>
                <a:cubicBezTo>
                  <a:pt x="5009320" y="218573"/>
                  <a:pt x="5018112" y="226110"/>
                  <a:pt x="5025647" y="226110"/>
                </a:cubicBezTo>
                <a:cubicBezTo>
                  <a:pt x="5074627" y="234904"/>
                  <a:pt x="5106024" y="267569"/>
                  <a:pt x="5131142" y="315308"/>
                </a:cubicBezTo>
                <a:cubicBezTo>
                  <a:pt x="5155004" y="355511"/>
                  <a:pt x="5187657" y="388175"/>
                  <a:pt x="5219054" y="420839"/>
                </a:cubicBezTo>
                <a:cubicBezTo>
                  <a:pt x="5251707" y="452247"/>
                  <a:pt x="5275569" y="484911"/>
                  <a:pt x="5300687" y="525113"/>
                </a:cubicBezTo>
                <a:cubicBezTo>
                  <a:pt x="5324548" y="565315"/>
                  <a:pt x="5332084" y="614311"/>
                  <a:pt x="5291895" y="662051"/>
                </a:cubicBezTo>
                <a:cubicBezTo>
                  <a:pt x="5275569" y="678383"/>
                  <a:pt x="5268033" y="702253"/>
                  <a:pt x="5251707" y="718585"/>
                </a:cubicBezTo>
                <a:cubicBezTo>
                  <a:pt x="5251707" y="734917"/>
                  <a:pt x="5251707" y="734917"/>
                  <a:pt x="5259242" y="734917"/>
                </a:cubicBezTo>
                <a:cubicBezTo>
                  <a:pt x="5332084" y="742455"/>
                  <a:pt x="5388599" y="791451"/>
                  <a:pt x="5452649" y="815321"/>
                </a:cubicBezTo>
                <a:cubicBezTo>
                  <a:pt x="5517955" y="839191"/>
                  <a:pt x="5574470" y="871855"/>
                  <a:pt x="5622193" y="912057"/>
                </a:cubicBezTo>
                <a:cubicBezTo>
                  <a:pt x="5671173" y="944721"/>
                  <a:pt x="5718897" y="984923"/>
                  <a:pt x="5767877" y="1017587"/>
                </a:cubicBezTo>
                <a:cubicBezTo>
                  <a:pt x="5784203" y="1032663"/>
                  <a:pt x="5799274" y="1048995"/>
                  <a:pt x="5808065" y="1072865"/>
                </a:cubicBezTo>
                <a:cubicBezTo>
                  <a:pt x="5815601" y="1081659"/>
                  <a:pt x="5815601" y="1089197"/>
                  <a:pt x="5831927" y="1089197"/>
                </a:cubicBezTo>
                <a:cubicBezTo>
                  <a:pt x="5888442" y="1097991"/>
                  <a:pt x="5888442" y="1154525"/>
                  <a:pt x="5912304" y="1194727"/>
                </a:cubicBezTo>
                <a:cubicBezTo>
                  <a:pt x="5921095" y="1202265"/>
                  <a:pt x="5921095" y="1211059"/>
                  <a:pt x="5912304" y="1211059"/>
                </a:cubicBezTo>
                <a:cubicBezTo>
                  <a:pt x="5855789" y="1202265"/>
                  <a:pt x="5895977" y="1234929"/>
                  <a:pt x="5895977" y="1234929"/>
                </a:cubicBezTo>
                <a:cubicBezTo>
                  <a:pt x="5944957" y="1275131"/>
                  <a:pt x="5968819" y="1339203"/>
                  <a:pt x="6017799" y="1379405"/>
                </a:cubicBezTo>
                <a:cubicBezTo>
                  <a:pt x="6041661" y="1388199"/>
                  <a:pt x="6041661" y="1412069"/>
                  <a:pt x="6057987" y="1428401"/>
                </a:cubicBezTo>
                <a:cubicBezTo>
                  <a:pt x="6105711" y="1484935"/>
                  <a:pt x="6154691" y="1549007"/>
                  <a:pt x="6194879" y="1613079"/>
                </a:cubicBezTo>
                <a:cubicBezTo>
                  <a:pt x="6227532" y="1669613"/>
                  <a:pt x="6258929" y="1726147"/>
                  <a:pt x="6282791" y="1791475"/>
                </a:cubicBezTo>
                <a:cubicBezTo>
                  <a:pt x="6299117" y="1839215"/>
                  <a:pt x="6324235" y="1888211"/>
                  <a:pt x="6355633" y="1928413"/>
                </a:cubicBezTo>
                <a:cubicBezTo>
                  <a:pt x="6404612" y="1992485"/>
                  <a:pt x="6420939" y="2072889"/>
                  <a:pt x="6436009" y="2154549"/>
                </a:cubicBezTo>
                <a:cubicBezTo>
                  <a:pt x="6428474" y="2162087"/>
                  <a:pt x="6420939" y="2138218"/>
                  <a:pt x="6404612" y="2145755"/>
                </a:cubicBezTo>
                <a:cubicBezTo>
                  <a:pt x="6428474" y="2226159"/>
                  <a:pt x="6484989" y="2291487"/>
                  <a:pt x="6525177" y="2363097"/>
                </a:cubicBezTo>
                <a:cubicBezTo>
                  <a:pt x="6549039" y="2371892"/>
                  <a:pt x="6541504" y="2331690"/>
                  <a:pt x="6557831" y="2339228"/>
                </a:cubicBezTo>
                <a:cubicBezTo>
                  <a:pt x="6614345" y="2428426"/>
                  <a:pt x="6630672" y="2525161"/>
                  <a:pt x="6654534" y="2621898"/>
                </a:cubicBezTo>
                <a:cubicBezTo>
                  <a:pt x="6662069" y="2629435"/>
                  <a:pt x="6662069" y="2638230"/>
                  <a:pt x="6662069" y="2645767"/>
                </a:cubicBezTo>
                <a:cubicBezTo>
                  <a:pt x="6654534" y="2758836"/>
                  <a:pt x="6702257" y="2855572"/>
                  <a:pt x="6718584" y="2959846"/>
                </a:cubicBezTo>
                <a:cubicBezTo>
                  <a:pt x="6734911" y="3105578"/>
                  <a:pt x="6758773" y="3250054"/>
                  <a:pt x="6767564" y="3395786"/>
                </a:cubicBezTo>
                <a:cubicBezTo>
                  <a:pt x="6767564" y="3459858"/>
                  <a:pt x="6783891" y="3525186"/>
                  <a:pt x="6783891" y="3589258"/>
                </a:cubicBezTo>
                <a:cubicBezTo>
                  <a:pt x="6791426" y="3678456"/>
                  <a:pt x="6791426" y="3766398"/>
                  <a:pt x="6791426" y="3846802"/>
                </a:cubicBezTo>
                <a:cubicBezTo>
                  <a:pt x="6783891" y="3895798"/>
                  <a:pt x="6767564" y="3936000"/>
                  <a:pt x="6758773" y="3976202"/>
                </a:cubicBezTo>
                <a:cubicBezTo>
                  <a:pt x="6758773" y="3984996"/>
                  <a:pt x="6751237" y="3992534"/>
                  <a:pt x="6751237" y="4000072"/>
                </a:cubicBezTo>
                <a:cubicBezTo>
                  <a:pt x="6783891" y="4080476"/>
                  <a:pt x="6767564" y="4169674"/>
                  <a:pt x="6783891" y="4258872"/>
                </a:cubicBezTo>
                <a:cubicBezTo>
                  <a:pt x="6791426" y="4322944"/>
                  <a:pt x="6798961" y="4387016"/>
                  <a:pt x="6783891" y="4452345"/>
                </a:cubicBezTo>
                <a:cubicBezTo>
                  <a:pt x="6783891" y="4483752"/>
                  <a:pt x="6791426" y="4516416"/>
                  <a:pt x="6798961" y="4556618"/>
                </a:cubicBezTo>
                <a:cubicBezTo>
                  <a:pt x="6807753" y="4596820"/>
                  <a:pt x="6815287" y="4645817"/>
                  <a:pt x="6824079" y="4693556"/>
                </a:cubicBezTo>
                <a:cubicBezTo>
                  <a:pt x="6824079" y="4718683"/>
                  <a:pt x="6831614" y="4733758"/>
                  <a:pt x="6855476" y="4718683"/>
                </a:cubicBezTo>
                <a:cubicBezTo>
                  <a:pt x="6864267" y="4718683"/>
                  <a:pt x="6871803" y="4718683"/>
                  <a:pt x="6871803" y="4726221"/>
                </a:cubicBezTo>
                <a:cubicBezTo>
                  <a:pt x="6864267" y="4766423"/>
                  <a:pt x="6888129" y="4790292"/>
                  <a:pt x="6888129" y="4830494"/>
                </a:cubicBezTo>
                <a:cubicBezTo>
                  <a:pt x="6871803" y="4839289"/>
                  <a:pt x="6871803" y="4815419"/>
                  <a:pt x="6855476" y="4806625"/>
                </a:cubicBezTo>
                <a:cubicBezTo>
                  <a:pt x="6831614" y="4815419"/>
                  <a:pt x="6831614" y="4839289"/>
                  <a:pt x="6839149" y="4855621"/>
                </a:cubicBezTo>
                <a:cubicBezTo>
                  <a:pt x="6855476" y="4895823"/>
                  <a:pt x="6847941" y="4943563"/>
                  <a:pt x="6847941" y="4992559"/>
                </a:cubicBezTo>
                <a:cubicBezTo>
                  <a:pt x="6855476" y="5025223"/>
                  <a:pt x="6847941" y="5065425"/>
                  <a:pt x="6864267" y="5105627"/>
                </a:cubicBezTo>
                <a:cubicBezTo>
                  <a:pt x="6871803" y="5113165"/>
                  <a:pt x="6871803" y="5121959"/>
                  <a:pt x="6864267" y="5137035"/>
                </a:cubicBezTo>
                <a:cubicBezTo>
                  <a:pt x="6855476" y="5153367"/>
                  <a:pt x="6864267" y="5169699"/>
                  <a:pt x="6871803" y="5186031"/>
                </a:cubicBezTo>
                <a:cubicBezTo>
                  <a:pt x="6871803" y="5186031"/>
                  <a:pt x="6871803" y="5193569"/>
                  <a:pt x="6880594" y="5193569"/>
                </a:cubicBezTo>
                <a:cubicBezTo>
                  <a:pt x="6888129" y="5202363"/>
                  <a:pt x="6895665" y="5193569"/>
                  <a:pt x="6895665" y="5186031"/>
                </a:cubicBezTo>
                <a:cubicBezTo>
                  <a:pt x="6904455" y="5169699"/>
                  <a:pt x="6904455" y="5153367"/>
                  <a:pt x="6911991" y="5121959"/>
                </a:cubicBezTo>
                <a:cubicBezTo>
                  <a:pt x="6920783" y="5169699"/>
                  <a:pt x="6920783" y="5209901"/>
                  <a:pt x="6920783" y="5250103"/>
                </a:cubicBezTo>
                <a:cubicBezTo>
                  <a:pt x="6920783" y="5322969"/>
                  <a:pt x="6928317" y="5395835"/>
                  <a:pt x="6977297" y="5452369"/>
                </a:cubicBezTo>
                <a:cubicBezTo>
                  <a:pt x="7001159" y="5476239"/>
                  <a:pt x="6992368" y="5508903"/>
                  <a:pt x="6992368" y="5540311"/>
                </a:cubicBezTo>
                <a:cubicBezTo>
                  <a:pt x="6992368" y="5572975"/>
                  <a:pt x="6992368" y="5613177"/>
                  <a:pt x="6992368" y="5645841"/>
                </a:cubicBezTo>
                <a:cubicBezTo>
                  <a:pt x="6992368" y="5758909"/>
                  <a:pt x="6977297" y="5863183"/>
                  <a:pt x="6944644" y="5967457"/>
                </a:cubicBezTo>
                <a:cubicBezTo>
                  <a:pt x="6928317" y="6007659"/>
                  <a:pt x="6928317" y="6049117"/>
                  <a:pt x="6911991" y="6080525"/>
                </a:cubicBezTo>
                <a:cubicBezTo>
                  <a:pt x="6904455" y="6096857"/>
                  <a:pt x="6928317" y="6129521"/>
                  <a:pt x="6920783" y="6153391"/>
                </a:cubicBezTo>
                <a:cubicBezTo>
                  <a:pt x="6911991" y="6186055"/>
                  <a:pt x="6904455" y="6226257"/>
                  <a:pt x="6920783" y="6258921"/>
                </a:cubicBezTo>
                <a:cubicBezTo>
                  <a:pt x="6920783" y="6273997"/>
                  <a:pt x="6920783" y="6290329"/>
                  <a:pt x="6911991" y="6306661"/>
                </a:cubicBezTo>
                <a:cubicBezTo>
                  <a:pt x="6871803" y="6403397"/>
                  <a:pt x="6871803" y="6508928"/>
                  <a:pt x="6831614" y="6596869"/>
                </a:cubicBezTo>
                <a:cubicBezTo>
                  <a:pt x="6807753" y="6669736"/>
                  <a:pt x="6775099" y="6750140"/>
                  <a:pt x="6727375" y="6814211"/>
                </a:cubicBezTo>
                <a:cubicBezTo>
                  <a:pt x="6687187" y="6870745"/>
                  <a:pt x="6662069" y="6943611"/>
                  <a:pt x="6630672" y="7007683"/>
                </a:cubicBezTo>
                <a:cubicBezTo>
                  <a:pt x="6605555" y="7073011"/>
                  <a:pt x="6581693" y="7129545"/>
                  <a:pt x="6557831" y="7193617"/>
                </a:cubicBezTo>
                <a:cubicBezTo>
                  <a:pt x="6517642" y="7282815"/>
                  <a:pt x="6461127" y="7363219"/>
                  <a:pt x="6420939" y="7459955"/>
                </a:cubicBezTo>
                <a:cubicBezTo>
                  <a:pt x="6404612" y="7491363"/>
                  <a:pt x="6388285" y="7532822"/>
                  <a:pt x="6355633" y="7556691"/>
                </a:cubicBezTo>
                <a:cubicBezTo>
                  <a:pt x="6339306" y="7564229"/>
                  <a:pt x="6339306" y="7596893"/>
                  <a:pt x="6324235" y="7613225"/>
                </a:cubicBezTo>
                <a:cubicBezTo>
                  <a:pt x="6315444" y="7620763"/>
                  <a:pt x="6324235" y="7645890"/>
                  <a:pt x="6299117" y="7653427"/>
                </a:cubicBezTo>
                <a:cubicBezTo>
                  <a:pt x="6282791" y="7613225"/>
                  <a:pt x="6331771" y="7580561"/>
                  <a:pt x="6324235" y="7540359"/>
                </a:cubicBezTo>
                <a:cubicBezTo>
                  <a:pt x="6299117" y="7547897"/>
                  <a:pt x="6299117" y="7556691"/>
                  <a:pt x="6291582" y="7573023"/>
                </a:cubicBezTo>
                <a:cubicBezTo>
                  <a:pt x="6267721" y="7653427"/>
                  <a:pt x="6227532" y="7733831"/>
                  <a:pt x="6194879" y="7806698"/>
                </a:cubicBezTo>
                <a:cubicBezTo>
                  <a:pt x="6162225" y="7863232"/>
                  <a:pt x="6138364" y="7927304"/>
                  <a:pt x="6105711" y="7983838"/>
                </a:cubicBezTo>
                <a:cubicBezTo>
                  <a:pt x="6049196" y="8073036"/>
                  <a:pt x="6001472" y="8160978"/>
                  <a:pt x="5928631" y="8233844"/>
                </a:cubicBezTo>
                <a:cubicBezTo>
                  <a:pt x="5880907" y="8282840"/>
                  <a:pt x="5839463" y="8339374"/>
                  <a:pt x="5799274" y="8394652"/>
                </a:cubicBezTo>
                <a:cubicBezTo>
                  <a:pt x="5767877" y="8419778"/>
                  <a:pt x="5742759" y="8459980"/>
                  <a:pt x="5727689" y="8491388"/>
                </a:cubicBezTo>
                <a:cubicBezTo>
                  <a:pt x="5711362" y="8516514"/>
                  <a:pt x="5695035" y="8540384"/>
                  <a:pt x="5671173" y="8564254"/>
                </a:cubicBezTo>
                <a:cubicBezTo>
                  <a:pt x="5654847" y="8580586"/>
                  <a:pt x="5638521" y="8596918"/>
                  <a:pt x="5630985" y="8620788"/>
                </a:cubicBezTo>
                <a:cubicBezTo>
                  <a:pt x="5630985" y="8644658"/>
                  <a:pt x="5605867" y="8653452"/>
                  <a:pt x="5590797" y="8660990"/>
                </a:cubicBezTo>
                <a:cubicBezTo>
                  <a:pt x="5565679" y="8677322"/>
                  <a:pt x="5541817" y="8701192"/>
                  <a:pt x="5525491" y="8726318"/>
                </a:cubicBezTo>
                <a:cubicBezTo>
                  <a:pt x="5501629" y="8766520"/>
                  <a:pt x="5461440" y="8790390"/>
                  <a:pt x="5437578" y="8823054"/>
                </a:cubicBezTo>
                <a:cubicBezTo>
                  <a:pt x="5404925" y="8870794"/>
                  <a:pt x="5348410" y="8887126"/>
                  <a:pt x="5308222" y="8927328"/>
                </a:cubicBezTo>
                <a:cubicBezTo>
                  <a:pt x="5275569" y="8976324"/>
                  <a:pt x="5227845" y="9007732"/>
                  <a:pt x="5195192" y="9056728"/>
                </a:cubicBezTo>
                <a:cubicBezTo>
                  <a:pt x="5155004" y="9096930"/>
                  <a:pt x="5122350" y="9144670"/>
                  <a:pt x="5082162" y="9177334"/>
                </a:cubicBezTo>
                <a:cubicBezTo>
                  <a:pt x="5018112" y="9226331"/>
                  <a:pt x="4961597" y="9290403"/>
                  <a:pt x="4896291" y="9330604"/>
                </a:cubicBezTo>
                <a:cubicBezTo>
                  <a:pt x="4872429" y="9338142"/>
                  <a:pt x="4864893" y="9363269"/>
                  <a:pt x="4848567" y="9379601"/>
                </a:cubicBezTo>
                <a:cubicBezTo>
                  <a:pt x="4799587" y="9419803"/>
                  <a:pt x="4743072" y="9451210"/>
                  <a:pt x="4695348" y="9491412"/>
                </a:cubicBezTo>
                <a:cubicBezTo>
                  <a:pt x="4598645" y="9573073"/>
                  <a:pt x="4494406" y="9637145"/>
                  <a:pt x="4381376" y="9693679"/>
                </a:cubicBezTo>
                <a:cubicBezTo>
                  <a:pt x="4316070" y="9733881"/>
                  <a:pt x="4244484" y="9774083"/>
                  <a:pt x="4171643" y="9806747"/>
                </a:cubicBezTo>
                <a:cubicBezTo>
                  <a:pt x="4115128" y="9830617"/>
                  <a:pt x="4066148" y="9863281"/>
                  <a:pt x="4010889" y="9878357"/>
                </a:cubicBezTo>
                <a:cubicBezTo>
                  <a:pt x="3929256" y="9911021"/>
                  <a:pt x="3841344" y="9943685"/>
                  <a:pt x="3759711" y="9975093"/>
                </a:cubicBezTo>
                <a:cubicBezTo>
                  <a:pt x="3655473" y="10024089"/>
                  <a:pt x="3542443" y="10024089"/>
                  <a:pt x="3429413" y="10056753"/>
                </a:cubicBezTo>
                <a:cubicBezTo>
                  <a:pt x="3365363" y="10071829"/>
                  <a:pt x="3301312" y="10071829"/>
                  <a:pt x="3236006" y="10071829"/>
                </a:cubicBezTo>
                <a:cubicBezTo>
                  <a:pt x="3163164" y="10064291"/>
                  <a:pt x="3091579" y="10071829"/>
                  <a:pt x="3026273" y="10071829"/>
                </a:cubicBezTo>
                <a:cubicBezTo>
                  <a:pt x="2954687" y="10071829"/>
                  <a:pt x="2881846" y="10071829"/>
                  <a:pt x="2809004" y="10071829"/>
                </a:cubicBezTo>
                <a:cubicBezTo>
                  <a:pt x="2744954" y="10071829"/>
                  <a:pt x="2679647" y="10064291"/>
                  <a:pt x="2608062" y="10056753"/>
                </a:cubicBezTo>
                <a:cubicBezTo>
                  <a:pt x="2559082" y="10056753"/>
                  <a:pt x="2511358" y="10056753"/>
                  <a:pt x="2454843" y="10047959"/>
                </a:cubicBezTo>
                <a:cubicBezTo>
                  <a:pt x="2398329" y="10040421"/>
                  <a:pt x="2349349" y="10024089"/>
                  <a:pt x="2292834" y="10007757"/>
                </a:cubicBezTo>
                <a:cubicBezTo>
                  <a:pt x="2204922" y="9983887"/>
                  <a:pt x="2115754" y="9951223"/>
                  <a:pt x="2035377" y="9911021"/>
                </a:cubicBezTo>
                <a:cubicBezTo>
                  <a:pt x="1929882" y="9863281"/>
                  <a:pt x="1833179" y="9806747"/>
                  <a:pt x="1736475" y="9750213"/>
                </a:cubicBezTo>
                <a:cubicBezTo>
                  <a:pt x="1648563" y="9693679"/>
                  <a:pt x="1575722" y="9620813"/>
                  <a:pt x="1479018" y="9573073"/>
                </a:cubicBezTo>
                <a:cubicBezTo>
                  <a:pt x="1455156" y="9556741"/>
                  <a:pt x="1438830" y="9531614"/>
                  <a:pt x="1414968" y="9516539"/>
                </a:cubicBezTo>
                <a:cubicBezTo>
                  <a:pt x="1293147" y="9403471"/>
                  <a:pt x="1156255" y="9306735"/>
                  <a:pt x="1043225" y="9184872"/>
                </a:cubicBezTo>
                <a:cubicBezTo>
                  <a:pt x="955313" y="9096930"/>
                  <a:pt x="890007" y="9000194"/>
                  <a:pt x="818421" y="8903458"/>
                </a:cubicBezTo>
                <a:cubicBezTo>
                  <a:pt x="769441" y="8830592"/>
                  <a:pt x="721718" y="8757726"/>
                  <a:pt x="665203" y="8693654"/>
                </a:cubicBezTo>
                <a:cubicBezTo>
                  <a:pt x="648876" y="8669784"/>
                  <a:pt x="632550" y="8637120"/>
                  <a:pt x="616223" y="8613250"/>
                </a:cubicBezTo>
                <a:cubicBezTo>
                  <a:pt x="608688" y="8573048"/>
                  <a:pt x="576035" y="8556716"/>
                  <a:pt x="559708" y="8524052"/>
                </a:cubicBezTo>
                <a:cubicBezTo>
                  <a:pt x="528311" y="8459980"/>
                  <a:pt x="495658" y="8394652"/>
                  <a:pt x="455469" y="8330580"/>
                </a:cubicBezTo>
                <a:cubicBezTo>
                  <a:pt x="375093" y="8217512"/>
                  <a:pt x="326113" y="8089368"/>
                  <a:pt x="269598" y="7959968"/>
                </a:cubicBezTo>
                <a:cubicBezTo>
                  <a:pt x="269598" y="7952430"/>
                  <a:pt x="269598" y="7943636"/>
                  <a:pt x="269598" y="7936098"/>
                </a:cubicBezTo>
                <a:cubicBezTo>
                  <a:pt x="293460" y="7952430"/>
                  <a:pt x="285924" y="7983838"/>
                  <a:pt x="318578" y="8007708"/>
                </a:cubicBezTo>
                <a:cubicBezTo>
                  <a:pt x="318578" y="7976300"/>
                  <a:pt x="309786" y="7952430"/>
                  <a:pt x="293460" y="7927304"/>
                </a:cubicBezTo>
                <a:cubicBezTo>
                  <a:pt x="269598" y="7870769"/>
                  <a:pt x="238201" y="7814235"/>
                  <a:pt x="205547" y="7757701"/>
                </a:cubicBezTo>
                <a:cubicBezTo>
                  <a:pt x="189221" y="7717499"/>
                  <a:pt x="181686" y="7677297"/>
                  <a:pt x="189221" y="7637095"/>
                </a:cubicBezTo>
                <a:cubicBezTo>
                  <a:pt x="189221" y="7629558"/>
                  <a:pt x="189221" y="7613225"/>
                  <a:pt x="205547" y="7613225"/>
                </a:cubicBezTo>
                <a:cubicBezTo>
                  <a:pt x="213083" y="7613225"/>
                  <a:pt x="229409" y="7604431"/>
                  <a:pt x="238201" y="7629558"/>
                </a:cubicBezTo>
                <a:cubicBezTo>
                  <a:pt x="262063" y="7660965"/>
                  <a:pt x="269598" y="7701167"/>
                  <a:pt x="278389" y="7742626"/>
                </a:cubicBezTo>
                <a:cubicBezTo>
                  <a:pt x="278389" y="7774033"/>
                  <a:pt x="285924" y="7799160"/>
                  <a:pt x="302251" y="7814235"/>
                </a:cubicBezTo>
                <a:cubicBezTo>
                  <a:pt x="334904" y="7839362"/>
                  <a:pt x="342439" y="7863232"/>
                  <a:pt x="342439" y="7895896"/>
                </a:cubicBezTo>
                <a:cubicBezTo>
                  <a:pt x="334904" y="7967506"/>
                  <a:pt x="375093" y="8024040"/>
                  <a:pt x="398954" y="8080574"/>
                </a:cubicBezTo>
                <a:cubicBezTo>
                  <a:pt x="422816" y="8120776"/>
                  <a:pt x="439143" y="8169772"/>
                  <a:pt x="463005" y="8209974"/>
                </a:cubicBezTo>
                <a:cubicBezTo>
                  <a:pt x="463005" y="8233844"/>
                  <a:pt x="486867" y="8250176"/>
                  <a:pt x="495658" y="8266508"/>
                </a:cubicBezTo>
                <a:cubicBezTo>
                  <a:pt x="528311" y="8323042"/>
                  <a:pt x="543382" y="8370782"/>
                  <a:pt x="576035" y="8427316"/>
                </a:cubicBezTo>
                <a:cubicBezTo>
                  <a:pt x="608688" y="8491388"/>
                  <a:pt x="648876" y="8556716"/>
                  <a:pt x="689065" y="8620788"/>
                </a:cubicBezTo>
                <a:cubicBezTo>
                  <a:pt x="689065" y="8629582"/>
                  <a:pt x="696600" y="8637120"/>
                  <a:pt x="712926" y="8637120"/>
                </a:cubicBezTo>
                <a:cubicBezTo>
                  <a:pt x="705391" y="8604456"/>
                  <a:pt x="696600" y="8564254"/>
                  <a:pt x="689065" y="8540384"/>
                </a:cubicBezTo>
                <a:cubicBezTo>
                  <a:pt x="672738" y="8516514"/>
                  <a:pt x="640085" y="8500182"/>
                  <a:pt x="656411" y="8459980"/>
                </a:cubicBezTo>
                <a:cubicBezTo>
                  <a:pt x="665203" y="8459980"/>
                  <a:pt x="656411" y="8443648"/>
                  <a:pt x="648876" y="8443648"/>
                </a:cubicBezTo>
                <a:cubicBezTo>
                  <a:pt x="616223" y="8427316"/>
                  <a:pt x="608688" y="8403446"/>
                  <a:pt x="599896" y="8370782"/>
                </a:cubicBezTo>
                <a:cubicBezTo>
                  <a:pt x="592361" y="8363244"/>
                  <a:pt x="592361" y="8354450"/>
                  <a:pt x="583570" y="8346912"/>
                </a:cubicBezTo>
                <a:cubicBezTo>
                  <a:pt x="552173" y="8323042"/>
                  <a:pt x="543382" y="8282840"/>
                  <a:pt x="528311" y="8250176"/>
                </a:cubicBezTo>
                <a:cubicBezTo>
                  <a:pt x="519520" y="8233844"/>
                  <a:pt x="511984" y="8217512"/>
                  <a:pt x="503193" y="8209974"/>
                </a:cubicBezTo>
                <a:cubicBezTo>
                  <a:pt x="495658" y="8160978"/>
                  <a:pt x="479331" y="8113238"/>
                  <a:pt x="455469" y="8064242"/>
                </a:cubicBezTo>
                <a:cubicBezTo>
                  <a:pt x="439143" y="8024040"/>
                  <a:pt x="415281" y="7992632"/>
                  <a:pt x="422816" y="7952430"/>
                </a:cubicBezTo>
                <a:cubicBezTo>
                  <a:pt x="431607" y="7919766"/>
                  <a:pt x="406490" y="7887102"/>
                  <a:pt x="398954" y="7863232"/>
                </a:cubicBezTo>
                <a:cubicBezTo>
                  <a:pt x="358766" y="7774033"/>
                  <a:pt x="318578" y="7693629"/>
                  <a:pt x="318578" y="7596893"/>
                </a:cubicBezTo>
                <a:cubicBezTo>
                  <a:pt x="318578" y="7580561"/>
                  <a:pt x="318578" y="7573023"/>
                  <a:pt x="318578" y="7564229"/>
                </a:cubicBezTo>
                <a:cubicBezTo>
                  <a:pt x="262063" y="7370757"/>
                  <a:pt x="238201" y="7169747"/>
                  <a:pt x="213083" y="6967481"/>
                </a:cubicBezTo>
                <a:cubicBezTo>
                  <a:pt x="189221" y="6790341"/>
                  <a:pt x="181686" y="6613201"/>
                  <a:pt x="141497" y="6436061"/>
                </a:cubicBezTo>
                <a:cubicBezTo>
                  <a:pt x="141497" y="6403397"/>
                  <a:pt x="141497" y="6363195"/>
                  <a:pt x="156568" y="6330531"/>
                </a:cubicBezTo>
                <a:cubicBezTo>
                  <a:pt x="165359" y="6322993"/>
                  <a:pt x="165359" y="6314199"/>
                  <a:pt x="165359" y="6299123"/>
                </a:cubicBezTo>
                <a:cubicBezTo>
                  <a:pt x="156568" y="6209925"/>
                  <a:pt x="156568" y="6113189"/>
                  <a:pt x="149033" y="6016453"/>
                </a:cubicBezTo>
                <a:cubicBezTo>
                  <a:pt x="132706" y="5879515"/>
                  <a:pt x="156568" y="5742577"/>
                  <a:pt x="156568" y="5596845"/>
                </a:cubicBezTo>
                <a:cubicBezTo>
                  <a:pt x="156568" y="5540311"/>
                  <a:pt x="149033" y="5476239"/>
                  <a:pt x="172895" y="5419705"/>
                </a:cubicBezTo>
                <a:cubicBezTo>
                  <a:pt x="181686" y="5419705"/>
                  <a:pt x="181686" y="5419705"/>
                  <a:pt x="172895" y="5412167"/>
                </a:cubicBezTo>
                <a:cubicBezTo>
                  <a:pt x="172895" y="5290305"/>
                  <a:pt x="213083" y="5178493"/>
                  <a:pt x="205547" y="5056631"/>
                </a:cubicBezTo>
                <a:cubicBezTo>
                  <a:pt x="205547" y="5032761"/>
                  <a:pt x="221874" y="5008891"/>
                  <a:pt x="196756" y="5008891"/>
                </a:cubicBezTo>
                <a:cubicBezTo>
                  <a:pt x="172895" y="5000097"/>
                  <a:pt x="172895" y="5032761"/>
                  <a:pt x="172895" y="5049093"/>
                </a:cubicBezTo>
                <a:cubicBezTo>
                  <a:pt x="165359" y="5113165"/>
                  <a:pt x="149033" y="5178493"/>
                  <a:pt x="141497" y="5242565"/>
                </a:cubicBezTo>
                <a:cubicBezTo>
                  <a:pt x="132706" y="5258897"/>
                  <a:pt x="132706" y="5282767"/>
                  <a:pt x="125171" y="5306637"/>
                </a:cubicBezTo>
                <a:cubicBezTo>
                  <a:pt x="116380" y="5322969"/>
                  <a:pt x="116380" y="5339301"/>
                  <a:pt x="116380" y="5346839"/>
                </a:cubicBezTo>
                <a:cubicBezTo>
                  <a:pt x="116380" y="5427243"/>
                  <a:pt x="108844" y="5508903"/>
                  <a:pt x="108844" y="5589307"/>
                </a:cubicBezTo>
                <a:cubicBezTo>
                  <a:pt x="116380" y="5629509"/>
                  <a:pt x="100053" y="5662173"/>
                  <a:pt x="100053" y="5702375"/>
                </a:cubicBezTo>
                <a:cubicBezTo>
                  <a:pt x="92518" y="5773985"/>
                  <a:pt x="108844" y="5839313"/>
                  <a:pt x="108844" y="5910923"/>
                </a:cubicBezTo>
                <a:cubicBezTo>
                  <a:pt x="100053" y="5919717"/>
                  <a:pt x="108844" y="5919717"/>
                  <a:pt x="108844" y="5927255"/>
                </a:cubicBezTo>
                <a:cubicBezTo>
                  <a:pt x="68656" y="6023991"/>
                  <a:pt x="108844" y="6120727"/>
                  <a:pt x="100053" y="6217463"/>
                </a:cubicBezTo>
                <a:cubicBezTo>
                  <a:pt x="100053" y="6242589"/>
                  <a:pt x="92518" y="6273997"/>
                  <a:pt x="108844" y="6306661"/>
                </a:cubicBezTo>
                <a:cubicBezTo>
                  <a:pt x="108844" y="6314199"/>
                  <a:pt x="100053" y="6322993"/>
                  <a:pt x="92518" y="6322993"/>
                </a:cubicBezTo>
                <a:cubicBezTo>
                  <a:pt x="84982" y="6322993"/>
                  <a:pt x="76191" y="6314199"/>
                  <a:pt x="76191" y="6306661"/>
                </a:cubicBezTo>
                <a:cubicBezTo>
                  <a:pt x="76191" y="6290329"/>
                  <a:pt x="59865" y="6282791"/>
                  <a:pt x="52329" y="6266459"/>
                </a:cubicBezTo>
                <a:cubicBezTo>
                  <a:pt x="19676" y="6242589"/>
                  <a:pt x="12141" y="6202387"/>
                  <a:pt x="3349" y="6169723"/>
                </a:cubicBezTo>
                <a:cubicBezTo>
                  <a:pt x="3349" y="6080525"/>
                  <a:pt x="-4186" y="5983789"/>
                  <a:pt x="3349" y="5895847"/>
                </a:cubicBezTo>
                <a:cubicBezTo>
                  <a:pt x="3349" y="5887053"/>
                  <a:pt x="3349" y="5879515"/>
                  <a:pt x="3349" y="5870721"/>
                </a:cubicBezTo>
                <a:cubicBezTo>
                  <a:pt x="3349" y="5782779"/>
                  <a:pt x="12141" y="5693581"/>
                  <a:pt x="28467" y="5605639"/>
                </a:cubicBezTo>
                <a:cubicBezTo>
                  <a:pt x="36003" y="5565437"/>
                  <a:pt x="28467" y="5523979"/>
                  <a:pt x="28467" y="5492571"/>
                </a:cubicBezTo>
                <a:cubicBezTo>
                  <a:pt x="28467" y="5452369"/>
                  <a:pt x="36003" y="5419705"/>
                  <a:pt x="44794" y="5387041"/>
                </a:cubicBezTo>
                <a:cubicBezTo>
                  <a:pt x="59865" y="5355633"/>
                  <a:pt x="59865" y="5330507"/>
                  <a:pt x="59865" y="5299099"/>
                </a:cubicBezTo>
                <a:cubicBezTo>
                  <a:pt x="68656" y="5258897"/>
                  <a:pt x="76191" y="5218695"/>
                  <a:pt x="100053" y="5186031"/>
                </a:cubicBezTo>
                <a:cubicBezTo>
                  <a:pt x="116380" y="5162161"/>
                  <a:pt x="108844" y="5137035"/>
                  <a:pt x="100053" y="5113165"/>
                </a:cubicBezTo>
                <a:cubicBezTo>
                  <a:pt x="100053" y="5096833"/>
                  <a:pt x="92518" y="5072963"/>
                  <a:pt x="108844" y="5065425"/>
                </a:cubicBezTo>
                <a:cubicBezTo>
                  <a:pt x="116380" y="5056631"/>
                  <a:pt x="125171" y="5049093"/>
                  <a:pt x="116380" y="5040299"/>
                </a:cubicBezTo>
                <a:cubicBezTo>
                  <a:pt x="92518" y="4992559"/>
                  <a:pt x="108844" y="4943563"/>
                  <a:pt x="116380" y="4887029"/>
                </a:cubicBezTo>
                <a:cubicBezTo>
                  <a:pt x="132706" y="4806625"/>
                  <a:pt x="149033" y="4726221"/>
                  <a:pt x="165359" y="4645817"/>
                </a:cubicBezTo>
                <a:cubicBezTo>
                  <a:pt x="172895" y="4621947"/>
                  <a:pt x="172895" y="4589283"/>
                  <a:pt x="196756" y="4565413"/>
                </a:cubicBezTo>
                <a:cubicBezTo>
                  <a:pt x="213083" y="4556618"/>
                  <a:pt x="205547" y="4549081"/>
                  <a:pt x="205547" y="4532748"/>
                </a:cubicBezTo>
                <a:cubicBezTo>
                  <a:pt x="196756" y="4500084"/>
                  <a:pt x="205547" y="4468677"/>
                  <a:pt x="213083" y="4427218"/>
                </a:cubicBezTo>
                <a:cubicBezTo>
                  <a:pt x="229409" y="4379478"/>
                  <a:pt x="238201" y="4330482"/>
                  <a:pt x="245736" y="4282742"/>
                </a:cubicBezTo>
                <a:cubicBezTo>
                  <a:pt x="269598" y="4209876"/>
                  <a:pt x="285924" y="4137010"/>
                  <a:pt x="302251" y="4065400"/>
                </a:cubicBezTo>
                <a:cubicBezTo>
                  <a:pt x="318578" y="3992534"/>
                  <a:pt x="342439" y="3919668"/>
                  <a:pt x="358766" y="3846802"/>
                </a:cubicBezTo>
                <a:cubicBezTo>
                  <a:pt x="375093" y="3766398"/>
                  <a:pt x="406490" y="3685994"/>
                  <a:pt x="431607" y="3605590"/>
                </a:cubicBezTo>
                <a:cubicBezTo>
                  <a:pt x="463005" y="3500060"/>
                  <a:pt x="495658" y="3403324"/>
                  <a:pt x="528311" y="3299050"/>
                </a:cubicBezTo>
                <a:cubicBezTo>
                  <a:pt x="552173" y="3234978"/>
                  <a:pt x="568499" y="3162112"/>
                  <a:pt x="616223" y="3105578"/>
                </a:cubicBezTo>
                <a:cubicBezTo>
                  <a:pt x="632550" y="3089246"/>
                  <a:pt x="640085" y="3072914"/>
                  <a:pt x="640085" y="3040249"/>
                </a:cubicBezTo>
                <a:cubicBezTo>
                  <a:pt x="640085" y="3032712"/>
                  <a:pt x="648876" y="3016380"/>
                  <a:pt x="656411" y="3000048"/>
                </a:cubicBezTo>
                <a:cubicBezTo>
                  <a:pt x="705391" y="2919644"/>
                  <a:pt x="729253" y="2822907"/>
                  <a:pt x="769441" y="2742504"/>
                </a:cubicBezTo>
                <a:cubicBezTo>
                  <a:pt x="802094" y="2694764"/>
                  <a:pt x="833492" y="2653305"/>
                  <a:pt x="842283" y="2598028"/>
                </a:cubicBezTo>
                <a:cubicBezTo>
                  <a:pt x="842283" y="2581696"/>
                  <a:pt x="858609" y="2565363"/>
                  <a:pt x="882472" y="2556570"/>
                </a:cubicBezTo>
                <a:cubicBezTo>
                  <a:pt x="922660" y="2541494"/>
                  <a:pt x="938986" y="2501292"/>
                  <a:pt x="962848" y="2468628"/>
                </a:cubicBezTo>
                <a:cubicBezTo>
                  <a:pt x="1083413" y="2299025"/>
                  <a:pt x="1196443" y="2129423"/>
                  <a:pt x="1325800" y="1968615"/>
                </a:cubicBezTo>
                <a:cubicBezTo>
                  <a:pt x="1406177" y="1871879"/>
                  <a:pt x="1486554" y="1766349"/>
                  <a:pt x="1583257" y="1678407"/>
                </a:cubicBezTo>
                <a:cubicBezTo>
                  <a:pt x="1599584" y="1662075"/>
                  <a:pt x="1608375" y="1645743"/>
                  <a:pt x="1624701" y="1629411"/>
                </a:cubicBezTo>
                <a:cubicBezTo>
                  <a:pt x="1632237" y="1621873"/>
                  <a:pt x="1639772" y="1621873"/>
                  <a:pt x="1648563" y="1629411"/>
                </a:cubicBezTo>
                <a:cubicBezTo>
                  <a:pt x="1656099" y="1669613"/>
                  <a:pt x="1672425" y="1645743"/>
                  <a:pt x="1688752" y="1629411"/>
                </a:cubicBezTo>
                <a:cubicBezTo>
                  <a:pt x="1801782" y="1532675"/>
                  <a:pt x="1914812" y="1435939"/>
                  <a:pt x="2019050" y="1339203"/>
                </a:cubicBezTo>
                <a:cubicBezTo>
                  <a:pt x="2091892" y="1275131"/>
                  <a:pt x="2163477" y="1218597"/>
                  <a:pt x="2236319" y="1154525"/>
                </a:cubicBezTo>
                <a:cubicBezTo>
                  <a:pt x="2268972" y="1129399"/>
                  <a:pt x="2292834" y="1105529"/>
                  <a:pt x="2292834" y="1065327"/>
                </a:cubicBezTo>
                <a:cubicBezTo>
                  <a:pt x="2285299" y="1041457"/>
                  <a:pt x="2309160" y="1032663"/>
                  <a:pt x="2325487" y="1025125"/>
                </a:cubicBezTo>
                <a:cubicBezTo>
                  <a:pt x="2414655" y="961053"/>
                  <a:pt x="2502567" y="895725"/>
                  <a:pt x="2591735" y="831653"/>
                </a:cubicBezTo>
                <a:cubicBezTo>
                  <a:pt x="2608062" y="815321"/>
                  <a:pt x="2631924" y="807783"/>
                  <a:pt x="2639459" y="782657"/>
                </a:cubicBezTo>
                <a:cubicBezTo>
                  <a:pt x="2615597" y="775119"/>
                  <a:pt x="2599271" y="782657"/>
                  <a:pt x="2582944" y="791451"/>
                </a:cubicBezTo>
                <a:cubicBezTo>
                  <a:pt x="2542756" y="807783"/>
                  <a:pt x="2502567" y="815321"/>
                  <a:pt x="2471170" y="839191"/>
                </a:cubicBezTo>
                <a:cubicBezTo>
                  <a:pt x="2438517" y="855523"/>
                  <a:pt x="2414655" y="879393"/>
                  <a:pt x="2373211" y="871855"/>
                </a:cubicBezTo>
                <a:cubicBezTo>
                  <a:pt x="2358140" y="871855"/>
                  <a:pt x="2341814" y="879393"/>
                  <a:pt x="2333022" y="895725"/>
                </a:cubicBezTo>
                <a:cubicBezTo>
                  <a:pt x="2325487" y="904519"/>
                  <a:pt x="2309160" y="912057"/>
                  <a:pt x="2301625" y="895725"/>
                </a:cubicBezTo>
                <a:cubicBezTo>
                  <a:pt x="2292834" y="879393"/>
                  <a:pt x="2309160" y="879393"/>
                  <a:pt x="2316696" y="871855"/>
                </a:cubicBezTo>
                <a:cubicBezTo>
                  <a:pt x="2382002" y="847985"/>
                  <a:pt x="2438517" y="798989"/>
                  <a:pt x="2502567" y="767581"/>
                </a:cubicBezTo>
                <a:cubicBezTo>
                  <a:pt x="2631924" y="694715"/>
                  <a:pt x="2761280" y="621849"/>
                  <a:pt x="2889381" y="541445"/>
                </a:cubicBezTo>
                <a:cubicBezTo>
                  <a:pt x="2978549" y="477373"/>
                  <a:pt x="3082788" y="428377"/>
                  <a:pt x="3188282" y="388175"/>
                </a:cubicBezTo>
                <a:cubicBezTo>
                  <a:pt x="3244797" y="364305"/>
                  <a:pt x="3308848" y="339178"/>
                  <a:pt x="3372898" y="298976"/>
                </a:cubicBezTo>
                <a:cubicBezTo>
                  <a:pt x="3398016" y="282644"/>
                  <a:pt x="3438204" y="275106"/>
                  <a:pt x="3469601" y="267569"/>
                </a:cubicBezTo>
                <a:cubicBezTo>
                  <a:pt x="3494719" y="258774"/>
                  <a:pt x="3518581" y="258774"/>
                  <a:pt x="3518581" y="226110"/>
                </a:cubicBezTo>
                <a:cubicBezTo>
                  <a:pt x="3526116" y="211035"/>
                  <a:pt x="3494719" y="211035"/>
                  <a:pt x="3453275" y="218573"/>
                </a:cubicBezTo>
                <a:cubicBezTo>
                  <a:pt x="3421877" y="226110"/>
                  <a:pt x="3398016" y="234904"/>
                  <a:pt x="3365363" y="242442"/>
                </a:cubicBezTo>
                <a:cubicBezTo>
                  <a:pt x="3349036" y="242442"/>
                  <a:pt x="3341501" y="242442"/>
                  <a:pt x="3325174" y="234904"/>
                </a:cubicBezTo>
                <a:cubicBezTo>
                  <a:pt x="3332709" y="211035"/>
                  <a:pt x="3356571" y="202240"/>
                  <a:pt x="3372898" y="194702"/>
                </a:cubicBezTo>
                <a:cubicBezTo>
                  <a:pt x="3429413" y="162038"/>
                  <a:pt x="3485928" y="145706"/>
                  <a:pt x="3551234" y="145706"/>
                </a:cubicBezTo>
                <a:cubicBezTo>
                  <a:pt x="3575096" y="145706"/>
                  <a:pt x="3606493" y="138168"/>
                  <a:pt x="3639146" y="129374"/>
                </a:cubicBezTo>
                <a:cubicBezTo>
                  <a:pt x="3679335" y="114298"/>
                  <a:pt x="3728314" y="97967"/>
                  <a:pt x="3776038" y="89172"/>
                </a:cubicBezTo>
                <a:cubicBezTo>
                  <a:pt x="3808691" y="89172"/>
                  <a:pt x="3832553" y="72840"/>
                  <a:pt x="3857671" y="57764"/>
                </a:cubicBezTo>
                <a:cubicBezTo>
                  <a:pt x="3897859" y="8768"/>
                  <a:pt x="3954374" y="8768"/>
                  <a:pt x="4010889" y="8768"/>
                </a:cubicBezTo>
                <a:cubicBezTo>
                  <a:pt x="4074940" y="602"/>
                  <a:pt x="4137106" y="-1282"/>
                  <a:pt x="4199429" y="759"/>
                </a:cubicBez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 marL="0" indent="0">
              <a:buNone/>
              <a:defRPr sz="21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3923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a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1006122" y="884218"/>
            <a:ext cx="4578033" cy="5088642"/>
          </a:xfrm>
          <a:custGeom>
            <a:avLst/>
            <a:gdLst>
              <a:gd name="connsiteX0" fmla="*/ 2521305 w 9153681"/>
              <a:gd name="connsiteY0" fmla="*/ 9209877 h 10177283"/>
              <a:gd name="connsiteX1" fmla="*/ 2528456 w 9153681"/>
              <a:gd name="connsiteY1" fmla="*/ 9308793 h 10177283"/>
              <a:gd name="connsiteX2" fmla="*/ 2628567 w 9153681"/>
              <a:gd name="connsiteY2" fmla="*/ 9400558 h 10177283"/>
              <a:gd name="connsiteX3" fmla="*/ 2658362 w 9153681"/>
              <a:gd name="connsiteY3" fmla="*/ 9377915 h 10177283"/>
              <a:gd name="connsiteX4" fmla="*/ 2635718 w 9153681"/>
              <a:gd name="connsiteY4" fmla="*/ 9301643 h 10177283"/>
              <a:gd name="connsiteX5" fmla="*/ 2613074 w 9153681"/>
              <a:gd name="connsiteY5" fmla="*/ 9278999 h 10177283"/>
              <a:gd name="connsiteX6" fmla="*/ 2521305 w 9153681"/>
              <a:gd name="connsiteY6" fmla="*/ 9209877 h 10177283"/>
              <a:gd name="connsiteX7" fmla="*/ 4372173 w 9153681"/>
              <a:gd name="connsiteY7" fmla="*/ 8872611 h 10177283"/>
              <a:gd name="connsiteX8" fmla="*/ 4372173 w 9153681"/>
              <a:gd name="connsiteY8" fmla="*/ 8979869 h 10177283"/>
              <a:gd name="connsiteX9" fmla="*/ 4372173 w 9153681"/>
              <a:gd name="connsiteY9" fmla="*/ 8872611 h 10177283"/>
              <a:gd name="connsiteX10" fmla="*/ 225895 w 9153681"/>
              <a:gd name="connsiteY10" fmla="*/ 0 h 10177283"/>
              <a:gd name="connsiteX11" fmla="*/ 279526 w 9153681"/>
              <a:gd name="connsiteY11" fmla="*/ 30986 h 10177283"/>
              <a:gd name="connsiteX12" fmla="*/ 302171 w 9153681"/>
              <a:gd name="connsiteY12" fmla="*/ 45287 h 10177283"/>
              <a:gd name="connsiteX13" fmla="*/ 340308 w 9153681"/>
              <a:gd name="connsiteY13" fmla="*/ 98916 h 10177283"/>
              <a:gd name="connsiteX14" fmla="*/ 455913 w 9153681"/>
              <a:gd name="connsiteY14" fmla="*/ 129902 h 10177283"/>
              <a:gd name="connsiteX15" fmla="*/ 563175 w 9153681"/>
              <a:gd name="connsiteY15" fmla="*/ 190681 h 10177283"/>
              <a:gd name="connsiteX16" fmla="*/ 724068 w 9153681"/>
              <a:gd name="connsiteY16" fmla="*/ 328925 h 10177283"/>
              <a:gd name="connsiteX17" fmla="*/ 1144774 w 9153681"/>
              <a:gd name="connsiteY17" fmla="*/ 458826 h 10177283"/>
              <a:gd name="connsiteX18" fmla="*/ 1610769 w 9153681"/>
              <a:gd name="connsiteY18" fmla="*/ 535098 h 10177283"/>
              <a:gd name="connsiteX19" fmla="*/ 2276986 w 9153681"/>
              <a:gd name="connsiteY19" fmla="*/ 581576 h 10177283"/>
              <a:gd name="connsiteX20" fmla="*/ 2727487 w 9153681"/>
              <a:gd name="connsiteY20" fmla="*/ 604220 h 10177283"/>
              <a:gd name="connsiteX21" fmla="*/ 3132699 w 9153681"/>
              <a:gd name="connsiteY21" fmla="*/ 635205 h 10177283"/>
              <a:gd name="connsiteX22" fmla="*/ 3500966 w 9153681"/>
              <a:gd name="connsiteY22" fmla="*/ 626863 h 10177283"/>
              <a:gd name="connsiteX23" fmla="*/ 3890685 w 9153681"/>
              <a:gd name="connsiteY23" fmla="*/ 619712 h 10177283"/>
              <a:gd name="connsiteX24" fmla="*/ 3928823 w 9153681"/>
              <a:gd name="connsiteY24" fmla="*/ 611370 h 10177283"/>
              <a:gd name="connsiteX25" fmla="*/ 3951467 w 9153681"/>
              <a:gd name="connsiteY25" fmla="*/ 588727 h 10177283"/>
              <a:gd name="connsiteX26" fmla="*/ 3974111 w 9153681"/>
              <a:gd name="connsiteY26" fmla="*/ 550591 h 10177283"/>
              <a:gd name="connsiteX27" fmla="*/ 3974111 w 9153681"/>
              <a:gd name="connsiteY27" fmla="*/ 542249 h 10177283"/>
              <a:gd name="connsiteX28" fmla="*/ 4264911 w 9153681"/>
              <a:gd name="connsiteY28" fmla="*/ 519605 h 10177283"/>
              <a:gd name="connsiteX29" fmla="*/ 4510422 w 9153681"/>
              <a:gd name="connsiteY29" fmla="*/ 542249 h 10177283"/>
              <a:gd name="connsiteX30" fmla="*/ 4540217 w 9153681"/>
              <a:gd name="connsiteY30" fmla="*/ 542249 h 10177283"/>
              <a:gd name="connsiteX31" fmla="*/ 4763084 w 9153681"/>
              <a:gd name="connsiteY31" fmla="*/ 588727 h 10177283"/>
              <a:gd name="connsiteX32" fmla="*/ 4915635 w 9153681"/>
              <a:gd name="connsiteY32" fmla="*/ 588727 h 10177283"/>
              <a:gd name="connsiteX33" fmla="*/ 5412616 w 9153681"/>
              <a:gd name="connsiteY33" fmla="*/ 550591 h 10177283"/>
              <a:gd name="connsiteX34" fmla="*/ 5788034 w 9153681"/>
              <a:gd name="connsiteY34" fmla="*/ 535098 h 10177283"/>
              <a:gd name="connsiteX35" fmla="*/ 6193246 w 9153681"/>
              <a:gd name="connsiteY35" fmla="*/ 535098 h 10177283"/>
              <a:gd name="connsiteX36" fmla="*/ 6491197 w 9153681"/>
              <a:gd name="connsiteY36" fmla="*/ 519605 h 10177283"/>
              <a:gd name="connsiteX37" fmla="*/ 6598459 w 9153681"/>
              <a:gd name="connsiteY37" fmla="*/ 512455 h 10177283"/>
              <a:gd name="connsiteX38" fmla="*/ 7172907 w 9153681"/>
              <a:gd name="connsiteY38" fmla="*/ 489811 h 10177283"/>
              <a:gd name="connsiteX39" fmla="*/ 7775959 w 9153681"/>
              <a:gd name="connsiteY39" fmla="*/ 481469 h 10177283"/>
              <a:gd name="connsiteX40" fmla="*/ 7891563 w 9153681"/>
              <a:gd name="connsiteY40" fmla="*/ 465976 h 10177283"/>
              <a:gd name="connsiteX41" fmla="*/ 8005976 w 9153681"/>
              <a:gd name="connsiteY41" fmla="*/ 465976 h 10177283"/>
              <a:gd name="connsiteX42" fmla="*/ 8113239 w 9153681"/>
              <a:gd name="connsiteY42" fmla="*/ 474319 h 10177283"/>
              <a:gd name="connsiteX43" fmla="*/ 8151376 w 9153681"/>
              <a:gd name="connsiteY43" fmla="*/ 465976 h 10177283"/>
              <a:gd name="connsiteX44" fmla="*/ 8235994 w 9153681"/>
              <a:gd name="connsiteY44" fmla="*/ 474319 h 10177283"/>
              <a:gd name="connsiteX45" fmla="*/ 8395695 w 9153681"/>
              <a:gd name="connsiteY45" fmla="*/ 550591 h 10177283"/>
              <a:gd name="connsiteX46" fmla="*/ 8449326 w 9153681"/>
              <a:gd name="connsiteY46" fmla="*/ 573234 h 10177283"/>
              <a:gd name="connsiteX47" fmla="*/ 8502957 w 9153681"/>
              <a:gd name="connsiteY47" fmla="*/ 581576 h 10177283"/>
              <a:gd name="connsiteX48" fmla="*/ 8526794 w 9153681"/>
              <a:gd name="connsiteY48" fmla="*/ 581576 h 10177283"/>
              <a:gd name="connsiteX49" fmla="*/ 8594726 w 9153681"/>
              <a:gd name="connsiteY49" fmla="*/ 588727 h 10177283"/>
              <a:gd name="connsiteX50" fmla="*/ 8603069 w 9153681"/>
              <a:gd name="connsiteY50" fmla="*/ 557741 h 10177283"/>
              <a:gd name="connsiteX51" fmla="*/ 8632864 w 9153681"/>
              <a:gd name="connsiteY51" fmla="*/ 581576 h 10177283"/>
              <a:gd name="connsiteX52" fmla="*/ 8802100 w 9153681"/>
              <a:gd name="connsiteY52" fmla="*/ 803243 h 10177283"/>
              <a:gd name="connsiteX53" fmla="*/ 8916513 w 9153681"/>
              <a:gd name="connsiteY53" fmla="*/ 986773 h 10177283"/>
              <a:gd name="connsiteX54" fmla="*/ 8939157 w 9153681"/>
              <a:gd name="connsiteY54" fmla="*/ 1032060 h 10177283"/>
              <a:gd name="connsiteX55" fmla="*/ 8992788 w 9153681"/>
              <a:gd name="connsiteY55" fmla="*/ 1123825 h 10177283"/>
              <a:gd name="connsiteX56" fmla="*/ 9008281 w 9153681"/>
              <a:gd name="connsiteY56" fmla="*/ 1163153 h 10177283"/>
              <a:gd name="connsiteX57" fmla="*/ 9100050 w 9153681"/>
              <a:gd name="connsiteY57" fmla="*/ 1360984 h 10177283"/>
              <a:gd name="connsiteX58" fmla="*/ 9153681 w 9153681"/>
              <a:gd name="connsiteY58" fmla="*/ 1544514 h 10177283"/>
              <a:gd name="connsiteX59" fmla="*/ 9131037 w 9153681"/>
              <a:gd name="connsiteY59" fmla="*/ 1621978 h 10177283"/>
              <a:gd name="connsiteX60" fmla="*/ 9122694 w 9153681"/>
              <a:gd name="connsiteY60" fmla="*/ 1674415 h 10177283"/>
              <a:gd name="connsiteX61" fmla="*/ 9100050 w 9153681"/>
              <a:gd name="connsiteY61" fmla="*/ 1698250 h 10177283"/>
              <a:gd name="connsiteX62" fmla="*/ 9077406 w 9153681"/>
              <a:gd name="connsiteY62" fmla="*/ 1720894 h 10177283"/>
              <a:gd name="connsiteX63" fmla="*/ 9061912 w 9153681"/>
              <a:gd name="connsiteY63" fmla="*/ 1781673 h 10177283"/>
              <a:gd name="connsiteX64" fmla="*/ 9008281 w 9153681"/>
              <a:gd name="connsiteY64" fmla="*/ 1790015 h 10177283"/>
              <a:gd name="connsiteX65" fmla="*/ 8961801 w 9153681"/>
              <a:gd name="connsiteY65" fmla="*/ 1743537 h 10177283"/>
              <a:gd name="connsiteX66" fmla="*/ 8923663 w 9153681"/>
              <a:gd name="connsiteY66" fmla="*/ 1751879 h 10177283"/>
              <a:gd name="connsiteX67" fmla="*/ 8901019 w 9153681"/>
              <a:gd name="connsiteY67" fmla="*/ 1797166 h 10177283"/>
              <a:gd name="connsiteX68" fmla="*/ 8908170 w 9153681"/>
              <a:gd name="connsiteY68" fmla="*/ 1828151 h 10177283"/>
              <a:gd name="connsiteX69" fmla="*/ 8908170 w 9153681"/>
              <a:gd name="connsiteY69" fmla="*/ 1888931 h 10177283"/>
              <a:gd name="connsiteX70" fmla="*/ 8870032 w 9153681"/>
              <a:gd name="connsiteY70" fmla="*/ 1911574 h 10177283"/>
              <a:gd name="connsiteX71" fmla="*/ 8831895 w 9153681"/>
              <a:gd name="connsiteY71" fmla="*/ 1881780 h 10177283"/>
              <a:gd name="connsiteX72" fmla="*/ 8831895 w 9153681"/>
              <a:gd name="connsiteY72" fmla="*/ 1828151 h 10177283"/>
              <a:gd name="connsiteX73" fmla="*/ 8847388 w 9153681"/>
              <a:gd name="connsiteY73" fmla="*/ 1805508 h 10177283"/>
              <a:gd name="connsiteX74" fmla="*/ 8862882 w 9153681"/>
              <a:gd name="connsiteY74" fmla="*/ 1751879 h 10177283"/>
              <a:gd name="connsiteX75" fmla="*/ 8831895 w 9153681"/>
              <a:gd name="connsiteY75" fmla="*/ 1698250 h 10177283"/>
              <a:gd name="connsiteX76" fmla="*/ 8816401 w 9153681"/>
              <a:gd name="connsiteY76" fmla="*/ 1698250 h 10177283"/>
              <a:gd name="connsiteX77" fmla="*/ 8809251 w 9153681"/>
              <a:gd name="connsiteY77" fmla="*/ 1705401 h 10177283"/>
              <a:gd name="connsiteX78" fmla="*/ 8824744 w 9153681"/>
              <a:gd name="connsiteY78" fmla="*/ 1736386 h 10177283"/>
              <a:gd name="connsiteX79" fmla="*/ 8809251 w 9153681"/>
              <a:gd name="connsiteY79" fmla="*/ 1790015 h 10177283"/>
              <a:gd name="connsiteX80" fmla="*/ 8793757 w 9153681"/>
              <a:gd name="connsiteY80" fmla="*/ 1790015 h 10177283"/>
              <a:gd name="connsiteX81" fmla="*/ 8755619 w 9153681"/>
              <a:gd name="connsiteY81" fmla="*/ 1805508 h 10177283"/>
              <a:gd name="connsiteX82" fmla="*/ 8732975 w 9153681"/>
              <a:gd name="connsiteY82" fmla="*/ 1881780 h 10177283"/>
              <a:gd name="connsiteX83" fmla="*/ 8663851 w 9153681"/>
              <a:gd name="connsiteY83" fmla="*/ 1949710 h 10177283"/>
              <a:gd name="connsiteX84" fmla="*/ 8618562 w 9153681"/>
              <a:gd name="connsiteY84" fmla="*/ 1866288 h 10177283"/>
              <a:gd name="connsiteX85" fmla="*/ 8610220 w 9153681"/>
              <a:gd name="connsiteY85" fmla="*/ 1857945 h 10177283"/>
              <a:gd name="connsiteX86" fmla="*/ 8556589 w 9153681"/>
              <a:gd name="connsiteY86" fmla="*/ 1812659 h 10177283"/>
              <a:gd name="connsiteX87" fmla="*/ 8488656 w 9153681"/>
              <a:gd name="connsiteY87" fmla="*/ 1797166 h 10177283"/>
              <a:gd name="connsiteX88" fmla="*/ 8449326 w 9153681"/>
              <a:gd name="connsiteY88" fmla="*/ 1766180 h 10177283"/>
              <a:gd name="connsiteX89" fmla="*/ 8464820 w 9153681"/>
              <a:gd name="connsiteY89" fmla="*/ 1751879 h 10177283"/>
              <a:gd name="connsiteX90" fmla="*/ 8594726 w 9153681"/>
              <a:gd name="connsiteY90" fmla="*/ 1766180 h 10177283"/>
              <a:gd name="connsiteX91" fmla="*/ 8572082 w 9153681"/>
              <a:gd name="connsiteY91" fmla="*/ 1736386 h 10177283"/>
              <a:gd name="connsiteX92" fmla="*/ 8564931 w 9153681"/>
              <a:gd name="connsiteY92" fmla="*/ 1728044 h 10177283"/>
              <a:gd name="connsiteX93" fmla="*/ 8473162 w 9153681"/>
              <a:gd name="connsiteY93" fmla="*/ 1667265 h 10177283"/>
              <a:gd name="connsiteX94" fmla="*/ 8449326 w 9153681"/>
              <a:gd name="connsiteY94" fmla="*/ 1667265 h 10177283"/>
              <a:gd name="connsiteX95" fmla="*/ 8350407 w 9153681"/>
              <a:gd name="connsiteY95" fmla="*/ 1636279 h 10177283"/>
              <a:gd name="connsiteX96" fmla="*/ 8334913 w 9153681"/>
              <a:gd name="connsiteY96" fmla="*/ 1629128 h 10177283"/>
              <a:gd name="connsiteX97" fmla="*/ 8327763 w 9153681"/>
              <a:gd name="connsiteY97" fmla="*/ 1629128 h 10177283"/>
              <a:gd name="connsiteX98" fmla="*/ 8327763 w 9153681"/>
              <a:gd name="connsiteY98" fmla="*/ 1728044 h 10177283"/>
              <a:gd name="connsiteX99" fmla="*/ 8243145 w 9153681"/>
              <a:gd name="connsiteY99" fmla="*/ 1636279 h 10177283"/>
              <a:gd name="connsiteX100" fmla="*/ 8235994 w 9153681"/>
              <a:gd name="connsiteY100" fmla="*/ 1720894 h 10177283"/>
              <a:gd name="connsiteX101" fmla="*/ 8212158 w 9153681"/>
              <a:gd name="connsiteY101" fmla="*/ 1705401 h 10177283"/>
              <a:gd name="connsiteX102" fmla="*/ 8144225 w 9153681"/>
              <a:gd name="connsiteY102" fmla="*/ 1621978 h 10177283"/>
              <a:gd name="connsiteX103" fmla="*/ 8120389 w 9153681"/>
              <a:gd name="connsiteY103" fmla="*/ 1606485 h 10177283"/>
              <a:gd name="connsiteX104" fmla="*/ 8097745 w 9153681"/>
              <a:gd name="connsiteY104" fmla="*/ 1636279 h 10177283"/>
              <a:gd name="connsiteX105" fmla="*/ 8120389 w 9153681"/>
              <a:gd name="connsiteY105" fmla="*/ 1682757 h 10177283"/>
              <a:gd name="connsiteX106" fmla="*/ 8197857 w 9153681"/>
              <a:gd name="connsiteY106" fmla="*/ 1797166 h 10177283"/>
              <a:gd name="connsiteX107" fmla="*/ 8197857 w 9153681"/>
              <a:gd name="connsiteY107" fmla="*/ 1819809 h 10177283"/>
              <a:gd name="connsiteX108" fmla="*/ 8166869 w 9153681"/>
              <a:gd name="connsiteY108" fmla="*/ 1805508 h 10177283"/>
              <a:gd name="connsiteX109" fmla="*/ 8066758 w 9153681"/>
              <a:gd name="connsiteY109" fmla="*/ 1674415 h 10177283"/>
              <a:gd name="connsiteX110" fmla="*/ 8028621 w 9153681"/>
              <a:gd name="connsiteY110" fmla="*/ 1636279 h 10177283"/>
              <a:gd name="connsiteX111" fmla="*/ 7974989 w 9153681"/>
              <a:gd name="connsiteY111" fmla="*/ 1651772 h 10177283"/>
              <a:gd name="connsiteX112" fmla="*/ 7983332 w 9153681"/>
              <a:gd name="connsiteY112" fmla="*/ 1674415 h 10177283"/>
              <a:gd name="connsiteX113" fmla="*/ 8059607 w 9153681"/>
              <a:gd name="connsiteY113" fmla="*/ 1751879 h 10177283"/>
              <a:gd name="connsiteX114" fmla="*/ 8066758 w 9153681"/>
              <a:gd name="connsiteY114" fmla="*/ 1797166 h 10177283"/>
              <a:gd name="connsiteX115" fmla="*/ 8044114 w 9153681"/>
              <a:gd name="connsiteY115" fmla="*/ 1805508 h 10177283"/>
              <a:gd name="connsiteX116" fmla="*/ 7998825 w 9153681"/>
              <a:gd name="connsiteY116" fmla="*/ 1774522 h 10177283"/>
              <a:gd name="connsiteX117" fmla="*/ 8013127 w 9153681"/>
              <a:gd name="connsiteY117" fmla="*/ 1828151 h 10177283"/>
              <a:gd name="connsiteX118" fmla="*/ 7967839 w 9153681"/>
              <a:gd name="connsiteY118" fmla="*/ 1797166 h 10177283"/>
              <a:gd name="connsiteX119" fmla="*/ 7936851 w 9153681"/>
              <a:gd name="connsiteY119" fmla="*/ 1751879 h 10177283"/>
              <a:gd name="connsiteX120" fmla="*/ 7936851 w 9153681"/>
              <a:gd name="connsiteY120" fmla="*/ 1766180 h 10177283"/>
              <a:gd name="connsiteX121" fmla="*/ 7936851 w 9153681"/>
              <a:gd name="connsiteY121" fmla="*/ 1812659 h 10177283"/>
              <a:gd name="connsiteX122" fmla="*/ 7883221 w 9153681"/>
              <a:gd name="connsiteY122" fmla="*/ 1819809 h 10177283"/>
              <a:gd name="connsiteX123" fmla="*/ 7837932 w 9153681"/>
              <a:gd name="connsiteY123" fmla="*/ 1774522 h 10177283"/>
              <a:gd name="connsiteX124" fmla="*/ 7815288 w 9153681"/>
              <a:gd name="connsiteY124" fmla="*/ 1728044 h 10177283"/>
              <a:gd name="connsiteX125" fmla="*/ 7799795 w 9153681"/>
              <a:gd name="connsiteY125" fmla="*/ 1720894 h 10177283"/>
              <a:gd name="connsiteX126" fmla="*/ 7753314 w 9153681"/>
              <a:gd name="connsiteY126" fmla="*/ 1674415 h 10177283"/>
              <a:gd name="connsiteX127" fmla="*/ 7684189 w 9153681"/>
              <a:gd name="connsiteY127" fmla="*/ 1720894 h 10177283"/>
              <a:gd name="connsiteX128" fmla="*/ 7600763 w 9153681"/>
              <a:gd name="connsiteY128" fmla="*/ 1743537 h 10177283"/>
              <a:gd name="connsiteX129" fmla="*/ 7592421 w 9153681"/>
              <a:gd name="connsiteY129" fmla="*/ 1728044 h 10177283"/>
              <a:gd name="connsiteX130" fmla="*/ 7562626 w 9153681"/>
              <a:gd name="connsiteY130" fmla="*/ 1713743 h 10177283"/>
              <a:gd name="connsiteX131" fmla="*/ 7547133 w 9153681"/>
              <a:gd name="connsiteY131" fmla="*/ 1720894 h 10177283"/>
              <a:gd name="connsiteX132" fmla="*/ 7379089 w 9153681"/>
              <a:gd name="connsiteY132" fmla="*/ 1743537 h 10177283"/>
              <a:gd name="connsiteX133" fmla="*/ 7149071 w 9153681"/>
              <a:gd name="connsiteY133" fmla="*/ 1797166 h 10177283"/>
              <a:gd name="connsiteX134" fmla="*/ 7012013 w 9153681"/>
              <a:gd name="connsiteY134" fmla="*/ 1850795 h 10177283"/>
              <a:gd name="connsiteX135" fmla="*/ 6934547 w 9153681"/>
              <a:gd name="connsiteY135" fmla="*/ 1866288 h 10177283"/>
              <a:gd name="connsiteX136" fmla="*/ 6880915 w 9153681"/>
              <a:gd name="connsiteY136" fmla="*/ 1881780 h 10177283"/>
              <a:gd name="connsiteX137" fmla="*/ 6712871 w 9153681"/>
              <a:gd name="connsiteY137" fmla="*/ 1911574 h 10177283"/>
              <a:gd name="connsiteX138" fmla="*/ 6697378 w 9153681"/>
              <a:gd name="connsiteY138" fmla="*/ 1935409 h 10177283"/>
              <a:gd name="connsiteX139" fmla="*/ 6828476 w 9153681"/>
              <a:gd name="connsiteY139" fmla="*/ 1935409 h 10177283"/>
              <a:gd name="connsiteX140" fmla="*/ 6789147 w 9153681"/>
              <a:gd name="connsiteY140" fmla="*/ 1973545 h 10177283"/>
              <a:gd name="connsiteX141" fmla="*/ 6522183 w 9153681"/>
              <a:gd name="connsiteY141" fmla="*/ 2011681 h 10177283"/>
              <a:gd name="connsiteX142" fmla="*/ 6491197 w 9153681"/>
              <a:gd name="connsiteY142" fmla="*/ 2011681 h 10177283"/>
              <a:gd name="connsiteX143" fmla="*/ 6276672 w 9153681"/>
              <a:gd name="connsiteY143" fmla="*/ 2072461 h 10177283"/>
              <a:gd name="connsiteX144" fmla="*/ 6262371 w 9153681"/>
              <a:gd name="connsiteY144" fmla="*/ 2087954 h 10177283"/>
              <a:gd name="connsiteX145" fmla="*/ 6285015 w 9153681"/>
              <a:gd name="connsiteY145" fmla="*/ 2095104 h 10177283"/>
              <a:gd name="connsiteX146" fmla="*/ 6376784 w 9153681"/>
              <a:gd name="connsiteY146" fmla="*/ 2087954 h 10177283"/>
              <a:gd name="connsiteX147" fmla="*/ 6361290 w 9153681"/>
              <a:gd name="connsiteY147" fmla="*/ 2110597 h 10177283"/>
              <a:gd name="connsiteX148" fmla="*/ 5940584 w 9153681"/>
              <a:gd name="connsiteY148" fmla="*/ 2188061 h 10177283"/>
              <a:gd name="connsiteX149" fmla="*/ 5902447 w 9153681"/>
              <a:gd name="connsiteY149" fmla="*/ 2217855 h 10177283"/>
              <a:gd name="connsiteX150" fmla="*/ 5879802 w 9153681"/>
              <a:gd name="connsiteY150" fmla="*/ 2226197 h 10177283"/>
              <a:gd name="connsiteX151" fmla="*/ 5841665 w 9153681"/>
              <a:gd name="connsiteY151" fmla="*/ 2233348 h 10177283"/>
              <a:gd name="connsiteX152" fmla="*/ 5810678 w 9153681"/>
              <a:gd name="connsiteY152" fmla="*/ 2264334 h 10177283"/>
              <a:gd name="connsiteX153" fmla="*/ 5772540 w 9153681"/>
              <a:gd name="connsiteY153" fmla="*/ 2347756 h 10177283"/>
              <a:gd name="connsiteX154" fmla="*/ 5764198 w 9153681"/>
              <a:gd name="connsiteY154" fmla="*/ 2394235 h 10177283"/>
              <a:gd name="connsiteX155" fmla="*/ 5658127 w 9153681"/>
              <a:gd name="connsiteY155" fmla="*/ 2714816 h 10177283"/>
              <a:gd name="connsiteX156" fmla="*/ 5618798 w 9153681"/>
              <a:gd name="connsiteY156" fmla="*/ 2875703 h 10177283"/>
              <a:gd name="connsiteX157" fmla="*/ 5589003 w 9153681"/>
              <a:gd name="connsiteY157" fmla="*/ 2944825 h 10177283"/>
              <a:gd name="connsiteX158" fmla="*/ 5527029 w 9153681"/>
              <a:gd name="connsiteY158" fmla="*/ 3097370 h 10177283"/>
              <a:gd name="connsiteX159" fmla="*/ 5459096 w 9153681"/>
              <a:gd name="connsiteY159" fmla="*/ 3289242 h 10177283"/>
              <a:gd name="connsiteX160" fmla="*/ 5435260 w 9153681"/>
              <a:gd name="connsiteY160" fmla="*/ 3381007 h 10177283"/>
              <a:gd name="connsiteX161" fmla="*/ 5405465 w 9153681"/>
              <a:gd name="connsiteY161" fmla="*/ 3426294 h 10177283"/>
              <a:gd name="connsiteX162" fmla="*/ 5327998 w 9153681"/>
              <a:gd name="connsiteY162" fmla="*/ 3564537 h 10177283"/>
              <a:gd name="connsiteX163" fmla="*/ 5313696 w 9153681"/>
              <a:gd name="connsiteY163" fmla="*/ 3602673 h 10177283"/>
              <a:gd name="connsiteX164" fmla="*/ 5298203 w 9153681"/>
              <a:gd name="connsiteY164" fmla="*/ 3647960 h 10177283"/>
              <a:gd name="connsiteX165" fmla="*/ 5206434 w 9153681"/>
              <a:gd name="connsiteY165" fmla="*/ 4000719 h 10177283"/>
              <a:gd name="connsiteX166" fmla="*/ 5144461 w 9153681"/>
              <a:gd name="connsiteY166" fmla="*/ 4253371 h 10177283"/>
              <a:gd name="connsiteX167" fmla="*/ 5092021 w 9153681"/>
              <a:gd name="connsiteY167" fmla="*/ 4397574 h 10177283"/>
              <a:gd name="connsiteX168" fmla="*/ 5068185 w 9153681"/>
              <a:gd name="connsiteY168" fmla="*/ 4489339 h 10177283"/>
              <a:gd name="connsiteX169" fmla="*/ 5092021 w 9153681"/>
              <a:gd name="connsiteY169" fmla="*/ 4497681 h 10177283"/>
              <a:gd name="connsiteX170" fmla="*/ 5076528 w 9153681"/>
              <a:gd name="connsiteY170" fmla="*/ 4604939 h 10177283"/>
              <a:gd name="connsiteX171" fmla="*/ 5022897 w 9153681"/>
              <a:gd name="connsiteY171" fmla="*/ 4811112 h 10177283"/>
              <a:gd name="connsiteX172" fmla="*/ 4984759 w 9153681"/>
              <a:gd name="connsiteY172" fmla="*/ 4971999 h 10177283"/>
              <a:gd name="connsiteX173" fmla="*/ 4984759 w 9153681"/>
              <a:gd name="connsiteY173" fmla="*/ 5041121 h 10177283"/>
              <a:gd name="connsiteX174" fmla="*/ 4976417 w 9153681"/>
              <a:gd name="connsiteY174" fmla="*/ 5048272 h 10177283"/>
              <a:gd name="connsiteX175" fmla="*/ 4915635 w 9153681"/>
              <a:gd name="connsiteY175" fmla="*/ 5231802 h 10177283"/>
              <a:gd name="connsiteX176" fmla="*/ 4884648 w 9153681"/>
              <a:gd name="connsiteY176" fmla="*/ 5385538 h 10177283"/>
              <a:gd name="connsiteX177" fmla="*/ 4823866 w 9153681"/>
              <a:gd name="connsiteY177" fmla="*/ 5721613 h 10177283"/>
              <a:gd name="connsiteX178" fmla="*/ 4792879 w 9153681"/>
              <a:gd name="connsiteY178" fmla="*/ 5988566 h 10177283"/>
              <a:gd name="connsiteX179" fmla="*/ 4770235 w 9153681"/>
              <a:gd name="connsiteY179" fmla="*/ 6095824 h 10177283"/>
              <a:gd name="connsiteX180" fmla="*/ 4747591 w 9153681"/>
              <a:gd name="connsiteY180" fmla="*/ 6211424 h 10177283"/>
              <a:gd name="connsiteX181" fmla="*/ 4716604 w 9153681"/>
              <a:gd name="connsiteY181" fmla="*/ 6310339 h 10177283"/>
              <a:gd name="connsiteX182" fmla="*/ 4716604 w 9153681"/>
              <a:gd name="connsiteY182" fmla="*/ 6363968 h 10177283"/>
              <a:gd name="connsiteX183" fmla="*/ 4716604 w 9153681"/>
              <a:gd name="connsiteY183" fmla="*/ 6386612 h 10177283"/>
              <a:gd name="connsiteX184" fmla="*/ 4693960 w 9153681"/>
              <a:gd name="connsiteY184" fmla="*/ 6532006 h 10177283"/>
              <a:gd name="connsiteX185" fmla="*/ 4678466 w 9153681"/>
              <a:gd name="connsiteY185" fmla="*/ 6723878 h 10177283"/>
              <a:gd name="connsiteX186" fmla="*/ 4609342 w 9153681"/>
              <a:gd name="connsiteY186" fmla="*/ 6914558 h 10177283"/>
              <a:gd name="connsiteX187" fmla="*/ 4579547 w 9153681"/>
              <a:gd name="connsiteY187" fmla="*/ 6976530 h 10177283"/>
              <a:gd name="connsiteX188" fmla="*/ 4548560 w 9153681"/>
              <a:gd name="connsiteY188" fmla="*/ 7098089 h 10177283"/>
              <a:gd name="connsiteX189" fmla="*/ 4510422 w 9153681"/>
              <a:gd name="connsiteY189" fmla="*/ 7243483 h 10177283"/>
              <a:gd name="connsiteX190" fmla="*/ 4487778 w 9153681"/>
              <a:gd name="connsiteY190" fmla="*/ 7328098 h 10177283"/>
              <a:gd name="connsiteX191" fmla="*/ 4487778 w 9153681"/>
              <a:gd name="connsiteY191" fmla="*/ 7435356 h 10177283"/>
              <a:gd name="connsiteX192" fmla="*/ 4463942 w 9153681"/>
              <a:gd name="connsiteY192" fmla="*/ 7556914 h 10177283"/>
              <a:gd name="connsiteX193" fmla="*/ 4441298 w 9153681"/>
              <a:gd name="connsiteY193" fmla="*/ 7648680 h 10177283"/>
              <a:gd name="connsiteX194" fmla="*/ 4410311 w 9153681"/>
              <a:gd name="connsiteY194" fmla="*/ 7825059 h 10177283"/>
              <a:gd name="connsiteX195" fmla="*/ 4394817 w 9153681"/>
              <a:gd name="connsiteY195" fmla="*/ 7901331 h 10177283"/>
              <a:gd name="connsiteX196" fmla="*/ 4441298 w 9153681"/>
              <a:gd name="connsiteY196" fmla="*/ 7825059 h 10177283"/>
              <a:gd name="connsiteX197" fmla="*/ 4425804 w 9153681"/>
              <a:gd name="connsiteY197" fmla="*/ 7947810 h 10177283"/>
              <a:gd name="connsiteX198" fmla="*/ 4418653 w 9153681"/>
              <a:gd name="connsiteY198" fmla="*/ 8077711 h 10177283"/>
              <a:gd name="connsiteX199" fmla="*/ 4494929 w 9153681"/>
              <a:gd name="connsiteY199" fmla="*/ 7817908 h 10177283"/>
              <a:gd name="connsiteX200" fmla="*/ 4502080 w 9153681"/>
              <a:gd name="connsiteY200" fmla="*/ 7840552 h 10177283"/>
              <a:gd name="connsiteX201" fmla="*/ 4494929 w 9153681"/>
              <a:gd name="connsiteY201" fmla="*/ 7885838 h 10177283"/>
              <a:gd name="connsiteX202" fmla="*/ 4463942 w 9153681"/>
              <a:gd name="connsiteY202" fmla="*/ 7993096 h 10177283"/>
              <a:gd name="connsiteX203" fmla="*/ 4441298 w 9153681"/>
              <a:gd name="connsiteY203" fmla="*/ 8084862 h 10177283"/>
              <a:gd name="connsiteX204" fmla="*/ 4441298 w 9153681"/>
              <a:gd name="connsiteY204" fmla="*/ 8100354 h 10177283"/>
              <a:gd name="connsiteX205" fmla="*/ 4387667 w 9153681"/>
              <a:gd name="connsiteY205" fmla="*/ 8276734 h 10177283"/>
              <a:gd name="connsiteX206" fmla="*/ 4387667 w 9153681"/>
              <a:gd name="connsiteY206" fmla="*/ 8314870 h 10177283"/>
              <a:gd name="connsiteX207" fmla="*/ 4387667 w 9153681"/>
              <a:gd name="connsiteY207" fmla="*/ 8368499 h 10177283"/>
              <a:gd name="connsiteX208" fmla="*/ 4372173 w 9153681"/>
              <a:gd name="connsiteY208" fmla="*/ 8490058 h 10177283"/>
              <a:gd name="connsiteX209" fmla="*/ 4403160 w 9153681"/>
              <a:gd name="connsiteY209" fmla="*/ 8451922 h 10177283"/>
              <a:gd name="connsiteX210" fmla="*/ 4410311 w 9153681"/>
              <a:gd name="connsiteY210" fmla="*/ 8505551 h 10177283"/>
              <a:gd name="connsiteX211" fmla="*/ 4394817 w 9153681"/>
              <a:gd name="connsiteY211" fmla="*/ 8659287 h 10177283"/>
              <a:gd name="connsiteX212" fmla="*/ 4387667 w 9153681"/>
              <a:gd name="connsiteY212" fmla="*/ 8681930 h 10177283"/>
              <a:gd name="connsiteX213" fmla="*/ 4387667 w 9153681"/>
              <a:gd name="connsiteY213" fmla="*/ 8735559 h 10177283"/>
              <a:gd name="connsiteX214" fmla="*/ 4380516 w 9153681"/>
              <a:gd name="connsiteY214" fmla="*/ 8765353 h 10177283"/>
              <a:gd name="connsiteX215" fmla="*/ 4356680 w 9153681"/>
              <a:gd name="connsiteY215" fmla="*/ 8827324 h 10177283"/>
              <a:gd name="connsiteX216" fmla="*/ 4394817 w 9153681"/>
              <a:gd name="connsiteY216" fmla="*/ 8789188 h 10177283"/>
              <a:gd name="connsiteX217" fmla="*/ 4418653 w 9153681"/>
              <a:gd name="connsiteY217" fmla="*/ 8619959 h 10177283"/>
              <a:gd name="connsiteX218" fmla="*/ 4425804 w 9153681"/>
              <a:gd name="connsiteY218" fmla="*/ 8612809 h 10177283"/>
              <a:gd name="connsiteX219" fmla="*/ 4463942 w 9153681"/>
              <a:gd name="connsiteY219" fmla="*/ 8360156 h 10177283"/>
              <a:gd name="connsiteX220" fmla="*/ 4463942 w 9153681"/>
              <a:gd name="connsiteY220" fmla="*/ 8344664 h 10177283"/>
              <a:gd name="connsiteX221" fmla="*/ 4479435 w 9153681"/>
              <a:gd name="connsiteY221" fmla="*/ 8330363 h 10177283"/>
              <a:gd name="connsiteX222" fmla="*/ 4487778 w 9153681"/>
              <a:gd name="connsiteY222" fmla="*/ 8344664 h 10177283"/>
              <a:gd name="connsiteX223" fmla="*/ 4487778 w 9153681"/>
              <a:gd name="connsiteY223" fmla="*/ 8451922 h 10177283"/>
              <a:gd name="connsiteX224" fmla="*/ 4456791 w 9153681"/>
              <a:gd name="connsiteY224" fmla="*/ 8681930 h 10177283"/>
              <a:gd name="connsiteX225" fmla="*/ 4434147 w 9153681"/>
              <a:gd name="connsiteY225" fmla="*/ 8865460 h 10177283"/>
              <a:gd name="connsiteX226" fmla="*/ 4425804 w 9153681"/>
              <a:gd name="connsiteY226" fmla="*/ 8988211 h 10177283"/>
              <a:gd name="connsiteX227" fmla="*/ 4425804 w 9153681"/>
              <a:gd name="connsiteY227" fmla="*/ 9010854 h 10177283"/>
              <a:gd name="connsiteX228" fmla="*/ 4410311 w 9153681"/>
              <a:gd name="connsiteY228" fmla="*/ 9163399 h 10177283"/>
              <a:gd name="connsiteX229" fmla="*/ 4403160 w 9153681"/>
              <a:gd name="connsiteY229" fmla="*/ 9454187 h 10177283"/>
              <a:gd name="connsiteX230" fmla="*/ 4403160 w 9153681"/>
              <a:gd name="connsiteY230" fmla="*/ 9622224 h 10177283"/>
              <a:gd name="connsiteX231" fmla="*/ 4403160 w 9153681"/>
              <a:gd name="connsiteY231" fmla="*/ 9646060 h 10177283"/>
              <a:gd name="connsiteX232" fmla="*/ 4403160 w 9153681"/>
              <a:gd name="connsiteY232" fmla="*/ 9783111 h 10177283"/>
              <a:gd name="connsiteX233" fmla="*/ 4387667 w 9153681"/>
              <a:gd name="connsiteY233" fmla="*/ 9859384 h 10177283"/>
              <a:gd name="connsiteX234" fmla="*/ 4365022 w 9153681"/>
              <a:gd name="connsiteY234" fmla="*/ 9821247 h 10177283"/>
              <a:gd name="connsiteX235" fmla="*/ 4326885 w 9153681"/>
              <a:gd name="connsiteY235" fmla="*/ 9767618 h 10177283"/>
              <a:gd name="connsiteX236" fmla="*/ 4303049 w 9153681"/>
              <a:gd name="connsiteY236" fmla="*/ 9760468 h 10177283"/>
              <a:gd name="connsiteX237" fmla="*/ 4295898 w 9153681"/>
              <a:gd name="connsiteY237" fmla="*/ 9775961 h 10177283"/>
              <a:gd name="connsiteX238" fmla="*/ 4311391 w 9153681"/>
              <a:gd name="connsiteY238" fmla="*/ 9805755 h 10177283"/>
              <a:gd name="connsiteX239" fmla="*/ 4341186 w 9153681"/>
              <a:gd name="connsiteY239" fmla="*/ 9852233 h 10177283"/>
              <a:gd name="connsiteX240" fmla="*/ 4311391 w 9153681"/>
              <a:gd name="connsiteY240" fmla="*/ 9836740 h 10177283"/>
              <a:gd name="connsiteX241" fmla="*/ 4249418 w 9153681"/>
              <a:gd name="connsiteY241" fmla="*/ 9843891 h 10177283"/>
              <a:gd name="connsiteX242" fmla="*/ 4211280 w 9153681"/>
              <a:gd name="connsiteY242" fmla="*/ 9843891 h 10177283"/>
              <a:gd name="connsiteX243" fmla="*/ 4165991 w 9153681"/>
              <a:gd name="connsiteY243" fmla="*/ 9798604 h 10177283"/>
              <a:gd name="connsiteX244" fmla="*/ 4150498 w 9153681"/>
              <a:gd name="connsiteY244" fmla="*/ 9791454 h 10177283"/>
              <a:gd name="connsiteX245" fmla="*/ 4143347 w 9153681"/>
              <a:gd name="connsiteY245" fmla="*/ 9805755 h 10177283"/>
              <a:gd name="connsiteX246" fmla="*/ 4150498 w 9153681"/>
              <a:gd name="connsiteY246" fmla="*/ 9836740 h 10177283"/>
              <a:gd name="connsiteX247" fmla="*/ 4181485 w 9153681"/>
              <a:gd name="connsiteY247" fmla="*/ 9874876 h 10177283"/>
              <a:gd name="connsiteX248" fmla="*/ 4165991 w 9153681"/>
              <a:gd name="connsiteY248" fmla="*/ 9874876 h 10177283"/>
              <a:gd name="connsiteX249" fmla="*/ 4135005 w 9153681"/>
              <a:gd name="connsiteY249" fmla="*/ 9867726 h 10177283"/>
              <a:gd name="connsiteX250" fmla="*/ 4127854 w 9153681"/>
              <a:gd name="connsiteY250" fmla="*/ 9905862 h 10177283"/>
              <a:gd name="connsiteX251" fmla="*/ 4150498 w 9153681"/>
              <a:gd name="connsiteY251" fmla="*/ 10035763 h 10177283"/>
              <a:gd name="connsiteX252" fmla="*/ 4127854 w 9153681"/>
              <a:gd name="connsiteY252" fmla="*/ 10020270 h 10177283"/>
              <a:gd name="connsiteX253" fmla="*/ 4089716 w 9153681"/>
              <a:gd name="connsiteY253" fmla="*/ 9982134 h 10177283"/>
              <a:gd name="connsiteX254" fmla="*/ 4065880 w 9153681"/>
              <a:gd name="connsiteY254" fmla="*/ 9966641 h 10177283"/>
              <a:gd name="connsiteX255" fmla="*/ 3966960 w 9153681"/>
              <a:gd name="connsiteY255" fmla="*/ 9867726 h 10177283"/>
              <a:gd name="connsiteX256" fmla="*/ 3944316 w 9153681"/>
              <a:gd name="connsiteY256" fmla="*/ 9859384 h 10177283"/>
              <a:gd name="connsiteX257" fmla="*/ 3951467 w 9153681"/>
              <a:gd name="connsiteY257" fmla="*/ 9935656 h 10177283"/>
              <a:gd name="connsiteX258" fmla="*/ 3974111 w 9153681"/>
              <a:gd name="connsiteY258" fmla="*/ 9997627 h 10177283"/>
              <a:gd name="connsiteX259" fmla="*/ 3951467 w 9153681"/>
              <a:gd name="connsiteY259" fmla="*/ 10027421 h 10177283"/>
              <a:gd name="connsiteX260" fmla="*/ 3944316 w 9153681"/>
              <a:gd name="connsiteY260" fmla="*/ 10051256 h 10177283"/>
              <a:gd name="connsiteX261" fmla="*/ 3935974 w 9153681"/>
              <a:gd name="connsiteY261" fmla="*/ 10073899 h 10177283"/>
              <a:gd name="connsiteX262" fmla="*/ 3913329 w 9153681"/>
              <a:gd name="connsiteY262" fmla="*/ 10065557 h 10177283"/>
              <a:gd name="connsiteX263" fmla="*/ 3906179 w 9153681"/>
              <a:gd name="connsiteY263" fmla="*/ 10058407 h 10177283"/>
              <a:gd name="connsiteX264" fmla="*/ 3821561 w 9153681"/>
              <a:gd name="connsiteY264" fmla="*/ 10020270 h 10177283"/>
              <a:gd name="connsiteX265" fmla="*/ 3783423 w 9153681"/>
              <a:gd name="connsiteY265" fmla="*/ 10051256 h 10177283"/>
              <a:gd name="connsiteX266" fmla="*/ 3760779 w 9153681"/>
              <a:gd name="connsiteY266" fmla="*/ 10051256 h 10177283"/>
              <a:gd name="connsiteX267" fmla="*/ 3722641 w 9153681"/>
              <a:gd name="connsiteY267" fmla="*/ 10073899 h 10177283"/>
              <a:gd name="connsiteX268" fmla="*/ 3698805 w 9153681"/>
              <a:gd name="connsiteY268" fmla="*/ 10096543 h 10177283"/>
              <a:gd name="connsiteX269" fmla="*/ 3607036 w 9153681"/>
              <a:gd name="connsiteY269" fmla="*/ 10143021 h 10177283"/>
              <a:gd name="connsiteX270" fmla="*/ 3561748 w 9153681"/>
              <a:gd name="connsiteY270" fmla="*/ 10089392 h 10177283"/>
              <a:gd name="connsiteX271" fmla="*/ 3515268 w 9153681"/>
              <a:gd name="connsiteY271" fmla="*/ 10096543 h 10177283"/>
              <a:gd name="connsiteX272" fmla="*/ 3492623 w 9153681"/>
              <a:gd name="connsiteY272" fmla="*/ 10165664 h 10177283"/>
              <a:gd name="connsiteX273" fmla="*/ 3469979 w 9153681"/>
              <a:gd name="connsiteY273" fmla="*/ 10165664 h 10177283"/>
              <a:gd name="connsiteX274" fmla="*/ 3416348 w 9153681"/>
              <a:gd name="connsiteY274" fmla="*/ 10096543 h 10177283"/>
              <a:gd name="connsiteX275" fmla="*/ 3355566 w 9153681"/>
              <a:gd name="connsiteY275" fmla="*/ 10020270 h 10177283"/>
              <a:gd name="connsiteX276" fmla="*/ 3309086 w 9153681"/>
              <a:gd name="connsiteY276" fmla="*/ 9997627 h 10177283"/>
              <a:gd name="connsiteX277" fmla="*/ 3286442 w 9153681"/>
              <a:gd name="connsiteY277" fmla="*/ 9989285 h 10177283"/>
              <a:gd name="connsiteX278" fmla="*/ 3094562 w 9153681"/>
              <a:gd name="connsiteY278" fmla="*/ 9829590 h 10177283"/>
              <a:gd name="connsiteX279" fmla="*/ 3040931 w 9153681"/>
              <a:gd name="connsiteY279" fmla="*/ 9783111 h 10177283"/>
              <a:gd name="connsiteX280" fmla="*/ 2872887 w 9153681"/>
              <a:gd name="connsiteY280" fmla="*/ 9653210 h 10177283"/>
              <a:gd name="connsiteX281" fmla="*/ 2796611 w 9153681"/>
              <a:gd name="connsiteY281" fmla="*/ 9545952 h 10177283"/>
              <a:gd name="connsiteX282" fmla="*/ 2742980 w 9153681"/>
              <a:gd name="connsiteY282" fmla="*/ 9500666 h 10177283"/>
              <a:gd name="connsiteX283" fmla="*/ 2635718 w 9153681"/>
              <a:gd name="connsiteY283" fmla="*/ 9431544 h 10177283"/>
              <a:gd name="connsiteX284" fmla="*/ 2590430 w 9153681"/>
              <a:gd name="connsiteY284" fmla="*/ 9408900 h 10177283"/>
              <a:gd name="connsiteX285" fmla="*/ 2552292 w 9153681"/>
              <a:gd name="connsiteY285" fmla="*/ 9385065 h 10177283"/>
              <a:gd name="connsiteX286" fmla="*/ 2490318 w 9153681"/>
              <a:gd name="connsiteY286" fmla="*/ 9225370 h 10177283"/>
              <a:gd name="connsiteX287" fmla="*/ 2490318 w 9153681"/>
              <a:gd name="connsiteY287" fmla="*/ 9125263 h 10177283"/>
              <a:gd name="connsiteX288" fmla="*/ 2505812 w 9153681"/>
              <a:gd name="connsiteY288" fmla="*/ 8926240 h 10177283"/>
              <a:gd name="connsiteX289" fmla="*/ 2521305 w 9153681"/>
              <a:gd name="connsiteY289" fmla="*/ 9026347 h 10177283"/>
              <a:gd name="connsiteX290" fmla="*/ 2543949 w 9153681"/>
              <a:gd name="connsiteY290" fmla="*/ 9171741 h 10177283"/>
              <a:gd name="connsiteX291" fmla="*/ 2597580 w 9153681"/>
              <a:gd name="connsiteY291" fmla="*/ 9225370 h 10177283"/>
              <a:gd name="connsiteX292" fmla="*/ 2613074 w 9153681"/>
              <a:gd name="connsiteY292" fmla="*/ 9225370 h 10177283"/>
              <a:gd name="connsiteX293" fmla="*/ 2613074 w 9153681"/>
              <a:gd name="connsiteY293" fmla="*/ 9209877 h 10177283"/>
              <a:gd name="connsiteX294" fmla="*/ 2574936 w 9153681"/>
              <a:gd name="connsiteY294" fmla="*/ 9140756 h 10177283"/>
              <a:gd name="connsiteX295" fmla="*/ 2559443 w 9153681"/>
              <a:gd name="connsiteY295" fmla="*/ 9094277 h 10177283"/>
              <a:gd name="connsiteX296" fmla="*/ 2559443 w 9153681"/>
              <a:gd name="connsiteY296" fmla="*/ 8972718 h 10177283"/>
              <a:gd name="connsiteX297" fmla="*/ 2552292 w 9153681"/>
              <a:gd name="connsiteY297" fmla="*/ 8888104 h 10177283"/>
              <a:gd name="connsiteX298" fmla="*/ 2559443 w 9153681"/>
              <a:gd name="connsiteY298" fmla="*/ 8818982 h 10177283"/>
              <a:gd name="connsiteX299" fmla="*/ 2566594 w 9153681"/>
              <a:gd name="connsiteY299" fmla="*/ 8789188 h 10177283"/>
              <a:gd name="connsiteX300" fmla="*/ 2597580 w 9153681"/>
              <a:gd name="connsiteY300" fmla="*/ 8375650 h 10177283"/>
              <a:gd name="connsiteX301" fmla="*/ 2628567 w 9153681"/>
              <a:gd name="connsiteY301" fmla="*/ 8039574 h 10177283"/>
              <a:gd name="connsiteX302" fmla="*/ 2590430 w 9153681"/>
              <a:gd name="connsiteY302" fmla="*/ 8077711 h 10177283"/>
              <a:gd name="connsiteX303" fmla="*/ 2628567 w 9153681"/>
              <a:gd name="connsiteY303" fmla="*/ 7856044 h 10177283"/>
              <a:gd name="connsiteX304" fmla="*/ 2651211 w 9153681"/>
              <a:gd name="connsiteY304" fmla="*/ 7657022 h 10177283"/>
              <a:gd name="connsiteX305" fmla="*/ 2696500 w 9153681"/>
              <a:gd name="connsiteY305" fmla="*/ 7281619 h 10177283"/>
              <a:gd name="connsiteX306" fmla="*/ 2773967 w 9153681"/>
              <a:gd name="connsiteY306" fmla="*/ 6793000 h 10177283"/>
              <a:gd name="connsiteX307" fmla="*/ 2895531 w 9153681"/>
              <a:gd name="connsiteY307" fmla="*/ 6027894 h 10177283"/>
              <a:gd name="connsiteX308" fmla="*/ 3011136 w 9153681"/>
              <a:gd name="connsiteY308" fmla="*/ 5331909 h 10177283"/>
              <a:gd name="connsiteX309" fmla="*/ 3071917 w 9153681"/>
              <a:gd name="connsiteY309" fmla="*/ 4880234 h 10177283"/>
              <a:gd name="connsiteX310" fmla="*/ 3156535 w 9153681"/>
              <a:gd name="connsiteY310" fmla="*/ 4345137 h 10177283"/>
              <a:gd name="connsiteX311" fmla="*/ 3239961 w 9153681"/>
              <a:gd name="connsiteY311" fmla="*/ 3832682 h 10177283"/>
              <a:gd name="connsiteX312" fmla="*/ 3355566 w 9153681"/>
              <a:gd name="connsiteY312" fmla="*/ 3212970 h 10177283"/>
              <a:gd name="connsiteX313" fmla="*/ 3508117 w 9153681"/>
              <a:gd name="connsiteY313" fmla="*/ 2371591 h 10177283"/>
              <a:gd name="connsiteX314" fmla="*/ 3530761 w 9153681"/>
              <a:gd name="connsiteY314" fmla="*/ 2248841 h 10177283"/>
              <a:gd name="connsiteX315" fmla="*/ 3492623 w 9153681"/>
              <a:gd name="connsiteY315" fmla="*/ 2217855 h 10177283"/>
              <a:gd name="connsiteX316" fmla="*/ 3423499 w 9153681"/>
              <a:gd name="connsiteY316" fmla="*/ 2226197 h 10177283"/>
              <a:gd name="connsiteX317" fmla="*/ 3194673 w 9153681"/>
              <a:gd name="connsiteY317" fmla="*/ 2217855 h 10177283"/>
              <a:gd name="connsiteX318" fmla="*/ 2911024 w 9153681"/>
              <a:gd name="connsiteY318" fmla="*/ 2248841 h 10177283"/>
              <a:gd name="connsiteX319" fmla="*/ 2803762 w 9153681"/>
              <a:gd name="connsiteY319" fmla="*/ 2255991 h 10177283"/>
              <a:gd name="connsiteX320" fmla="*/ 2658362 w 9153681"/>
              <a:gd name="connsiteY320" fmla="*/ 2264334 h 10177283"/>
              <a:gd name="connsiteX321" fmla="*/ 2414043 w 9153681"/>
              <a:gd name="connsiteY321" fmla="*/ 2294127 h 10177283"/>
              <a:gd name="connsiteX322" fmla="*/ 2230505 w 9153681"/>
              <a:gd name="connsiteY322" fmla="*/ 2325113 h 10177283"/>
              <a:gd name="connsiteX323" fmla="*/ 2154230 w 9153681"/>
              <a:gd name="connsiteY323" fmla="*/ 2347756 h 10177283"/>
              <a:gd name="connsiteX324" fmla="*/ 2116093 w 9153681"/>
              <a:gd name="connsiteY324" fmla="*/ 2356099 h 10177283"/>
              <a:gd name="connsiteX325" fmla="*/ 1901568 w 9153681"/>
              <a:gd name="connsiteY325" fmla="*/ 2378742 h 10177283"/>
              <a:gd name="connsiteX326" fmla="*/ 1687044 w 9153681"/>
              <a:gd name="connsiteY326" fmla="*/ 2401385 h 10177283"/>
              <a:gd name="connsiteX327" fmla="*/ 1633413 w 9153681"/>
              <a:gd name="connsiteY327" fmla="*/ 2409727 h 10177283"/>
              <a:gd name="connsiteX328" fmla="*/ 1610769 w 9153681"/>
              <a:gd name="connsiteY328" fmla="*/ 2416878 h 10177283"/>
              <a:gd name="connsiteX329" fmla="*/ 1588125 w 9153681"/>
              <a:gd name="connsiteY329" fmla="*/ 2463356 h 10177283"/>
              <a:gd name="connsiteX330" fmla="*/ 1319969 w 9153681"/>
              <a:gd name="connsiteY330" fmla="*/ 2539629 h 10177283"/>
              <a:gd name="connsiteX331" fmla="*/ 1120938 w 9153681"/>
              <a:gd name="connsiteY331" fmla="*/ 2546779 h 10177283"/>
              <a:gd name="connsiteX332" fmla="*/ 1037512 w 9153681"/>
              <a:gd name="connsiteY332" fmla="*/ 2555121 h 10177283"/>
              <a:gd name="connsiteX333" fmla="*/ 921907 w 9153681"/>
              <a:gd name="connsiteY333" fmla="*/ 2593258 h 10177283"/>
              <a:gd name="connsiteX334" fmla="*/ 731219 w 9153681"/>
              <a:gd name="connsiteY334" fmla="*/ 2631394 h 10177283"/>
              <a:gd name="connsiteX335" fmla="*/ 639450 w 9153681"/>
              <a:gd name="connsiteY335" fmla="*/ 2646886 h 10177283"/>
              <a:gd name="connsiteX336" fmla="*/ 417775 w 9153681"/>
              <a:gd name="connsiteY336" fmla="*/ 2584915 h 10177283"/>
              <a:gd name="connsiteX337" fmla="*/ 287869 w 9153681"/>
              <a:gd name="connsiteY337" fmla="*/ 2539629 h 10177283"/>
              <a:gd name="connsiteX338" fmla="*/ 225895 w 9153681"/>
              <a:gd name="connsiteY338" fmla="*/ 2516985 h 10177283"/>
              <a:gd name="connsiteX339" fmla="*/ 156771 w 9153681"/>
              <a:gd name="connsiteY339" fmla="*/ 2455014 h 10177283"/>
              <a:gd name="connsiteX340" fmla="*/ 149620 w 9153681"/>
              <a:gd name="connsiteY340" fmla="*/ 2439521 h 10177283"/>
              <a:gd name="connsiteX341" fmla="*/ 156771 w 9153681"/>
              <a:gd name="connsiteY341" fmla="*/ 2255991 h 10177283"/>
              <a:gd name="connsiteX342" fmla="*/ 118633 w 9153681"/>
              <a:gd name="connsiteY342" fmla="*/ 2049818 h 10177283"/>
              <a:gd name="connsiteX343" fmla="*/ 88838 w 9153681"/>
              <a:gd name="connsiteY343" fmla="*/ 1919917 h 10177283"/>
              <a:gd name="connsiteX344" fmla="*/ 88838 w 9153681"/>
              <a:gd name="connsiteY344" fmla="*/ 1812659 h 10177283"/>
              <a:gd name="connsiteX345" fmla="*/ 73344 w 9153681"/>
              <a:gd name="connsiteY345" fmla="*/ 1720894 h 10177283"/>
              <a:gd name="connsiteX346" fmla="*/ 73344 w 9153681"/>
              <a:gd name="connsiteY346" fmla="*/ 1705401 h 10177283"/>
              <a:gd name="connsiteX347" fmla="*/ 19714 w 9153681"/>
              <a:gd name="connsiteY347" fmla="*/ 1560007 h 10177283"/>
              <a:gd name="connsiteX348" fmla="*/ 4220 w 9153681"/>
              <a:gd name="connsiteY348" fmla="*/ 1407462 h 10177283"/>
              <a:gd name="connsiteX349" fmla="*/ 12563 w 9153681"/>
              <a:gd name="connsiteY349" fmla="*/ 1192946 h 10177283"/>
              <a:gd name="connsiteX350" fmla="*/ 26864 w 9153681"/>
              <a:gd name="connsiteY350" fmla="*/ 1063045 h 10177283"/>
              <a:gd name="connsiteX351" fmla="*/ 57851 w 9153681"/>
              <a:gd name="connsiteY351" fmla="*/ 955787 h 10177283"/>
              <a:gd name="connsiteX352" fmla="*/ 65002 w 9153681"/>
              <a:gd name="connsiteY352" fmla="*/ 772257 h 10177283"/>
              <a:gd name="connsiteX353" fmla="*/ 65002 w 9153681"/>
              <a:gd name="connsiteY353" fmla="*/ 749614 h 10177283"/>
              <a:gd name="connsiteX354" fmla="*/ 73344 w 9153681"/>
              <a:gd name="connsiteY354" fmla="*/ 588727 h 10177283"/>
              <a:gd name="connsiteX355" fmla="*/ 118633 w 9153681"/>
              <a:gd name="connsiteY355" fmla="*/ 344417 h 10177283"/>
              <a:gd name="connsiteX356" fmla="*/ 156771 w 9153681"/>
              <a:gd name="connsiteY356" fmla="*/ 214516 h 10177283"/>
              <a:gd name="connsiteX357" fmla="*/ 156771 w 9153681"/>
              <a:gd name="connsiteY357" fmla="*/ 145394 h 10177283"/>
              <a:gd name="connsiteX358" fmla="*/ 156771 w 9153681"/>
              <a:gd name="connsiteY358" fmla="*/ 15493 h 10177283"/>
              <a:gd name="connsiteX359" fmla="*/ 187757 w 9153681"/>
              <a:gd name="connsiteY359" fmla="*/ 38136 h 10177283"/>
              <a:gd name="connsiteX360" fmla="*/ 225895 w 9153681"/>
              <a:gd name="connsiteY360" fmla="*/ 0 h 10177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</a:cxnLst>
            <a:rect l="l" t="t" r="r" b="b"/>
            <a:pathLst>
              <a:path w="9153681" h="10177283">
                <a:moveTo>
                  <a:pt x="2521305" y="9209877"/>
                </a:moveTo>
                <a:cubicBezTo>
                  <a:pt x="2521305" y="9239671"/>
                  <a:pt x="2521305" y="9270657"/>
                  <a:pt x="2528456" y="9308793"/>
                </a:cubicBezTo>
                <a:cubicBezTo>
                  <a:pt x="2543949" y="9370764"/>
                  <a:pt x="2582087" y="9385065"/>
                  <a:pt x="2628567" y="9400558"/>
                </a:cubicBezTo>
                <a:cubicBezTo>
                  <a:pt x="2644061" y="9416051"/>
                  <a:pt x="2666705" y="9393408"/>
                  <a:pt x="2658362" y="9377915"/>
                </a:cubicBezTo>
                <a:cubicBezTo>
                  <a:pt x="2651211" y="9355271"/>
                  <a:pt x="2635718" y="9324286"/>
                  <a:pt x="2635718" y="9301643"/>
                </a:cubicBezTo>
                <a:cubicBezTo>
                  <a:pt x="2635718" y="9286150"/>
                  <a:pt x="2628567" y="9286150"/>
                  <a:pt x="2613074" y="9278999"/>
                </a:cubicBezTo>
                <a:cubicBezTo>
                  <a:pt x="2582087" y="9255164"/>
                  <a:pt x="2552292" y="9232521"/>
                  <a:pt x="2521305" y="9209877"/>
                </a:cubicBezTo>
                <a:close/>
                <a:moveTo>
                  <a:pt x="4372173" y="8872611"/>
                </a:moveTo>
                <a:cubicBezTo>
                  <a:pt x="4365022" y="8910747"/>
                  <a:pt x="4365022" y="8941733"/>
                  <a:pt x="4372173" y="8979869"/>
                </a:cubicBezTo>
                <a:cubicBezTo>
                  <a:pt x="4394817" y="8926240"/>
                  <a:pt x="4394817" y="8910747"/>
                  <a:pt x="4372173" y="8872611"/>
                </a:cubicBezTo>
                <a:close/>
                <a:moveTo>
                  <a:pt x="225895" y="0"/>
                </a:moveTo>
                <a:cubicBezTo>
                  <a:pt x="241389" y="15493"/>
                  <a:pt x="248539" y="38136"/>
                  <a:pt x="279526" y="30986"/>
                </a:cubicBezTo>
                <a:cubicBezTo>
                  <a:pt x="287869" y="22644"/>
                  <a:pt x="295020" y="45287"/>
                  <a:pt x="302171" y="45287"/>
                </a:cubicBezTo>
                <a:cubicBezTo>
                  <a:pt x="317664" y="60780"/>
                  <a:pt x="317664" y="83423"/>
                  <a:pt x="340308" y="98916"/>
                </a:cubicBezTo>
                <a:cubicBezTo>
                  <a:pt x="371295" y="137052"/>
                  <a:pt x="417775" y="129902"/>
                  <a:pt x="455913" y="129902"/>
                </a:cubicBezTo>
                <a:cubicBezTo>
                  <a:pt x="509544" y="129902"/>
                  <a:pt x="539339" y="152545"/>
                  <a:pt x="563175" y="190681"/>
                </a:cubicBezTo>
                <a:cubicBezTo>
                  <a:pt x="601313" y="259803"/>
                  <a:pt x="646601" y="306281"/>
                  <a:pt x="724068" y="328925"/>
                </a:cubicBezTo>
                <a:cubicBezTo>
                  <a:pt x="869468" y="374211"/>
                  <a:pt x="1006525" y="420689"/>
                  <a:pt x="1144774" y="458826"/>
                </a:cubicBezTo>
                <a:cubicBezTo>
                  <a:pt x="1297325" y="496962"/>
                  <a:pt x="1449876" y="519605"/>
                  <a:pt x="1610769" y="535098"/>
                </a:cubicBezTo>
                <a:cubicBezTo>
                  <a:pt x="1832444" y="550591"/>
                  <a:pt x="2054119" y="573234"/>
                  <a:pt x="2276986" y="581576"/>
                </a:cubicBezTo>
                <a:cubicBezTo>
                  <a:pt x="2429536" y="588727"/>
                  <a:pt x="2582087" y="595878"/>
                  <a:pt x="2727487" y="604220"/>
                </a:cubicBezTo>
                <a:cubicBezTo>
                  <a:pt x="2865736" y="611370"/>
                  <a:pt x="3002793" y="626863"/>
                  <a:pt x="3132699" y="635205"/>
                </a:cubicBezTo>
                <a:cubicBezTo>
                  <a:pt x="3255455" y="642356"/>
                  <a:pt x="3378210" y="635205"/>
                  <a:pt x="3500966" y="626863"/>
                </a:cubicBezTo>
                <a:cubicBezTo>
                  <a:pt x="3630872" y="626863"/>
                  <a:pt x="3760779" y="619712"/>
                  <a:pt x="3890685" y="619712"/>
                </a:cubicBezTo>
                <a:cubicBezTo>
                  <a:pt x="3897836" y="619712"/>
                  <a:pt x="3913329" y="619712"/>
                  <a:pt x="3928823" y="611370"/>
                </a:cubicBezTo>
                <a:cubicBezTo>
                  <a:pt x="3944316" y="611370"/>
                  <a:pt x="3951467" y="595878"/>
                  <a:pt x="3951467" y="588727"/>
                </a:cubicBezTo>
                <a:cubicBezTo>
                  <a:pt x="3928823" y="557741"/>
                  <a:pt x="3959810" y="557741"/>
                  <a:pt x="3974111" y="550591"/>
                </a:cubicBezTo>
                <a:lnTo>
                  <a:pt x="3974111" y="542249"/>
                </a:lnTo>
                <a:cubicBezTo>
                  <a:pt x="4074223" y="535098"/>
                  <a:pt x="4165991" y="504112"/>
                  <a:pt x="4264911" y="519605"/>
                </a:cubicBezTo>
                <a:cubicBezTo>
                  <a:pt x="4349529" y="527948"/>
                  <a:pt x="4434147" y="535098"/>
                  <a:pt x="4510422" y="542249"/>
                </a:cubicBezTo>
                <a:cubicBezTo>
                  <a:pt x="4525916" y="542249"/>
                  <a:pt x="4533066" y="542249"/>
                  <a:pt x="4540217" y="542249"/>
                </a:cubicBezTo>
                <a:cubicBezTo>
                  <a:pt x="4609342" y="573234"/>
                  <a:pt x="4693960" y="573234"/>
                  <a:pt x="4763084" y="588727"/>
                </a:cubicBezTo>
                <a:cubicBezTo>
                  <a:pt x="4816715" y="604220"/>
                  <a:pt x="4862004" y="595878"/>
                  <a:pt x="4915635" y="588727"/>
                </a:cubicBezTo>
                <a:cubicBezTo>
                  <a:pt x="5076528" y="573234"/>
                  <a:pt x="5244572" y="557741"/>
                  <a:pt x="5412616" y="550591"/>
                </a:cubicBezTo>
                <a:cubicBezTo>
                  <a:pt x="5535372" y="542249"/>
                  <a:pt x="5665278" y="535098"/>
                  <a:pt x="5788034" y="535098"/>
                </a:cubicBezTo>
                <a:cubicBezTo>
                  <a:pt x="5925091" y="527948"/>
                  <a:pt x="6054997" y="535098"/>
                  <a:pt x="6193246" y="535098"/>
                </a:cubicBezTo>
                <a:cubicBezTo>
                  <a:pt x="6292166" y="535098"/>
                  <a:pt x="6392277" y="527948"/>
                  <a:pt x="6491197" y="519605"/>
                </a:cubicBezTo>
                <a:cubicBezTo>
                  <a:pt x="6529334" y="512455"/>
                  <a:pt x="6560321" y="512455"/>
                  <a:pt x="6598459" y="512455"/>
                </a:cubicBezTo>
                <a:cubicBezTo>
                  <a:pt x="6789147" y="504112"/>
                  <a:pt x="6981027" y="496962"/>
                  <a:pt x="7172907" y="489811"/>
                </a:cubicBezTo>
                <a:cubicBezTo>
                  <a:pt x="7370746" y="481469"/>
                  <a:pt x="7578119" y="481469"/>
                  <a:pt x="7775959" y="481469"/>
                </a:cubicBezTo>
                <a:cubicBezTo>
                  <a:pt x="7815288" y="481469"/>
                  <a:pt x="7853425" y="481469"/>
                  <a:pt x="7891563" y="465976"/>
                </a:cubicBezTo>
                <a:cubicBezTo>
                  <a:pt x="7929701" y="458826"/>
                  <a:pt x="7967839" y="458826"/>
                  <a:pt x="8005976" y="465976"/>
                </a:cubicBezTo>
                <a:cubicBezTo>
                  <a:pt x="8044114" y="474319"/>
                  <a:pt x="8075101" y="474319"/>
                  <a:pt x="8113239" y="474319"/>
                </a:cubicBezTo>
                <a:cubicBezTo>
                  <a:pt x="8128732" y="474319"/>
                  <a:pt x="8144225" y="474319"/>
                  <a:pt x="8151376" y="465976"/>
                </a:cubicBezTo>
                <a:cubicBezTo>
                  <a:pt x="8182363" y="443333"/>
                  <a:pt x="8212158" y="450483"/>
                  <a:pt x="8235994" y="474319"/>
                </a:cubicBezTo>
                <a:cubicBezTo>
                  <a:pt x="8289625" y="504112"/>
                  <a:pt x="8350407" y="512455"/>
                  <a:pt x="8395695" y="550591"/>
                </a:cubicBezTo>
                <a:cubicBezTo>
                  <a:pt x="8411189" y="566084"/>
                  <a:pt x="8435025" y="566084"/>
                  <a:pt x="8449326" y="573234"/>
                </a:cubicBezTo>
                <a:cubicBezTo>
                  <a:pt x="8464820" y="573234"/>
                  <a:pt x="8488656" y="573234"/>
                  <a:pt x="8502957" y="581576"/>
                </a:cubicBezTo>
                <a:cubicBezTo>
                  <a:pt x="8511300" y="588727"/>
                  <a:pt x="8518451" y="581576"/>
                  <a:pt x="8526794" y="581576"/>
                </a:cubicBezTo>
                <a:cubicBezTo>
                  <a:pt x="8556589" y="581576"/>
                  <a:pt x="8580425" y="581576"/>
                  <a:pt x="8594726" y="588727"/>
                </a:cubicBezTo>
                <a:cubicBezTo>
                  <a:pt x="8610220" y="581576"/>
                  <a:pt x="8594726" y="566084"/>
                  <a:pt x="8603069" y="557741"/>
                </a:cubicBezTo>
                <a:cubicBezTo>
                  <a:pt x="8618562" y="557741"/>
                  <a:pt x="8625713" y="573234"/>
                  <a:pt x="8632864" y="581576"/>
                </a:cubicBezTo>
                <a:cubicBezTo>
                  <a:pt x="8710331" y="642356"/>
                  <a:pt x="8755619" y="726970"/>
                  <a:pt x="8802100" y="803243"/>
                </a:cubicBezTo>
                <a:cubicBezTo>
                  <a:pt x="8840237" y="864022"/>
                  <a:pt x="8870032" y="933144"/>
                  <a:pt x="8916513" y="986773"/>
                </a:cubicBezTo>
                <a:cubicBezTo>
                  <a:pt x="8932006" y="1002266"/>
                  <a:pt x="8939157" y="1017758"/>
                  <a:pt x="8939157" y="1032060"/>
                </a:cubicBezTo>
                <a:cubicBezTo>
                  <a:pt x="8954650" y="1063045"/>
                  <a:pt x="8970144" y="1101181"/>
                  <a:pt x="8992788" y="1123825"/>
                </a:cubicBezTo>
                <a:cubicBezTo>
                  <a:pt x="8999939" y="1139317"/>
                  <a:pt x="8999939" y="1147660"/>
                  <a:pt x="9008281" y="1163153"/>
                </a:cubicBezTo>
                <a:cubicBezTo>
                  <a:pt x="9023775" y="1231083"/>
                  <a:pt x="9061912" y="1300204"/>
                  <a:pt x="9100050" y="1360984"/>
                </a:cubicBezTo>
                <a:cubicBezTo>
                  <a:pt x="9131037" y="1422955"/>
                  <a:pt x="9145339" y="1483734"/>
                  <a:pt x="9153681" y="1544514"/>
                </a:cubicBezTo>
                <a:cubicBezTo>
                  <a:pt x="9153681" y="1568349"/>
                  <a:pt x="9145339" y="1598143"/>
                  <a:pt x="9131037" y="1621978"/>
                </a:cubicBezTo>
                <a:cubicBezTo>
                  <a:pt x="9122694" y="1644621"/>
                  <a:pt x="9115544" y="1660114"/>
                  <a:pt x="9122694" y="1674415"/>
                </a:cubicBezTo>
                <a:cubicBezTo>
                  <a:pt x="9122694" y="1689908"/>
                  <a:pt x="9115544" y="1705401"/>
                  <a:pt x="9100050" y="1698250"/>
                </a:cubicBezTo>
                <a:cubicBezTo>
                  <a:pt x="9077406" y="1689908"/>
                  <a:pt x="9069063" y="1705401"/>
                  <a:pt x="9077406" y="1720894"/>
                </a:cubicBezTo>
                <a:cubicBezTo>
                  <a:pt x="9084557" y="1743537"/>
                  <a:pt x="9069063" y="1759030"/>
                  <a:pt x="9061912" y="1781673"/>
                </a:cubicBezTo>
                <a:cubicBezTo>
                  <a:pt x="9046419" y="1812659"/>
                  <a:pt x="9039268" y="1812659"/>
                  <a:pt x="9008281" y="1790015"/>
                </a:cubicBezTo>
                <a:cubicBezTo>
                  <a:pt x="8992788" y="1774522"/>
                  <a:pt x="8970144" y="1766180"/>
                  <a:pt x="8961801" y="1743537"/>
                </a:cubicBezTo>
                <a:cubicBezTo>
                  <a:pt x="8947500" y="1728044"/>
                  <a:pt x="8932006" y="1728044"/>
                  <a:pt x="8923663" y="1751879"/>
                </a:cubicBezTo>
                <a:cubicBezTo>
                  <a:pt x="8916513" y="1766180"/>
                  <a:pt x="8932006" y="1790015"/>
                  <a:pt x="8901019" y="1797166"/>
                </a:cubicBezTo>
                <a:cubicBezTo>
                  <a:pt x="8893868" y="1805508"/>
                  <a:pt x="8901019" y="1819809"/>
                  <a:pt x="8908170" y="1828151"/>
                </a:cubicBezTo>
                <a:cubicBezTo>
                  <a:pt x="8916513" y="1843644"/>
                  <a:pt x="8916513" y="1866288"/>
                  <a:pt x="8908170" y="1888931"/>
                </a:cubicBezTo>
                <a:cubicBezTo>
                  <a:pt x="8901019" y="1904424"/>
                  <a:pt x="8893868" y="1911574"/>
                  <a:pt x="8870032" y="1911574"/>
                </a:cubicBezTo>
                <a:cubicBezTo>
                  <a:pt x="8855731" y="1904424"/>
                  <a:pt x="8840237" y="1904424"/>
                  <a:pt x="8831895" y="1881780"/>
                </a:cubicBezTo>
                <a:cubicBezTo>
                  <a:pt x="8831895" y="1866288"/>
                  <a:pt x="8831895" y="1843644"/>
                  <a:pt x="8831895" y="1828151"/>
                </a:cubicBezTo>
                <a:cubicBezTo>
                  <a:pt x="8831895" y="1812659"/>
                  <a:pt x="8840237" y="1812659"/>
                  <a:pt x="8847388" y="1805508"/>
                </a:cubicBezTo>
                <a:cubicBezTo>
                  <a:pt x="8885526" y="1790015"/>
                  <a:pt x="8885526" y="1781673"/>
                  <a:pt x="8862882" y="1751879"/>
                </a:cubicBezTo>
                <a:cubicBezTo>
                  <a:pt x="8847388" y="1736386"/>
                  <a:pt x="8840237" y="1720894"/>
                  <a:pt x="8831895" y="1698250"/>
                </a:cubicBezTo>
                <a:cubicBezTo>
                  <a:pt x="8824744" y="1698250"/>
                  <a:pt x="8824744" y="1689908"/>
                  <a:pt x="8816401" y="1698250"/>
                </a:cubicBezTo>
                <a:cubicBezTo>
                  <a:pt x="8809251" y="1698250"/>
                  <a:pt x="8809251" y="1705401"/>
                  <a:pt x="8809251" y="1705401"/>
                </a:cubicBezTo>
                <a:cubicBezTo>
                  <a:pt x="8809251" y="1720894"/>
                  <a:pt x="8816401" y="1728044"/>
                  <a:pt x="8824744" y="1736386"/>
                </a:cubicBezTo>
                <a:cubicBezTo>
                  <a:pt x="8840237" y="1759030"/>
                  <a:pt x="8824744" y="1774522"/>
                  <a:pt x="8809251" y="1790015"/>
                </a:cubicBezTo>
                <a:cubicBezTo>
                  <a:pt x="8802100" y="1790015"/>
                  <a:pt x="8802100" y="1797166"/>
                  <a:pt x="8793757" y="1790015"/>
                </a:cubicBezTo>
                <a:cubicBezTo>
                  <a:pt x="8763962" y="1759030"/>
                  <a:pt x="8763962" y="1781673"/>
                  <a:pt x="8755619" y="1805508"/>
                </a:cubicBezTo>
                <a:cubicBezTo>
                  <a:pt x="8748469" y="1828151"/>
                  <a:pt x="8740126" y="1857945"/>
                  <a:pt x="8732975" y="1881780"/>
                </a:cubicBezTo>
                <a:cubicBezTo>
                  <a:pt x="8717482" y="1919917"/>
                  <a:pt x="8701988" y="1942560"/>
                  <a:pt x="8663851" y="1949710"/>
                </a:cubicBezTo>
                <a:cubicBezTo>
                  <a:pt x="8663851" y="1911574"/>
                  <a:pt x="8648357" y="1888931"/>
                  <a:pt x="8618562" y="1866288"/>
                </a:cubicBezTo>
                <a:lnTo>
                  <a:pt x="8610220" y="1857945"/>
                </a:lnTo>
                <a:cubicBezTo>
                  <a:pt x="8594726" y="1843644"/>
                  <a:pt x="8594726" y="1805508"/>
                  <a:pt x="8556589" y="1812659"/>
                </a:cubicBezTo>
                <a:cubicBezTo>
                  <a:pt x="8533944" y="1812659"/>
                  <a:pt x="8511300" y="1790015"/>
                  <a:pt x="8488656" y="1797166"/>
                </a:cubicBezTo>
                <a:cubicBezTo>
                  <a:pt x="8457669" y="1805508"/>
                  <a:pt x="8457669" y="1774522"/>
                  <a:pt x="8449326" y="1766180"/>
                </a:cubicBezTo>
                <a:cubicBezTo>
                  <a:pt x="8457669" y="1751879"/>
                  <a:pt x="8464820" y="1751879"/>
                  <a:pt x="8464820" y="1751879"/>
                </a:cubicBezTo>
                <a:cubicBezTo>
                  <a:pt x="8511300" y="1781673"/>
                  <a:pt x="8549438" y="1759030"/>
                  <a:pt x="8594726" y="1766180"/>
                </a:cubicBezTo>
                <a:cubicBezTo>
                  <a:pt x="8594726" y="1751879"/>
                  <a:pt x="8564931" y="1759030"/>
                  <a:pt x="8572082" y="1736386"/>
                </a:cubicBezTo>
                <a:lnTo>
                  <a:pt x="8564931" y="1728044"/>
                </a:lnTo>
                <a:cubicBezTo>
                  <a:pt x="8518451" y="1728044"/>
                  <a:pt x="8502957" y="1689908"/>
                  <a:pt x="8473162" y="1667265"/>
                </a:cubicBezTo>
                <a:cubicBezTo>
                  <a:pt x="8464820" y="1667265"/>
                  <a:pt x="8457669" y="1660114"/>
                  <a:pt x="8449326" y="1667265"/>
                </a:cubicBezTo>
                <a:cubicBezTo>
                  <a:pt x="8411189" y="1682757"/>
                  <a:pt x="8381393" y="1674415"/>
                  <a:pt x="8350407" y="1636279"/>
                </a:cubicBezTo>
                <a:cubicBezTo>
                  <a:pt x="8350407" y="1629128"/>
                  <a:pt x="8343256" y="1629128"/>
                  <a:pt x="8334913" y="1629128"/>
                </a:cubicBezTo>
                <a:cubicBezTo>
                  <a:pt x="8334913" y="1629128"/>
                  <a:pt x="8334913" y="1629128"/>
                  <a:pt x="8327763" y="1629128"/>
                </a:cubicBezTo>
                <a:cubicBezTo>
                  <a:pt x="8296776" y="1660114"/>
                  <a:pt x="8327763" y="1689908"/>
                  <a:pt x="8327763" y="1728044"/>
                </a:cubicBezTo>
                <a:cubicBezTo>
                  <a:pt x="8289625" y="1705401"/>
                  <a:pt x="8289625" y="1651772"/>
                  <a:pt x="8243145" y="1636279"/>
                </a:cubicBezTo>
                <a:cubicBezTo>
                  <a:pt x="8243145" y="1667265"/>
                  <a:pt x="8227651" y="1698250"/>
                  <a:pt x="8235994" y="1720894"/>
                </a:cubicBezTo>
                <a:cubicBezTo>
                  <a:pt x="8220501" y="1728044"/>
                  <a:pt x="8212158" y="1713743"/>
                  <a:pt x="8212158" y="1705401"/>
                </a:cubicBezTo>
                <a:cubicBezTo>
                  <a:pt x="8189513" y="1682757"/>
                  <a:pt x="8166869" y="1651772"/>
                  <a:pt x="8144225" y="1621978"/>
                </a:cubicBezTo>
                <a:cubicBezTo>
                  <a:pt x="8135883" y="1606485"/>
                  <a:pt x="8135883" y="1598143"/>
                  <a:pt x="8120389" y="1606485"/>
                </a:cubicBezTo>
                <a:cubicBezTo>
                  <a:pt x="8104895" y="1613636"/>
                  <a:pt x="8097745" y="1621978"/>
                  <a:pt x="8097745" y="1636279"/>
                </a:cubicBezTo>
                <a:cubicBezTo>
                  <a:pt x="8104895" y="1651772"/>
                  <a:pt x="8104895" y="1667265"/>
                  <a:pt x="8120389" y="1682757"/>
                </a:cubicBezTo>
                <a:cubicBezTo>
                  <a:pt x="8144225" y="1720894"/>
                  <a:pt x="8166869" y="1759030"/>
                  <a:pt x="8197857" y="1797166"/>
                </a:cubicBezTo>
                <a:cubicBezTo>
                  <a:pt x="8205007" y="1805508"/>
                  <a:pt x="8212158" y="1812659"/>
                  <a:pt x="8197857" y="1819809"/>
                </a:cubicBezTo>
                <a:cubicBezTo>
                  <a:pt x="8182363" y="1828151"/>
                  <a:pt x="8174020" y="1819809"/>
                  <a:pt x="8166869" y="1805508"/>
                </a:cubicBezTo>
                <a:cubicBezTo>
                  <a:pt x="8144225" y="1759030"/>
                  <a:pt x="8104895" y="1713743"/>
                  <a:pt x="8066758" y="1674415"/>
                </a:cubicBezTo>
                <a:cubicBezTo>
                  <a:pt x="8052457" y="1660114"/>
                  <a:pt x="8044114" y="1644621"/>
                  <a:pt x="8028621" y="1636279"/>
                </a:cubicBezTo>
                <a:cubicBezTo>
                  <a:pt x="8005976" y="1621978"/>
                  <a:pt x="7983332" y="1629128"/>
                  <a:pt x="7974989" y="1651772"/>
                </a:cubicBezTo>
                <a:cubicBezTo>
                  <a:pt x="7967839" y="1660114"/>
                  <a:pt x="7974989" y="1667265"/>
                  <a:pt x="7983332" y="1674415"/>
                </a:cubicBezTo>
                <a:cubicBezTo>
                  <a:pt x="8005976" y="1698250"/>
                  <a:pt x="8028621" y="1728044"/>
                  <a:pt x="8059607" y="1751879"/>
                </a:cubicBezTo>
                <a:cubicBezTo>
                  <a:pt x="8075101" y="1759030"/>
                  <a:pt x="8075101" y="1774522"/>
                  <a:pt x="8066758" y="1797166"/>
                </a:cubicBezTo>
                <a:cubicBezTo>
                  <a:pt x="8066758" y="1812659"/>
                  <a:pt x="8059607" y="1812659"/>
                  <a:pt x="8044114" y="1805508"/>
                </a:cubicBezTo>
                <a:cubicBezTo>
                  <a:pt x="8028621" y="1805508"/>
                  <a:pt x="8013127" y="1790015"/>
                  <a:pt x="7998825" y="1774522"/>
                </a:cubicBezTo>
                <a:cubicBezTo>
                  <a:pt x="7983332" y="1805508"/>
                  <a:pt x="8021469" y="1805508"/>
                  <a:pt x="8013127" y="1828151"/>
                </a:cubicBezTo>
                <a:cubicBezTo>
                  <a:pt x="7990483" y="1828151"/>
                  <a:pt x="7974989" y="1819809"/>
                  <a:pt x="7967839" y="1797166"/>
                </a:cubicBezTo>
                <a:cubicBezTo>
                  <a:pt x="7967839" y="1781673"/>
                  <a:pt x="7959496" y="1759030"/>
                  <a:pt x="7936851" y="1751879"/>
                </a:cubicBezTo>
                <a:cubicBezTo>
                  <a:pt x="7929701" y="1759030"/>
                  <a:pt x="7929701" y="1766180"/>
                  <a:pt x="7936851" y="1766180"/>
                </a:cubicBezTo>
                <a:cubicBezTo>
                  <a:pt x="7945195" y="1781673"/>
                  <a:pt x="7945195" y="1805508"/>
                  <a:pt x="7936851" y="1812659"/>
                </a:cubicBezTo>
                <a:cubicBezTo>
                  <a:pt x="7921359" y="1819809"/>
                  <a:pt x="7898714" y="1828151"/>
                  <a:pt x="7883221" y="1819809"/>
                </a:cubicBezTo>
                <a:cubicBezTo>
                  <a:pt x="7867727" y="1812659"/>
                  <a:pt x="7837932" y="1812659"/>
                  <a:pt x="7837932" y="1774522"/>
                </a:cubicBezTo>
                <a:cubicBezTo>
                  <a:pt x="7845083" y="1759030"/>
                  <a:pt x="7806945" y="1751879"/>
                  <a:pt x="7815288" y="1728044"/>
                </a:cubicBezTo>
                <a:cubicBezTo>
                  <a:pt x="7815288" y="1720894"/>
                  <a:pt x="7806945" y="1720894"/>
                  <a:pt x="7799795" y="1720894"/>
                </a:cubicBezTo>
                <a:cubicBezTo>
                  <a:pt x="7761657" y="1736386"/>
                  <a:pt x="7761657" y="1698250"/>
                  <a:pt x="7753314" y="1674415"/>
                </a:cubicBezTo>
                <a:cubicBezTo>
                  <a:pt x="7723519" y="1689908"/>
                  <a:pt x="7699683" y="1705401"/>
                  <a:pt x="7684189" y="1720894"/>
                </a:cubicBezTo>
                <a:cubicBezTo>
                  <a:pt x="7661545" y="1759030"/>
                  <a:pt x="7631751" y="1743537"/>
                  <a:pt x="7600763" y="1743537"/>
                </a:cubicBezTo>
                <a:cubicBezTo>
                  <a:pt x="7578119" y="1743537"/>
                  <a:pt x="7592421" y="1736386"/>
                  <a:pt x="7592421" y="1728044"/>
                </a:cubicBezTo>
                <a:cubicBezTo>
                  <a:pt x="7585270" y="1713743"/>
                  <a:pt x="7578119" y="1689908"/>
                  <a:pt x="7562626" y="1713743"/>
                </a:cubicBezTo>
                <a:cubicBezTo>
                  <a:pt x="7554283" y="1720894"/>
                  <a:pt x="7547133" y="1720894"/>
                  <a:pt x="7547133" y="1720894"/>
                </a:cubicBezTo>
                <a:cubicBezTo>
                  <a:pt x="7486351" y="1705401"/>
                  <a:pt x="7432719" y="1728044"/>
                  <a:pt x="7379089" y="1743537"/>
                </a:cubicBezTo>
                <a:cubicBezTo>
                  <a:pt x="7302813" y="1766180"/>
                  <a:pt x="7225346" y="1781673"/>
                  <a:pt x="7149071" y="1797166"/>
                </a:cubicBezTo>
                <a:cubicBezTo>
                  <a:pt x="7103783" y="1805508"/>
                  <a:pt x="7057302" y="1819809"/>
                  <a:pt x="7012013" y="1850795"/>
                </a:cubicBezTo>
                <a:cubicBezTo>
                  <a:pt x="6988177" y="1866288"/>
                  <a:pt x="6958383" y="1873438"/>
                  <a:pt x="6934547" y="1866288"/>
                </a:cubicBezTo>
                <a:cubicBezTo>
                  <a:pt x="6911903" y="1857945"/>
                  <a:pt x="6896409" y="1873438"/>
                  <a:pt x="6880915" y="1881780"/>
                </a:cubicBezTo>
                <a:cubicBezTo>
                  <a:pt x="6828476" y="1897273"/>
                  <a:pt x="6774845" y="1911574"/>
                  <a:pt x="6712871" y="1911574"/>
                </a:cubicBezTo>
                <a:cubicBezTo>
                  <a:pt x="6705721" y="1911574"/>
                  <a:pt x="6697378" y="1919917"/>
                  <a:pt x="6697378" y="1935409"/>
                </a:cubicBezTo>
                <a:cubicBezTo>
                  <a:pt x="6735515" y="1949710"/>
                  <a:pt x="6774845" y="1965203"/>
                  <a:pt x="6828476" y="1935409"/>
                </a:cubicBezTo>
                <a:cubicBezTo>
                  <a:pt x="6812983" y="1965203"/>
                  <a:pt x="6804640" y="1965203"/>
                  <a:pt x="6789147" y="1973545"/>
                </a:cubicBezTo>
                <a:cubicBezTo>
                  <a:pt x="6697378" y="1980696"/>
                  <a:pt x="6605609" y="1996189"/>
                  <a:pt x="6522183" y="2011681"/>
                </a:cubicBezTo>
                <a:cubicBezTo>
                  <a:pt x="6506689" y="2011681"/>
                  <a:pt x="6499539" y="2011681"/>
                  <a:pt x="6491197" y="2011681"/>
                </a:cubicBezTo>
                <a:cubicBezTo>
                  <a:pt x="6422072" y="2034325"/>
                  <a:pt x="6354139" y="2056968"/>
                  <a:pt x="6276672" y="2072461"/>
                </a:cubicBezTo>
                <a:cubicBezTo>
                  <a:pt x="6269521" y="2072461"/>
                  <a:pt x="6254028" y="2080803"/>
                  <a:pt x="6262371" y="2087954"/>
                </a:cubicBezTo>
                <a:cubicBezTo>
                  <a:pt x="6262371" y="2103447"/>
                  <a:pt x="6276672" y="2103447"/>
                  <a:pt x="6285015" y="2095104"/>
                </a:cubicBezTo>
                <a:cubicBezTo>
                  <a:pt x="6316002" y="2095104"/>
                  <a:pt x="6345797" y="2103447"/>
                  <a:pt x="6376784" y="2087954"/>
                </a:cubicBezTo>
                <a:cubicBezTo>
                  <a:pt x="6376784" y="2103447"/>
                  <a:pt x="6368441" y="2110597"/>
                  <a:pt x="6361290" y="2110597"/>
                </a:cubicBezTo>
                <a:cubicBezTo>
                  <a:pt x="6224233" y="2141583"/>
                  <a:pt x="6085984" y="2164226"/>
                  <a:pt x="5940584" y="2188061"/>
                </a:cubicBezTo>
                <a:cubicBezTo>
                  <a:pt x="5925091" y="2188061"/>
                  <a:pt x="5895296" y="2179719"/>
                  <a:pt x="5902447" y="2217855"/>
                </a:cubicBezTo>
                <a:cubicBezTo>
                  <a:pt x="5902447" y="2226197"/>
                  <a:pt x="5886953" y="2226197"/>
                  <a:pt x="5879802" y="2226197"/>
                </a:cubicBezTo>
                <a:cubicBezTo>
                  <a:pt x="5871460" y="2226197"/>
                  <a:pt x="5855966" y="2233348"/>
                  <a:pt x="5841665" y="2233348"/>
                </a:cubicBezTo>
                <a:cubicBezTo>
                  <a:pt x="5826171" y="2233348"/>
                  <a:pt x="5810678" y="2248841"/>
                  <a:pt x="5810678" y="2264334"/>
                </a:cubicBezTo>
                <a:cubicBezTo>
                  <a:pt x="5817829" y="2294127"/>
                  <a:pt x="5795184" y="2325113"/>
                  <a:pt x="5772540" y="2347756"/>
                </a:cubicBezTo>
                <a:cubicBezTo>
                  <a:pt x="5764198" y="2356099"/>
                  <a:pt x="5772540" y="2378742"/>
                  <a:pt x="5764198" y="2394235"/>
                </a:cubicBezTo>
                <a:cubicBezTo>
                  <a:pt x="5726060" y="2501492"/>
                  <a:pt x="5687922" y="2608750"/>
                  <a:pt x="5658127" y="2714816"/>
                </a:cubicBezTo>
                <a:cubicBezTo>
                  <a:pt x="5642634" y="2768445"/>
                  <a:pt x="5627140" y="2822074"/>
                  <a:pt x="5618798" y="2875703"/>
                </a:cubicBezTo>
                <a:cubicBezTo>
                  <a:pt x="5618798" y="2898347"/>
                  <a:pt x="5611647" y="2929332"/>
                  <a:pt x="5589003" y="2944825"/>
                </a:cubicBezTo>
                <a:cubicBezTo>
                  <a:pt x="5550865" y="2990112"/>
                  <a:pt x="5542522" y="3043741"/>
                  <a:pt x="5527029" y="3097370"/>
                </a:cubicBezTo>
                <a:cubicBezTo>
                  <a:pt x="5512727" y="3166491"/>
                  <a:pt x="5488891" y="3227271"/>
                  <a:pt x="5459096" y="3289242"/>
                </a:cubicBezTo>
                <a:cubicBezTo>
                  <a:pt x="5450754" y="3319036"/>
                  <a:pt x="5443603" y="3350022"/>
                  <a:pt x="5435260" y="3381007"/>
                </a:cubicBezTo>
                <a:cubicBezTo>
                  <a:pt x="5435260" y="3396500"/>
                  <a:pt x="5428109" y="3410801"/>
                  <a:pt x="5405465" y="3426294"/>
                </a:cubicBezTo>
                <a:cubicBezTo>
                  <a:pt x="5351834" y="3450129"/>
                  <a:pt x="5336341" y="3510908"/>
                  <a:pt x="5327998" y="3564537"/>
                </a:cubicBezTo>
                <a:cubicBezTo>
                  <a:pt x="5327998" y="3580030"/>
                  <a:pt x="5320847" y="3595523"/>
                  <a:pt x="5313696" y="3602673"/>
                </a:cubicBezTo>
                <a:cubicBezTo>
                  <a:pt x="5305354" y="3618166"/>
                  <a:pt x="5298203" y="3633659"/>
                  <a:pt x="5298203" y="3647960"/>
                </a:cubicBezTo>
                <a:cubicBezTo>
                  <a:pt x="5267216" y="3763560"/>
                  <a:pt x="5221928" y="3877969"/>
                  <a:pt x="5206434" y="4000719"/>
                </a:cubicBezTo>
                <a:cubicBezTo>
                  <a:pt x="5190941" y="4084142"/>
                  <a:pt x="5168297" y="4168757"/>
                  <a:pt x="5144461" y="4253371"/>
                </a:cubicBezTo>
                <a:cubicBezTo>
                  <a:pt x="5130159" y="4298658"/>
                  <a:pt x="5114666" y="4352287"/>
                  <a:pt x="5092021" y="4397574"/>
                </a:cubicBezTo>
                <a:cubicBezTo>
                  <a:pt x="5076528" y="4428559"/>
                  <a:pt x="5076528" y="4459545"/>
                  <a:pt x="5068185" y="4489339"/>
                </a:cubicBezTo>
                <a:cubicBezTo>
                  <a:pt x="5068185" y="4513174"/>
                  <a:pt x="5083679" y="4504832"/>
                  <a:pt x="5092021" y="4497681"/>
                </a:cubicBezTo>
                <a:cubicBezTo>
                  <a:pt x="5092021" y="4535817"/>
                  <a:pt x="5076528" y="4566803"/>
                  <a:pt x="5076528" y="4604939"/>
                </a:cubicBezTo>
                <a:cubicBezTo>
                  <a:pt x="5068185" y="4672869"/>
                  <a:pt x="5038390" y="4741991"/>
                  <a:pt x="5022897" y="4811112"/>
                </a:cubicBezTo>
                <a:cubicBezTo>
                  <a:pt x="5014554" y="4864741"/>
                  <a:pt x="5007403" y="4925521"/>
                  <a:pt x="4984759" y="4971999"/>
                </a:cubicBezTo>
                <a:cubicBezTo>
                  <a:pt x="4976417" y="4994643"/>
                  <a:pt x="4960923" y="5017286"/>
                  <a:pt x="4984759" y="5041121"/>
                </a:cubicBezTo>
                <a:cubicBezTo>
                  <a:pt x="4984759" y="5041121"/>
                  <a:pt x="4984759" y="5048272"/>
                  <a:pt x="4976417" y="5048272"/>
                </a:cubicBezTo>
                <a:cubicBezTo>
                  <a:pt x="4922786" y="5094750"/>
                  <a:pt x="4922786" y="5171022"/>
                  <a:pt x="4915635" y="5231802"/>
                </a:cubicBezTo>
                <a:cubicBezTo>
                  <a:pt x="4900141" y="5285431"/>
                  <a:pt x="4900141" y="5331909"/>
                  <a:pt x="4884648" y="5385538"/>
                </a:cubicBezTo>
                <a:cubicBezTo>
                  <a:pt x="4862004" y="5499946"/>
                  <a:pt x="4831017" y="5607204"/>
                  <a:pt x="4823866" y="5721613"/>
                </a:cubicBezTo>
                <a:cubicBezTo>
                  <a:pt x="4808373" y="5813378"/>
                  <a:pt x="4792879" y="5896801"/>
                  <a:pt x="4792879" y="5988566"/>
                </a:cubicBezTo>
                <a:cubicBezTo>
                  <a:pt x="4785728" y="6027894"/>
                  <a:pt x="4777386" y="6057688"/>
                  <a:pt x="4770235" y="6095824"/>
                </a:cubicBezTo>
                <a:cubicBezTo>
                  <a:pt x="4754741" y="6133960"/>
                  <a:pt x="4747591" y="6172096"/>
                  <a:pt x="4747591" y="6211424"/>
                </a:cubicBezTo>
                <a:cubicBezTo>
                  <a:pt x="4747591" y="6249560"/>
                  <a:pt x="4739248" y="6287696"/>
                  <a:pt x="4716604" y="6310339"/>
                </a:cubicBezTo>
                <a:cubicBezTo>
                  <a:pt x="4701110" y="6325832"/>
                  <a:pt x="4693960" y="6348476"/>
                  <a:pt x="4716604" y="6363968"/>
                </a:cubicBezTo>
                <a:cubicBezTo>
                  <a:pt x="4724946" y="6371119"/>
                  <a:pt x="4724946" y="6379461"/>
                  <a:pt x="4716604" y="6386612"/>
                </a:cubicBezTo>
                <a:cubicBezTo>
                  <a:pt x="4701110" y="6433090"/>
                  <a:pt x="4693960" y="6478377"/>
                  <a:pt x="4693960" y="6532006"/>
                </a:cubicBezTo>
                <a:cubicBezTo>
                  <a:pt x="4701110" y="6593977"/>
                  <a:pt x="4685617" y="6661906"/>
                  <a:pt x="4678466" y="6723878"/>
                </a:cubicBezTo>
                <a:cubicBezTo>
                  <a:pt x="4662973" y="6793000"/>
                  <a:pt x="4647479" y="6853779"/>
                  <a:pt x="4609342" y="6914558"/>
                </a:cubicBezTo>
                <a:cubicBezTo>
                  <a:pt x="4602191" y="6937202"/>
                  <a:pt x="4586697" y="6952695"/>
                  <a:pt x="4579547" y="6976530"/>
                </a:cubicBezTo>
                <a:cubicBezTo>
                  <a:pt x="4564053" y="7021816"/>
                  <a:pt x="4555711" y="7059952"/>
                  <a:pt x="4548560" y="7098089"/>
                </a:cubicBezTo>
                <a:cubicBezTo>
                  <a:pt x="4540217" y="7151718"/>
                  <a:pt x="4533066" y="7198196"/>
                  <a:pt x="4510422" y="7243483"/>
                </a:cubicBezTo>
                <a:cubicBezTo>
                  <a:pt x="4494929" y="7266126"/>
                  <a:pt x="4479435" y="7304262"/>
                  <a:pt x="4487778" y="7328098"/>
                </a:cubicBezTo>
                <a:cubicBezTo>
                  <a:pt x="4502080" y="7366234"/>
                  <a:pt x="4487778" y="7404370"/>
                  <a:pt x="4487778" y="7435356"/>
                </a:cubicBezTo>
                <a:cubicBezTo>
                  <a:pt x="4487778" y="7480642"/>
                  <a:pt x="4472285" y="7518778"/>
                  <a:pt x="4463942" y="7556914"/>
                </a:cubicBezTo>
                <a:cubicBezTo>
                  <a:pt x="4463942" y="7587900"/>
                  <a:pt x="4448448" y="7618886"/>
                  <a:pt x="4441298" y="7648680"/>
                </a:cubicBezTo>
                <a:cubicBezTo>
                  <a:pt x="4425804" y="7710650"/>
                  <a:pt x="4410311" y="7764280"/>
                  <a:pt x="4410311" y="7825059"/>
                </a:cubicBezTo>
                <a:cubicBezTo>
                  <a:pt x="4410311" y="7847702"/>
                  <a:pt x="4403160" y="7871538"/>
                  <a:pt x="4394817" y="7901331"/>
                </a:cubicBezTo>
                <a:cubicBezTo>
                  <a:pt x="4425804" y="7878688"/>
                  <a:pt x="4418653" y="7847702"/>
                  <a:pt x="4441298" y="7825059"/>
                </a:cubicBezTo>
                <a:cubicBezTo>
                  <a:pt x="4456791" y="7871538"/>
                  <a:pt x="4441298" y="7909674"/>
                  <a:pt x="4425804" y="7947810"/>
                </a:cubicBezTo>
                <a:cubicBezTo>
                  <a:pt x="4418653" y="7985946"/>
                  <a:pt x="4410311" y="8031232"/>
                  <a:pt x="4418653" y="8077711"/>
                </a:cubicBezTo>
                <a:cubicBezTo>
                  <a:pt x="4456791" y="7993096"/>
                  <a:pt x="4441298" y="7894180"/>
                  <a:pt x="4494929" y="7817908"/>
                </a:cubicBezTo>
                <a:cubicBezTo>
                  <a:pt x="4510422" y="7817908"/>
                  <a:pt x="4502080" y="7832210"/>
                  <a:pt x="4502080" y="7840552"/>
                </a:cubicBezTo>
                <a:cubicBezTo>
                  <a:pt x="4502080" y="7856044"/>
                  <a:pt x="4494929" y="7871538"/>
                  <a:pt x="4494929" y="7885838"/>
                </a:cubicBezTo>
                <a:cubicBezTo>
                  <a:pt x="4487778" y="7916824"/>
                  <a:pt x="4479435" y="7954960"/>
                  <a:pt x="4463942" y="7993096"/>
                </a:cubicBezTo>
                <a:cubicBezTo>
                  <a:pt x="4448448" y="8015740"/>
                  <a:pt x="4456791" y="8055068"/>
                  <a:pt x="4441298" y="8084862"/>
                </a:cubicBezTo>
                <a:cubicBezTo>
                  <a:pt x="4441298" y="8093204"/>
                  <a:pt x="4441298" y="8093204"/>
                  <a:pt x="4441298" y="8100354"/>
                </a:cubicBezTo>
                <a:cubicBezTo>
                  <a:pt x="4394817" y="8153983"/>
                  <a:pt x="4403160" y="8214762"/>
                  <a:pt x="4387667" y="8276734"/>
                </a:cubicBezTo>
                <a:cubicBezTo>
                  <a:pt x="4387667" y="8292226"/>
                  <a:pt x="4387667" y="8299377"/>
                  <a:pt x="4387667" y="8314870"/>
                </a:cubicBezTo>
                <a:cubicBezTo>
                  <a:pt x="4394817" y="8330363"/>
                  <a:pt x="4394817" y="8353006"/>
                  <a:pt x="4387667" y="8368499"/>
                </a:cubicBezTo>
                <a:cubicBezTo>
                  <a:pt x="4372173" y="8406635"/>
                  <a:pt x="4380516" y="8451922"/>
                  <a:pt x="4372173" y="8490058"/>
                </a:cubicBezTo>
                <a:cubicBezTo>
                  <a:pt x="4394817" y="8482907"/>
                  <a:pt x="4380516" y="8444771"/>
                  <a:pt x="4403160" y="8451922"/>
                </a:cubicBezTo>
                <a:cubicBezTo>
                  <a:pt x="4425804" y="8451922"/>
                  <a:pt x="4410311" y="8482907"/>
                  <a:pt x="4410311" y="8505551"/>
                </a:cubicBezTo>
                <a:cubicBezTo>
                  <a:pt x="4403160" y="8552029"/>
                  <a:pt x="4403160" y="8605658"/>
                  <a:pt x="4394817" y="8659287"/>
                </a:cubicBezTo>
                <a:cubicBezTo>
                  <a:pt x="4387667" y="8666437"/>
                  <a:pt x="4387667" y="8673588"/>
                  <a:pt x="4387667" y="8681930"/>
                </a:cubicBezTo>
                <a:cubicBezTo>
                  <a:pt x="4372173" y="8704574"/>
                  <a:pt x="4349529" y="8720066"/>
                  <a:pt x="4387667" y="8735559"/>
                </a:cubicBezTo>
                <a:cubicBezTo>
                  <a:pt x="4394817" y="8735559"/>
                  <a:pt x="4380516" y="8751052"/>
                  <a:pt x="4380516" y="8765353"/>
                </a:cubicBezTo>
                <a:cubicBezTo>
                  <a:pt x="4372173" y="8780846"/>
                  <a:pt x="4380516" y="8803489"/>
                  <a:pt x="4356680" y="8827324"/>
                </a:cubicBezTo>
                <a:cubicBezTo>
                  <a:pt x="4387667" y="8818982"/>
                  <a:pt x="4394817" y="8803489"/>
                  <a:pt x="4394817" y="8789188"/>
                </a:cubicBezTo>
                <a:cubicBezTo>
                  <a:pt x="4387667" y="8727217"/>
                  <a:pt x="4410311" y="8673588"/>
                  <a:pt x="4418653" y="8619959"/>
                </a:cubicBezTo>
                <a:lnTo>
                  <a:pt x="4425804" y="8612809"/>
                </a:lnTo>
                <a:cubicBezTo>
                  <a:pt x="4425804" y="8528194"/>
                  <a:pt x="4472285" y="8444771"/>
                  <a:pt x="4463942" y="8360156"/>
                </a:cubicBezTo>
                <a:cubicBezTo>
                  <a:pt x="4463942" y="8353006"/>
                  <a:pt x="4463942" y="8353006"/>
                  <a:pt x="4463942" y="8344664"/>
                </a:cubicBezTo>
                <a:cubicBezTo>
                  <a:pt x="4463942" y="8337514"/>
                  <a:pt x="4472285" y="8330363"/>
                  <a:pt x="4479435" y="8330363"/>
                </a:cubicBezTo>
                <a:cubicBezTo>
                  <a:pt x="4487778" y="8330363"/>
                  <a:pt x="4494929" y="8337514"/>
                  <a:pt x="4487778" y="8344664"/>
                </a:cubicBezTo>
                <a:cubicBezTo>
                  <a:pt x="4472285" y="8383992"/>
                  <a:pt x="4494929" y="8413786"/>
                  <a:pt x="4487778" y="8451922"/>
                </a:cubicBezTo>
                <a:cubicBezTo>
                  <a:pt x="4479435" y="8528194"/>
                  <a:pt x="4479435" y="8605658"/>
                  <a:pt x="4456791" y="8681930"/>
                </a:cubicBezTo>
                <a:cubicBezTo>
                  <a:pt x="4441298" y="8742710"/>
                  <a:pt x="4441298" y="8803489"/>
                  <a:pt x="4434147" y="8865460"/>
                </a:cubicBezTo>
                <a:cubicBezTo>
                  <a:pt x="4425804" y="8903597"/>
                  <a:pt x="4425804" y="8948883"/>
                  <a:pt x="4425804" y="8988211"/>
                </a:cubicBezTo>
                <a:cubicBezTo>
                  <a:pt x="4425804" y="8995362"/>
                  <a:pt x="4425804" y="9002512"/>
                  <a:pt x="4425804" y="9010854"/>
                </a:cubicBezTo>
                <a:cubicBezTo>
                  <a:pt x="4394817" y="9064483"/>
                  <a:pt x="4410311" y="9118112"/>
                  <a:pt x="4410311" y="9163399"/>
                </a:cubicBezTo>
                <a:cubicBezTo>
                  <a:pt x="4403160" y="9263506"/>
                  <a:pt x="4403160" y="9362422"/>
                  <a:pt x="4403160" y="9454187"/>
                </a:cubicBezTo>
                <a:cubicBezTo>
                  <a:pt x="4403160" y="9516158"/>
                  <a:pt x="4394817" y="9568596"/>
                  <a:pt x="4403160" y="9622224"/>
                </a:cubicBezTo>
                <a:cubicBezTo>
                  <a:pt x="4403160" y="9630567"/>
                  <a:pt x="4410311" y="9637717"/>
                  <a:pt x="4403160" y="9646060"/>
                </a:cubicBezTo>
                <a:cubicBezTo>
                  <a:pt x="4372173" y="9691346"/>
                  <a:pt x="4394817" y="9737825"/>
                  <a:pt x="4403160" y="9783111"/>
                </a:cubicBezTo>
                <a:cubicBezTo>
                  <a:pt x="4410311" y="9814097"/>
                  <a:pt x="4425804" y="9843891"/>
                  <a:pt x="4387667" y="9859384"/>
                </a:cubicBezTo>
                <a:cubicBezTo>
                  <a:pt x="4372173" y="9852233"/>
                  <a:pt x="4372173" y="9829590"/>
                  <a:pt x="4365022" y="9821247"/>
                </a:cubicBezTo>
                <a:cubicBezTo>
                  <a:pt x="4356680" y="9798604"/>
                  <a:pt x="4341186" y="9783111"/>
                  <a:pt x="4326885" y="9767618"/>
                </a:cubicBezTo>
                <a:cubicBezTo>
                  <a:pt x="4326885" y="9760468"/>
                  <a:pt x="4318542" y="9752126"/>
                  <a:pt x="4303049" y="9760468"/>
                </a:cubicBezTo>
                <a:cubicBezTo>
                  <a:pt x="4295898" y="9760468"/>
                  <a:pt x="4295898" y="9767618"/>
                  <a:pt x="4295898" y="9775961"/>
                </a:cubicBezTo>
                <a:cubicBezTo>
                  <a:pt x="4288747" y="9791454"/>
                  <a:pt x="4303049" y="9798604"/>
                  <a:pt x="4311391" y="9805755"/>
                </a:cubicBezTo>
                <a:cubicBezTo>
                  <a:pt x="4341186" y="9814097"/>
                  <a:pt x="4341186" y="9814097"/>
                  <a:pt x="4341186" y="9852233"/>
                </a:cubicBezTo>
                <a:cubicBezTo>
                  <a:pt x="4326885" y="9859384"/>
                  <a:pt x="4318542" y="9843891"/>
                  <a:pt x="4311391" y="9836740"/>
                </a:cubicBezTo>
                <a:cubicBezTo>
                  <a:pt x="4288747" y="9821247"/>
                  <a:pt x="4273254" y="9805755"/>
                  <a:pt x="4249418" y="9843891"/>
                </a:cubicBezTo>
                <a:cubicBezTo>
                  <a:pt x="4242267" y="9859384"/>
                  <a:pt x="4226773" y="9852233"/>
                  <a:pt x="4211280" y="9843891"/>
                </a:cubicBezTo>
                <a:cubicBezTo>
                  <a:pt x="4195787" y="9836740"/>
                  <a:pt x="4181485" y="9821247"/>
                  <a:pt x="4165991" y="9798604"/>
                </a:cubicBezTo>
                <a:cubicBezTo>
                  <a:pt x="4165991" y="9791454"/>
                  <a:pt x="4157649" y="9783111"/>
                  <a:pt x="4150498" y="9791454"/>
                </a:cubicBezTo>
                <a:cubicBezTo>
                  <a:pt x="4143347" y="9791454"/>
                  <a:pt x="4143347" y="9798604"/>
                  <a:pt x="4143347" y="9805755"/>
                </a:cubicBezTo>
                <a:cubicBezTo>
                  <a:pt x="4143347" y="9821247"/>
                  <a:pt x="4143347" y="9829590"/>
                  <a:pt x="4150498" y="9836740"/>
                </a:cubicBezTo>
                <a:cubicBezTo>
                  <a:pt x="4157649" y="9852233"/>
                  <a:pt x="4165991" y="9859384"/>
                  <a:pt x="4181485" y="9874876"/>
                </a:cubicBezTo>
                <a:cubicBezTo>
                  <a:pt x="4173142" y="9883219"/>
                  <a:pt x="4173142" y="9883219"/>
                  <a:pt x="4165991" y="9874876"/>
                </a:cubicBezTo>
                <a:cubicBezTo>
                  <a:pt x="4157649" y="9867726"/>
                  <a:pt x="4150498" y="9859384"/>
                  <a:pt x="4135005" y="9867726"/>
                </a:cubicBezTo>
                <a:cubicBezTo>
                  <a:pt x="4119511" y="9883219"/>
                  <a:pt x="4119511" y="9897520"/>
                  <a:pt x="4127854" y="9905862"/>
                </a:cubicBezTo>
                <a:cubicBezTo>
                  <a:pt x="4150498" y="9943998"/>
                  <a:pt x="4127854" y="9997627"/>
                  <a:pt x="4150498" y="10035763"/>
                </a:cubicBezTo>
                <a:cubicBezTo>
                  <a:pt x="4135005" y="10042914"/>
                  <a:pt x="4127854" y="10027421"/>
                  <a:pt x="4127854" y="10020270"/>
                </a:cubicBezTo>
                <a:cubicBezTo>
                  <a:pt x="4112360" y="10004778"/>
                  <a:pt x="4104018" y="9989285"/>
                  <a:pt x="4089716" y="9982134"/>
                </a:cubicBezTo>
                <a:cubicBezTo>
                  <a:pt x="4081373" y="9974984"/>
                  <a:pt x="4074223" y="9974984"/>
                  <a:pt x="4065880" y="9966641"/>
                </a:cubicBezTo>
                <a:cubicBezTo>
                  <a:pt x="4058729" y="9905862"/>
                  <a:pt x="3997947" y="9897520"/>
                  <a:pt x="3966960" y="9867726"/>
                </a:cubicBezTo>
                <a:cubicBezTo>
                  <a:pt x="3959810" y="9859384"/>
                  <a:pt x="3959810" y="9859384"/>
                  <a:pt x="3944316" y="9859384"/>
                </a:cubicBezTo>
                <a:cubicBezTo>
                  <a:pt x="3959810" y="9890369"/>
                  <a:pt x="3966960" y="9913013"/>
                  <a:pt x="3951467" y="9935656"/>
                </a:cubicBezTo>
                <a:cubicBezTo>
                  <a:pt x="3944316" y="9959491"/>
                  <a:pt x="3959810" y="9982134"/>
                  <a:pt x="3974111" y="9997627"/>
                </a:cubicBezTo>
                <a:cubicBezTo>
                  <a:pt x="3982454" y="10027421"/>
                  <a:pt x="3982454" y="10027421"/>
                  <a:pt x="3951467" y="10027421"/>
                </a:cubicBezTo>
                <a:cubicBezTo>
                  <a:pt x="3935974" y="10035763"/>
                  <a:pt x="3935974" y="10042914"/>
                  <a:pt x="3944316" y="10051256"/>
                </a:cubicBezTo>
                <a:cubicBezTo>
                  <a:pt x="3944316" y="10058407"/>
                  <a:pt x="3951467" y="10065557"/>
                  <a:pt x="3935974" y="10073899"/>
                </a:cubicBezTo>
                <a:cubicBezTo>
                  <a:pt x="3928823" y="10081050"/>
                  <a:pt x="3920480" y="10073899"/>
                  <a:pt x="3913329" y="10065557"/>
                </a:cubicBezTo>
                <a:lnTo>
                  <a:pt x="3906179" y="10058407"/>
                </a:lnTo>
                <a:cubicBezTo>
                  <a:pt x="3890685" y="10020270"/>
                  <a:pt x="3859698" y="10013120"/>
                  <a:pt x="3821561" y="10020270"/>
                </a:cubicBezTo>
                <a:cubicBezTo>
                  <a:pt x="3798916" y="10027421"/>
                  <a:pt x="3783423" y="10020270"/>
                  <a:pt x="3783423" y="10051256"/>
                </a:cubicBezTo>
                <a:cubicBezTo>
                  <a:pt x="3776272" y="10058407"/>
                  <a:pt x="3767930" y="10051256"/>
                  <a:pt x="3760779" y="10051256"/>
                </a:cubicBezTo>
                <a:cubicBezTo>
                  <a:pt x="3736943" y="10035763"/>
                  <a:pt x="3729792" y="10042914"/>
                  <a:pt x="3722641" y="10073899"/>
                </a:cubicBezTo>
                <a:cubicBezTo>
                  <a:pt x="3722641" y="10089392"/>
                  <a:pt x="3714299" y="10096543"/>
                  <a:pt x="3698805" y="10096543"/>
                </a:cubicBezTo>
                <a:cubicBezTo>
                  <a:pt x="3653517" y="10081050"/>
                  <a:pt x="3630872" y="10104885"/>
                  <a:pt x="3607036" y="10143021"/>
                </a:cubicBezTo>
                <a:cubicBezTo>
                  <a:pt x="3584392" y="10127528"/>
                  <a:pt x="3577241" y="10104885"/>
                  <a:pt x="3561748" y="10089392"/>
                </a:cubicBezTo>
                <a:cubicBezTo>
                  <a:pt x="3539104" y="10065557"/>
                  <a:pt x="3523610" y="10065557"/>
                  <a:pt x="3515268" y="10096543"/>
                </a:cubicBezTo>
                <a:cubicBezTo>
                  <a:pt x="3508117" y="10119186"/>
                  <a:pt x="3500966" y="10143021"/>
                  <a:pt x="3492623" y="10165664"/>
                </a:cubicBezTo>
                <a:cubicBezTo>
                  <a:pt x="3485473" y="10181157"/>
                  <a:pt x="3477130" y="10181157"/>
                  <a:pt x="3469979" y="10165664"/>
                </a:cubicBezTo>
                <a:cubicBezTo>
                  <a:pt x="3454486" y="10143021"/>
                  <a:pt x="3438992" y="10119186"/>
                  <a:pt x="3416348" y="10096543"/>
                </a:cubicBezTo>
                <a:cubicBezTo>
                  <a:pt x="3400855" y="10065557"/>
                  <a:pt x="3378210" y="10042914"/>
                  <a:pt x="3355566" y="10020270"/>
                </a:cubicBezTo>
                <a:cubicBezTo>
                  <a:pt x="3347224" y="10004778"/>
                  <a:pt x="3331730" y="9989285"/>
                  <a:pt x="3309086" y="9997627"/>
                </a:cubicBezTo>
                <a:cubicBezTo>
                  <a:pt x="3301935" y="10004778"/>
                  <a:pt x="3293593" y="9997627"/>
                  <a:pt x="3286442" y="9989285"/>
                </a:cubicBezTo>
                <a:cubicBezTo>
                  <a:pt x="3224468" y="9935656"/>
                  <a:pt x="3156535" y="9883219"/>
                  <a:pt x="3094562" y="9829590"/>
                </a:cubicBezTo>
                <a:cubicBezTo>
                  <a:pt x="3079068" y="9805755"/>
                  <a:pt x="3056424" y="9791454"/>
                  <a:pt x="3040931" y="9783111"/>
                </a:cubicBezTo>
                <a:cubicBezTo>
                  <a:pt x="2980149" y="9744975"/>
                  <a:pt x="2933668" y="9699688"/>
                  <a:pt x="2872887" y="9653210"/>
                </a:cubicBezTo>
                <a:cubicBezTo>
                  <a:pt x="2834749" y="9622224"/>
                  <a:pt x="2812105" y="9584088"/>
                  <a:pt x="2796611" y="9545952"/>
                </a:cubicBezTo>
                <a:cubicBezTo>
                  <a:pt x="2781118" y="9516158"/>
                  <a:pt x="2765624" y="9507816"/>
                  <a:pt x="2742980" y="9500666"/>
                </a:cubicBezTo>
                <a:cubicBezTo>
                  <a:pt x="2696500" y="9485173"/>
                  <a:pt x="2658362" y="9469680"/>
                  <a:pt x="2635718" y="9431544"/>
                </a:cubicBezTo>
                <a:cubicBezTo>
                  <a:pt x="2620225" y="9416051"/>
                  <a:pt x="2604731" y="9416051"/>
                  <a:pt x="2590430" y="9408900"/>
                </a:cubicBezTo>
                <a:cubicBezTo>
                  <a:pt x="2574936" y="9408900"/>
                  <a:pt x="2559443" y="9400558"/>
                  <a:pt x="2552292" y="9385065"/>
                </a:cubicBezTo>
                <a:cubicBezTo>
                  <a:pt x="2512962" y="9339779"/>
                  <a:pt x="2483167" y="9286150"/>
                  <a:pt x="2490318" y="9225370"/>
                </a:cubicBezTo>
                <a:cubicBezTo>
                  <a:pt x="2490318" y="9194385"/>
                  <a:pt x="2490318" y="9156249"/>
                  <a:pt x="2490318" y="9125263"/>
                </a:cubicBezTo>
                <a:cubicBezTo>
                  <a:pt x="2490318" y="9056141"/>
                  <a:pt x="2483167" y="8995362"/>
                  <a:pt x="2505812" y="8926240"/>
                </a:cubicBezTo>
                <a:cubicBezTo>
                  <a:pt x="2528456" y="8964376"/>
                  <a:pt x="2528456" y="8995362"/>
                  <a:pt x="2521305" y="9026347"/>
                </a:cubicBezTo>
                <a:cubicBezTo>
                  <a:pt x="2512962" y="9071634"/>
                  <a:pt x="2528456" y="9125263"/>
                  <a:pt x="2543949" y="9171741"/>
                </a:cubicBezTo>
                <a:cubicBezTo>
                  <a:pt x="2552292" y="9194385"/>
                  <a:pt x="2574936" y="9209877"/>
                  <a:pt x="2597580" y="9225370"/>
                </a:cubicBezTo>
                <a:lnTo>
                  <a:pt x="2613074" y="9225370"/>
                </a:lnTo>
                <a:cubicBezTo>
                  <a:pt x="2613074" y="9217028"/>
                  <a:pt x="2613074" y="9209877"/>
                  <a:pt x="2613074" y="9209877"/>
                </a:cubicBezTo>
                <a:cubicBezTo>
                  <a:pt x="2597580" y="9186042"/>
                  <a:pt x="2590430" y="9163399"/>
                  <a:pt x="2574936" y="9140756"/>
                </a:cubicBezTo>
                <a:cubicBezTo>
                  <a:pt x="2559443" y="9125263"/>
                  <a:pt x="2552292" y="9109770"/>
                  <a:pt x="2559443" y="9094277"/>
                </a:cubicBezTo>
                <a:cubicBezTo>
                  <a:pt x="2582087" y="9048991"/>
                  <a:pt x="2566594" y="9010854"/>
                  <a:pt x="2559443" y="8972718"/>
                </a:cubicBezTo>
                <a:cubicBezTo>
                  <a:pt x="2559443" y="8941733"/>
                  <a:pt x="2552292" y="8910747"/>
                  <a:pt x="2552292" y="8888104"/>
                </a:cubicBezTo>
                <a:cubicBezTo>
                  <a:pt x="2543949" y="8865460"/>
                  <a:pt x="2536798" y="8842817"/>
                  <a:pt x="2559443" y="8818982"/>
                </a:cubicBezTo>
                <a:cubicBezTo>
                  <a:pt x="2574936" y="8811832"/>
                  <a:pt x="2566594" y="8796339"/>
                  <a:pt x="2566594" y="8789188"/>
                </a:cubicBezTo>
                <a:cubicBezTo>
                  <a:pt x="2582087" y="8650945"/>
                  <a:pt x="2582087" y="8513893"/>
                  <a:pt x="2597580" y="8375650"/>
                </a:cubicBezTo>
                <a:cubicBezTo>
                  <a:pt x="2613074" y="8268392"/>
                  <a:pt x="2613074" y="8153983"/>
                  <a:pt x="2628567" y="8039574"/>
                </a:cubicBezTo>
                <a:cubicBezTo>
                  <a:pt x="2613074" y="8055068"/>
                  <a:pt x="2613074" y="8077711"/>
                  <a:pt x="2590430" y="8077711"/>
                </a:cubicBezTo>
                <a:cubicBezTo>
                  <a:pt x="2620225" y="8001438"/>
                  <a:pt x="2620225" y="7932317"/>
                  <a:pt x="2628567" y="7856044"/>
                </a:cubicBezTo>
                <a:cubicBezTo>
                  <a:pt x="2635718" y="7786923"/>
                  <a:pt x="2644061" y="7726144"/>
                  <a:pt x="2651211" y="7657022"/>
                </a:cubicBezTo>
                <a:cubicBezTo>
                  <a:pt x="2666705" y="7534271"/>
                  <a:pt x="2673856" y="7404370"/>
                  <a:pt x="2696500" y="7281619"/>
                </a:cubicBezTo>
                <a:cubicBezTo>
                  <a:pt x="2720336" y="7120732"/>
                  <a:pt x="2742980" y="6961037"/>
                  <a:pt x="2773967" y="6793000"/>
                </a:cubicBezTo>
                <a:cubicBezTo>
                  <a:pt x="2812105" y="6540348"/>
                  <a:pt x="2850242" y="6279354"/>
                  <a:pt x="2895531" y="6027894"/>
                </a:cubicBezTo>
                <a:cubicBezTo>
                  <a:pt x="2933668" y="5790735"/>
                  <a:pt x="2972998" y="5560726"/>
                  <a:pt x="3011136" y="5331909"/>
                </a:cubicBezTo>
                <a:cubicBezTo>
                  <a:pt x="3033780" y="5178173"/>
                  <a:pt x="3049273" y="5032779"/>
                  <a:pt x="3071917" y="4880234"/>
                </a:cubicBezTo>
                <a:cubicBezTo>
                  <a:pt x="3102904" y="4703855"/>
                  <a:pt x="3125548" y="4528667"/>
                  <a:pt x="3156535" y="4345137"/>
                </a:cubicBezTo>
                <a:cubicBezTo>
                  <a:pt x="3194673" y="4175907"/>
                  <a:pt x="3217317" y="4007870"/>
                  <a:pt x="3239961" y="3832682"/>
                </a:cubicBezTo>
                <a:cubicBezTo>
                  <a:pt x="3278099" y="3625317"/>
                  <a:pt x="3317429" y="3419143"/>
                  <a:pt x="3355566" y="3212970"/>
                </a:cubicBezTo>
                <a:cubicBezTo>
                  <a:pt x="3400855" y="2929332"/>
                  <a:pt x="3454486" y="2654037"/>
                  <a:pt x="3508117" y="2371591"/>
                </a:cubicBezTo>
                <a:cubicBezTo>
                  <a:pt x="3515268" y="2333455"/>
                  <a:pt x="3523610" y="2294127"/>
                  <a:pt x="3530761" y="2248841"/>
                </a:cubicBezTo>
                <a:cubicBezTo>
                  <a:pt x="3530761" y="2226197"/>
                  <a:pt x="3515268" y="2210704"/>
                  <a:pt x="3492623" y="2217855"/>
                </a:cubicBezTo>
                <a:cubicBezTo>
                  <a:pt x="3469979" y="2226197"/>
                  <a:pt x="3447335" y="2226197"/>
                  <a:pt x="3423499" y="2226197"/>
                </a:cubicBezTo>
                <a:cubicBezTo>
                  <a:pt x="3347224" y="2226197"/>
                  <a:pt x="3270948" y="2210704"/>
                  <a:pt x="3194673" y="2217855"/>
                </a:cubicBezTo>
                <a:cubicBezTo>
                  <a:pt x="3102904" y="2233348"/>
                  <a:pt x="3002793" y="2217855"/>
                  <a:pt x="2911024" y="2248841"/>
                </a:cubicBezTo>
                <a:cubicBezTo>
                  <a:pt x="2880037" y="2264334"/>
                  <a:pt x="2841900" y="2264334"/>
                  <a:pt x="2803762" y="2255991"/>
                </a:cubicBezTo>
                <a:cubicBezTo>
                  <a:pt x="2758474" y="2248841"/>
                  <a:pt x="2704843" y="2264334"/>
                  <a:pt x="2658362" y="2264334"/>
                </a:cubicBezTo>
                <a:cubicBezTo>
                  <a:pt x="2574936" y="2271484"/>
                  <a:pt x="2490318" y="2279826"/>
                  <a:pt x="2414043" y="2294127"/>
                </a:cubicBezTo>
                <a:cubicBezTo>
                  <a:pt x="2353261" y="2309620"/>
                  <a:pt x="2291287" y="2325113"/>
                  <a:pt x="2230505" y="2325113"/>
                </a:cubicBezTo>
                <a:cubicBezTo>
                  <a:pt x="2207861" y="2325113"/>
                  <a:pt x="2176875" y="2325113"/>
                  <a:pt x="2154230" y="2347756"/>
                </a:cubicBezTo>
                <a:cubicBezTo>
                  <a:pt x="2138737" y="2356099"/>
                  <a:pt x="2131586" y="2356099"/>
                  <a:pt x="2116093" y="2356099"/>
                </a:cubicBezTo>
                <a:cubicBezTo>
                  <a:pt x="2039817" y="2347756"/>
                  <a:pt x="1970693" y="2363249"/>
                  <a:pt x="1901568" y="2378742"/>
                </a:cubicBezTo>
                <a:cubicBezTo>
                  <a:pt x="1825293" y="2385893"/>
                  <a:pt x="1756168" y="2394235"/>
                  <a:pt x="1687044" y="2401385"/>
                </a:cubicBezTo>
                <a:cubicBezTo>
                  <a:pt x="1664400" y="2401385"/>
                  <a:pt x="1648906" y="2401385"/>
                  <a:pt x="1633413" y="2409727"/>
                </a:cubicBezTo>
                <a:cubicBezTo>
                  <a:pt x="1617919" y="2409727"/>
                  <a:pt x="1610769" y="2409727"/>
                  <a:pt x="1610769" y="2416878"/>
                </a:cubicBezTo>
                <a:cubicBezTo>
                  <a:pt x="1617919" y="2447864"/>
                  <a:pt x="1603618" y="2447864"/>
                  <a:pt x="1588125" y="2463356"/>
                </a:cubicBezTo>
                <a:cubicBezTo>
                  <a:pt x="1511849" y="2531286"/>
                  <a:pt x="1420080" y="2531286"/>
                  <a:pt x="1319969" y="2539629"/>
                </a:cubicBezTo>
                <a:cubicBezTo>
                  <a:pt x="1250845" y="2539629"/>
                  <a:pt x="1190063" y="2539629"/>
                  <a:pt x="1120938" y="2546779"/>
                </a:cubicBezTo>
                <a:cubicBezTo>
                  <a:pt x="1091143" y="2555121"/>
                  <a:pt x="1060156" y="2555121"/>
                  <a:pt x="1037512" y="2555121"/>
                </a:cubicBezTo>
                <a:cubicBezTo>
                  <a:pt x="999375" y="2562272"/>
                  <a:pt x="961237" y="2570614"/>
                  <a:pt x="921907" y="2593258"/>
                </a:cubicBezTo>
                <a:cubicBezTo>
                  <a:pt x="869468" y="2623051"/>
                  <a:pt x="800344" y="2623051"/>
                  <a:pt x="731219" y="2631394"/>
                </a:cubicBezTo>
                <a:cubicBezTo>
                  <a:pt x="700232" y="2638544"/>
                  <a:pt x="670437" y="2638544"/>
                  <a:pt x="639450" y="2646886"/>
                </a:cubicBezTo>
                <a:cubicBezTo>
                  <a:pt x="554833" y="2662379"/>
                  <a:pt x="485708" y="2638544"/>
                  <a:pt x="417775" y="2584915"/>
                </a:cubicBezTo>
                <a:cubicBezTo>
                  <a:pt x="379638" y="2555121"/>
                  <a:pt x="340308" y="2531286"/>
                  <a:pt x="287869" y="2539629"/>
                </a:cubicBezTo>
                <a:cubicBezTo>
                  <a:pt x="264033" y="2539629"/>
                  <a:pt x="248539" y="2524136"/>
                  <a:pt x="225895" y="2516985"/>
                </a:cubicBezTo>
                <a:cubicBezTo>
                  <a:pt x="203251" y="2493150"/>
                  <a:pt x="180607" y="2470507"/>
                  <a:pt x="156771" y="2455014"/>
                </a:cubicBezTo>
                <a:cubicBezTo>
                  <a:pt x="156771" y="2447864"/>
                  <a:pt x="156771" y="2447864"/>
                  <a:pt x="149620" y="2439521"/>
                </a:cubicBezTo>
                <a:cubicBezTo>
                  <a:pt x="126976" y="2409727"/>
                  <a:pt x="134126" y="2286977"/>
                  <a:pt x="156771" y="2255991"/>
                </a:cubicBezTo>
                <a:cubicBezTo>
                  <a:pt x="203251" y="2179719"/>
                  <a:pt x="187757" y="2095104"/>
                  <a:pt x="118633" y="2049818"/>
                </a:cubicBezTo>
                <a:cubicBezTo>
                  <a:pt x="65002" y="2011681"/>
                  <a:pt x="57851" y="1980696"/>
                  <a:pt x="88838" y="1919917"/>
                </a:cubicBezTo>
                <a:cubicBezTo>
                  <a:pt x="111482" y="1881780"/>
                  <a:pt x="104332" y="1850795"/>
                  <a:pt x="88838" y="1812659"/>
                </a:cubicBezTo>
                <a:cubicBezTo>
                  <a:pt x="80495" y="1781673"/>
                  <a:pt x="65002" y="1751879"/>
                  <a:pt x="73344" y="1720894"/>
                </a:cubicBezTo>
                <a:cubicBezTo>
                  <a:pt x="73344" y="1713743"/>
                  <a:pt x="73344" y="1713743"/>
                  <a:pt x="73344" y="1705401"/>
                </a:cubicBezTo>
                <a:cubicBezTo>
                  <a:pt x="50700" y="1660114"/>
                  <a:pt x="42358" y="1606485"/>
                  <a:pt x="19714" y="1560007"/>
                </a:cubicBezTo>
                <a:cubicBezTo>
                  <a:pt x="-2931" y="1506378"/>
                  <a:pt x="-2931" y="1461091"/>
                  <a:pt x="4220" y="1407462"/>
                </a:cubicBezTo>
                <a:cubicBezTo>
                  <a:pt x="12563" y="1338340"/>
                  <a:pt x="19714" y="1269219"/>
                  <a:pt x="12563" y="1192946"/>
                </a:cubicBezTo>
                <a:cubicBezTo>
                  <a:pt x="4220" y="1154810"/>
                  <a:pt x="19714" y="1109524"/>
                  <a:pt x="26864" y="1063045"/>
                </a:cubicBezTo>
                <a:cubicBezTo>
                  <a:pt x="35207" y="1024909"/>
                  <a:pt x="50700" y="986773"/>
                  <a:pt x="57851" y="955787"/>
                </a:cubicBezTo>
                <a:cubicBezTo>
                  <a:pt x="73344" y="895008"/>
                  <a:pt x="80495" y="833037"/>
                  <a:pt x="65002" y="772257"/>
                </a:cubicBezTo>
                <a:cubicBezTo>
                  <a:pt x="65002" y="765107"/>
                  <a:pt x="65002" y="756764"/>
                  <a:pt x="65002" y="749614"/>
                </a:cubicBezTo>
                <a:cubicBezTo>
                  <a:pt x="80495" y="695985"/>
                  <a:pt x="73344" y="642356"/>
                  <a:pt x="73344" y="588727"/>
                </a:cubicBezTo>
                <a:cubicBezTo>
                  <a:pt x="73344" y="504112"/>
                  <a:pt x="80495" y="420689"/>
                  <a:pt x="118633" y="344417"/>
                </a:cubicBezTo>
                <a:cubicBezTo>
                  <a:pt x="134126" y="297939"/>
                  <a:pt x="142469" y="252652"/>
                  <a:pt x="156771" y="214516"/>
                </a:cubicBezTo>
                <a:cubicBezTo>
                  <a:pt x="172264" y="190681"/>
                  <a:pt x="165113" y="168038"/>
                  <a:pt x="156771" y="145394"/>
                </a:cubicBezTo>
                <a:cubicBezTo>
                  <a:pt x="156771" y="98916"/>
                  <a:pt x="142469" y="60780"/>
                  <a:pt x="156771" y="15493"/>
                </a:cubicBezTo>
                <a:cubicBezTo>
                  <a:pt x="172264" y="15493"/>
                  <a:pt x="172264" y="30986"/>
                  <a:pt x="187757" y="38136"/>
                </a:cubicBezTo>
                <a:cubicBezTo>
                  <a:pt x="196100" y="22644"/>
                  <a:pt x="203251" y="7151"/>
                  <a:pt x="225895" y="0"/>
                </a:cubicBez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 marL="0" indent="0">
              <a:buNone/>
              <a:defRPr sz="21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1174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4418970" y="2093401"/>
            <a:ext cx="3326442" cy="2044845"/>
          </a:xfrm>
          <a:effectLst/>
        </p:spPr>
        <p:txBody>
          <a:bodyPr>
            <a:normAutofit/>
          </a:bodyPr>
          <a:lstStyle>
            <a:lvl1pPr marL="0" indent="0">
              <a:buNone/>
              <a:defRPr sz="21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8007890" y="2093401"/>
            <a:ext cx="3326442" cy="2044845"/>
          </a:xfrm>
          <a:effectLst/>
        </p:spPr>
        <p:txBody>
          <a:bodyPr>
            <a:normAutofit/>
          </a:bodyPr>
          <a:lstStyle>
            <a:lvl1pPr marL="0" indent="0">
              <a:buNone/>
              <a:defRPr sz="21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836334" y="2093401"/>
            <a:ext cx="3326442" cy="2044845"/>
          </a:xfrm>
          <a:effectLst/>
        </p:spPr>
        <p:txBody>
          <a:bodyPr>
            <a:normAutofit/>
          </a:bodyPr>
          <a:lstStyle>
            <a:lvl1pPr marL="0" indent="0">
              <a:buNone/>
              <a:defRPr sz="21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4550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of 3 - v2 - Mart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4592079" y="1984916"/>
            <a:ext cx="3020622" cy="311119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21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7876981" y="1984916"/>
            <a:ext cx="3020622" cy="311119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21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1273716" y="1984916"/>
            <a:ext cx="3020622" cy="311119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21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9229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879460" y="1922585"/>
            <a:ext cx="6906691" cy="3893223"/>
          </a:xfrm>
          <a:effectLst/>
        </p:spPr>
        <p:txBody>
          <a:bodyPr>
            <a:normAutofit/>
          </a:bodyPr>
          <a:lstStyle>
            <a:lvl1pPr marL="0" indent="0">
              <a:buNone/>
              <a:defRPr sz="21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758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E4274-6686-4A88-B352-6CF8A7FC23C5}" type="datetimeFigureOut">
              <a:rPr lang="zh-CN" altLang="en-US" smtClean="0"/>
              <a:pPr/>
              <a:t>2017/12/20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ACAB8-BDC7-46D8-AED4-E3A5E447E22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19648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pad_Heli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683463" y="1493886"/>
            <a:ext cx="3169191" cy="3976373"/>
          </a:xfrm>
          <a:effectLst/>
        </p:spPr>
        <p:txBody>
          <a:bodyPr>
            <a:normAutofit/>
          </a:bodyPr>
          <a:lstStyle>
            <a:lvl1pPr marL="0" indent="0">
              <a:buNone/>
              <a:defRPr sz="21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9963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pp_heli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1996579" y="1644111"/>
            <a:ext cx="2091948" cy="3678737"/>
          </a:xfrm>
          <a:effectLst/>
        </p:spPr>
        <p:txBody>
          <a:bodyPr>
            <a:normAutofit/>
          </a:bodyPr>
          <a:lstStyle>
            <a:lvl1pPr marL="0" indent="0">
              <a:buNone/>
              <a:defRPr sz="21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6872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pp_heli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6562529" y="2240280"/>
            <a:ext cx="4234775" cy="2276856"/>
          </a:xfrm>
          <a:effectLst/>
        </p:spPr>
        <p:txBody>
          <a:bodyPr>
            <a:normAutofit/>
          </a:bodyPr>
          <a:lstStyle>
            <a:lvl1pPr marL="0" indent="0">
              <a:buNone/>
              <a:defRPr sz="21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45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bg>
      <p:bgPr>
        <a:solidFill>
          <a:srgbClr val="FCF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64063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77203" y="824948"/>
            <a:ext cx="3539252" cy="520810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045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E4274-6686-4A88-B352-6CF8A7FC23C5}" type="datetimeFigureOut">
              <a:rPr lang="zh-CN" altLang="en-US" smtClean="0"/>
              <a:pPr/>
              <a:t>2017/12/20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ACAB8-BDC7-46D8-AED4-E3A5E447E22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6409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E4274-6686-4A88-B352-6CF8A7FC23C5}" type="datetimeFigureOut">
              <a:rPr lang="zh-CN" altLang="en-US" smtClean="0"/>
              <a:pPr/>
              <a:t>2017/12/20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ACAB8-BDC7-46D8-AED4-E3A5E447E22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575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E4274-6686-4A88-B352-6CF8A7FC23C5}" type="datetimeFigureOut">
              <a:rPr lang="zh-CN" altLang="en-US" smtClean="0"/>
              <a:pPr/>
              <a:t>2017/12/20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ACAB8-BDC7-46D8-AED4-E3A5E447E22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3776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E4274-6686-4A88-B352-6CF8A7FC23C5}" type="datetimeFigureOut">
              <a:rPr lang="zh-CN" altLang="en-US" smtClean="0"/>
              <a:pPr/>
              <a:t>2017/12/20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ACAB8-BDC7-46D8-AED4-E3A5E447E22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7216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E4274-6686-4A88-B352-6CF8A7FC23C5}" type="datetimeFigureOut">
              <a:rPr lang="zh-CN" altLang="en-US" smtClean="0"/>
              <a:pPr/>
              <a:t>2017/12/20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ACAB8-BDC7-46D8-AED4-E3A5E447E22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2073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E4274-6686-4A88-B352-6CF8A7FC23C5}" type="datetimeFigureOut">
              <a:rPr lang="zh-CN" altLang="en-US" smtClean="0"/>
              <a:pPr/>
              <a:t>2017/12/20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ACAB8-BDC7-46D8-AED4-E3A5E447E22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8206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E4274-6686-4A88-B352-6CF8A7FC23C5}" type="datetimeFigureOut">
              <a:rPr lang="zh-CN" altLang="en-US" smtClean="0"/>
              <a:pPr/>
              <a:t>2017/12/20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ACAB8-BDC7-46D8-AED4-E3A5E447E22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260529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DE4274-6686-4A88-B352-6CF8A7FC23C5}" type="datetimeFigureOut">
              <a:rPr lang="zh-CN" altLang="en-US" smtClean="0"/>
              <a:pPr/>
              <a:t>2017/12/20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EACAB8-BDC7-46D8-AED4-E3A5E447E22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6438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2" r:id="rId23"/>
    <p:sldLayoutId id="2147483673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notesSlide" Target="../notesSlides/notesSlide1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slideLayout" Target="../slideLayouts/slideLayout7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0" Type="http://schemas.openxmlformats.org/officeDocument/2006/relationships/tags" Target="../tags/tag11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image" Target="../media/image1.jpg"/></Relationships>
</file>

<file path=ppt/slides/_rels/slide10.xml.rels><?xml version='1.0' encoding='UTF-8' standalone='yes'?>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'1.0' encoding='UTF-8' standalone='yes'?>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2.xml.rels><?xml version='1.0' encoding='UTF-8' standalone='yes'?>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3.xml.rels><?xml version='1.0' encoding='UTF-8' standalone='yes'?>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'1.0' encoding='UTF-8' standalone='yes'?>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'1.0' encoding='UTF-8' standalone='yes'?>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'1.0' encoding='UTF-8' standalone='yes'?>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/Relationships>
</file>

<file path=ppt/slides/_rels/slide17.xml.rels><?xml version='1.0' encoding='UTF-8' standalone='yes'?>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jpe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8.xml.rels><?xml version='1.0' encoding='UTF-8' standalone='yes'?>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6.jpeg"/></Relationships>
</file>

<file path=ppt/slides/_rels/slide19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'1.0' encoding='UTF-8' standalone='yes'?>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'1.0' encoding='UTF-8' standalone='yes'?>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'1.0' encoding='UTF-8' standalone='yes'?>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'1.0' encoding='UTF-8' standalone='yes'?>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microsoft.com/office/2007/relationships/hdphoto" Target="../media/hdphoto1.wdp"/></Relationships>
</file>

<file path=ppt/slides/_rels/slide23.xml.rels><?xml version='1.0' encoding='UTF-8' standalone='yes'?>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'1.0' encoding='UTF-8' standalone='yes'?>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g"/><Relationship Id="rId4" Type="http://schemas.microsoft.com/office/2007/relationships/hdphoto" Target="../media/hdphoto2.wdp"/></Relationships>
</file>

<file path=ppt/slides/_rels/slide25.xml.rels><?xml version='1.0' encoding='UTF-8' standalone='yes'?>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'1.0' encoding='UTF-8' standalone='yes'?>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27.xml.rels><?xml version='1.0' encoding='UTF-8' standalone='yes'?>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3.xml"/></Relationships>
</file>

<file path=ppt/slides/_rels/slide3.xml.rels><?xml version='1.0' encoding='UTF-8' standalone='yes'?>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'1.0' encoding='UTF-8' standalone='yes'?>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5.xml.rels><?xml version='1.0' encoding='UTF-8' standalone='yes'?>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6.xml.rels><?xml version='1.0' encoding='UTF-8' standalone='yes'?>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'1.0' encoding='UTF-8' standalone='yes'?>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'1.0' encoding='UTF-8' standalone='yes'?>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'1.0' encoding='UTF-8' standalone='yes'?>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矩形 10"/>
          <p:cNvSpPr/>
          <p:nvPr>
            <p:custDataLst>
              <p:tags r:id="rId1"/>
            </p:custDataLst>
          </p:nvPr>
        </p:nvSpPr>
        <p:spPr>
          <a:xfrm>
            <a:off x="4656667" y="908720"/>
            <a:ext cx="2878667" cy="5040560"/>
          </a:xfrm>
          <a:prstGeom prst="rect">
            <a:avLst/>
          </a:prstGeom>
          <a:noFill/>
          <a:ln w="12700">
            <a:gradFill>
              <a:gsLst>
                <a:gs pos="0">
                  <a:schemeClr val="bg1"/>
                </a:gs>
                <a:gs pos="7600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" name="PA_矩形 2"/>
          <p:cNvSpPr/>
          <p:nvPr>
            <p:custDataLst>
              <p:tags r:id="rId2"/>
            </p:custDataLst>
          </p:nvPr>
        </p:nvSpPr>
        <p:spPr>
          <a:xfrm>
            <a:off x="3048000" y="3429000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zh-CN" sz="4800" dirty="0">
                <a:solidFill>
                  <a:schemeClr val="bg1"/>
                </a:solidFill>
                <a:latin typeface="Andalus" pitchFamily="18" charset="-78"/>
                <a:ea typeface="Cambria Math" pitchFamily="18" charset="0"/>
                <a:cs typeface="Andalus" pitchFamily="18" charset="-78"/>
              </a:rPr>
              <a:t>BUSINESS</a:t>
            </a:r>
          </a:p>
          <a:p>
            <a:pPr algn="ctr"/>
            <a:r>
              <a:rPr lang="en-US" altLang="zh-CN" sz="4800" dirty="0">
                <a:solidFill>
                  <a:schemeClr val="bg1"/>
                </a:solidFill>
                <a:latin typeface="Andalus" pitchFamily="18" charset="-78"/>
                <a:ea typeface="Cambria Math" pitchFamily="18" charset="0"/>
                <a:cs typeface="Andalus" pitchFamily="18" charset="-78"/>
              </a:rPr>
              <a:t>SUMMERISE REPORT</a:t>
            </a:r>
          </a:p>
          <a:p>
            <a:pPr algn="ctr"/>
            <a:r>
              <a:rPr lang="en-US" altLang="zh-CN" sz="2400" dirty="0">
                <a:solidFill>
                  <a:schemeClr val="bg1"/>
                </a:solidFill>
                <a:latin typeface="Andalus" pitchFamily="18" charset="-78"/>
                <a:ea typeface="Cambria Math" pitchFamily="18" charset="0"/>
                <a:cs typeface="Andalus" pitchFamily="18" charset="-78"/>
              </a:rPr>
              <a:t>POWERPOINT</a:t>
            </a:r>
          </a:p>
        </p:txBody>
      </p:sp>
      <p:grpSp>
        <p:nvGrpSpPr>
          <p:cNvPr id="14" name="PA_组合 13"/>
          <p:cNvGrpSpPr/>
          <p:nvPr>
            <p:custDataLst>
              <p:tags r:id="rId3"/>
            </p:custDataLst>
          </p:nvPr>
        </p:nvGrpSpPr>
        <p:grpSpPr>
          <a:xfrm>
            <a:off x="5814490" y="1399253"/>
            <a:ext cx="563021" cy="289555"/>
            <a:chOff x="5121275" y="4473576"/>
            <a:chExt cx="277813" cy="142875"/>
          </a:xfrm>
          <a:solidFill>
            <a:schemeClr val="bg1"/>
          </a:solidFill>
        </p:grpSpPr>
        <p:sp>
          <p:nvSpPr>
            <p:cNvPr id="12" name="Freeform 178"/>
            <p:cNvSpPr>
              <a:spLocks/>
            </p:cNvSpPr>
            <p:nvPr/>
          </p:nvSpPr>
          <p:spPr bwMode="auto">
            <a:xfrm>
              <a:off x="5276850" y="4510088"/>
              <a:ext cx="122238" cy="98425"/>
            </a:xfrm>
            <a:custGeom>
              <a:avLst/>
              <a:gdLst>
                <a:gd name="T0" fmla="*/ 28 w 77"/>
                <a:gd name="T1" fmla="*/ 62 h 62"/>
                <a:gd name="T2" fmla="*/ 77 w 77"/>
                <a:gd name="T3" fmla="*/ 62 h 62"/>
                <a:gd name="T4" fmla="*/ 61 w 77"/>
                <a:gd name="T5" fmla="*/ 31 h 62"/>
                <a:gd name="T6" fmla="*/ 42 w 77"/>
                <a:gd name="T7" fmla="*/ 38 h 62"/>
                <a:gd name="T8" fmla="*/ 24 w 77"/>
                <a:gd name="T9" fmla="*/ 0 h 62"/>
                <a:gd name="T10" fmla="*/ 13 w 77"/>
                <a:gd name="T11" fmla="*/ 20 h 62"/>
                <a:gd name="T12" fmla="*/ 1 w 77"/>
                <a:gd name="T13" fmla="*/ 16 h 62"/>
                <a:gd name="T14" fmla="*/ 0 w 77"/>
                <a:gd name="T15" fmla="*/ 19 h 62"/>
                <a:gd name="T16" fmla="*/ 27 w 77"/>
                <a:gd name="T17" fmla="*/ 62 h 62"/>
                <a:gd name="T18" fmla="*/ 28 w 77"/>
                <a:gd name="T1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7" h="62">
                  <a:moveTo>
                    <a:pt x="28" y="62"/>
                  </a:moveTo>
                  <a:lnTo>
                    <a:pt x="77" y="62"/>
                  </a:lnTo>
                  <a:lnTo>
                    <a:pt x="61" y="31"/>
                  </a:lnTo>
                  <a:lnTo>
                    <a:pt x="42" y="38"/>
                  </a:lnTo>
                  <a:lnTo>
                    <a:pt x="24" y="0"/>
                  </a:lnTo>
                  <a:lnTo>
                    <a:pt x="13" y="20"/>
                  </a:lnTo>
                  <a:lnTo>
                    <a:pt x="1" y="16"/>
                  </a:lnTo>
                  <a:lnTo>
                    <a:pt x="0" y="19"/>
                  </a:lnTo>
                  <a:lnTo>
                    <a:pt x="27" y="62"/>
                  </a:lnTo>
                  <a:lnTo>
                    <a:pt x="28" y="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" name="Freeform 179"/>
            <p:cNvSpPr>
              <a:spLocks noEditPoints="1"/>
            </p:cNvSpPr>
            <p:nvPr/>
          </p:nvSpPr>
          <p:spPr bwMode="auto">
            <a:xfrm>
              <a:off x="5121275" y="4473576"/>
              <a:ext cx="185738" cy="142875"/>
            </a:xfrm>
            <a:custGeom>
              <a:avLst/>
              <a:gdLst>
                <a:gd name="T0" fmla="*/ 58 w 117"/>
                <a:gd name="T1" fmla="*/ 0 h 90"/>
                <a:gd name="T2" fmla="*/ 0 w 117"/>
                <a:gd name="T3" fmla="*/ 90 h 90"/>
                <a:gd name="T4" fmla="*/ 117 w 117"/>
                <a:gd name="T5" fmla="*/ 90 h 90"/>
                <a:gd name="T6" fmla="*/ 58 w 117"/>
                <a:gd name="T7" fmla="*/ 0 h 90"/>
                <a:gd name="T8" fmla="*/ 63 w 117"/>
                <a:gd name="T9" fmla="*/ 56 h 90"/>
                <a:gd name="T10" fmla="*/ 58 w 117"/>
                <a:gd name="T11" fmla="*/ 39 h 90"/>
                <a:gd name="T12" fmla="*/ 47 w 117"/>
                <a:gd name="T13" fmla="*/ 44 h 90"/>
                <a:gd name="T14" fmla="*/ 42 w 117"/>
                <a:gd name="T15" fmla="*/ 37 h 90"/>
                <a:gd name="T16" fmla="*/ 58 w 117"/>
                <a:gd name="T17" fmla="*/ 13 h 90"/>
                <a:gd name="T18" fmla="*/ 72 w 117"/>
                <a:gd name="T19" fmla="*/ 32 h 90"/>
                <a:gd name="T20" fmla="*/ 63 w 117"/>
                <a:gd name="T21" fmla="*/ 56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7" h="90">
                  <a:moveTo>
                    <a:pt x="58" y="0"/>
                  </a:moveTo>
                  <a:lnTo>
                    <a:pt x="0" y="90"/>
                  </a:lnTo>
                  <a:lnTo>
                    <a:pt x="117" y="90"/>
                  </a:lnTo>
                  <a:lnTo>
                    <a:pt x="58" y="0"/>
                  </a:lnTo>
                  <a:close/>
                  <a:moveTo>
                    <a:pt x="63" y="56"/>
                  </a:moveTo>
                  <a:lnTo>
                    <a:pt x="58" y="39"/>
                  </a:lnTo>
                  <a:lnTo>
                    <a:pt x="47" y="44"/>
                  </a:lnTo>
                  <a:lnTo>
                    <a:pt x="42" y="37"/>
                  </a:lnTo>
                  <a:lnTo>
                    <a:pt x="58" y="13"/>
                  </a:lnTo>
                  <a:lnTo>
                    <a:pt x="72" y="32"/>
                  </a:lnTo>
                  <a:lnTo>
                    <a:pt x="63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</p:grpSp>
      <p:sp>
        <p:nvSpPr>
          <p:cNvPr id="15" name="PA_文本框 14"/>
          <p:cNvSpPr txBox="1"/>
          <p:nvPr>
            <p:custDataLst>
              <p:tags r:id="rId4"/>
            </p:custDataLst>
          </p:nvPr>
        </p:nvSpPr>
        <p:spPr>
          <a:xfrm>
            <a:off x="4656667" y="1748813"/>
            <a:ext cx="287866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867" dirty="0">
                <a:solidFill>
                  <a:schemeClr val="bg1"/>
                </a:solidFill>
                <a:latin typeface="Calibri Light" pitchFamily="34" charset="0"/>
              </a:rPr>
              <a:t>DESIGNED BY NIGHT</a:t>
            </a:r>
            <a:endParaRPr lang="zh-CN" altLang="en-US" sz="1867" dirty="0">
              <a:solidFill>
                <a:schemeClr val="bg1"/>
              </a:solidFill>
              <a:latin typeface="Calibri Light" pitchFamily="34" charset="0"/>
            </a:endParaRPr>
          </a:p>
        </p:txBody>
      </p:sp>
      <p:cxnSp>
        <p:nvCxnSpPr>
          <p:cNvPr id="17" name="PA_直接连接符 16"/>
          <p:cNvCxnSpPr>
            <a:stCxn id="15" idx="2"/>
            <a:endCxn id="3" idx="0"/>
          </p:cNvCxnSpPr>
          <p:nvPr>
            <p:custDataLst>
              <p:tags r:id="rId5"/>
            </p:custDataLst>
          </p:nvPr>
        </p:nvCxnSpPr>
        <p:spPr>
          <a:xfrm flipH="1">
            <a:off x="6096000" y="2128469"/>
            <a:ext cx="1" cy="130053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A_图片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PA_矩形 9"/>
          <p:cNvSpPr/>
          <p:nvPr>
            <p:custDataLst>
              <p:tags r:id="rId7"/>
            </p:custDataLst>
          </p:nvPr>
        </p:nvSpPr>
        <p:spPr>
          <a:xfrm>
            <a:off x="4809067" y="1061120"/>
            <a:ext cx="2878667" cy="5040560"/>
          </a:xfrm>
          <a:prstGeom prst="rect">
            <a:avLst/>
          </a:prstGeom>
          <a:noFill/>
          <a:ln w="12700">
            <a:gradFill>
              <a:gsLst>
                <a:gs pos="0">
                  <a:schemeClr val="bg1"/>
                </a:gs>
                <a:gs pos="7600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6" name="PA_矩形 15"/>
          <p:cNvSpPr/>
          <p:nvPr>
            <p:custDataLst>
              <p:tags r:id="rId8"/>
            </p:custDataLst>
          </p:nvPr>
        </p:nvSpPr>
        <p:spPr>
          <a:xfrm>
            <a:off x="3200400" y="3581400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zh-CN" sz="4800" dirty="0">
                <a:solidFill>
                  <a:schemeClr val="bg1"/>
                </a:solidFill>
                <a:latin typeface="Andalus" pitchFamily="18" charset="-78"/>
                <a:ea typeface="Cambria Math" pitchFamily="18" charset="0"/>
                <a:cs typeface="Andalus" pitchFamily="18" charset="-78"/>
              </a:rPr>
              <a:t>BUSINESS</a:t>
            </a:r>
          </a:p>
          <a:p>
            <a:pPr algn="ctr"/>
            <a:r>
              <a:rPr lang="en-US" altLang="zh-CN" sz="4800" dirty="0">
                <a:solidFill>
                  <a:schemeClr val="bg1"/>
                </a:solidFill>
                <a:latin typeface="Andalus" pitchFamily="18" charset="-78"/>
                <a:ea typeface="Cambria Math" pitchFamily="18" charset="0"/>
                <a:cs typeface="Andalus" pitchFamily="18" charset="-78"/>
              </a:rPr>
              <a:t>SUMMERISE REPORT</a:t>
            </a:r>
          </a:p>
          <a:p>
            <a:pPr algn="ctr"/>
            <a:r>
              <a:rPr lang="en-US" altLang="zh-CN" sz="2400" dirty="0">
                <a:solidFill>
                  <a:schemeClr val="bg1"/>
                </a:solidFill>
                <a:latin typeface="Andalus" pitchFamily="18" charset="-78"/>
                <a:ea typeface="Cambria Math" pitchFamily="18" charset="0"/>
                <a:cs typeface="Andalus" pitchFamily="18" charset="-78"/>
              </a:rPr>
              <a:t>POWERPOINT</a:t>
            </a:r>
          </a:p>
        </p:txBody>
      </p:sp>
      <p:grpSp>
        <p:nvGrpSpPr>
          <p:cNvPr id="18" name="PA_组合 17"/>
          <p:cNvGrpSpPr/>
          <p:nvPr>
            <p:custDataLst>
              <p:tags r:id="rId9"/>
            </p:custDataLst>
          </p:nvPr>
        </p:nvGrpSpPr>
        <p:grpSpPr>
          <a:xfrm>
            <a:off x="5966890" y="1551653"/>
            <a:ext cx="563021" cy="289555"/>
            <a:chOff x="5121275" y="4473576"/>
            <a:chExt cx="277813" cy="142875"/>
          </a:xfrm>
          <a:solidFill>
            <a:schemeClr val="bg1"/>
          </a:solidFill>
        </p:grpSpPr>
        <p:sp>
          <p:nvSpPr>
            <p:cNvPr id="19" name="Freeform 178"/>
            <p:cNvSpPr>
              <a:spLocks/>
            </p:cNvSpPr>
            <p:nvPr/>
          </p:nvSpPr>
          <p:spPr bwMode="auto">
            <a:xfrm>
              <a:off x="5276850" y="4510088"/>
              <a:ext cx="122238" cy="98425"/>
            </a:xfrm>
            <a:custGeom>
              <a:avLst/>
              <a:gdLst>
                <a:gd name="T0" fmla="*/ 28 w 77"/>
                <a:gd name="T1" fmla="*/ 62 h 62"/>
                <a:gd name="T2" fmla="*/ 77 w 77"/>
                <a:gd name="T3" fmla="*/ 62 h 62"/>
                <a:gd name="T4" fmla="*/ 61 w 77"/>
                <a:gd name="T5" fmla="*/ 31 h 62"/>
                <a:gd name="T6" fmla="*/ 42 w 77"/>
                <a:gd name="T7" fmla="*/ 38 h 62"/>
                <a:gd name="T8" fmla="*/ 24 w 77"/>
                <a:gd name="T9" fmla="*/ 0 h 62"/>
                <a:gd name="T10" fmla="*/ 13 w 77"/>
                <a:gd name="T11" fmla="*/ 20 h 62"/>
                <a:gd name="T12" fmla="*/ 1 w 77"/>
                <a:gd name="T13" fmla="*/ 16 h 62"/>
                <a:gd name="T14" fmla="*/ 0 w 77"/>
                <a:gd name="T15" fmla="*/ 19 h 62"/>
                <a:gd name="T16" fmla="*/ 27 w 77"/>
                <a:gd name="T17" fmla="*/ 62 h 62"/>
                <a:gd name="T18" fmla="*/ 28 w 77"/>
                <a:gd name="T1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7" h="62">
                  <a:moveTo>
                    <a:pt x="28" y="62"/>
                  </a:moveTo>
                  <a:lnTo>
                    <a:pt x="77" y="62"/>
                  </a:lnTo>
                  <a:lnTo>
                    <a:pt x="61" y="31"/>
                  </a:lnTo>
                  <a:lnTo>
                    <a:pt x="42" y="38"/>
                  </a:lnTo>
                  <a:lnTo>
                    <a:pt x="24" y="0"/>
                  </a:lnTo>
                  <a:lnTo>
                    <a:pt x="13" y="20"/>
                  </a:lnTo>
                  <a:lnTo>
                    <a:pt x="1" y="16"/>
                  </a:lnTo>
                  <a:lnTo>
                    <a:pt x="0" y="19"/>
                  </a:lnTo>
                  <a:lnTo>
                    <a:pt x="27" y="62"/>
                  </a:lnTo>
                  <a:lnTo>
                    <a:pt x="28" y="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" name="Freeform 179"/>
            <p:cNvSpPr>
              <a:spLocks noEditPoints="1"/>
            </p:cNvSpPr>
            <p:nvPr/>
          </p:nvSpPr>
          <p:spPr bwMode="auto">
            <a:xfrm>
              <a:off x="5121275" y="4473576"/>
              <a:ext cx="185738" cy="142875"/>
            </a:xfrm>
            <a:custGeom>
              <a:avLst/>
              <a:gdLst>
                <a:gd name="T0" fmla="*/ 58 w 117"/>
                <a:gd name="T1" fmla="*/ 0 h 90"/>
                <a:gd name="T2" fmla="*/ 0 w 117"/>
                <a:gd name="T3" fmla="*/ 90 h 90"/>
                <a:gd name="T4" fmla="*/ 117 w 117"/>
                <a:gd name="T5" fmla="*/ 90 h 90"/>
                <a:gd name="T6" fmla="*/ 58 w 117"/>
                <a:gd name="T7" fmla="*/ 0 h 90"/>
                <a:gd name="T8" fmla="*/ 63 w 117"/>
                <a:gd name="T9" fmla="*/ 56 h 90"/>
                <a:gd name="T10" fmla="*/ 58 w 117"/>
                <a:gd name="T11" fmla="*/ 39 h 90"/>
                <a:gd name="T12" fmla="*/ 47 w 117"/>
                <a:gd name="T13" fmla="*/ 44 h 90"/>
                <a:gd name="T14" fmla="*/ 42 w 117"/>
                <a:gd name="T15" fmla="*/ 37 h 90"/>
                <a:gd name="T16" fmla="*/ 58 w 117"/>
                <a:gd name="T17" fmla="*/ 13 h 90"/>
                <a:gd name="T18" fmla="*/ 72 w 117"/>
                <a:gd name="T19" fmla="*/ 32 h 90"/>
                <a:gd name="T20" fmla="*/ 63 w 117"/>
                <a:gd name="T21" fmla="*/ 56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7" h="90">
                  <a:moveTo>
                    <a:pt x="58" y="0"/>
                  </a:moveTo>
                  <a:lnTo>
                    <a:pt x="0" y="90"/>
                  </a:lnTo>
                  <a:lnTo>
                    <a:pt x="117" y="90"/>
                  </a:lnTo>
                  <a:lnTo>
                    <a:pt x="58" y="0"/>
                  </a:lnTo>
                  <a:close/>
                  <a:moveTo>
                    <a:pt x="63" y="56"/>
                  </a:moveTo>
                  <a:lnTo>
                    <a:pt x="58" y="39"/>
                  </a:lnTo>
                  <a:lnTo>
                    <a:pt x="47" y="44"/>
                  </a:lnTo>
                  <a:lnTo>
                    <a:pt x="42" y="37"/>
                  </a:lnTo>
                  <a:lnTo>
                    <a:pt x="58" y="13"/>
                  </a:lnTo>
                  <a:lnTo>
                    <a:pt x="72" y="32"/>
                  </a:lnTo>
                  <a:lnTo>
                    <a:pt x="63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</p:grpSp>
      <p:sp>
        <p:nvSpPr>
          <p:cNvPr id="21" name="PA_文本框 14"/>
          <p:cNvSpPr txBox="1"/>
          <p:nvPr>
            <p:custDataLst>
              <p:tags r:id="rId10"/>
            </p:custDataLst>
          </p:nvPr>
        </p:nvSpPr>
        <p:spPr>
          <a:xfrm>
            <a:off x="4809067" y="1901213"/>
            <a:ext cx="287866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867" dirty="0">
                <a:solidFill>
                  <a:schemeClr val="bg1"/>
                </a:solidFill>
                <a:latin typeface="Calibri Light" pitchFamily="34" charset="0"/>
              </a:rPr>
              <a:t>ADD YOUR TEXE</a:t>
            </a:r>
            <a:endParaRPr lang="zh-CN" altLang="en-US" sz="1867" dirty="0">
              <a:solidFill>
                <a:schemeClr val="bg1"/>
              </a:solidFill>
              <a:latin typeface="Calibri Light" pitchFamily="34" charset="0"/>
            </a:endParaRPr>
          </a:p>
        </p:txBody>
      </p:sp>
      <p:cxnSp>
        <p:nvCxnSpPr>
          <p:cNvPr id="22" name="PA_直接连接符 21"/>
          <p:cNvCxnSpPr>
            <a:stCxn id="21" idx="2"/>
            <a:endCxn id="16" idx="0"/>
          </p:cNvCxnSpPr>
          <p:nvPr>
            <p:custDataLst>
              <p:tags r:id="rId11"/>
            </p:custDataLst>
          </p:nvPr>
        </p:nvCxnSpPr>
        <p:spPr>
          <a:xfrm flipH="1">
            <a:off x="6248400" y="2280869"/>
            <a:ext cx="1" cy="130053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5380250"/>
      </p:ext>
    </p:extLst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>
            <a:spLocks/>
          </p:cNvSpPr>
          <p:nvPr/>
        </p:nvSpPr>
        <p:spPr bwMode="auto">
          <a:xfrm>
            <a:off x="6329857" y="877806"/>
            <a:ext cx="3884461" cy="1000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 anchorCtr="0">
            <a:spAutoFit/>
          </a:bodyPr>
          <a:lstStyle/>
          <a:p>
            <a:pPr defTabSz="2286000">
              <a:lnSpc>
                <a:spcPts val="3850"/>
              </a:lnSpc>
            </a:pPr>
            <a:r>
              <a:rPr lang="en-US" sz="3300" b="1" spc="25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Semi" charset="0"/>
                <a:ea typeface="Montserrat Semi" charset="0"/>
                <a:cs typeface="Montserrat Semi" charset="0"/>
                <a:sym typeface="Bebas Neue" charset="0"/>
              </a:rPr>
              <a:t>Weaknesses List</a:t>
            </a:r>
          </a:p>
          <a:p>
            <a:pPr defTabSz="2286000">
              <a:lnSpc>
                <a:spcPts val="3850"/>
              </a:lnSpc>
            </a:pPr>
            <a:r>
              <a:rPr lang="en-US" sz="3300" b="1" spc="25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Semi" charset="0"/>
                <a:ea typeface="Montserrat Semi" charset="0"/>
                <a:cs typeface="Montserrat Semi" charset="0"/>
                <a:sym typeface="Bebas Neue" charset="0"/>
              </a:rPr>
              <a:t>Analysis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6329856" y="2361572"/>
            <a:ext cx="4563142" cy="907408"/>
            <a:chOff x="6329856" y="2361572"/>
            <a:chExt cx="4563142" cy="907408"/>
          </a:xfrm>
        </p:grpSpPr>
        <p:sp>
          <p:nvSpPr>
            <p:cNvPr id="49" name="Subtitle 2"/>
            <p:cNvSpPr txBox="1">
              <a:spLocks/>
            </p:cNvSpPr>
            <p:nvPr/>
          </p:nvSpPr>
          <p:spPr>
            <a:xfrm>
              <a:off x="6678930" y="2675257"/>
              <a:ext cx="4214068" cy="593723"/>
            </a:xfrm>
            <a:prstGeom prst="rect">
              <a:avLst/>
            </a:prstGeom>
          </p:spPr>
          <p:txBody>
            <a:bodyPr vert="horz" wrap="square" lIns="108745" tIns="54373" rIns="108745" bIns="54373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2020"/>
                </a:lnSpc>
              </a:pPr>
              <a:r>
                <a:rPr 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Poppins Light" charset="0"/>
                  <a:ea typeface="Poppins Light" charset="0"/>
                  <a:cs typeface="Poppins Light" charset="0"/>
                </a:rPr>
                <a:t>Frequently, your initial font choice is taken out of your awesome hands also we are companies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737716" y="2365307"/>
              <a:ext cx="2986715" cy="27699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r>
                <a:rPr lang="en-US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Poppins SemiBold" charset="0"/>
                  <a:ea typeface="Poppins SemiBold" charset="0"/>
                  <a:cs typeface="Poppins SemiBold" charset="0"/>
                </a:rPr>
                <a:t>ALL ELEMENTS ARE VECTOR BASED</a:t>
              </a:r>
            </a:p>
          </p:txBody>
        </p:sp>
        <p:sp>
          <p:nvSpPr>
            <p:cNvPr id="58" name="Shape 2540"/>
            <p:cNvSpPr/>
            <p:nvPr/>
          </p:nvSpPr>
          <p:spPr>
            <a:xfrm>
              <a:off x="6329856" y="2361572"/>
              <a:ext cx="279328" cy="279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2" y="6661"/>
                  </a:moveTo>
                  <a:cubicBezTo>
                    <a:pt x="20540" y="6471"/>
                    <a:pt x="20228" y="6473"/>
                    <a:pt x="20038" y="6667"/>
                  </a:cubicBezTo>
                  <a:cubicBezTo>
                    <a:pt x="19903" y="6804"/>
                    <a:pt x="19870" y="7000"/>
                    <a:pt x="19929" y="7171"/>
                  </a:cubicBezTo>
                  <a:lnTo>
                    <a:pt x="19918" y="7175"/>
                  </a:lnTo>
                  <a:cubicBezTo>
                    <a:pt x="20365" y="8298"/>
                    <a:pt x="20618" y="951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cubicBezTo>
                    <a:pt x="5378" y="20618"/>
                    <a:pt x="982" y="16223"/>
                    <a:pt x="982" y="10800"/>
                  </a:cubicBezTo>
                  <a:cubicBezTo>
                    <a:pt x="982" y="5377"/>
                    <a:pt x="5378" y="982"/>
                    <a:pt x="10800" y="982"/>
                  </a:cubicBezTo>
                  <a:cubicBezTo>
                    <a:pt x="13575" y="982"/>
                    <a:pt x="16077" y="2136"/>
                    <a:pt x="17862" y="3989"/>
                  </a:cubicBezTo>
                  <a:lnTo>
                    <a:pt x="17868" y="3982"/>
                  </a:lnTo>
                  <a:cubicBezTo>
                    <a:pt x="18062" y="4157"/>
                    <a:pt x="18359" y="4153"/>
                    <a:pt x="18544" y="3965"/>
                  </a:cubicBezTo>
                  <a:cubicBezTo>
                    <a:pt x="18734" y="3771"/>
                    <a:pt x="18732" y="3461"/>
                    <a:pt x="18539" y="3270"/>
                  </a:cubicBezTo>
                  <a:cubicBezTo>
                    <a:pt x="18520" y="3252"/>
                    <a:pt x="18496" y="3244"/>
                    <a:pt x="18476" y="3230"/>
                  </a:cubicBezTo>
                  <a:cubicBezTo>
                    <a:pt x="16521" y="1241"/>
                    <a:pt x="13810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9412"/>
                    <a:pt x="21329" y="8089"/>
                    <a:pt x="20851" y="6869"/>
                  </a:cubicBezTo>
                  <a:cubicBezTo>
                    <a:pt x="20828" y="6794"/>
                    <a:pt x="20793" y="6721"/>
                    <a:pt x="20732" y="6661"/>
                  </a:cubicBezTo>
                  <a:moveTo>
                    <a:pt x="10792" y="13534"/>
                  </a:moveTo>
                  <a:lnTo>
                    <a:pt x="6238" y="8980"/>
                  </a:lnTo>
                  <a:cubicBezTo>
                    <a:pt x="6149" y="8891"/>
                    <a:pt x="6027" y="8836"/>
                    <a:pt x="5891" y="8836"/>
                  </a:cubicBezTo>
                  <a:cubicBezTo>
                    <a:pt x="5620" y="8836"/>
                    <a:pt x="5400" y="9056"/>
                    <a:pt x="5400" y="9327"/>
                  </a:cubicBezTo>
                  <a:cubicBezTo>
                    <a:pt x="5400" y="9463"/>
                    <a:pt x="5455" y="9585"/>
                    <a:pt x="5544" y="9675"/>
                  </a:cubicBezTo>
                  <a:lnTo>
                    <a:pt x="10453" y="14583"/>
                  </a:lnTo>
                  <a:cubicBezTo>
                    <a:pt x="10542" y="14672"/>
                    <a:pt x="10664" y="14727"/>
                    <a:pt x="10800" y="14727"/>
                  </a:cubicBezTo>
                  <a:cubicBezTo>
                    <a:pt x="10940" y="14727"/>
                    <a:pt x="11064" y="14668"/>
                    <a:pt x="11154" y="14574"/>
                  </a:cubicBezTo>
                  <a:lnTo>
                    <a:pt x="11155" y="14576"/>
                  </a:lnTo>
                  <a:lnTo>
                    <a:pt x="19353" y="5988"/>
                  </a:lnTo>
                  <a:cubicBezTo>
                    <a:pt x="19353" y="5989"/>
                    <a:pt x="19354" y="5990"/>
                    <a:pt x="19354" y="5991"/>
                  </a:cubicBezTo>
                  <a:lnTo>
                    <a:pt x="20055" y="5255"/>
                  </a:lnTo>
                  <a:cubicBezTo>
                    <a:pt x="20055" y="5255"/>
                    <a:pt x="20054" y="5254"/>
                    <a:pt x="20054" y="5253"/>
                  </a:cubicBezTo>
                  <a:lnTo>
                    <a:pt x="21464" y="3775"/>
                  </a:lnTo>
                  <a:lnTo>
                    <a:pt x="21463" y="3774"/>
                  </a:lnTo>
                  <a:cubicBezTo>
                    <a:pt x="21547" y="3686"/>
                    <a:pt x="21600" y="3567"/>
                    <a:pt x="21600" y="3436"/>
                  </a:cubicBezTo>
                  <a:cubicBezTo>
                    <a:pt x="21600" y="3166"/>
                    <a:pt x="21380" y="2945"/>
                    <a:pt x="21109" y="2945"/>
                  </a:cubicBezTo>
                  <a:cubicBezTo>
                    <a:pt x="20969" y="2945"/>
                    <a:pt x="20844" y="3005"/>
                    <a:pt x="20755" y="3099"/>
                  </a:cubicBezTo>
                  <a:lnTo>
                    <a:pt x="20754" y="3097"/>
                  </a:lnTo>
                  <a:lnTo>
                    <a:pt x="19493" y="4419"/>
                  </a:lnTo>
                  <a:cubicBezTo>
                    <a:pt x="19492" y="4418"/>
                    <a:pt x="19491" y="4416"/>
                    <a:pt x="19490" y="4415"/>
                  </a:cubicBezTo>
                  <a:lnTo>
                    <a:pt x="18805" y="5133"/>
                  </a:lnTo>
                  <a:cubicBezTo>
                    <a:pt x="18806" y="5134"/>
                    <a:pt x="18807" y="5136"/>
                    <a:pt x="18807" y="5137"/>
                  </a:cubicBezTo>
                  <a:cubicBezTo>
                    <a:pt x="18807" y="5137"/>
                    <a:pt x="10792" y="13534"/>
                    <a:pt x="10792" y="13534"/>
                  </a:cubicBezTo>
                  <a:close/>
                </a:path>
              </a:pathLst>
            </a:custGeom>
            <a:solidFill>
              <a:srgbClr val="53585F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6329856" y="4835319"/>
            <a:ext cx="4563142" cy="904839"/>
            <a:chOff x="6329856" y="4835319"/>
            <a:chExt cx="4563142" cy="904839"/>
          </a:xfrm>
        </p:grpSpPr>
        <p:sp>
          <p:nvSpPr>
            <p:cNvPr id="47" name="Subtitle 2"/>
            <p:cNvSpPr txBox="1">
              <a:spLocks/>
            </p:cNvSpPr>
            <p:nvPr/>
          </p:nvSpPr>
          <p:spPr>
            <a:xfrm>
              <a:off x="6678930" y="5146435"/>
              <a:ext cx="4214068" cy="593723"/>
            </a:xfrm>
            <a:prstGeom prst="rect">
              <a:avLst/>
            </a:prstGeom>
          </p:spPr>
          <p:txBody>
            <a:bodyPr vert="horz" wrap="square" lIns="108745" tIns="54373" rIns="108745" bIns="54373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2020"/>
                </a:lnSpc>
              </a:pPr>
              <a:r>
                <a:rPr 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Poppins Light" charset="0"/>
                  <a:ea typeface="Poppins Light" charset="0"/>
                  <a:cs typeface="Poppins Light" charset="0"/>
                </a:rPr>
                <a:t>Frequently, your initial font choice is taken out of your awesome hands also we are companies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6737716" y="4836485"/>
              <a:ext cx="2986715" cy="27699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r>
                <a:rPr lang="en-US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Poppins SemiBold" charset="0"/>
                  <a:ea typeface="Poppins SemiBold" charset="0"/>
                  <a:cs typeface="Poppins SemiBold" charset="0"/>
                </a:rPr>
                <a:t>ALL ELEMENTS ARE VECTOR BASED</a:t>
              </a:r>
            </a:p>
          </p:txBody>
        </p:sp>
        <p:sp>
          <p:nvSpPr>
            <p:cNvPr id="59" name="Shape 2540"/>
            <p:cNvSpPr/>
            <p:nvPr/>
          </p:nvSpPr>
          <p:spPr>
            <a:xfrm>
              <a:off x="6329856" y="4835319"/>
              <a:ext cx="279328" cy="279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2" y="6661"/>
                  </a:moveTo>
                  <a:cubicBezTo>
                    <a:pt x="20540" y="6471"/>
                    <a:pt x="20228" y="6473"/>
                    <a:pt x="20038" y="6667"/>
                  </a:cubicBezTo>
                  <a:cubicBezTo>
                    <a:pt x="19903" y="6804"/>
                    <a:pt x="19870" y="7000"/>
                    <a:pt x="19929" y="7171"/>
                  </a:cubicBezTo>
                  <a:lnTo>
                    <a:pt x="19918" y="7175"/>
                  </a:lnTo>
                  <a:cubicBezTo>
                    <a:pt x="20365" y="8298"/>
                    <a:pt x="20618" y="951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cubicBezTo>
                    <a:pt x="5378" y="20618"/>
                    <a:pt x="982" y="16223"/>
                    <a:pt x="982" y="10800"/>
                  </a:cubicBezTo>
                  <a:cubicBezTo>
                    <a:pt x="982" y="5377"/>
                    <a:pt x="5378" y="982"/>
                    <a:pt x="10800" y="982"/>
                  </a:cubicBezTo>
                  <a:cubicBezTo>
                    <a:pt x="13575" y="982"/>
                    <a:pt x="16077" y="2136"/>
                    <a:pt x="17862" y="3989"/>
                  </a:cubicBezTo>
                  <a:lnTo>
                    <a:pt x="17868" y="3982"/>
                  </a:lnTo>
                  <a:cubicBezTo>
                    <a:pt x="18062" y="4157"/>
                    <a:pt x="18359" y="4153"/>
                    <a:pt x="18544" y="3965"/>
                  </a:cubicBezTo>
                  <a:cubicBezTo>
                    <a:pt x="18734" y="3771"/>
                    <a:pt x="18732" y="3461"/>
                    <a:pt x="18539" y="3270"/>
                  </a:cubicBezTo>
                  <a:cubicBezTo>
                    <a:pt x="18520" y="3252"/>
                    <a:pt x="18496" y="3244"/>
                    <a:pt x="18476" y="3230"/>
                  </a:cubicBezTo>
                  <a:cubicBezTo>
                    <a:pt x="16521" y="1241"/>
                    <a:pt x="13810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9412"/>
                    <a:pt x="21329" y="8089"/>
                    <a:pt x="20851" y="6869"/>
                  </a:cubicBezTo>
                  <a:cubicBezTo>
                    <a:pt x="20828" y="6794"/>
                    <a:pt x="20793" y="6721"/>
                    <a:pt x="20732" y="6661"/>
                  </a:cubicBezTo>
                  <a:moveTo>
                    <a:pt x="10792" y="13534"/>
                  </a:moveTo>
                  <a:lnTo>
                    <a:pt x="6238" y="8980"/>
                  </a:lnTo>
                  <a:cubicBezTo>
                    <a:pt x="6149" y="8891"/>
                    <a:pt x="6027" y="8836"/>
                    <a:pt x="5891" y="8836"/>
                  </a:cubicBezTo>
                  <a:cubicBezTo>
                    <a:pt x="5620" y="8836"/>
                    <a:pt x="5400" y="9056"/>
                    <a:pt x="5400" y="9327"/>
                  </a:cubicBezTo>
                  <a:cubicBezTo>
                    <a:pt x="5400" y="9463"/>
                    <a:pt x="5455" y="9585"/>
                    <a:pt x="5544" y="9675"/>
                  </a:cubicBezTo>
                  <a:lnTo>
                    <a:pt x="10453" y="14583"/>
                  </a:lnTo>
                  <a:cubicBezTo>
                    <a:pt x="10542" y="14672"/>
                    <a:pt x="10664" y="14727"/>
                    <a:pt x="10800" y="14727"/>
                  </a:cubicBezTo>
                  <a:cubicBezTo>
                    <a:pt x="10940" y="14727"/>
                    <a:pt x="11064" y="14668"/>
                    <a:pt x="11154" y="14574"/>
                  </a:cubicBezTo>
                  <a:lnTo>
                    <a:pt x="11155" y="14576"/>
                  </a:lnTo>
                  <a:lnTo>
                    <a:pt x="19353" y="5988"/>
                  </a:lnTo>
                  <a:cubicBezTo>
                    <a:pt x="19353" y="5989"/>
                    <a:pt x="19354" y="5990"/>
                    <a:pt x="19354" y="5991"/>
                  </a:cubicBezTo>
                  <a:lnTo>
                    <a:pt x="20055" y="5255"/>
                  </a:lnTo>
                  <a:cubicBezTo>
                    <a:pt x="20055" y="5255"/>
                    <a:pt x="20054" y="5254"/>
                    <a:pt x="20054" y="5253"/>
                  </a:cubicBezTo>
                  <a:lnTo>
                    <a:pt x="21464" y="3775"/>
                  </a:lnTo>
                  <a:lnTo>
                    <a:pt x="21463" y="3774"/>
                  </a:lnTo>
                  <a:cubicBezTo>
                    <a:pt x="21547" y="3686"/>
                    <a:pt x="21600" y="3567"/>
                    <a:pt x="21600" y="3436"/>
                  </a:cubicBezTo>
                  <a:cubicBezTo>
                    <a:pt x="21600" y="3166"/>
                    <a:pt x="21380" y="2945"/>
                    <a:pt x="21109" y="2945"/>
                  </a:cubicBezTo>
                  <a:cubicBezTo>
                    <a:pt x="20969" y="2945"/>
                    <a:pt x="20844" y="3005"/>
                    <a:pt x="20755" y="3099"/>
                  </a:cubicBezTo>
                  <a:lnTo>
                    <a:pt x="20754" y="3097"/>
                  </a:lnTo>
                  <a:lnTo>
                    <a:pt x="19493" y="4419"/>
                  </a:lnTo>
                  <a:cubicBezTo>
                    <a:pt x="19492" y="4418"/>
                    <a:pt x="19491" y="4416"/>
                    <a:pt x="19490" y="4415"/>
                  </a:cubicBezTo>
                  <a:lnTo>
                    <a:pt x="18805" y="5133"/>
                  </a:lnTo>
                  <a:cubicBezTo>
                    <a:pt x="18806" y="5134"/>
                    <a:pt x="18807" y="5136"/>
                    <a:pt x="18807" y="5137"/>
                  </a:cubicBezTo>
                  <a:cubicBezTo>
                    <a:pt x="18807" y="5137"/>
                    <a:pt x="10792" y="13534"/>
                    <a:pt x="10792" y="13534"/>
                  </a:cubicBezTo>
                  <a:close/>
                </a:path>
              </a:pathLst>
            </a:custGeom>
            <a:solidFill>
              <a:srgbClr val="53585F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6329856" y="3625993"/>
            <a:ext cx="4563142" cy="904838"/>
            <a:chOff x="6329856" y="3625993"/>
            <a:chExt cx="4563142" cy="904838"/>
          </a:xfrm>
        </p:grpSpPr>
        <p:sp>
          <p:nvSpPr>
            <p:cNvPr id="45" name="Subtitle 2"/>
            <p:cNvSpPr txBox="1">
              <a:spLocks/>
            </p:cNvSpPr>
            <p:nvPr/>
          </p:nvSpPr>
          <p:spPr>
            <a:xfrm>
              <a:off x="6678930" y="3937108"/>
              <a:ext cx="4214068" cy="593723"/>
            </a:xfrm>
            <a:prstGeom prst="rect">
              <a:avLst/>
            </a:prstGeom>
          </p:spPr>
          <p:txBody>
            <a:bodyPr vert="horz" wrap="square" lIns="108745" tIns="54373" rIns="108745" bIns="54373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2020"/>
                </a:lnSpc>
              </a:pPr>
              <a:r>
                <a:rPr 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Poppins Light" charset="0"/>
                  <a:ea typeface="Poppins Light" charset="0"/>
                  <a:cs typeface="Poppins Light" charset="0"/>
                </a:rPr>
                <a:t>Frequently, your initial font choice is taken out of your awesome hands also we are companies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737716" y="3627158"/>
              <a:ext cx="2986715" cy="27699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r>
                <a:rPr lang="en-US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Poppins SemiBold" charset="0"/>
                  <a:ea typeface="Poppins SemiBold" charset="0"/>
                  <a:cs typeface="Poppins SemiBold" charset="0"/>
                </a:rPr>
                <a:t>ALL ELEMENTS ARE VECTOR BASED</a:t>
              </a:r>
            </a:p>
          </p:txBody>
        </p:sp>
        <p:sp>
          <p:nvSpPr>
            <p:cNvPr id="60" name="Shape 2540"/>
            <p:cNvSpPr/>
            <p:nvPr/>
          </p:nvSpPr>
          <p:spPr>
            <a:xfrm>
              <a:off x="6329856" y="3625993"/>
              <a:ext cx="279328" cy="279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2" y="6661"/>
                  </a:moveTo>
                  <a:cubicBezTo>
                    <a:pt x="20540" y="6471"/>
                    <a:pt x="20228" y="6473"/>
                    <a:pt x="20038" y="6667"/>
                  </a:cubicBezTo>
                  <a:cubicBezTo>
                    <a:pt x="19903" y="6804"/>
                    <a:pt x="19870" y="7000"/>
                    <a:pt x="19929" y="7171"/>
                  </a:cubicBezTo>
                  <a:lnTo>
                    <a:pt x="19918" y="7175"/>
                  </a:lnTo>
                  <a:cubicBezTo>
                    <a:pt x="20365" y="8298"/>
                    <a:pt x="20618" y="951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cubicBezTo>
                    <a:pt x="5378" y="20618"/>
                    <a:pt x="982" y="16223"/>
                    <a:pt x="982" y="10800"/>
                  </a:cubicBezTo>
                  <a:cubicBezTo>
                    <a:pt x="982" y="5377"/>
                    <a:pt x="5378" y="982"/>
                    <a:pt x="10800" y="982"/>
                  </a:cubicBezTo>
                  <a:cubicBezTo>
                    <a:pt x="13575" y="982"/>
                    <a:pt x="16077" y="2136"/>
                    <a:pt x="17862" y="3989"/>
                  </a:cubicBezTo>
                  <a:lnTo>
                    <a:pt x="17868" y="3982"/>
                  </a:lnTo>
                  <a:cubicBezTo>
                    <a:pt x="18062" y="4157"/>
                    <a:pt x="18359" y="4153"/>
                    <a:pt x="18544" y="3965"/>
                  </a:cubicBezTo>
                  <a:cubicBezTo>
                    <a:pt x="18734" y="3771"/>
                    <a:pt x="18732" y="3461"/>
                    <a:pt x="18539" y="3270"/>
                  </a:cubicBezTo>
                  <a:cubicBezTo>
                    <a:pt x="18520" y="3252"/>
                    <a:pt x="18496" y="3244"/>
                    <a:pt x="18476" y="3230"/>
                  </a:cubicBezTo>
                  <a:cubicBezTo>
                    <a:pt x="16521" y="1241"/>
                    <a:pt x="13810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9412"/>
                    <a:pt x="21329" y="8089"/>
                    <a:pt x="20851" y="6869"/>
                  </a:cubicBezTo>
                  <a:cubicBezTo>
                    <a:pt x="20828" y="6794"/>
                    <a:pt x="20793" y="6721"/>
                    <a:pt x="20732" y="6661"/>
                  </a:cubicBezTo>
                  <a:moveTo>
                    <a:pt x="10792" y="13534"/>
                  </a:moveTo>
                  <a:lnTo>
                    <a:pt x="6238" y="8980"/>
                  </a:lnTo>
                  <a:cubicBezTo>
                    <a:pt x="6149" y="8891"/>
                    <a:pt x="6027" y="8836"/>
                    <a:pt x="5891" y="8836"/>
                  </a:cubicBezTo>
                  <a:cubicBezTo>
                    <a:pt x="5620" y="8836"/>
                    <a:pt x="5400" y="9056"/>
                    <a:pt x="5400" y="9327"/>
                  </a:cubicBezTo>
                  <a:cubicBezTo>
                    <a:pt x="5400" y="9463"/>
                    <a:pt x="5455" y="9585"/>
                    <a:pt x="5544" y="9675"/>
                  </a:cubicBezTo>
                  <a:lnTo>
                    <a:pt x="10453" y="14583"/>
                  </a:lnTo>
                  <a:cubicBezTo>
                    <a:pt x="10542" y="14672"/>
                    <a:pt x="10664" y="14727"/>
                    <a:pt x="10800" y="14727"/>
                  </a:cubicBezTo>
                  <a:cubicBezTo>
                    <a:pt x="10940" y="14727"/>
                    <a:pt x="11064" y="14668"/>
                    <a:pt x="11154" y="14574"/>
                  </a:cubicBezTo>
                  <a:lnTo>
                    <a:pt x="11155" y="14576"/>
                  </a:lnTo>
                  <a:lnTo>
                    <a:pt x="19353" y="5988"/>
                  </a:lnTo>
                  <a:cubicBezTo>
                    <a:pt x="19353" y="5989"/>
                    <a:pt x="19354" y="5990"/>
                    <a:pt x="19354" y="5991"/>
                  </a:cubicBezTo>
                  <a:lnTo>
                    <a:pt x="20055" y="5255"/>
                  </a:lnTo>
                  <a:cubicBezTo>
                    <a:pt x="20055" y="5255"/>
                    <a:pt x="20054" y="5254"/>
                    <a:pt x="20054" y="5253"/>
                  </a:cubicBezTo>
                  <a:lnTo>
                    <a:pt x="21464" y="3775"/>
                  </a:lnTo>
                  <a:lnTo>
                    <a:pt x="21463" y="3774"/>
                  </a:lnTo>
                  <a:cubicBezTo>
                    <a:pt x="21547" y="3686"/>
                    <a:pt x="21600" y="3567"/>
                    <a:pt x="21600" y="3436"/>
                  </a:cubicBezTo>
                  <a:cubicBezTo>
                    <a:pt x="21600" y="3166"/>
                    <a:pt x="21380" y="2945"/>
                    <a:pt x="21109" y="2945"/>
                  </a:cubicBezTo>
                  <a:cubicBezTo>
                    <a:pt x="20969" y="2945"/>
                    <a:pt x="20844" y="3005"/>
                    <a:pt x="20755" y="3099"/>
                  </a:cubicBezTo>
                  <a:lnTo>
                    <a:pt x="20754" y="3097"/>
                  </a:lnTo>
                  <a:lnTo>
                    <a:pt x="19493" y="4419"/>
                  </a:lnTo>
                  <a:cubicBezTo>
                    <a:pt x="19492" y="4418"/>
                    <a:pt x="19491" y="4416"/>
                    <a:pt x="19490" y="4415"/>
                  </a:cubicBezTo>
                  <a:lnTo>
                    <a:pt x="18805" y="5133"/>
                  </a:lnTo>
                  <a:cubicBezTo>
                    <a:pt x="18806" y="5134"/>
                    <a:pt x="18807" y="5136"/>
                    <a:pt x="18807" y="5137"/>
                  </a:cubicBezTo>
                  <a:cubicBezTo>
                    <a:pt x="18807" y="5137"/>
                    <a:pt x="10792" y="13534"/>
                    <a:pt x="10792" y="13534"/>
                  </a:cubicBezTo>
                  <a:close/>
                </a:path>
              </a:pathLst>
            </a:custGeom>
            <a:solidFill>
              <a:srgbClr val="53585F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sp>
        <p:nvSpPr>
          <p:cNvPr id="18" name="Freeform 17"/>
          <p:cNvSpPr>
            <a:spLocks noChangeArrowheads="1"/>
          </p:cNvSpPr>
          <p:nvPr/>
        </p:nvSpPr>
        <p:spPr bwMode="auto">
          <a:xfrm>
            <a:off x="968048" y="1532907"/>
            <a:ext cx="4791372" cy="4186172"/>
          </a:xfrm>
          <a:custGeom>
            <a:avLst/>
            <a:gdLst>
              <a:gd name="T0" fmla="*/ 6977 w 9250"/>
              <a:gd name="T1" fmla="*/ 5083 h 8082"/>
              <a:gd name="T2" fmla="*/ 6688 w 9250"/>
              <a:gd name="T3" fmla="*/ 5763 h 8082"/>
              <a:gd name="T4" fmla="*/ 5353 w 9250"/>
              <a:gd name="T5" fmla="*/ 7631 h 8082"/>
              <a:gd name="T6" fmla="*/ 4820 w 9250"/>
              <a:gd name="T7" fmla="*/ 7997 h 8082"/>
              <a:gd name="T8" fmla="*/ 3761 w 9250"/>
              <a:gd name="T9" fmla="*/ 7605 h 8082"/>
              <a:gd name="T10" fmla="*/ 3601 w 9250"/>
              <a:gd name="T11" fmla="*/ 7002 h 8082"/>
              <a:gd name="T12" fmla="*/ 3383 w 9250"/>
              <a:gd name="T13" fmla="*/ 5487 h 8082"/>
              <a:gd name="T14" fmla="*/ 3319 w 9250"/>
              <a:gd name="T15" fmla="*/ 4967 h 8082"/>
              <a:gd name="T16" fmla="*/ 3261 w 9250"/>
              <a:gd name="T17" fmla="*/ 4191 h 8082"/>
              <a:gd name="T18" fmla="*/ 3088 w 9250"/>
              <a:gd name="T19" fmla="*/ 4634 h 8082"/>
              <a:gd name="T20" fmla="*/ 2837 w 9250"/>
              <a:gd name="T21" fmla="*/ 5263 h 8082"/>
              <a:gd name="T22" fmla="*/ 2625 w 9250"/>
              <a:gd name="T23" fmla="*/ 5738 h 8082"/>
              <a:gd name="T24" fmla="*/ 2439 w 9250"/>
              <a:gd name="T25" fmla="*/ 6213 h 8082"/>
              <a:gd name="T26" fmla="*/ 2150 w 9250"/>
              <a:gd name="T27" fmla="*/ 6739 h 8082"/>
              <a:gd name="T28" fmla="*/ 1573 w 9250"/>
              <a:gd name="T29" fmla="*/ 7849 h 8082"/>
              <a:gd name="T30" fmla="*/ 1284 w 9250"/>
              <a:gd name="T31" fmla="*/ 8042 h 8082"/>
              <a:gd name="T32" fmla="*/ 693 w 9250"/>
              <a:gd name="T33" fmla="*/ 7779 h 8082"/>
              <a:gd name="T34" fmla="*/ 199 w 9250"/>
              <a:gd name="T35" fmla="*/ 6463 h 8082"/>
              <a:gd name="T36" fmla="*/ 32 w 9250"/>
              <a:gd name="T37" fmla="*/ 5417 h 8082"/>
              <a:gd name="T38" fmla="*/ 64 w 9250"/>
              <a:gd name="T39" fmla="*/ 3061 h 8082"/>
              <a:gd name="T40" fmla="*/ 302 w 9250"/>
              <a:gd name="T41" fmla="*/ 1270 h 8082"/>
              <a:gd name="T42" fmla="*/ 770 w 9250"/>
              <a:gd name="T43" fmla="*/ 616 h 8082"/>
              <a:gd name="T44" fmla="*/ 1444 w 9250"/>
              <a:gd name="T45" fmla="*/ 699 h 8082"/>
              <a:gd name="T46" fmla="*/ 2048 w 9250"/>
              <a:gd name="T47" fmla="*/ 1412 h 8082"/>
              <a:gd name="T48" fmla="*/ 1797 w 9250"/>
              <a:gd name="T49" fmla="*/ 3113 h 8082"/>
              <a:gd name="T50" fmla="*/ 1630 w 9250"/>
              <a:gd name="T51" fmla="*/ 4101 h 8082"/>
              <a:gd name="T52" fmla="*/ 1521 w 9250"/>
              <a:gd name="T53" fmla="*/ 5012 h 8082"/>
              <a:gd name="T54" fmla="*/ 1585 w 9250"/>
              <a:gd name="T55" fmla="*/ 5584 h 8082"/>
              <a:gd name="T56" fmla="*/ 1643 w 9250"/>
              <a:gd name="T57" fmla="*/ 6219 h 8082"/>
              <a:gd name="T58" fmla="*/ 2478 w 9250"/>
              <a:gd name="T59" fmla="*/ 5160 h 8082"/>
              <a:gd name="T60" fmla="*/ 3274 w 9250"/>
              <a:gd name="T61" fmla="*/ 3414 h 8082"/>
              <a:gd name="T62" fmla="*/ 3434 w 9250"/>
              <a:gd name="T63" fmla="*/ 2208 h 8082"/>
              <a:gd name="T64" fmla="*/ 4018 w 9250"/>
              <a:gd name="T65" fmla="*/ 513 h 8082"/>
              <a:gd name="T66" fmla="*/ 5135 w 9250"/>
              <a:gd name="T67" fmla="*/ 494 h 8082"/>
              <a:gd name="T68" fmla="*/ 5411 w 9250"/>
              <a:gd name="T69" fmla="*/ 1899 h 8082"/>
              <a:gd name="T70" fmla="*/ 5199 w 9250"/>
              <a:gd name="T71" fmla="*/ 3093 h 8082"/>
              <a:gd name="T72" fmla="*/ 5077 w 9250"/>
              <a:gd name="T73" fmla="*/ 3337 h 8082"/>
              <a:gd name="T74" fmla="*/ 5020 w 9250"/>
              <a:gd name="T75" fmla="*/ 4005 h 8082"/>
              <a:gd name="T76" fmla="*/ 5032 w 9250"/>
              <a:gd name="T77" fmla="*/ 4846 h 8082"/>
              <a:gd name="T78" fmla="*/ 5045 w 9250"/>
              <a:gd name="T79" fmla="*/ 5513 h 8082"/>
              <a:gd name="T80" fmla="*/ 5020 w 9250"/>
              <a:gd name="T81" fmla="*/ 5879 h 8082"/>
              <a:gd name="T82" fmla="*/ 5052 w 9250"/>
              <a:gd name="T83" fmla="*/ 6482 h 8082"/>
              <a:gd name="T84" fmla="*/ 5148 w 9250"/>
              <a:gd name="T85" fmla="*/ 6668 h 8082"/>
              <a:gd name="T86" fmla="*/ 6996 w 9250"/>
              <a:gd name="T87" fmla="*/ 3735 h 8082"/>
              <a:gd name="T88" fmla="*/ 8139 w 9250"/>
              <a:gd name="T89" fmla="*/ 622 h 8082"/>
              <a:gd name="T90" fmla="*/ 8614 w 9250"/>
              <a:gd name="T91" fmla="*/ 64 h 8082"/>
              <a:gd name="T92" fmla="*/ 9198 w 9250"/>
              <a:gd name="T93" fmla="*/ 269 h 8082"/>
              <a:gd name="T94" fmla="*/ 8563 w 9250"/>
              <a:gd name="T95" fmla="*/ 1765 h 8082"/>
              <a:gd name="T96" fmla="*/ 8133 w 9250"/>
              <a:gd name="T97" fmla="*/ 2561 h 8082"/>
              <a:gd name="T98" fmla="*/ 7690 w 9250"/>
              <a:gd name="T99" fmla="*/ 3562 h 8082"/>
              <a:gd name="T100" fmla="*/ 7407 w 9250"/>
              <a:gd name="T101" fmla="*/ 4319 h 8082"/>
              <a:gd name="T102" fmla="*/ 1451 w 9250"/>
              <a:gd name="T103" fmla="*/ 5577 h 8082"/>
              <a:gd name="T104" fmla="*/ 1483 w 9250"/>
              <a:gd name="T105" fmla="*/ 6219 h 8082"/>
              <a:gd name="T106" fmla="*/ 1438 w 9250"/>
              <a:gd name="T107" fmla="*/ 6296 h 8082"/>
              <a:gd name="T108" fmla="*/ 1560 w 9250"/>
              <a:gd name="T109" fmla="*/ 6739 h 8082"/>
              <a:gd name="T110" fmla="*/ 5000 w 9250"/>
              <a:gd name="T111" fmla="*/ 5860 h 8082"/>
              <a:gd name="T112" fmla="*/ 4962 w 9250"/>
              <a:gd name="T113" fmla="*/ 5642 h 8082"/>
              <a:gd name="T114" fmla="*/ 4981 w 9250"/>
              <a:gd name="T115" fmla="*/ 5353 h 8082"/>
              <a:gd name="T116" fmla="*/ 3800 w 9250"/>
              <a:gd name="T117" fmla="*/ 7496 h 80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9250" h="8082">
                <a:moveTo>
                  <a:pt x="7375" y="4403"/>
                </a:moveTo>
                <a:lnTo>
                  <a:pt x="7375" y="4403"/>
                </a:lnTo>
                <a:cubicBezTo>
                  <a:pt x="7343" y="4435"/>
                  <a:pt x="7324" y="4480"/>
                  <a:pt x="7305" y="4518"/>
                </a:cubicBezTo>
                <a:cubicBezTo>
                  <a:pt x="7292" y="4538"/>
                  <a:pt x="7273" y="4538"/>
                  <a:pt x="7266" y="4557"/>
                </a:cubicBezTo>
                <a:cubicBezTo>
                  <a:pt x="7260" y="4576"/>
                  <a:pt x="7247" y="4595"/>
                  <a:pt x="7240" y="4608"/>
                </a:cubicBezTo>
                <a:cubicBezTo>
                  <a:pt x="7221" y="4634"/>
                  <a:pt x="7221" y="4653"/>
                  <a:pt x="7208" y="4679"/>
                </a:cubicBezTo>
                <a:cubicBezTo>
                  <a:pt x="7176" y="4730"/>
                  <a:pt x="7151" y="4788"/>
                  <a:pt x="7118" y="4839"/>
                </a:cubicBezTo>
                <a:cubicBezTo>
                  <a:pt x="7093" y="4890"/>
                  <a:pt x="7061" y="4948"/>
                  <a:pt x="7028" y="5000"/>
                </a:cubicBezTo>
                <a:cubicBezTo>
                  <a:pt x="7009" y="5025"/>
                  <a:pt x="6990" y="5051"/>
                  <a:pt x="6977" y="5083"/>
                </a:cubicBezTo>
                <a:cubicBezTo>
                  <a:pt x="6964" y="5121"/>
                  <a:pt x="6932" y="5147"/>
                  <a:pt x="6913" y="5186"/>
                </a:cubicBezTo>
                <a:cubicBezTo>
                  <a:pt x="6900" y="5211"/>
                  <a:pt x="6894" y="5237"/>
                  <a:pt x="6874" y="5263"/>
                </a:cubicBezTo>
                <a:cubicBezTo>
                  <a:pt x="6862" y="5269"/>
                  <a:pt x="6862" y="5288"/>
                  <a:pt x="6862" y="5308"/>
                </a:cubicBezTo>
                <a:cubicBezTo>
                  <a:pt x="6874" y="5333"/>
                  <a:pt x="6862" y="5359"/>
                  <a:pt x="6855" y="5385"/>
                </a:cubicBezTo>
                <a:cubicBezTo>
                  <a:pt x="6855" y="5398"/>
                  <a:pt x="6842" y="5410"/>
                  <a:pt x="6829" y="5417"/>
                </a:cubicBezTo>
                <a:cubicBezTo>
                  <a:pt x="6810" y="5385"/>
                  <a:pt x="6849" y="5372"/>
                  <a:pt x="6842" y="5340"/>
                </a:cubicBezTo>
                <a:cubicBezTo>
                  <a:pt x="6817" y="5353"/>
                  <a:pt x="6810" y="5378"/>
                  <a:pt x="6797" y="5398"/>
                </a:cubicBezTo>
                <a:cubicBezTo>
                  <a:pt x="6759" y="5455"/>
                  <a:pt x="6727" y="5513"/>
                  <a:pt x="6708" y="5584"/>
                </a:cubicBezTo>
                <a:cubicBezTo>
                  <a:pt x="6695" y="5642"/>
                  <a:pt x="6688" y="5699"/>
                  <a:pt x="6688" y="5763"/>
                </a:cubicBezTo>
                <a:cubicBezTo>
                  <a:pt x="6695" y="5770"/>
                  <a:pt x="6688" y="5783"/>
                  <a:pt x="6682" y="5789"/>
                </a:cubicBezTo>
                <a:cubicBezTo>
                  <a:pt x="6618" y="5892"/>
                  <a:pt x="6560" y="6001"/>
                  <a:pt x="6502" y="6104"/>
                </a:cubicBezTo>
                <a:cubicBezTo>
                  <a:pt x="6419" y="6264"/>
                  <a:pt x="6303" y="6412"/>
                  <a:pt x="6207" y="6566"/>
                </a:cubicBezTo>
                <a:cubicBezTo>
                  <a:pt x="6156" y="6643"/>
                  <a:pt x="6111" y="6720"/>
                  <a:pt x="6066" y="6797"/>
                </a:cubicBezTo>
                <a:cubicBezTo>
                  <a:pt x="6040" y="6835"/>
                  <a:pt x="6014" y="6874"/>
                  <a:pt x="5989" y="6912"/>
                </a:cubicBezTo>
                <a:cubicBezTo>
                  <a:pt x="5963" y="6944"/>
                  <a:pt x="5937" y="6977"/>
                  <a:pt x="5924" y="7015"/>
                </a:cubicBezTo>
                <a:cubicBezTo>
                  <a:pt x="5905" y="7092"/>
                  <a:pt x="5847" y="7143"/>
                  <a:pt x="5802" y="7201"/>
                </a:cubicBezTo>
                <a:cubicBezTo>
                  <a:pt x="5732" y="7297"/>
                  <a:pt x="5655" y="7381"/>
                  <a:pt x="5571" y="7464"/>
                </a:cubicBezTo>
                <a:cubicBezTo>
                  <a:pt x="5507" y="7528"/>
                  <a:pt x="5430" y="7580"/>
                  <a:pt x="5353" y="7631"/>
                </a:cubicBezTo>
                <a:cubicBezTo>
                  <a:pt x="5302" y="7663"/>
                  <a:pt x="5251" y="7689"/>
                  <a:pt x="5206" y="7734"/>
                </a:cubicBezTo>
                <a:cubicBezTo>
                  <a:pt x="5206" y="7740"/>
                  <a:pt x="5199" y="7747"/>
                  <a:pt x="5193" y="7760"/>
                </a:cubicBezTo>
                <a:cubicBezTo>
                  <a:pt x="5186" y="7772"/>
                  <a:pt x="5180" y="7785"/>
                  <a:pt x="5161" y="7785"/>
                </a:cubicBezTo>
                <a:cubicBezTo>
                  <a:pt x="5154" y="7785"/>
                  <a:pt x="5154" y="7792"/>
                  <a:pt x="5148" y="7792"/>
                </a:cubicBezTo>
                <a:cubicBezTo>
                  <a:pt x="5122" y="7817"/>
                  <a:pt x="5084" y="7830"/>
                  <a:pt x="5052" y="7843"/>
                </a:cubicBezTo>
                <a:cubicBezTo>
                  <a:pt x="5013" y="7862"/>
                  <a:pt x="5000" y="7894"/>
                  <a:pt x="5007" y="7933"/>
                </a:cubicBezTo>
                <a:cubicBezTo>
                  <a:pt x="5007" y="7959"/>
                  <a:pt x="4975" y="7991"/>
                  <a:pt x="4955" y="7991"/>
                </a:cubicBezTo>
                <a:cubicBezTo>
                  <a:pt x="4917" y="7984"/>
                  <a:pt x="4885" y="7984"/>
                  <a:pt x="4846" y="7997"/>
                </a:cubicBezTo>
                <a:cubicBezTo>
                  <a:pt x="4840" y="8004"/>
                  <a:pt x="4827" y="8004"/>
                  <a:pt x="4820" y="7997"/>
                </a:cubicBezTo>
                <a:cubicBezTo>
                  <a:pt x="4801" y="7991"/>
                  <a:pt x="4788" y="7997"/>
                  <a:pt x="4775" y="8016"/>
                </a:cubicBezTo>
                <a:cubicBezTo>
                  <a:pt x="4769" y="8036"/>
                  <a:pt x="4750" y="8036"/>
                  <a:pt x="4731" y="8036"/>
                </a:cubicBezTo>
                <a:cubicBezTo>
                  <a:pt x="4686" y="8029"/>
                  <a:pt x="4641" y="8023"/>
                  <a:pt x="4602" y="8004"/>
                </a:cubicBezTo>
                <a:cubicBezTo>
                  <a:pt x="4564" y="7991"/>
                  <a:pt x="4525" y="7971"/>
                  <a:pt x="4493" y="7971"/>
                </a:cubicBezTo>
                <a:cubicBezTo>
                  <a:pt x="4410" y="7965"/>
                  <a:pt x="4346" y="7933"/>
                  <a:pt x="4269" y="7920"/>
                </a:cubicBezTo>
                <a:cubicBezTo>
                  <a:pt x="4198" y="7907"/>
                  <a:pt x="4134" y="7888"/>
                  <a:pt x="4070" y="7862"/>
                </a:cubicBezTo>
                <a:cubicBezTo>
                  <a:pt x="3980" y="7824"/>
                  <a:pt x="3903" y="7772"/>
                  <a:pt x="3832" y="7715"/>
                </a:cubicBezTo>
                <a:cubicBezTo>
                  <a:pt x="3826" y="7708"/>
                  <a:pt x="3819" y="7702"/>
                  <a:pt x="3819" y="7695"/>
                </a:cubicBezTo>
                <a:cubicBezTo>
                  <a:pt x="3800" y="7663"/>
                  <a:pt x="3781" y="7638"/>
                  <a:pt x="3761" y="7605"/>
                </a:cubicBezTo>
                <a:cubicBezTo>
                  <a:pt x="3742" y="7580"/>
                  <a:pt x="3723" y="7560"/>
                  <a:pt x="3723" y="7528"/>
                </a:cubicBezTo>
                <a:cubicBezTo>
                  <a:pt x="3723" y="7522"/>
                  <a:pt x="3723" y="7516"/>
                  <a:pt x="3723" y="7516"/>
                </a:cubicBezTo>
                <a:cubicBezTo>
                  <a:pt x="3691" y="7471"/>
                  <a:pt x="3684" y="7413"/>
                  <a:pt x="3665" y="7368"/>
                </a:cubicBezTo>
                <a:cubicBezTo>
                  <a:pt x="3646" y="7336"/>
                  <a:pt x="3646" y="7297"/>
                  <a:pt x="3633" y="7259"/>
                </a:cubicBezTo>
                <a:cubicBezTo>
                  <a:pt x="3652" y="7285"/>
                  <a:pt x="3665" y="7310"/>
                  <a:pt x="3678" y="7336"/>
                </a:cubicBezTo>
                <a:cubicBezTo>
                  <a:pt x="3678" y="7317"/>
                  <a:pt x="3678" y="7304"/>
                  <a:pt x="3671" y="7291"/>
                </a:cubicBezTo>
                <a:cubicBezTo>
                  <a:pt x="3652" y="7240"/>
                  <a:pt x="3639" y="7188"/>
                  <a:pt x="3626" y="7137"/>
                </a:cubicBezTo>
                <a:cubicBezTo>
                  <a:pt x="3620" y="7105"/>
                  <a:pt x="3614" y="7073"/>
                  <a:pt x="3614" y="7041"/>
                </a:cubicBezTo>
                <a:cubicBezTo>
                  <a:pt x="3607" y="7028"/>
                  <a:pt x="3607" y="7015"/>
                  <a:pt x="3601" y="7002"/>
                </a:cubicBezTo>
                <a:cubicBezTo>
                  <a:pt x="3594" y="6996"/>
                  <a:pt x="3594" y="6989"/>
                  <a:pt x="3594" y="6983"/>
                </a:cubicBezTo>
                <a:cubicBezTo>
                  <a:pt x="3575" y="6900"/>
                  <a:pt x="3556" y="6816"/>
                  <a:pt x="3543" y="6733"/>
                </a:cubicBezTo>
                <a:cubicBezTo>
                  <a:pt x="3530" y="6630"/>
                  <a:pt x="3511" y="6527"/>
                  <a:pt x="3492" y="6424"/>
                </a:cubicBezTo>
                <a:cubicBezTo>
                  <a:pt x="3479" y="6341"/>
                  <a:pt x="3460" y="6264"/>
                  <a:pt x="3460" y="6174"/>
                </a:cubicBezTo>
                <a:cubicBezTo>
                  <a:pt x="3460" y="6148"/>
                  <a:pt x="3447" y="6123"/>
                  <a:pt x="3447" y="6097"/>
                </a:cubicBezTo>
                <a:cubicBezTo>
                  <a:pt x="3434" y="6014"/>
                  <a:pt x="3428" y="5924"/>
                  <a:pt x="3421" y="5840"/>
                </a:cubicBezTo>
                <a:cubicBezTo>
                  <a:pt x="3415" y="5796"/>
                  <a:pt x="3408" y="5751"/>
                  <a:pt x="3402" y="5706"/>
                </a:cubicBezTo>
                <a:cubicBezTo>
                  <a:pt x="3395" y="5693"/>
                  <a:pt x="3395" y="5680"/>
                  <a:pt x="3395" y="5661"/>
                </a:cubicBezTo>
                <a:cubicBezTo>
                  <a:pt x="3402" y="5603"/>
                  <a:pt x="3402" y="5545"/>
                  <a:pt x="3383" y="5487"/>
                </a:cubicBezTo>
                <a:cubicBezTo>
                  <a:pt x="3370" y="5430"/>
                  <a:pt x="3370" y="5372"/>
                  <a:pt x="3363" y="5314"/>
                </a:cubicBezTo>
                <a:cubicBezTo>
                  <a:pt x="3357" y="5295"/>
                  <a:pt x="3357" y="5275"/>
                  <a:pt x="3344" y="5263"/>
                </a:cubicBezTo>
                <a:cubicBezTo>
                  <a:pt x="3338" y="5250"/>
                  <a:pt x="3338" y="5237"/>
                  <a:pt x="3338" y="5231"/>
                </a:cubicBezTo>
                <a:cubicBezTo>
                  <a:pt x="3338" y="5186"/>
                  <a:pt x="3331" y="5141"/>
                  <a:pt x="3331" y="5096"/>
                </a:cubicBezTo>
                <a:cubicBezTo>
                  <a:pt x="3319" y="5115"/>
                  <a:pt x="3319" y="5121"/>
                  <a:pt x="3319" y="5141"/>
                </a:cubicBezTo>
                <a:cubicBezTo>
                  <a:pt x="3325" y="5173"/>
                  <a:pt x="3325" y="5211"/>
                  <a:pt x="3325" y="5243"/>
                </a:cubicBezTo>
                <a:cubicBezTo>
                  <a:pt x="3306" y="5198"/>
                  <a:pt x="3306" y="5102"/>
                  <a:pt x="3312" y="5044"/>
                </a:cubicBezTo>
                <a:cubicBezTo>
                  <a:pt x="3325" y="5044"/>
                  <a:pt x="3319" y="5051"/>
                  <a:pt x="3325" y="5057"/>
                </a:cubicBezTo>
                <a:cubicBezTo>
                  <a:pt x="3325" y="5025"/>
                  <a:pt x="3319" y="4993"/>
                  <a:pt x="3319" y="4967"/>
                </a:cubicBezTo>
                <a:cubicBezTo>
                  <a:pt x="3306" y="4890"/>
                  <a:pt x="3306" y="4820"/>
                  <a:pt x="3299" y="4749"/>
                </a:cubicBezTo>
                <a:cubicBezTo>
                  <a:pt x="3299" y="4717"/>
                  <a:pt x="3293" y="4692"/>
                  <a:pt x="3293" y="4666"/>
                </a:cubicBezTo>
                <a:cubicBezTo>
                  <a:pt x="3286" y="4576"/>
                  <a:pt x="3286" y="4486"/>
                  <a:pt x="3286" y="4396"/>
                </a:cubicBezTo>
                <a:cubicBezTo>
                  <a:pt x="3286" y="4371"/>
                  <a:pt x="3274" y="4345"/>
                  <a:pt x="3280" y="4319"/>
                </a:cubicBezTo>
                <a:cubicBezTo>
                  <a:pt x="3267" y="4319"/>
                  <a:pt x="3274" y="4332"/>
                  <a:pt x="3267" y="4338"/>
                </a:cubicBezTo>
                <a:cubicBezTo>
                  <a:pt x="3261" y="4338"/>
                  <a:pt x="3261" y="4332"/>
                  <a:pt x="3261" y="4326"/>
                </a:cubicBezTo>
                <a:cubicBezTo>
                  <a:pt x="3254" y="4306"/>
                  <a:pt x="3267" y="4281"/>
                  <a:pt x="3242" y="4261"/>
                </a:cubicBezTo>
                <a:cubicBezTo>
                  <a:pt x="3242" y="4255"/>
                  <a:pt x="3248" y="4249"/>
                  <a:pt x="3248" y="4249"/>
                </a:cubicBezTo>
                <a:cubicBezTo>
                  <a:pt x="3274" y="4236"/>
                  <a:pt x="3261" y="4210"/>
                  <a:pt x="3261" y="4191"/>
                </a:cubicBezTo>
                <a:cubicBezTo>
                  <a:pt x="3242" y="4229"/>
                  <a:pt x="3209" y="4268"/>
                  <a:pt x="3216" y="4326"/>
                </a:cubicBezTo>
                <a:cubicBezTo>
                  <a:pt x="3222" y="4345"/>
                  <a:pt x="3216" y="4364"/>
                  <a:pt x="3190" y="4364"/>
                </a:cubicBezTo>
                <a:cubicBezTo>
                  <a:pt x="3184" y="4364"/>
                  <a:pt x="3177" y="4371"/>
                  <a:pt x="3177" y="4377"/>
                </a:cubicBezTo>
                <a:cubicBezTo>
                  <a:pt x="3171" y="4409"/>
                  <a:pt x="3152" y="4435"/>
                  <a:pt x="3139" y="4461"/>
                </a:cubicBezTo>
                <a:cubicBezTo>
                  <a:pt x="3139" y="4473"/>
                  <a:pt x="3132" y="4486"/>
                  <a:pt x="3139" y="4499"/>
                </a:cubicBezTo>
                <a:cubicBezTo>
                  <a:pt x="3145" y="4518"/>
                  <a:pt x="3139" y="4544"/>
                  <a:pt x="3139" y="4570"/>
                </a:cubicBezTo>
                <a:cubicBezTo>
                  <a:pt x="3120" y="4563"/>
                  <a:pt x="3132" y="4544"/>
                  <a:pt x="3113" y="4538"/>
                </a:cubicBezTo>
                <a:cubicBezTo>
                  <a:pt x="3100" y="4557"/>
                  <a:pt x="3100" y="4576"/>
                  <a:pt x="3081" y="4595"/>
                </a:cubicBezTo>
                <a:cubicBezTo>
                  <a:pt x="3075" y="4602"/>
                  <a:pt x="3081" y="4621"/>
                  <a:pt x="3088" y="4634"/>
                </a:cubicBezTo>
                <a:cubicBezTo>
                  <a:pt x="3094" y="4666"/>
                  <a:pt x="3094" y="4698"/>
                  <a:pt x="3068" y="4730"/>
                </a:cubicBezTo>
                <a:cubicBezTo>
                  <a:pt x="3055" y="4756"/>
                  <a:pt x="3055" y="4781"/>
                  <a:pt x="3049" y="4807"/>
                </a:cubicBezTo>
                <a:cubicBezTo>
                  <a:pt x="3043" y="4826"/>
                  <a:pt x="3043" y="4852"/>
                  <a:pt x="3011" y="4858"/>
                </a:cubicBezTo>
                <a:cubicBezTo>
                  <a:pt x="3004" y="4858"/>
                  <a:pt x="3011" y="4878"/>
                  <a:pt x="3004" y="4884"/>
                </a:cubicBezTo>
                <a:cubicBezTo>
                  <a:pt x="2991" y="4923"/>
                  <a:pt x="2972" y="4955"/>
                  <a:pt x="2966" y="5000"/>
                </a:cubicBezTo>
                <a:cubicBezTo>
                  <a:pt x="2966" y="5006"/>
                  <a:pt x="2959" y="5012"/>
                  <a:pt x="2959" y="5019"/>
                </a:cubicBezTo>
                <a:cubicBezTo>
                  <a:pt x="2927" y="5051"/>
                  <a:pt x="2921" y="5089"/>
                  <a:pt x="2908" y="5128"/>
                </a:cubicBezTo>
                <a:cubicBezTo>
                  <a:pt x="2901" y="5141"/>
                  <a:pt x="2895" y="5154"/>
                  <a:pt x="2889" y="5160"/>
                </a:cubicBezTo>
                <a:cubicBezTo>
                  <a:pt x="2856" y="5192"/>
                  <a:pt x="2850" y="5231"/>
                  <a:pt x="2837" y="5263"/>
                </a:cubicBezTo>
                <a:cubicBezTo>
                  <a:pt x="2818" y="5314"/>
                  <a:pt x="2792" y="5365"/>
                  <a:pt x="2773" y="5417"/>
                </a:cubicBezTo>
                <a:cubicBezTo>
                  <a:pt x="2767" y="5430"/>
                  <a:pt x="2760" y="5442"/>
                  <a:pt x="2760" y="5455"/>
                </a:cubicBezTo>
                <a:cubicBezTo>
                  <a:pt x="2760" y="5462"/>
                  <a:pt x="2760" y="5468"/>
                  <a:pt x="2760" y="5475"/>
                </a:cubicBezTo>
                <a:cubicBezTo>
                  <a:pt x="2734" y="5487"/>
                  <a:pt x="2741" y="5513"/>
                  <a:pt x="2734" y="5532"/>
                </a:cubicBezTo>
                <a:cubicBezTo>
                  <a:pt x="2728" y="5545"/>
                  <a:pt x="2728" y="5558"/>
                  <a:pt x="2709" y="5545"/>
                </a:cubicBezTo>
                <a:cubicBezTo>
                  <a:pt x="2709" y="5545"/>
                  <a:pt x="2702" y="5552"/>
                  <a:pt x="2702" y="5558"/>
                </a:cubicBezTo>
                <a:cubicBezTo>
                  <a:pt x="2702" y="5577"/>
                  <a:pt x="2702" y="5597"/>
                  <a:pt x="2683" y="5609"/>
                </a:cubicBezTo>
                <a:cubicBezTo>
                  <a:pt x="2683" y="5648"/>
                  <a:pt x="2638" y="5674"/>
                  <a:pt x="2638" y="5719"/>
                </a:cubicBezTo>
                <a:cubicBezTo>
                  <a:pt x="2638" y="5725"/>
                  <a:pt x="2638" y="5738"/>
                  <a:pt x="2625" y="5738"/>
                </a:cubicBezTo>
                <a:cubicBezTo>
                  <a:pt x="2612" y="5738"/>
                  <a:pt x="2612" y="5751"/>
                  <a:pt x="2619" y="5763"/>
                </a:cubicBezTo>
                <a:cubicBezTo>
                  <a:pt x="2625" y="5789"/>
                  <a:pt x="2619" y="5808"/>
                  <a:pt x="2593" y="5828"/>
                </a:cubicBezTo>
                <a:cubicBezTo>
                  <a:pt x="2574" y="5834"/>
                  <a:pt x="2580" y="5847"/>
                  <a:pt x="2574" y="5860"/>
                </a:cubicBezTo>
                <a:cubicBezTo>
                  <a:pt x="2555" y="5885"/>
                  <a:pt x="2542" y="5911"/>
                  <a:pt x="2542" y="5943"/>
                </a:cubicBezTo>
                <a:cubicBezTo>
                  <a:pt x="2535" y="5962"/>
                  <a:pt x="2535" y="5975"/>
                  <a:pt x="2516" y="5975"/>
                </a:cubicBezTo>
                <a:cubicBezTo>
                  <a:pt x="2503" y="5982"/>
                  <a:pt x="2490" y="5994"/>
                  <a:pt x="2490" y="6007"/>
                </a:cubicBezTo>
                <a:cubicBezTo>
                  <a:pt x="2484" y="6039"/>
                  <a:pt x="2465" y="6078"/>
                  <a:pt x="2458" y="6110"/>
                </a:cubicBezTo>
                <a:cubicBezTo>
                  <a:pt x="2452" y="6136"/>
                  <a:pt x="2446" y="6161"/>
                  <a:pt x="2446" y="6187"/>
                </a:cubicBezTo>
                <a:cubicBezTo>
                  <a:pt x="2452" y="6193"/>
                  <a:pt x="2446" y="6206"/>
                  <a:pt x="2439" y="6213"/>
                </a:cubicBezTo>
                <a:cubicBezTo>
                  <a:pt x="2426" y="6206"/>
                  <a:pt x="2439" y="6193"/>
                  <a:pt x="2433" y="6187"/>
                </a:cubicBezTo>
                <a:cubicBezTo>
                  <a:pt x="2420" y="6193"/>
                  <a:pt x="2420" y="6206"/>
                  <a:pt x="2413" y="6219"/>
                </a:cubicBezTo>
                <a:cubicBezTo>
                  <a:pt x="2407" y="6270"/>
                  <a:pt x="2401" y="6315"/>
                  <a:pt x="2375" y="6367"/>
                </a:cubicBezTo>
                <a:cubicBezTo>
                  <a:pt x="2349" y="6405"/>
                  <a:pt x="2330" y="6450"/>
                  <a:pt x="2298" y="6489"/>
                </a:cubicBezTo>
                <a:cubicBezTo>
                  <a:pt x="2292" y="6495"/>
                  <a:pt x="2292" y="6508"/>
                  <a:pt x="2285" y="6514"/>
                </a:cubicBezTo>
                <a:cubicBezTo>
                  <a:pt x="2272" y="6546"/>
                  <a:pt x="2266" y="6572"/>
                  <a:pt x="2240" y="6591"/>
                </a:cubicBezTo>
                <a:lnTo>
                  <a:pt x="2234" y="6598"/>
                </a:lnTo>
                <a:cubicBezTo>
                  <a:pt x="2234" y="6643"/>
                  <a:pt x="2202" y="6675"/>
                  <a:pt x="2182" y="6707"/>
                </a:cubicBezTo>
                <a:cubicBezTo>
                  <a:pt x="2176" y="6726"/>
                  <a:pt x="2163" y="6733"/>
                  <a:pt x="2150" y="6739"/>
                </a:cubicBezTo>
                <a:cubicBezTo>
                  <a:pt x="2131" y="6745"/>
                  <a:pt x="2125" y="6765"/>
                  <a:pt x="2131" y="6778"/>
                </a:cubicBezTo>
                <a:cubicBezTo>
                  <a:pt x="2144" y="6797"/>
                  <a:pt x="2138" y="6810"/>
                  <a:pt x="2131" y="6822"/>
                </a:cubicBezTo>
                <a:cubicBezTo>
                  <a:pt x="2080" y="6912"/>
                  <a:pt x="2035" y="7002"/>
                  <a:pt x="1990" y="7092"/>
                </a:cubicBezTo>
                <a:cubicBezTo>
                  <a:pt x="1964" y="7143"/>
                  <a:pt x="1939" y="7201"/>
                  <a:pt x="1913" y="7252"/>
                </a:cubicBezTo>
                <a:cubicBezTo>
                  <a:pt x="1907" y="7272"/>
                  <a:pt x="1894" y="7291"/>
                  <a:pt x="1887" y="7310"/>
                </a:cubicBezTo>
                <a:cubicBezTo>
                  <a:pt x="1862" y="7368"/>
                  <a:pt x="1842" y="7426"/>
                  <a:pt x="1817" y="7483"/>
                </a:cubicBezTo>
                <a:cubicBezTo>
                  <a:pt x="1778" y="7573"/>
                  <a:pt x="1746" y="7670"/>
                  <a:pt x="1669" y="7734"/>
                </a:cubicBezTo>
                <a:cubicBezTo>
                  <a:pt x="1669" y="7766"/>
                  <a:pt x="1624" y="7779"/>
                  <a:pt x="1630" y="7817"/>
                </a:cubicBezTo>
                <a:cubicBezTo>
                  <a:pt x="1637" y="7837"/>
                  <a:pt x="1592" y="7862"/>
                  <a:pt x="1573" y="7849"/>
                </a:cubicBezTo>
                <a:cubicBezTo>
                  <a:pt x="1547" y="7830"/>
                  <a:pt x="1521" y="7837"/>
                  <a:pt x="1496" y="7843"/>
                </a:cubicBezTo>
                <a:cubicBezTo>
                  <a:pt x="1489" y="7862"/>
                  <a:pt x="1508" y="7862"/>
                  <a:pt x="1515" y="7875"/>
                </a:cubicBezTo>
                <a:cubicBezTo>
                  <a:pt x="1489" y="7894"/>
                  <a:pt x="1483" y="7933"/>
                  <a:pt x="1463" y="7959"/>
                </a:cubicBezTo>
                <a:cubicBezTo>
                  <a:pt x="1457" y="7965"/>
                  <a:pt x="1463" y="7971"/>
                  <a:pt x="1463" y="7978"/>
                </a:cubicBezTo>
                <a:cubicBezTo>
                  <a:pt x="1476" y="8010"/>
                  <a:pt x="1463" y="8023"/>
                  <a:pt x="1438" y="8036"/>
                </a:cubicBezTo>
                <a:cubicBezTo>
                  <a:pt x="1419" y="8042"/>
                  <a:pt x="1406" y="8036"/>
                  <a:pt x="1386" y="8029"/>
                </a:cubicBezTo>
                <a:cubicBezTo>
                  <a:pt x="1367" y="8023"/>
                  <a:pt x="1342" y="8016"/>
                  <a:pt x="1322" y="8010"/>
                </a:cubicBezTo>
                <a:cubicBezTo>
                  <a:pt x="1309" y="8010"/>
                  <a:pt x="1297" y="8004"/>
                  <a:pt x="1297" y="8029"/>
                </a:cubicBezTo>
                <a:cubicBezTo>
                  <a:pt x="1303" y="8036"/>
                  <a:pt x="1290" y="8042"/>
                  <a:pt x="1284" y="8042"/>
                </a:cubicBezTo>
                <a:cubicBezTo>
                  <a:pt x="1265" y="8048"/>
                  <a:pt x="1239" y="8048"/>
                  <a:pt x="1220" y="8061"/>
                </a:cubicBezTo>
                <a:cubicBezTo>
                  <a:pt x="1213" y="8068"/>
                  <a:pt x="1200" y="8061"/>
                  <a:pt x="1194" y="8061"/>
                </a:cubicBezTo>
                <a:cubicBezTo>
                  <a:pt x="1175" y="8055"/>
                  <a:pt x="1149" y="8055"/>
                  <a:pt x="1130" y="8068"/>
                </a:cubicBezTo>
                <a:cubicBezTo>
                  <a:pt x="1117" y="8081"/>
                  <a:pt x="1104" y="8081"/>
                  <a:pt x="1085" y="8074"/>
                </a:cubicBezTo>
                <a:cubicBezTo>
                  <a:pt x="1046" y="8061"/>
                  <a:pt x="1021" y="8036"/>
                  <a:pt x="989" y="8010"/>
                </a:cubicBezTo>
                <a:cubicBezTo>
                  <a:pt x="937" y="7984"/>
                  <a:pt x="892" y="7952"/>
                  <a:pt x="841" y="7914"/>
                </a:cubicBezTo>
                <a:cubicBezTo>
                  <a:pt x="815" y="7894"/>
                  <a:pt x="783" y="7888"/>
                  <a:pt x="758" y="7869"/>
                </a:cubicBezTo>
                <a:cubicBezTo>
                  <a:pt x="732" y="7856"/>
                  <a:pt x="700" y="7837"/>
                  <a:pt x="700" y="7798"/>
                </a:cubicBezTo>
                <a:cubicBezTo>
                  <a:pt x="700" y="7792"/>
                  <a:pt x="700" y="7785"/>
                  <a:pt x="693" y="7779"/>
                </a:cubicBezTo>
                <a:cubicBezTo>
                  <a:pt x="655" y="7740"/>
                  <a:pt x="629" y="7695"/>
                  <a:pt x="591" y="7650"/>
                </a:cubicBezTo>
                <a:cubicBezTo>
                  <a:pt x="507" y="7567"/>
                  <a:pt x="443" y="7471"/>
                  <a:pt x="379" y="7368"/>
                </a:cubicBezTo>
                <a:cubicBezTo>
                  <a:pt x="372" y="7349"/>
                  <a:pt x="359" y="7336"/>
                  <a:pt x="353" y="7317"/>
                </a:cubicBezTo>
                <a:cubicBezTo>
                  <a:pt x="315" y="7246"/>
                  <a:pt x="321" y="7278"/>
                  <a:pt x="327" y="7175"/>
                </a:cubicBezTo>
                <a:cubicBezTo>
                  <a:pt x="353" y="7233"/>
                  <a:pt x="366" y="7291"/>
                  <a:pt x="404" y="7342"/>
                </a:cubicBezTo>
                <a:cubicBezTo>
                  <a:pt x="411" y="7329"/>
                  <a:pt x="417" y="7317"/>
                  <a:pt x="411" y="7297"/>
                </a:cubicBezTo>
                <a:cubicBezTo>
                  <a:pt x="404" y="7285"/>
                  <a:pt x="398" y="7272"/>
                  <a:pt x="398" y="7265"/>
                </a:cubicBezTo>
                <a:cubicBezTo>
                  <a:pt x="340" y="7137"/>
                  <a:pt x="315" y="7009"/>
                  <a:pt x="282" y="6880"/>
                </a:cubicBezTo>
                <a:cubicBezTo>
                  <a:pt x="250" y="6739"/>
                  <a:pt x="231" y="6598"/>
                  <a:pt x="199" y="6463"/>
                </a:cubicBezTo>
                <a:cubicBezTo>
                  <a:pt x="173" y="6347"/>
                  <a:pt x="154" y="6232"/>
                  <a:pt x="135" y="6123"/>
                </a:cubicBezTo>
                <a:cubicBezTo>
                  <a:pt x="122" y="6039"/>
                  <a:pt x="109" y="5962"/>
                  <a:pt x="103" y="5879"/>
                </a:cubicBezTo>
                <a:cubicBezTo>
                  <a:pt x="90" y="5789"/>
                  <a:pt x="77" y="5706"/>
                  <a:pt x="64" y="5622"/>
                </a:cubicBezTo>
                <a:cubicBezTo>
                  <a:pt x="64" y="5590"/>
                  <a:pt x="64" y="5564"/>
                  <a:pt x="64" y="5539"/>
                </a:cubicBezTo>
                <a:cubicBezTo>
                  <a:pt x="64" y="5494"/>
                  <a:pt x="51" y="5449"/>
                  <a:pt x="51" y="5404"/>
                </a:cubicBezTo>
                <a:cubicBezTo>
                  <a:pt x="51" y="5327"/>
                  <a:pt x="32" y="5250"/>
                  <a:pt x="32" y="5173"/>
                </a:cubicBezTo>
                <a:cubicBezTo>
                  <a:pt x="32" y="5166"/>
                  <a:pt x="32" y="5160"/>
                  <a:pt x="26" y="5154"/>
                </a:cubicBezTo>
                <a:cubicBezTo>
                  <a:pt x="32" y="5237"/>
                  <a:pt x="39" y="5327"/>
                  <a:pt x="45" y="5417"/>
                </a:cubicBezTo>
                <a:cubicBezTo>
                  <a:pt x="39" y="5417"/>
                  <a:pt x="39" y="5417"/>
                  <a:pt x="32" y="5417"/>
                </a:cubicBezTo>
                <a:cubicBezTo>
                  <a:pt x="26" y="5340"/>
                  <a:pt x="19" y="5256"/>
                  <a:pt x="19" y="5179"/>
                </a:cubicBezTo>
                <a:cubicBezTo>
                  <a:pt x="7" y="5032"/>
                  <a:pt x="7" y="4884"/>
                  <a:pt x="0" y="4736"/>
                </a:cubicBezTo>
                <a:cubicBezTo>
                  <a:pt x="0" y="4627"/>
                  <a:pt x="0" y="4525"/>
                  <a:pt x="7" y="4416"/>
                </a:cubicBezTo>
                <a:cubicBezTo>
                  <a:pt x="7" y="4326"/>
                  <a:pt x="7" y="4236"/>
                  <a:pt x="7" y="4146"/>
                </a:cubicBezTo>
                <a:cubicBezTo>
                  <a:pt x="7" y="4075"/>
                  <a:pt x="7" y="3998"/>
                  <a:pt x="19" y="3928"/>
                </a:cubicBezTo>
                <a:cubicBezTo>
                  <a:pt x="26" y="3876"/>
                  <a:pt x="19" y="3831"/>
                  <a:pt x="19" y="3780"/>
                </a:cubicBezTo>
                <a:cubicBezTo>
                  <a:pt x="32" y="3690"/>
                  <a:pt x="32" y="3594"/>
                  <a:pt x="32" y="3498"/>
                </a:cubicBezTo>
                <a:cubicBezTo>
                  <a:pt x="39" y="3434"/>
                  <a:pt x="45" y="3363"/>
                  <a:pt x="45" y="3299"/>
                </a:cubicBezTo>
                <a:cubicBezTo>
                  <a:pt x="51" y="3222"/>
                  <a:pt x="58" y="3138"/>
                  <a:pt x="64" y="3061"/>
                </a:cubicBezTo>
                <a:cubicBezTo>
                  <a:pt x="71" y="2901"/>
                  <a:pt x="84" y="2734"/>
                  <a:pt x="103" y="2567"/>
                </a:cubicBezTo>
                <a:cubicBezTo>
                  <a:pt x="109" y="2471"/>
                  <a:pt x="116" y="2374"/>
                  <a:pt x="135" y="2278"/>
                </a:cubicBezTo>
                <a:cubicBezTo>
                  <a:pt x="148" y="2240"/>
                  <a:pt x="148" y="2201"/>
                  <a:pt x="148" y="2163"/>
                </a:cubicBezTo>
                <a:cubicBezTo>
                  <a:pt x="154" y="2131"/>
                  <a:pt x="154" y="2105"/>
                  <a:pt x="167" y="2079"/>
                </a:cubicBezTo>
                <a:cubicBezTo>
                  <a:pt x="173" y="2034"/>
                  <a:pt x="173" y="1989"/>
                  <a:pt x="186" y="1944"/>
                </a:cubicBezTo>
                <a:cubicBezTo>
                  <a:pt x="199" y="1887"/>
                  <a:pt x="205" y="1829"/>
                  <a:pt x="212" y="1771"/>
                </a:cubicBezTo>
                <a:cubicBezTo>
                  <a:pt x="218" y="1732"/>
                  <a:pt x="231" y="1694"/>
                  <a:pt x="231" y="1655"/>
                </a:cubicBezTo>
                <a:cubicBezTo>
                  <a:pt x="231" y="1604"/>
                  <a:pt x="244" y="1553"/>
                  <a:pt x="250" y="1501"/>
                </a:cubicBezTo>
                <a:cubicBezTo>
                  <a:pt x="263" y="1424"/>
                  <a:pt x="282" y="1347"/>
                  <a:pt x="302" y="1270"/>
                </a:cubicBezTo>
                <a:cubicBezTo>
                  <a:pt x="308" y="1213"/>
                  <a:pt x="327" y="1149"/>
                  <a:pt x="340" y="1091"/>
                </a:cubicBezTo>
                <a:cubicBezTo>
                  <a:pt x="347" y="1033"/>
                  <a:pt x="372" y="975"/>
                  <a:pt x="385" y="917"/>
                </a:cubicBezTo>
                <a:cubicBezTo>
                  <a:pt x="392" y="873"/>
                  <a:pt x="411" y="828"/>
                  <a:pt x="430" y="783"/>
                </a:cubicBezTo>
                <a:cubicBezTo>
                  <a:pt x="436" y="763"/>
                  <a:pt x="462" y="744"/>
                  <a:pt x="469" y="718"/>
                </a:cubicBezTo>
                <a:cubicBezTo>
                  <a:pt x="469" y="712"/>
                  <a:pt x="469" y="706"/>
                  <a:pt x="475" y="706"/>
                </a:cubicBezTo>
                <a:cubicBezTo>
                  <a:pt x="475" y="686"/>
                  <a:pt x="469" y="661"/>
                  <a:pt x="488" y="661"/>
                </a:cubicBezTo>
                <a:cubicBezTo>
                  <a:pt x="507" y="648"/>
                  <a:pt x="533" y="635"/>
                  <a:pt x="565" y="648"/>
                </a:cubicBezTo>
                <a:cubicBezTo>
                  <a:pt x="597" y="654"/>
                  <a:pt x="629" y="648"/>
                  <a:pt x="661" y="635"/>
                </a:cubicBezTo>
                <a:cubicBezTo>
                  <a:pt x="700" y="616"/>
                  <a:pt x="732" y="609"/>
                  <a:pt x="770" y="616"/>
                </a:cubicBezTo>
                <a:cubicBezTo>
                  <a:pt x="809" y="616"/>
                  <a:pt x="841" y="616"/>
                  <a:pt x="873" y="584"/>
                </a:cubicBezTo>
                <a:cubicBezTo>
                  <a:pt x="886" y="564"/>
                  <a:pt x="918" y="564"/>
                  <a:pt x="944" y="571"/>
                </a:cubicBezTo>
                <a:cubicBezTo>
                  <a:pt x="957" y="577"/>
                  <a:pt x="969" y="584"/>
                  <a:pt x="982" y="590"/>
                </a:cubicBezTo>
                <a:cubicBezTo>
                  <a:pt x="1008" y="616"/>
                  <a:pt x="1034" y="616"/>
                  <a:pt x="1066" y="622"/>
                </a:cubicBezTo>
                <a:cubicBezTo>
                  <a:pt x="1098" y="629"/>
                  <a:pt x="1123" y="635"/>
                  <a:pt x="1149" y="641"/>
                </a:cubicBezTo>
                <a:cubicBezTo>
                  <a:pt x="1175" y="641"/>
                  <a:pt x="1194" y="641"/>
                  <a:pt x="1213" y="635"/>
                </a:cubicBezTo>
                <a:cubicBezTo>
                  <a:pt x="1232" y="629"/>
                  <a:pt x="1252" y="629"/>
                  <a:pt x="1265" y="648"/>
                </a:cubicBezTo>
                <a:cubicBezTo>
                  <a:pt x="1284" y="661"/>
                  <a:pt x="1303" y="667"/>
                  <a:pt x="1329" y="673"/>
                </a:cubicBezTo>
                <a:cubicBezTo>
                  <a:pt x="1367" y="680"/>
                  <a:pt x="1406" y="693"/>
                  <a:pt x="1444" y="699"/>
                </a:cubicBezTo>
                <a:cubicBezTo>
                  <a:pt x="1463" y="706"/>
                  <a:pt x="1483" y="712"/>
                  <a:pt x="1502" y="706"/>
                </a:cubicBezTo>
                <a:cubicBezTo>
                  <a:pt x="1515" y="706"/>
                  <a:pt x="1528" y="706"/>
                  <a:pt x="1534" y="712"/>
                </a:cubicBezTo>
                <a:cubicBezTo>
                  <a:pt x="1579" y="744"/>
                  <a:pt x="1637" y="763"/>
                  <a:pt x="1675" y="808"/>
                </a:cubicBezTo>
                <a:cubicBezTo>
                  <a:pt x="1707" y="853"/>
                  <a:pt x="1759" y="873"/>
                  <a:pt x="1810" y="898"/>
                </a:cubicBezTo>
                <a:cubicBezTo>
                  <a:pt x="1874" y="924"/>
                  <a:pt x="1932" y="962"/>
                  <a:pt x="1984" y="1007"/>
                </a:cubicBezTo>
                <a:cubicBezTo>
                  <a:pt x="2022" y="1039"/>
                  <a:pt x="2061" y="1084"/>
                  <a:pt x="2048" y="1142"/>
                </a:cubicBezTo>
                <a:cubicBezTo>
                  <a:pt x="2048" y="1155"/>
                  <a:pt x="2048" y="1168"/>
                  <a:pt x="2054" y="1174"/>
                </a:cubicBezTo>
                <a:cubicBezTo>
                  <a:pt x="2054" y="1193"/>
                  <a:pt x="2061" y="1213"/>
                  <a:pt x="2054" y="1226"/>
                </a:cubicBezTo>
                <a:cubicBezTo>
                  <a:pt x="2041" y="1290"/>
                  <a:pt x="2048" y="1347"/>
                  <a:pt x="2048" y="1412"/>
                </a:cubicBezTo>
                <a:cubicBezTo>
                  <a:pt x="2048" y="1457"/>
                  <a:pt x="2041" y="1501"/>
                  <a:pt x="2022" y="1540"/>
                </a:cubicBezTo>
                <a:cubicBezTo>
                  <a:pt x="2022" y="1546"/>
                  <a:pt x="2016" y="1546"/>
                  <a:pt x="2016" y="1553"/>
                </a:cubicBezTo>
                <a:cubicBezTo>
                  <a:pt x="2003" y="1630"/>
                  <a:pt x="1971" y="1694"/>
                  <a:pt x="1971" y="1777"/>
                </a:cubicBezTo>
                <a:cubicBezTo>
                  <a:pt x="1971" y="1822"/>
                  <a:pt x="1958" y="1874"/>
                  <a:pt x="1951" y="1919"/>
                </a:cubicBezTo>
                <a:cubicBezTo>
                  <a:pt x="1932" y="2041"/>
                  <a:pt x="1913" y="2156"/>
                  <a:pt x="1900" y="2272"/>
                </a:cubicBezTo>
                <a:cubicBezTo>
                  <a:pt x="1900" y="2336"/>
                  <a:pt x="1894" y="2394"/>
                  <a:pt x="1881" y="2458"/>
                </a:cubicBezTo>
                <a:cubicBezTo>
                  <a:pt x="1881" y="2464"/>
                  <a:pt x="1881" y="2464"/>
                  <a:pt x="1881" y="2471"/>
                </a:cubicBezTo>
                <a:cubicBezTo>
                  <a:pt x="1881" y="2580"/>
                  <a:pt x="1862" y="2689"/>
                  <a:pt x="1849" y="2804"/>
                </a:cubicBezTo>
                <a:cubicBezTo>
                  <a:pt x="1836" y="2907"/>
                  <a:pt x="1817" y="3010"/>
                  <a:pt x="1797" y="3113"/>
                </a:cubicBezTo>
                <a:cubicBezTo>
                  <a:pt x="1791" y="3138"/>
                  <a:pt x="1778" y="3157"/>
                  <a:pt x="1772" y="3183"/>
                </a:cubicBezTo>
                <a:cubicBezTo>
                  <a:pt x="1765" y="3260"/>
                  <a:pt x="1746" y="3344"/>
                  <a:pt x="1746" y="3427"/>
                </a:cubicBezTo>
                <a:cubicBezTo>
                  <a:pt x="1746" y="3453"/>
                  <a:pt x="1740" y="3485"/>
                  <a:pt x="1733" y="3511"/>
                </a:cubicBezTo>
                <a:cubicBezTo>
                  <a:pt x="1733" y="3536"/>
                  <a:pt x="1746" y="3562"/>
                  <a:pt x="1733" y="3588"/>
                </a:cubicBezTo>
                <a:cubicBezTo>
                  <a:pt x="1727" y="3607"/>
                  <a:pt x="1727" y="3632"/>
                  <a:pt x="1727" y="3658"/>
                </a:cubicBezTo>
                <a:cubicBezTo>
                  <a:pt x="1720" y="3671"/>
                  <a:pt x="1727" y="3677"/>
                  <a:pt x="1720" y="3684"/>
                </a:cubicBezTo>
                <a:cubicBezTo>
                  <a:pt x="1682" y="3748"/>
                  <a:pt x="1682" y="3819"/>
                  <a:pt x="1669" y="3889"/>
                </a:cubicBezTo>
                <a:cubicBezTo>
                  <a:pt x="1669" y="3921"/>
                  <a:pt x="1662" y="3960"/>
                  <a:pt x="1643" y="3998"/>
                </a:cubicBezTo>
                <a:cubicBezTo>
                  <a:pt x="1624" y="4030"/>
                  <a:pt x="1630" y="4069"/>
                  <a:pt x="1630" y="4101"/>
                </a:cubicBezTo>
                <a:cubicBezTo>
                  <a:pt x="1624" y="4127"/>
                  <a:pt x="1624" y="4152"/>
                  <a:pt x="1618" y="4172"/>
                </a:cubicBezTo>
                <a:cubicBezTo>
                  <a:pt x="1605" y="4242"/>
                  <a:pt x="1605" y="4313"/>
                  <a:pt x="1598" y="4383"/>
                </a:cubicBezTo>
                <a:cubicBezTo>
                  <a:pt x="1598" y="4473"/>
                  <a:pt x="1592" y="4557"/>
                  <a:pt x="1566" y="4640"/>
                </a:cubicBezTo>
                <a:cubicBezTo>
                  <a:pt x="1560" y="4634"/>
                  <a:pt x="1560" y="4627"/>
                  <a:pt x="1560" y="4627"/>
                </a:cubicBezTo>
                <a:cubicBezTo>
                  <a:pt x="1553" y="4621"/>
                  <a:pt x="1553" y="4627"/>
                  <a:pt x="1553" y="4627"/>
                </a:cubicBezTo>
                <a:cubicBezTo>
                  <a:pt x="1547" y="4659"/>
                  <a:pt x="1540" y="4698"/>
                  <a:pt x="1547" y="4730"/>
                </a:cubicBezTo>
                <a:cubicBezTo>
                  <a:pt x="1560" y="4794"/>
                  <a:pt x="1540" y="4858"/>
                  <a:pt x="1547" y="4923"/>
                </a:cubicBezTo>
                <a:cubicBezTo>
                  <a:pt x="1547" y="4929"/>
                  <a:pt x="1547" y="4942"/>
                  <a:pt x="1540" y="4942"/>
                </a:cubicBezTo>
                <a:cubicBezTo>
                  <a:pt x="1508" y="4961"/>
                  <a:pt x="1528" y="4993"/>
                  <a:pt x="1521" y="5012"/>
                </a:cubicBezTo>
                <a:cubicBezTo>
                  <a:pt x="1515" y="5057"/>
                  <a:pt x="1528" y="5109"/>
                  <a:pt x="1515" y="5154"/>
                </a:cubicBezTo>
                <a:cubicBezTo>
                  <a:pt x="1508" y="5173"/>
                  <a:pt x="1515" y="5192"/>
                  <a:pt x="1515" y="5218"/>
                </a:cubicBezTo>
                <a:cubicBezTo>
                  <a:pt x="1521" y="5179"/>
                  <a:pt x="1547" y="5147"/>
                  <a:pt x="1547" y="5109"/>
                </a:cubicBezTo>
                <a:cubicBezTo>
                  <a:pt x="1560" y="5128"/>
                  <a:pt x="1560" y="5154"/>
                  <a:pt x="1560" y="5173"/>
                </a:cubicBezTo>
                <a:cubicBezTo>
                  <a:pt x="1553" y="5192"/>
                  <a:pt x="1553" y="5205"/>
                  <a:pt x="1560" y="5224"/>
                </a:cubicBezTo>
                <a:cubicBezTo>
                  <a:pt x="1560" y="5256"/>
                  <a:pt x="1566" y="5288"/>
                  <a:pt x="1553" y="5320"/>
                </a:cubicBezTo>
                <a:cubicBezTo>
                  <a:pt x="1553" y="5333"/>
                  <a:pt x="1553" y="5340"/>
                  <a:pt x="1560" y="5346"/>
                </a:cubicBezTo>
                <a:cubicBezTo>
                  <a:pt x="1566" y="5359"/>
                  <a:pt x="1566" y="5378"/>
                  <a:pt x="1566" y="5391"/>
                </a:cubicBezTo>
                <a:cubicBezTo>
                  <a:pt x="1566" y="5455"/>
                  <a:pt x="1573" y="5520"/>
                  <a:pt x="1585" y="5584"/>
                </a:cubicBezTo>
                <a:cubicBezTo>
                  <a:pt x="1592" y="5642"/>
                  <a:pt x="1592" y="5706"/>
                  <a:pt x="1605" y="5770"/>
                </a:cubicBezTo>
                <a:cubicBezTo>
                  <a:pt x="1611" y="5802"/>
                  <a:pt x="1605" y="5834"/>
                  <a:pt x="1598" y="5866"/>
                </a:cubicBezTo>
                <a:cubicBezTo>
                  <a:pt x="1585" y="5905"/>
                  <a:pt x="1598" y="5937"/>
                  <a:pt x="1598" y="5975"/>
                </a:cubicBezTo>
                <a:cubicBezTo>
                  <a:pt x="1598" y="5982"/>
                  <a:pt x="1605" y="5988"/>
                  <a:pt x="1611" y="5982"/>
                </a:cubicBezTo>
                <a:cubicBezTo>
                  <a:pt x="1624" y="5975"/>
                  <a:pt x="1624" y="5982"/>
                  <a:pt x="1624" y="5988"/>
                </a:cubicBezTo>
                <a:cubicBezTo>
                  <a:pt x="1630" y="6020"/>
                  <a:pt x="1637" y="6059"/>
                  <a:pt x="1624" y="6091"/>
                </a:cubicBezTo>
                <a:cubicBezTo>
                  <a:pt x="1618" y="6104"/>
                  <a:pt x="1611" y="6116"/>
                  <a:pt x="1637" y="6123"/>
                </a:cubicBezTo>
                <a:cubicBezTo>
                  <a:pt x="1643" y="6123"/>
                  <a:pt x="1643" y="6129"/>
                  <a:pt x="1637" y="6136"/>
                </a:cubicBezTo>
                <a:cubicBezTo>
                  <a:pt x="1624" y="6168"/>
                  <a:pt x="1630" y="6193"/>
                  <a:pt x="1643" y="6219"/>
                </a:cubicBezTo>
                <a:cubicBezTo>
                  <a:pt x="1662" y="6245"/>
                  <a:pt x="1662" y="6277"/>
                  <a:pt x="1656" y="6302"/>
                </a:cubicBezTo>
                <a:cubicBezTo>
                  <a:pt x="1656" y="6315"/>
                  <a:pt x="1656" y="6335"/>
                  <a:pt x="1656" y="6347"/>
                </a:cubicBezTo>
                <a:cubicBezTo>
                  <a:pt x="1662" y="6418"/>
                  <a:pt x="1675" y="6489"/>
                  <a:pt x="1682" y="6559"/>
                </a:cubicBezTo>
                <a:cubicBezTo>
                  <a:pt x="1682" y="6579"/>
                  <a:pt x="1688" y="6591"/>
                  <a:pt x="1695" y="6604"/>
                </a:cubicBezTo>
                <a:cubicBezTo>
                  <a:pt x="1707" y="6598"/>
                  <a:pt x="1714" y="6591"/>
                  <a:pt x="1720" y="6579"/>
                </a:cubicBezTo>
                <a:cubicBezTo>
                  <a:pt x="1855" y="6341"/>
                  <a:pt x="1977" y="6097"/>
                  <a:pt x="2112" y="5860"/>
                </a:cubicBezTo>
                <a:cubicBezTo>
                  <a:pt x="2182" y="5725"/>
                  <a:pt x="2247" y="5584"/>
                  <a:pt x="2324" y="5449"/>
                </a:cubicBezTo>
                <a:cubicBezTo>
                  <a:pt x="2349" y="5417"/>
                  <a:pt x="2362" y="5378"/>
                  <a:pt x="2381" y="5340"/>
                </a:cubicBezTo>
                <a:cubicBezTo>
                  <a:pt x="2413" y="5282"/>
                  <a:pt x="2446" y="5224"/>
                  <a:pt x="2478" y="5160"/>
                </a:cubicBezTo>
                <a:cubicBezTo>
                  <a:pt x="2510" y="5096"/>
                  <a:pt x="2535" y="5032"/>
                  <a:pt x="2567" y="4961"/>
                </a:cubicBezTo>
                <a:cubicBezTo>
                  <a:pt x="2606" y="4890"/>
                  <a:pt x="2638" y="4820"/>
                  <a:pt x="2677" y="4749"/>
                </a:cubicBezTo>
                <a:cubicBezTo>
                  <a:pt x="2696" y="4717"/>
                  <a:pt x="2709" y="4685"/>
                  <a:pt x="2722" y="4653"/>
                </a:cubicBezTo>
                <a:cubicBezTo>
                  <a:pt x="2779" y="4518"/>
                  <a:pt x="2844" y="4383"/>
                  <a:pt x="2901" y="4242"/>
                </a:cubicBezTo>
                <a:cubicBezTo>
                  <a:pt x="2959" y="4114"/>
                  <a:pt x="3011" y="3985"/>
                  <a:pt x="3068" y="3857"/>
                </a:cubicBezTo>
                <a:cubicBezTo>
                  <a:pt x="3081" y="3825"/>
                  <a:pt x="3100" y="3786"/>
                  <a:pt x="3120" y="3754"/>
                </a:cubicBezTo>
                <a:cubicBezTo>
                  <a:pt x="3145" y="3722"/>
                  <a:pt x="3152" y="3677"/>
                  <a:pt x="3165" y="3645"/>
                </a:cubicBezTo>
                <a:cubicBezTo>
                  <a:pt x="3190" y="3594"/>
                  <a:pt x="3216" y="3555"/>
                  <a:pt x="3242" y="3511"/>
                </a:cubicBezTo>
                <a:cubicBezTo>
                  <a:pt x="3254" y="3478"/>
                  <a:pt x="3254" y="3446"/>
                  <a:pt x="3274" y="3414"/>
                </a:cubicBezTo>
                <a:cubicBezTo>
                  <a:pt x="3286" y="3389"/>
                  <a:pt x="3299" y="3363"/>
                  <a:pt x="3312" y="3331"/>
                </a:cubicBezTo>
                <a:cubicBezTo>
                  <a:pt x="3325" y="3312"/>
                  <a:pt x="3331" y="3292"/>
                  <a:pt x="3331" y="3273"/>
                </a:cubicBezTo>
                <a:cubicBezTo>
                  <a:pt x="3331" y="3170"/>
                  <a:pt x="3351" y="3074"/>
                  <a:pt x="3363" y="2971"/>
                </a:cubicBezTo>
                <a:cubicBezTo>
                  <a:pt x="3370" y="2920"/>
                  <a:pt x="3370" y="2875"/>
                  <a:pt x="3370" y="2824"/>
                </a:cubicBezTo>
                <a:cubicBezTo>
                  <a:pt x="3370" y="2804"/>
                  <a:pt x="3357" y="2785"/>
                  <a:pt x="3357" y="2766"/>
                </a:cubicBezTo>
                <a:cubicBezTo>
                  <a:pt x="3363" y="2727"/>
                  <a:pt x="3370" y="2695"/>
                  <a:pt x="3370" y="2663"/>
                </a:cubicBezTo>
                <a:cubicBezTo>
                  <a:pt x="3376" y="2593"/>
                  <a:pt x="3389" y="2516"/>
                  <a:pt x="3395" y="2445"/>
                </a:cubicBezTo>
                <a:cubicBezTo>
                  <a:pt x="3408" y="2387"/>
                  <a:pt x="3408" y="2323"/>
                  <a:pt x="3428" y="2259"/>
                </a:cubicBezTo>
                <a:cubicBezTo>
                  <a:pt x="3434" y="2240"/>
                  <a:pt x="3428" y="2227"/>
                  <a:pt x="3434" y="2208"/>
                </a:cubicBezTo>
                <a:cubicBezTo>
                  <a:pt x="3453" y="2079"/>
                  <a:pt x="3453" y="1944"/>
                  <a:pt x="3479" y="1816"/>
                </a:cubicBezTo>
                <a:cubicBezTo>
                  <a:pt x="3511" y="1623"/>
                  <a:pt x="3537" y="1431"/>
                  <a:pt x="3582" y="1238"/>
                </a:cubicBezTo>
                <a:cubicBezTo>
                  <a:pt x="3620" y="1078"/>
                  <a:pt x="3665" y="917"/>
                  <a:pt x="3736" y="763"/>
                </a:cubicBezTo>
                <a:cubicBezTo>
                  <a:pt x="3742" y="751"/>
                  <a:pt x="3749" y="738"/>
                  <a:pt x="3749" y="725"/>
                </a:cubicBezTo>
                <a:cubicBezTo>
                  <a:pt x="3755" y="693"/>
                  <a:pt x="3761" y="667"/>
                  <a:pt x="3800" y="661"/>
                </a:cubicBezTo>
                <a:cubicBezTo>
                  <a:pt x="3813" y="635"/>
                  <a:pt x="3838" y="635"/>
                  <a:pt x="3858" y="635"/>
                </a:cubicBezTo>
                <a:cubicBezTo>
                  <a:pt x="3864" y="635"/>
                  <a:pt x="3864" y="629"/>
                  <a:pt x="3871" y="629"/>
                </a:cubicBezTo>
                <a:cubicBezTo>
                  <a:pt x="3883" y="596"/>
                  <a:pt x="3915" y="590"/>
                  <a:pt x="3941" y="564"/>
                </a:cubicBezTo>
                <a:cubicBezTo>
                  <a:pt x="3960" y="545"/>
                  <a:pt x="3986" y="526"/>
                  <a:pt x="4018" y="513"/>
                </a:cubicBezTo>
                <a:cubicBezTo>
                  <a:pt x="4063" y="500"/>
                  <a:pt x="4082" y="462"/>
                  <a:pt x="4076" y="417"/>
                </a:cubicBezTo>
                <a:cubicBezTo>
                  <a:pt x="4076" y="410"/>
                  <a:pt x="4076" y="404"/>
                  <a:pt x="4082" y="404"/>
                </a:cubicBezTo>
                <a:cubicBezTo>
                  <a:pt x="4102" y="397"/>
                  <a:pt x="4115" y="378"/>
                  <a:pt x="4127" y="378"/>
                </a:cubicBezTo>
                <a:cubicBezTo>
                  <a:pt x="4166" y="365"/>
                  <a:pt x="4198" y="359"/>
                  <a:pt x="4243" y="359"/>
                </a:cubicBezTo>
                <a:cubicBezTo>
                  <a:pt x="4346" y="365"/>
                  <a:pt x="4448" y="372"/>
                  <a:pt x="4551" y="372"/>
                </a:cubicBezTo>
                <a:cubicBezTo>
                  <a:pt x="4621" y="372"/>
                  <a:pt x="4698" y="372"/>
                  <a:pt x="4769" y="385"/>
                </a:cubicBezTo>
                <a:cubicBezTo>
                  <a:pt x="4827" y="397"/>
                  <a:pt x="4891" y="397"/>
                  <a:pt x="4949" y="417"/>
                </a:cubicBezTo>
                <a:cubicBezTo>
                  <a:pt x="5007" y="436"/>
                  <a:pt x="5071" y="449"/>
                  <a:pt x="5122" y="487"/>
                </a:cubicBezTo>
                <a:cubicBezTo>
                  <a:pt x="5122" y="487"/>
                  <a:pt x="5129" y="494"/>
                  <a:pt x="5135" y="494"/>
                </a:cubicBezTo>
                <a:cubicBezTo>
                  <a:pt x="5206" y="513"/>
                  <a:pt x="5257" y="564"/>
                  <a:pt x="5321" y="603"/>
                </a:cubicBezTo>
                <a:cubicBezTo>
                  <a:pt x="5366" y="629"/>
                  <a:pt x="5405" y="667"/>
                  <a:pt x="5450" y="699"/>
                </a:cubicBezTo>
                <a:cubicBezTo>
                  <a:pt x="5475" y="712"/>
                  <a:pt x="5494" y="744"/>
                  <a:pt x="5494" y="776"/>
                </a:cubicBezTo>
                <a:cubicBezTo>
                  <a:pt x="5501" y="840"/>
                  <a:pt x="5527" y="892"/>
                  <a:pt x="5559" y="943"/>
                </a:cubicBezTo>
                <a:cubicBezTo>
                  <a:pt x="5565" y="962"/>
                  <a:pt x="5571" y="982"/>
                  <a:pt x="5565" y="1007"/>
                </a:cubicBezTo>
                <a:cubicBezTo>
                  <a:pt x="5539" y="1084"/>
                  <a:pt x="5533" y="1161"/>
                  <a:pt x="5520" y="1238"/>
                </a:cubicBezTo>
                <a:cubicBezTo>
                  <a:pt x="5514" y="1309"/>
                  <a:pt x="5514" y="1380"/>
                  <a:pt x="5507" y="1450"/>
                </a:cubicBezTo>
                <a:cubicBezTo>
                  <a:pt x="5507" y="1508"/>
                  <a:pt x="5488" y="1559"/>
                  <a:pt x="5475" y="1611"/>
                </a:cubicBezTo>
                <a:cubicBezTo>
                  <a:pt x="5456" y="1707"/>
                  <a:pt x="5424" y="1803"/>
                  <a:pt x="5411" y="1899"/>
                </a:cubicBezTo>
                <a:cubicBezTo>
                  <a:pt x="5405" y="1919"/>
                  <a:pt x="5405" y="1938"/>
                  <a:pt x="5398" y="1964"/>
                </a:cubicBezTo>
                <a:cubicBezTo>
                  <a:pt x="5385" y="1989"/>
                  <a:pt x="5379" y="2021"/>
                  <a:pt x="5373" y="2054"/>
                </a:cubicBezTo>
                <a:cubicBezTo>
                  <a:pt x="5366" y="2111"/>
                  <a:pt x="5353" y="2169"/>
                  <a:pt x="5340" y="2227"/>
                </a:cubicBezTo>
                <a:cubicBezTo>
                  <a:pt x="5328" y="2278"/>
                  <a:pt x="5321" y="2336"/>
                  <a:pt x="5315" y="2387"/>
                </a:cubicBezTo>
                <a:cubicBezTo>
                  <a:pt x="5296" y="2490"/>
                  <a:pt x="5276" y="2593"/>
                  <a:pt x="5257" y="2695"/>
                </a:cubicBezTo>
                <a:cubicBezTo>
                  <a:pt x="5244" y="2759"/>
                  <a:pt x="5238" y="2830"/>
                  <a:pt x="5225" y="2901"/>
                </a:cubicBezTo>
                <a:cubicBezTo>
                  <a:pt x="5225" y="2926"/>
                  <a:pt x="5219" y="2952"/>
                  <a:pt x="5199" y="2978"/>
                </a:cubicBezTo>
                <a:cubicBezTo>
                  <a:pt x="5186" y="2991"/>
                  <a:pt x="5174" y="3016"/>
                  <a:pt x="5199" y="3042"/>
                </a:cubicBezTo>
                <a:cubicBezTo>
                  <a:pt x="5212" y="3048"/>
                  <a:pt x="5206" y="3080"/>
                  <a:pt x="5199" y="3093"/>
                </a:cubicBezTo>
                <a:cubicBezTo>
                  <a:pt x="5174" y="3132"/>
                  <a:pt x="5180" y="3183"/>
                  <a:pt x="5135" y="3209"/>
                </a:cubicBezTo>
                <a:cubicBezTo>
                  <a:pt x="5129" y="3215"/>
                  <a:pt x="5122" y="3235"/>
                  <a:pt x="5122" y="3247"/>
                </a:cubicBezTo>
                <a:cubicBezTo>
                  <a:pt x="5116" y="3279"/>
                  <a:pt x="5116" y="3312"/>
                  <a:pt x="5109" y="3344"/>
                </a:cubicBezTo>
                <a:cubicBezTo>
                  <a:pt x="5109" y="3350"/>
                  <a:pt x="5116" y="3357"/>
                  <a:pt x="5109" y="3363"/>
                </a:cubicBezTo>
                <a:cubicBezTo>
                  <a:pt x="5090" y="3382"/>
                  <a:pt x="5097" y="3401"/>
                  <a:pt x="5097" y="3421"/>
                </a:cubicBezTo>
                <a:cubicBezTo>
                  <a:pt x="5103" y="3440"/>
                  <a:pt x="5097" y="3453"/>
                  <a:pt x="5077" y="3466"/>
                </a:cubicBezTo>
                <a:cubicBezTo>
                  <a:pt x="5071" y="3459"/>
                  <a:pt x="5077" y="3446"/>
                  <a:pt x="5077" y="3440"/>
                </a:cubicBezTo>
                <a:cubicBezTo>
                  <a:pt x="5077" y="3434"/>
                  <a:pt x="5084" y="3427"/>
                  <a:pt x="5077" y="3421"/>
                </a:cubicBezTo>
                <a:cubicBezTo>
                  <a:pt x="5064" y="3389"/>
                  <a:pt x="5071" y="3363"/>
                  <a:pt x="5077" y="3337"/>
                </a:cubicBezTo>
                <a:cubicBezTo>
                  <a:pt x="5077" y="3305"/>
                  <a:pt x="5077" y="3273"/>
                  <a:pt x="5084" y="3235"/>
                </a:cubicBezTo>
                <a:cubicBezTo>
                  <a:pt x="5084" y="3228"/>
                  <a:pt x="5084" y="3222"/>
                  <a:pt x="5071" y="3215"/>
                </a:cubicBezTo>
                <a:cubicBezTo>
                  <a:pt x="5058" y="3222"/>
                  <a:pt x="5058" y="3235"/>
                  <a:pt x="5058" y="3247"/>
                </a:cubicBezTo>
                <a:cubicBezTo>
                  <a:pt x="5052" y="3292"/>
                  <a:pt x="5058" y="3337"/>
                  <a:pt x="5052" y="3382"/>
                </a:cubicBezTo>
                <a:cubicBezTo>
                  <a:pt x="5039" y="3453"/>
                  <a:pt x="5045" y="3523"/>
                  <a:pt x="5039" y="3594"/>
                </a:cubicBezTo>
                <a:cubicBezTo>
                  <a:pt x="5032" y="3658"/>
                  <a:pt x="5032" y="3716"/>
                  <a:pt x="5026" y="3780"/>
                </a:cubicBezTo>
                <a:cubicBezTo>
                  <a:pt x="5026" y="3806"/>
                  <a:pt x="5020" y="3831"/>
                  <a:pt x="5026" y="3857"/>
                </a:cubicBezTo>
                <a:cubicBezTo>
                  <a:pt x="5026" y="3863"/>
                  <a:pt x="5032" y="3870"/>
                  <a:pt x="5026" y="3876"/>
                </a:cubicBezTo>
                <a:cubicBezTo>
                  <a:pt x="5020" y="3921"/>
                  <a:pt x="5026" y="3960"/>
                  <a:pt x="5020" y="4005"/>
                </a:cubicBezTo>
                <a:cubicBezTo>
                  <a:pt x="5007" y="4056"/>
                  <a:pt x="5026" y="4101"/>
                  <a:pt x="5020" y="4152"/>
                </a:cubicBezTo>
                <a:cubicBezTo>
                  <a:pt x="5013" y="4191"/>
                  <a:pt x="5020" y="4236"/>
                  <a:pt x="5013" y="4274"/>
                </a:cubicBezTo>
                <a:cubicBezTo>
                  <a:pt x="5000" y="4319"/>
                  <a:pt x="5013" y="4358"/>
                  <a:pt x="5013" y="4403"/>
                </a:cubicBezTo>
                <a:cubicBezTo>
                  <a:pt x="5013" y="4435"/>
                  <a:pt x="5007" y="4467"/>
                  <a:pt x="5007" y="4505"/>
                </a:cubicBezTo>
                <a:cubicBezTo>
                  <a:pt x="5007" y="4518"/>
                  <a:pt x="5000" y="4525"/>
                  <a:pt x="4994" y="4531"/>
                </a:cubicBezTo>
                <a:cubicBezTo>
                  <a:pt x="4987" y="4550"/>
                  <a:pt x="4981" y="4563"/>
                  <a:pt x="4987" y="4576"/>
                </a:cubicBezTo>
                <a:cubicBezTo>
                  <a:pt x="5007" y="4582"/>
                  <a:pt x="4994" y="4557"/>
                  <a:pt x="5013" y="4557"/>
                </a:cubicBezTo>
                <a:cubicBezTo>
                  <a:pt x="5013" y="4570"/>
                  <a:pt x="5020" y="4589"/>
                  <a:pt x="5020" y="4602"/>
                </a:cubicBezTo>
                <a:cubicBezTo>
                  <a:pt x="5020" y="4685"/>
                  <a:pt x="5026" y="4762"/>
                  <a:pt x="5032" y="4846"/>
                </a:cubicBezTo>
                <a:cubicBezTo>
                  <a:pt x="5032" y="4897"/>
                  <a:pt x="5020" y="4948"/>
                  <a:pt x="5026" y="5000"/>
                </a:cubicBezTo>
                <a:cubicBezTo>
                  <a:pt x="5026" y="5006"/>
                  <a:pt x="5020" y="5019"/>
                  <a:pt x="5032" y="5032"/>
                </a:cubicBezTo>
                <a:cubicBezTo>
                  <a:pt x="5039" y="5038"/>
                  <a:pt x="5032" y="5051"/>
                  <a:pt x="5026" y="5064"/>
                </a:cubicBezTo>
                <a:cubicBezTo>
                  <a:pt x="5020" y="5083"/>
                  <a:pt x="5013" y="5109"/>
                  <a:pt x="5032" y="5134"/>
                </a:cubicBezTo>
                <a:cubicBezTo>
                  <a:pt x="5045" y="5147"/>
                  <a:pt x="5045" y="5173"/>
                  <a:pt x="5045" y="5186"/>
                </a:cubicBezTo>
                <a:cubicBezTo>
                  <a:pt x="5039" y="5218"/>
                  <a:pt x="5058" y="5250"/>
                  <a:pt x="5032" y="5275"/>
                </a:cubicBezTo>
                <a:cubicBezTo>
                  <a:pt x="5032" y="5282"/>
                  <a:pt x="5032" y="5301"/>
                  <a:pt x="5039" y="5308"/>
                </a:cubicBezTo>
                <a:cubicBezTo>
                  <a:pt x="5064" y="5340"/>
                  <a:pt x="5045" y="5372"/>
                  <a:pt x="5045" y="5404"/>
                </a:cubicBezTo>
                <a:cubicBezTo>
                  <a:pt x="5039" y="5436"/>
                  <a:pt x="5032" y="5475"/>
                  <a:pt x="5045" y="5513"/>
                </a:cubicBezTo>
                <a:cubicBezTo>
                  <a:pt x="5058" y="5539"/>
                  <a:pt x="5045" y="5558"/>
                  <a:pt x="5045" y="5584"/>
                </a:cubicBezTo>
                <a:cubicBezTo>
                  <a:pt x="5045" y="5597"/>
                  <a:pt x="5039" y="5603"/>
                  <a:pt x="5026" y="5603"/>
                </a:cubicBezTo>
                <a:cubicBezTo>
                  <a:pt x="5020" y="5609"/>
                  <a:pt x="5020" y="5622"/>
                  <a:pt x="5032" y="5622"/>
                </a:cubicBezTo>
                <a:cubicBezTo>
                  <a:pt x="5058" y="5629"/>
                  <a:pt x="5045" y="5648"/>
                  <a:pt x="5045" y="5661"/>
                </a:cubicBezTo>
                <a:cubicBezTo>
                  <a:pt x="5045" y="5680"/>
                  <a:pt x="5026" y="5693"/>
                  <a:pt x="5052" y="5706"/>
                </a:cubicBezTo>
                <a:cubicBezTo>
                  <a:pt x="5058" y="5706"/>
                  <a:pt x="5058" y="5719"/>
                  <a:pt x="5052" y="5725"/>
                </a:cubicBezTo>
                <a:cubicBezTo>
                  <a:pt x="5045" y="5738"/>
                  <a:pt x="5045" y="5757"/>
                  <a:pt x="5045" y="5776"/>
                </a:cubicBezTo>
                <a:cubicBezTo>
                  <a:pt x="5045" y="5796"/>
                  <a:pt x="5045" y="5815"/>
                  <a:pt x="5026" y="5834"/>
                </a:cubicBezTo>
                <a:cubicBezTo>
                  <a:pt x="5020" y="5847"/>
                  <a:pt x="5026" y="5866"/>
                  <a:pt x="5020" y="5879"/>
                </a:cubicBezTo>
                <a:cubicBezTo>
                  <a:pt x="5013" y="5917"/>
                  <a:pt x="5013" y="5950"/>
                  <a:pt x="5020" y="5988"/>
                </a:cubicBezTo>
                <a:cubicBezTo>
                  <a:pt x="5020" y="6020"/>
                  <a:pt x="5026" y="6046"/>
                  <a:pt x="5032" y="6078"/>
                </a:cubicBezTo>
                <a:cubicBezTo>
                  <a:pt x="5032" y="6091"/>
                  <a:pt x="5039" y="6104"/>
                  <a:pt x="5039" y="6116"/>
                </a:cubicBezTo>
                <a:cubicBezTo>
                  <a:pt x="5032" y="6168"/>
                  <a:pt x="5045" y="6219"/>
                  <a:pt x="5058" y="6270"/>
                </a:cubicBezTo>
                <a:cubicBezTo>
                  <a:pt x="5064" y="6296"/>
                  <a:pt x="5058" y="6315"/>
                  <a:pt x="5058" y="6335"/>
                </a:cubicBezTo>
                <a:cubicBezTo>
                  <a:pt x="5064" y="6360"/>
                  <a:pt x="5052" y="6379"/>
                  <a:pt x="5071" y="6399"/>
                </a:cubicBezTo>
                <a:cubicBezTo>
                  <a:pt x="5077" y="6405"/>
                  <a:pt x="5071" y="6412"/>
                  <a:pt x="5071" y="6418"/>
                </a:cubicBezTo>
                <a:cubicBezTo>
                  <a:pt x="5058" y="6437"/>
                  <a:pt x="5039" y="6450"/>
                  <a:pt x="5058" y="6469"/>
                </a:cubicBezTo>
                <a:cubicBezTo>
                  <a:pt x="5058" y="6469"/>
                  <a:pt x="5058" y="6482"/>
                  <a:pt x="5052" y="6482"/>
                </a:cubicBezTo>
                <a:cubicBezTo>
                  <a:pt x="5013" y="6495"/>
                  <a:pt x="5026" y="6527"/>
                  <a:pt x="5026" y="6559"/>
                </a:cubicBezTo>
                <a:cubicBezTo>
                  <a:pt x="5026" y="6566"/>
                  <a:pt x="5026" y="6572"/>
                  <a:pt x="5032" y="6579"/>
                </a:cubicBezTo>
                <a:cubicBezTo>
                  <a:pt x="5045" y="6572"/>
                  <a:pt x="5039" y="6559"/>
                  <a:pt x="5039" y="6553"/>
                </a:cubicBezTo>
                <a:cubicBezTo>
                  <a:pt x="5045" y="6540"/>
                  <a:pt x="5045" y="6527"/>
                  <a:pt x="5058" y="6540"/>
                </a:cubicBezTo>
                <a:cubicBezTo>
                  <a:pt x="5064" y="6546"/>
                  <a:pt x="5064" y="6540"/>
                  <a:pt x="5064" y="6534"/>
                </a:cubicBezTo>
                <a:cubicBezTo>
                  <a:pt x="5071" y="6521"/>
                  <a:pt x="5084" y="6514"/>
                  <a:pt x="5077" y="6495"/>
                </a:cubicBezTo>
                <a:cubicBezTo>
                  <a:pt x="5077" y="6482"/>
                  <a:pt x="5071" y="6469"/>
                  <a:pt x="5084" y="6450"/>
                </a:cubicBezTo>
                <a:cubicBezTo>
                  <a:pt x="5103" y="6495"/>
                  <a:pt x="5116" y="6540"/>
                  <a:pt x="5116" y="6585"/>
                </a:cubicBezTo>
                <a:cubicBezTo>
                  <a:pt x="5116" y="6617"/>
                  <a:pt x="5135" y="6643"/>
                  <a:pt x="5148" y="6668"/>
                </a:cubicBezTo>
                <a:cubicBezTo>
                  <a:pt x="5186" y="6649"/>
                  <a:pt x="5212" y="6617"/>
                  <a:pt x="5244" y="6585"/>
                </a:cubicBezTo>
                <a:cubicBezTo>
                  <a:pt x="5366" y="6450"/>
                  <a:pt x="5475" y="6309"/>
                  <a:pt x="5578" y="6168"/>
                </a:cubicBezTo>
                <a:cubicBezTo>
                  <a:pt x="5642" y="6084"/>
                  <a:pt x="5700" y="6001"/>
                  <a:pt x="5758" y="5917"/>
                </a:cubicBezTo>
                <a:cubicBezTo>
                  <a:pt x="5847" y="5789"/>
                  <a:pt x="5937" y="5661"/>
                  <a:pt x="6021" y="5520"/>
                </a:cubicBezTo>
                <a:cubicBezTo>
                  <a:pt x="6104" y="5372"/>
                  <a:pt x="6201" y="5224"/>
                  <a:pt x="6290" y="5077"/>
                </a:cubicBezTo>
                <a:cubicBezTo>
                  <a:pt x="6348" y="4974"/>
                  <a:pt x="6406" y="4878"/>
                  <a:pt x="6464" y="4775"/>
                </a:cubicBezTo>
                <a:cubicBezTo>
                  <a:pt x="6534" y="4653"/>
                  <a:pt x="6605" y="4531"/>
                  <a:pt x="6669" y="4403"/>
                </a:cubicBezTo>
                <a:cubicBezTo>
                  <a:pt x="6733" y="4274"/>
                  <a:pt x="6804" y="4146"/>
                  <a:pt x="6862" y="4017"/>
                </a:cubicBezTo>
                <a:cubicBezTo>
                  <a:pt x="6906" y="3921"/>
                  <a:pt x="6951" y="3831"/>
                  <a:pt x="6996" y="3735"/>
                </a:cubicBezTo>
                <a:cubicBezTo>
                  <a:pt x="7054" y="3626"/>
                  <a:pt x="7106" y="3517"/>
                  <a:pt x="7157" y="3408"/>
                </a:cubicBezTo>
                <a:cubicBezTo>
                  <a:pt x="7208" y="3292"/>
                  <a:pt x="7266" y="3183"/>
                  <a:pt x="7317" y="3068"/>
                </a:cubicBezTo>
                <a:cubicBezTo>
                  <a:pt x="7362" y="2978"/>
                  <a:pt x="7401" y="2888"/>
                  <a:pt x="7446" y="2798"/>
                </a:cubicBezTo>
                <a:cubicBezTo>
                  <a:pt x="7504" y="2670"/>
                  <a:pt x="7561" y="2541"/>
                  <a:pt x="7619" y="2407"/>
                </a:cubicBezTo>
                <a:cubicBezTo>
                  <a:pt x="7747" y="2118"/>
                  <a:pt x="7863" y="1822"/>
                  <a:pt x="7959" y="1521"/>
                </a:cubicBezTo>
                <a:cubicBezTo>
                  <a:pt x="7991" y="1418"/>
                  <a:pt x="8017" y="1309"/>
                  <a:pt x="8043" y="1206"/>
                </a:cubicBezTo>
                <a:cubicBezTo>
                  <a:pt x="8068" y="1097"/>
                  <a:pt x="8068" y="988"/>
                  <a:pt x="8075" y="879"/>
                </a:cubicBezTo>
                <a:cubicBezTo>
                  <a:pt x="8081" y="828"/>
                  <a:pt x="8088" y="776"/>
                  <a:pt x="8094" y="718"/>
                </a:cubicBezTo>
                <a:cubicBezTo>
                  <a:pt x="8100" y="686"/>
                  <a:pt x="8120" y="654"/>
                  <a:pt x="8139" y="622"/>
                </a:cubicBezTo>
                <a:cubicBezTo>
                  <a:pt x="8145" y="603"/>
                  <a:pt x="8152" y="590"/>
                  <a:pt x="8152" y="577"/>
                </a:cubicBezTo>
                <a:cubicBezTo>
                  <a:pt x="8145" y="551"/>
                  <a:pt x="8158" y="539"/>
                  <a:pt x="8177" y="526"/>
                </a:cubicBezTo>
                <a:cubicBezTo>
                  <a:pt x="8184" y="526"/>
                  <a:pt x="8197" y="526"/>
                  <a:pt x="8203" y="513"/>
                </a:cubicBezTo>
                <a:cubicBezTo>
                  <a:pt x="8216" y="481"/>
                  <a:pt x="8242" y="462"/>
                  <a:pt x="8255" y="430"/>
                </a:cubicBezTo>
                <a:cubicBezTo>
                  <a:pt x="8274" y="391"/>
                  <a:pt x="8300" y="353"/>
                  <a:pt x="8319" y="314"/>
                </a:cubicBezTo>
                <a:cubicBezTo>
                  <a:pt x="8332" y="295"/>
                  <a:pt x="8338" y="276"/>
                  <a:pt x="8344" y="256"/>
                </a:cubicBezTo>
                <a:cubicBezTo>
                  <a:pt x="8357" y="231"/>
                  <a:pt x="8370" y="205"/>
                  <a:pt x="8402" y="192"/>
                </a:cubicBezTo>
                <a:cubicBezTo>
                  <a:pt x="8460" y="166"/>
                  <a:pt x="8511" y="128"/>
                  <a:pt x="8563" y="96"/>
                </a:cubicBezTo>
                <a:cubicBezTo>
                  <a:pt x="8575" y="83"/>
                  <a:pt x="8595" y="77"/>
                  <a:pt x="8614" y="64"/>
                </a:cubicBezTo>
                <a:cubicBezTo>
                  <a:pt x="8627" y="57"/>
                  <a:pt x="8646" y="45"/>
                  <a:pt x="8665" y="51"/>
                </a:cubicBezTo>
                <a:cubicBezTo>
                  <a:pt x="8704" y="51"/>
                  <a:pt x="8742" y="32"/>
                  <a:pt x="8774" y="19"/>
                </a:cubicBezTo>
                <a:cubicBezTo>
                  <a:pt x="8806" y="0"/>
                  <a:pt x="8832" y="0"/>
                  <a:pt x="8864" y="19"/>
                </a:cubicBezTo>
                <a:cubicBezTo>
                  <a:pt x="8871" y="25"/>
                  <a:pt x="8883" y="25"/>
                  <a:pt x="8890" y="19"/>
                </a:cubicBezTo>
                <a:cubicBezTo>
                  <a:pt x="8909" y="19"/>
                  <a:pt x="8922" y="12"/>
                  <a:pt x="8941" y="12"/>
                </a:cubicBezTo>
                <a:cubicBezTo>
                  <a:pt x="9005" y="0"/>
                  <a:pt x="9050" y="25"/>
                  <a:pt x="9089" y="77"/>
                </a:cubicBezTo>
                <a:cubicBezTo>
                  <a:pt x="9102" y="96"/>
                  <a:pt x="9115" y="115"/>
                  <a:pt x="9140" y="128"/>
                </a:cubicBezTo>
                <a:cubicBezTo>
                  <a:pt x="9153" y="141"/>
                  <a:pt x="9159" y="154"/>
                  <a:pt x="9166" y="173"/>
                </a:cubicBezTo>
                <a:cubicBezTo>
                  <a:pt x="9166" y="205"/>
                  <a:pt x="9179" y="243"/>
                  <a:pt x="9198" y="269"/>
                </a:cubicBezTo>
                <a:cubicBezTo>
                  <a:pt x="9217" y="308"/>
                  <a:pt x="9217" y="346"/>
                  <a:pt x="9230" y="385"/>
                </a:cubicBezTo>
                <a:cubicBezTo>
                  <a:pt x="9249" y="436"/>
                  <a:pt x="9224" y="487"/>
                  <a:pt x="9217" y="539"/>
                </a:cubicBezTo>
                <a:cubicBezTo>
                  <a:pt x="9204" y="616"/>
                  <a:pt x="9198" y="686"/>
                  <a:pt x="9166" y="751"/>
                </a:cubicBezTo>
                <a:cubicBezTo>
                  <a:pt x="9147" y="802"/>
                  <a:pt x="9121" y="853"/>
                  <a:pt x="9102" y="911"/>
                </a:cubicBezTo>
                <a:cubicBezTo>
                  <a:pt x="9082" y="982"/>
                  <a:pt x="9037" y="1046"/>
                  <a:pt x="8999" y="1110"/>
                </a:cubicBezTo>
                <a:cubicBezTo>
                  <a:pt x="8941" y="1193"/>
                  <a:pt x="8883" y="1270"/>
                  <a:pt x="8826" y="1354"/>
                </a:cubicBezTo>
                <a:cubicBezTo>
                  <a:pt x="8794" y="1399"/>
                  <a:pt x="8755" y="1444"/>
                  <a:pt x="8723" y="1495"/>
                </a:cubicBezTo>
                <a:cubicBezTo>
                  <a:pt x="8691" y="1546"/>
                  <a:pt x="8659" y="1611"/>
                  <a:pt x="8627" y="1662"/>
                </a:cubicBezTo>
                <a:cubicBezTo>
                  <a:pt x="8608" y="1700"/>
                  <a:pt x="8582" y="1726"/>
                  <a:pt x="8563" y="1765"/>
                </a:cubicBezTo>
                <a:cubicBezTo>
                  <a:pt x="8543" y="1803"/>
                  <a:pt x="8505" y="1835"/>
                  <a:pt x="8492" y="1874"/>
                </a:cubicBezTo>
                <a:cubicBezTo>
                  <a:pt x="8492" y="1887"/>
                  <a:pt x="8486" y="1887"/>
                  <a:pt x="8479" y="1893"/>
                </a:cubicBezTo>
                <a:cubicBezTo>
                  <a:pt x="8454" y="1906"/>
                  <a:pt x="8434" y="1938"/>
                  <a:pt x="8434" y="1970"/>
                </a:cubicBezTo>
                <a:cubicBezTo>
                  <a:pt x="8428" y="1989"/>
                  <a:pt x="8428" y="2009"/>
                  <a:pt x="8409" y="2021"/>
                </a:cubicBezTo>
                <a:cubicBezTo>
                  <a:pt x="8377" y="2054"/>
                  <a:pt x="8344" y="2092"/>
                  <a:pt x="8325" y="2137"/>
                </a:cubicBezTo>
                <a:cubicBezTo>
                  <a:pt x="8300" y="2201"/>
                  <a:pt x="8267" y="2265"/>
                  <a:pt x="8235" y="2323"/>
                </a:cubicBezTo>
                <a:cubicBezTo>
                  <a:pt x="8222" y="2355"/>
                  <a:pt x="8216" y="2381"/>
                  <a:pt x="8210" y="2407"/>
                </a:cubicBezTo>
                <a:cubicBezTo>
                  <a:pt x="8184" y="2458"/>
                  <a:pt x="8158" y="2503"/>
                  <a:pt x="8133" y="2548"/>
                </a:cubicBezTo>
                <a:cubicBezTo>
                  <a:pt x="8126" y="2554"/>
                  <a:pt x="8126" y="2554"/>
                  <a:pt x="8133" y="2561"/>
                </a:cubicBezTo>
                <a:cubicBezTo>
                  <a:pt x="8145" y="2567"/>
                  <a:pt x="8133" y="2580"/>
                  <a:pt x="8133" y="2586"/>
                </a:cubicBezTo>
                <a:cubicBezTo>
                  <a:pt x="8094" y="2631"/>
                  <a:pt x="8081" y="2689"/>
                  <a:pt x="8043" y="2740"/>
                </a:cubicBezTo>
                <a:cubicBezTo>
                  <a:pt x="8030" y="2753"/>
                  <a:pt x="8017" y="2772"/>
                  <a:pt x="8017" y="2792"/>
                </a:cubicBezTo>
                <a:cubicBezTo>
                  <a:pt x="8011" y="2849"/>
                  <a:pt x="7985" y="2901"/>
                  <a:pt x="7966" y="2946"/>
                </a:cubicBezTo>
                <a:cubicBezTo>
                  <a:pt x="7946" y="2984"/>
                  <a:pt x="7927" y="3023"/>
                  <a:pt x="7901" y="3061"/>
                </a:cubicBezTo>
                <a:cubicBezTo>
                  <a:pt x="7876" y="3119"/>
                  <a:pt x="7850" y="3177"/>
                  <a:pt x="7831" y="3241"/>
                </a:cubicBezTo>
                <a:cubicBezTo>
                  <a:pt x="7824" y="3273"/>
                  <a:pt x="7799" y="3305"/>
                  <a:pt x="7779" y="3337"/>
                </a:cubicBezTo>
                <a:cubicBezTo>
                  <a:pt x="7773" y="3357"/>
                  <a:pt x="7760" y="3376"/>
                  <a:pt x="7754" y="3395"/>
                </a:cubicBezTo>
                <a:cubicBezTo>
                  <a:pt x="7734" y="3453"/>
                  <a:pt x="7709" y="3504"/>
                  <a:pt x="7690" y="3562"/>
                </a:cubicBezTo>
                <a:cubicBezTo>
                  <a:pt x="7683" y="3568"/>
                  <a:pt x="7683" y="3581"/>
                  <a:pt x="7670" y="3588"/>
                </a:cubicBezTo>
                <a:cubicBezTo>
                  <a:pt x="7658" y="3600"/>
                  <a:pt x="7658" y="3613"/>
                  <a:pt x="7651" y="3626"/>
                </a:cubicBezTo>
                <a:cubicBezTo>
                  <a:pt x="7651" y="3639"/>
                  <a:pt x="7658" y="3645"/>
                  <a:pt x="7670" y="3645"/>
                </a:cubicBezTo>
                <a:cubicBezTo>
                  <a:pt x="7690" y="3652"/>
                  <a:pt x="7696" y="3658"/>
                  <a:pt x="7690" y="3677"/>
                </a:cubicBezTo>
                <a:cubicBezTo>
                  <a:pt x="7651" y="3735"/>
                  <a:pt x="7638" y="3806"/>
                  <a:pt x="7606" y="3870"/>
                </a:cubicBezTo>
                <a:cubicBezTo>
                  <a:pt x="7587" y="3896"/>
                  <a:pt x="7574" y="3934"/>
                  <a:pt x="7568" y="3973"/>
                </a:cubicBezTo>
                <a:cubicBezTo>
                  <a:pt x="7542" y="4043"/>
                  <a:pt x="7510" y="4107"/>
                  <a:pt x="7478" y="4172"/>
                </a:cubicBezTo>
                <a:cubicBezTo>
                  <a:pt x="7452" y="4216"/>
                  <a:pt x="7446" y="4261"/>
                  <a:pt x="7414" y="4300"/>
                </a:cubicBezTo>
                <a:cubicBezTo>
                  <a:pt x="7407" y="4300"/>
                  <a:pt x="7407" y="4313"/>
                  <a:pt x="7407" y="4319"/>
                </a:cubicBezTo>
                <a:cubicBezTo>
                  <a:pt x="7407" y="4338"/>
                  <a:pt x="7401" y="4351"/>
                  <a:pt x="7388" y="4371"/>
                </a:cubicBezTo>
                <a:cubicBezTo>
                  <a:pt x="7382" y="4377"/>
                  <a:pt x="7382" y="4390"/>
                  <a:pt x="7375" y="4403"/>
                </a:cubicBezTo>
                <a:close/>
                <a:moveTo>
                  <a:pt x="1483" y="5243"/>
                </a:moveTo>
                <a:lnTo>
                  <a:pt x="1483" y="5243"/>
                </a:lnTo>
                <a:cubicBezTo>
                  <a:pt x="1463" y="5263"/>
                  <a:pt x="1470" y="5288"/>
                  <a:pt x="1470" y="5308"/>
                </a:cubicBezTo>
                <a:cubicBezTo>
                  <a:pt x="1470" y="5327"/>
                  <a:pt x="1476" y="5353"/>
                  <a:pt x="1463" y="5365"/>
                </a:cubicBezTo>
                <a:cubicBezTo>
                  <a:pt x="1451" y="5385"/>
                  <a:pt x="1451" y="5410"/>
                  <a:pt x="1451" y="5430"/>
                </a:cubicBezTo>
                <a:cubicBezTo>
                  <a:pt x="1457" y="5455"/>
                  <a:pt x="1457" y="5481"/>
                  <a:pt x="1451" y="5507"/>
                </a:cubicBezTo>
                <a:cubicBezTo>
                  <a:pt x="1444" y="5532"/>
                  <a:pt x="1431" y="5552"/>
                  <a:pt x="1451" y="5577"/>
                </a:cubicBezTo>
                <a:cubicBezTo>
                  <a:pt x="1457" y="5584"/>
                  <a:pt x="1451" y="5590"/>
                  <a:pt x="1451" y="5590"/>
                </a:cubicBezTo>
                <a:cubicBezTo>
                  <a:pt x="1444" y="5622"/>
                  <a:pt x="1419" y="5654"/>
                  <a:pt x="1425" y="5686"/>
                </a:cubicBezTo>
                <a:cubicBezTo>
                  <a:pt x="1431" y="5731"/>
                  <a:pt x="1425" y="5776"/>
                  <a:pt x="1438" y="5821"/>
                </a:cubicBezTo>
                <a:cubicBezTo>
                  <a:pt x="1451" y="5879"/>
                  <a:pt x="1444" y="5937"/>
                  <a:pt x="1457" y="5994"/>
                </a:cubicBezTo>
                <a:cubicBezTo>
                  <a:pt x="1463" y="6014"/>
                  <a:pt x="1457" y="6033"/>
                  <a:pt x="1457" y="6052"/>
                </a:cubicBezTo>
                <a:cubicBezTo>
                  <a:pt x="1457" y="6084"/>
                  <a:pt x="1431" y="6123"/>
                  <a:pt x="1463" y="6155"/>
                </a:cubicBezTo>
                <a:cubicBezTo>
                  <a:pt x="1470" y="6161"/>
                  <a:pt x="1463" y="6168"/>
                  <a:pt x="1463" y="6174"/>
                </a:cubicBezTo>
                <a:cubicBezTo>
                  <a:pt x="1457" y="6193"/>
                  <a:pt x="1451" y="6206"/>
                  <a:pt x="1457" y="6225"/>
                </a:cubicBezTo>
                <a:cubicBezTo>
                  <a:pt x="1470" y="6232"/>
                  <a:pt x="1470" y="6213"/>
                  <a:pt x="1483" y="6219"/>
                </a:cubicBezTo>
                <a:cubicBezTo>
                  <a:pt x="1483" y="6238"/>
                  <a:pt x="1483" y="6258"/>
                  <a:pt x="1483" y="6277"/>
                </a:cubicBezTo>
                <a:cubicBezTo>
                  <a:pt x="1476" y="6290"/>
                  <a:pt x="1476" y="6296"/>
                  <a:pt x="1483" y="6309"/>
                </a:cubicBezTo>
                <a:cubicBezTo>
                  <a:pt x="1489" y="6335"/>
                  <a:pt x="1508" y="6360"/>
                  <a:pt x="1489" y="6392"/>
                </a:cubicBezTo>
                <a:cubicBezTo>
                  <a:pt x="1476" y="6405"/>
                  <a:pt x="1483" y="6431"/>
                  <a:pt x="1496" y="6444"/>
                </a:cubicBezTo>
                <a:cubicBezTo>
                  <a:pt x="1502" y="6457"/>
                  <a:pt x="1502" y="6437"/>
                  <a:pt x="1508" y="6444"/>
                </a:cubicBezTo>
                <a:cubicBezTo>
                  <a:pt x="1515" y="6450"/>
                  <a:pt x="1515" y="6457"/>
                  <a:pt x="1515" y="6463"/>
                </a:cubicBezTo>
                <a:cubicBezTo>
                  <a:pt x="1508" y="6482"/>
                  <a:pt x="1515" y="6501"/>
                  <a:pt x="1521" y="6521"/>
                </a:cubicBezTo>
                <a:cubicBezTo>
                  <a:pt x="1534" y="6540"/>
                  <a:pt x="1528" y="6566"/>
                  <a:pt x="1515" y="6591"/>
                </a:cubicBezTo>
                <a:cubicBezTo>
                  <a:pt x="1483" y="6489"/>
                  <a:pt x="1470" y="6392"/>
                  <a:pt x="1438" y="6296"/>
                </a:cubicBezTo>
                <a:cubicBezTo>
                  <a:pt x="1431" y="6322"/>
                  <a:pt x="1419" y="6347"/>
                  <a:pt x="1425" y="6379"/>
                </a:cubicBezTo>
                <a:cubicBezTo>
                  <a:pt x="1438" y="6444"/>
                  <a:pt x="1444" y="6508"/>
                  <a:pt x="1451" y="6572"/>
                </a:cubicBezTo>
                <a:cubicBezTo>
                  <a:pt x="1463" y="6668"/>
                  <a:pt x="1489" y="6765"/>
                  <a:pt x="1502" y="6861"/>
                </a:cubicBezTo>
                <a:cubicBezTo>
                  <a:pt x="1502" y="6874"/>
                  <a:pt x="1508" y="6893"/>
                  <a:pt x="1521" y="6906"/>
                </a:cubicBezTo>
                <a:cubicBezTo>
                  <a:pt x="1547" y="6880"/>
                  <a:pt x="1553" y="6861"/>
                  <a:pt x="1547" y="6829"/>
                </a:cubicBezTo>
                <a:cubicBezTo>
                  <a:pt x="1528" y="6771"/>
                  <a:pt x="1528" y="6701"/>
                  <a:pt x="1515" y="6643"/>
                </a:cubicBezTo>
                <a:cubicBezTo>
                  <a:pt x="1508" y="6617"/>
                  <a:pt x="1515" y="6604"/>
                  <a:pt x="1534" y="6598"/>
                </a:cubicBezTo>
                <a:cubicBezTo>
                  <a:pt x="1540" y="6611"/>
                  <a:pt x="1540" y="6623"/>
                  <a:pt x="1547" y="6630"/>
                </a:cubicBezTo>
                <a:cubicBezTo>
                  <a:pt x="1553" y="6668"/>
                  <a:pt x="1566" y="6701"/>
                  <a:pt x="1560" y="6739"/>
                </a:cubicBezTo>
                <a:cubicBezTo>
                  <a:pt x="1560" y="6771"/>
                  <a:pt x="1573" y="6784"/>
                  <a:pt x="1585" y="6810"/>
                </a:cubicBezTo>
                <a:cubicBezTo>
                  <a:pt x="1618" y="6752"/>
                  <a:pt x="1650" y="6707"/>
                  <a:pt x="1682" y="6656"/>
                </a:cubicBezTo>
                <a:cubicBezTo>
                  <a:pt x="1688" y="6643"/>
                  <a:pt x="1682" y="6630"/>
                  <a:pt x="1682" y="6617"/>
                </a:cubicBezTo>
                <a:cubicBezTo>
                  <a:pt x="1675" y="6546"/>
                  <a:pt x="1656" y="6476"/>
                  <a:pt x="1650" y="6405"/>
                </a:cubicBezTo>
                <a:cubicBezTo>
                  <a:pt x="1637" y="6328"/>
                  <a:pt x="1624" y="6245"/>
                  <a:pt x="1618" y="6168"/>
                </a:cubicBezTo>
                <a:cubicBezTo>
                  <a:pt x="1605" y="6071"/>
                  <a:pt x="1579" y="5982"/>
                  <a:pt x="1566" y="5885"/>
                </a:cubicBezTo>
                <a:cubicBezTo>
                  <a:pt x="1547" y="5731"/>
                  <a:pt x="1528" y="5577"/>
                  <a:pt x="1508" y="5423"/>
                </a:cubicBezTo>
                <a:cubicBezTo>
                  <a:pt x="1502" y="5365"/>
                  <a:pt x="1502" y="5308"/>
                  <a:pt x="1483" y="5243"/>
                </a:cubicBezTo>
                <a:close/>
                <a:moveTo>
                  <a:pt x="5000" y="5860"/>
                </a:moveTo>
                <a:lnTo>
                  <a:pt x="5000" y="5860"/>
                </a:lnTo>
                <a:cubicBezTo>
                  <a:pt x="5026" y="5821"/>
                  <a:pt x="5020" y="5783"/>
                  <a:pt x="5020" y="5744"/>
                </a:cubicBezTo>
                <a:cubicBezTo>
                  <a:pt x="5020" y="5686"/>
                  <a:pt x="5007" y="5635"/>
                  <a:pt x="5007" y="5577"/>
                </a:cubicBezTo>
                <a:cubicBezTo>
                  <a:pt x="5007" y="5558"/>
                  <a:pt x="5007" y="5532"/>
                  <a:pt x="4987" y="5520"/>
                </a:cubicBezTo>
                <a:cubicBezTo>
                  <a:pt x="4975" y="5513"/>
                  <a:pt x="4975" y="5500"/>
                  <a:pt x="4981" y="5487"/>
                </a:cubicBezTo>
                <a:cubicBezTo>
                  <a:pt x="4987" y="5481"/>
                  <a:pt x="4987" y="5468"/>
                  <a:pt x="4981" y="5462"/>
                </a:cubicBezTo>
                <a:cubicBezTo>
                  <a:pt x="4968" y="5462"/>
                  <a:pt x="4968" y="5475"/>
                  <a:pt x="4962" y="5481"/>
                </a:cubicBezTo>
                <a:cubicBezTo>
                  <a:pt x="4962" y="5487"/>
                  <a:pt x="4962" y="5494"/>
                  <a:pt x="4962" y="5500"/>
                </a:cubicBezTo>
                <a:cubicBezTo>
                  <a:pt x="4955" y="5545"/>
                  <a:pt x="4981" y="5590"/>
                  <a:pt x="4962" y="5642"/>
                </a:cubicBezTo>
                <a:lnTo>
                  <a:pt x="4962" y="5642"/>
                </a:lnTo>
                <a:cubicBezTo>
                  <a:pt x="4981" y="5680"/>
                  <a:pt x="4975" y="5719"/>
                  <a:pt x="4981" y="5751"/>
                </a:cubicBezTo>
                <a:cubicBezTo>
                  <a:pt x="4987" y="5789"/>
                  <a:pt x="4981" y="5821"/>
                  <a:pt x="5000" y="5860"/>
                </a:cubicBezTo>
                <a:close/>
                <a:moveTo>
                  <a:pt x="4955" y="5192"/>
                </a:moveTo>
                <a:lnTo>
                  <a:pt x="4955" y="5192"/>
                </a:lnTo>
                <a:cubicBezTo>
                  <a:pt x="4936" y="5218"/>
                  <a:pt x="4942" y="5243"/>
                  <a:pt x="4942" y="5263"/>
                </a:cubicBezTo>
                <a:cubicBezTo>
                  <a:pt x="4942" y="5301"/>
                  <a:pt x="4949" y="5327"/>
                  <a:pt x="4962" y="5359"/>
                </a:cubicBezTo>
                <a:cubicBezTo>
                  <a:pt x="4962" y="5365"/>
                  <a:pt x="4968" y="5372"/>
                  <a:pt x="4975" y="5365"/>
                </a:cubicBezTo>
                <a:cubicBezTo>
                  <a:pt x="4981" y="5365"/>
                  <a:pt x="4981" y="5359"/>
                  <a:pt x="4981" y="5353"/>
                </a:cubicBezTo>
                <a:cubicBezTo>
                  <a:pt x="4968" y="5340"/>
                  <a:pt x="4968" y="5327"/>
                  <a:pt x="4975" y="5314"/>
                </a:cubicBezTo>
                <a:cubicBezTo>
                  <a:pt x="4987" y="5269"/>
                  <a:pt x="4962" y="5237"/>
                  <a:pt x="4955" y="5192"/>
                </a:cubicBezTo>
                <a:close/>
                <a:moveTo>
                  <a:pt x="1540" y="5436"/>
                </a:moveTo>
                <a:lnTo>
                  <a:pt x="1540" y="5436"/>
                </a:lnTo>
                <a:cubicBezTo>
                  <a:pt x="1547" y="5520"/>
                  <a:pt x="1547" y="5609"/>
                  <a:pt x="1566" y="5693"/>
                </a:cubicBezTo>
                <a:cubicBezTo>
                  <a:pt x="1573" y="5648"/>
                  <a:pt x="1566" y="5597"/>
                  <a:pt x="1560" y="5552"/>
                </a:cubicBezTo>
                <a:cubicBezTo>
                  <a:pt x="1553" y="5539"/>
                  <a:pt x="1547" y="5520"/>
                  <a:pt x="1553" y="5507"/>
                </a:cubicBezTo>
                <a:cubicBezTo>
                  <a:pt x="1560" y="5481"/>
                  <a:pt x="1553" y="5455"/>
                  <a:pt x="1540" y="5436"/>
                </a:cubicBezTo>
                <a:close/>
                <a:moveTo>
                  <a:pt x="3800" y="7496"/>
                </a:moveTo>
                <a:lnTo>
                  <a:pt x="3800" y="7496"/>
                </a:lnTo>
                <a:cubicBezTo>
                  <a:pt x="3813" y="7509"/>
                  <a:pt x="3806" y="7535"/>
                  <a:pt x="3826" y="7548"/>
                </a:cubicBezTo>
                <a:cubicBezTo>
                  <a:pt x="3845" y="7560"/>
                  <a:pt x="3845" y="7586"/>
                  <a:pt x="3864" y="7599"/>
                </a:cubicBezTo>
                <a:cubicBezTo>
                  <a:pt x="3858" y="7560"/>
                  <a:pt x="3826" y="7528"/>
                  <a:pt x="3800" y="749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9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30" y="1578775"/>
            <a:ext cx="4785878" cy="4186172"/>
          </a:xfrm>
        </p:spPr>
      </p:pic>
    </p:spTree>
    <p:extLst>
      <p:ext uri="{BB962C8B-B14F-4D97-AF65-F5344CB8AC3E}">
        <p14:creationId xmlns:p14="http://schemas.microsoft.com/office/powerpoint/2010/main" val="202426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5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5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5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24"/>
          <p:cNvSpPr>
            <a:spLocks noChangeArrowheads="1"/>
          </p:cNvSpPr>
          <p:nvPr/>
        </p:nvSpPr>
        <p:spPr bwMode="auto">
          <a:xfrm>
            <a:off x="1418499" y="814849"/>
            <a:ext cx="3503301" cy="5040325"/>
          </a:xfrm>
          <a:custGeom>
            <a:avLst/>
            <a:gdLst>
              <a:gd name="T0" fmla="*/ 257 w 5579"/>
              <a:gd name="T1" fmla="*/ 6027 h 8024"/>
              <a:gd name="T2" fmla="*/ 141 w 5579"/>
              <a:gd name="T3" fmla="*/ 4320 h 8024"/>
              <a:gd name="T4" fmla="*/ 96 w 5579"/>
              <a:gd name="T5" fmla="*/ 4262 h 8024"/>
              <a:gd name="T6" fmla="*/ 77 w 5579"/>
              <a:gd name="T7" fmla="*/ 5039 h 8024"/>
              <a:gd name="T8" fmla="*/ 26 w 5579"/>
              <a:gd name="T9" fmla="*/ 4378 h 8024"/>
              <a:gd name="T10" fmla="*/ 96 w 5579"/>
              <a:gd name="T11" fmla="*/ 3896 h 8024"/>
              <a:gd name="T12" fmla="*/ 289 w 5579"/>
              <a:gd name="T13" fmla="*/ 3068 h 8024"/>
              <a:gd name="T14" fmla="*/ 674 w 5579"/>
              <a:gd name="T15" fmla="*/ 2074 h 8024"/>
              <a:gd name="T16" fmla="*/ 1348 w 5579"/>
              <a:gd name="T17" fmla="*/ 1303 h 8024"/>
              <a:gd name="T18" fmla="*/ 2060 w 5579"/>
              <a:gd name="T19" fmla="*/ 636 h 8024"/>
              <a:gd name="T20" fmla="*/ 2304 w 5579"/>
              <a:gd name="T21" fmla="*/ 437 h 8024"/>
              <a:gd name="T22" fmla="*/ 2651 w 5579"/>
              <a:gd name="T23" fmla="*/ 193 h 8024"/>
              <a:gd name="T24" fmla="*/ 3498 w 5579"/>
              <a:gd name="T25" fmla="*/ 19 h 8024"/>
              <a:gd name="T26" fmla="*/ 4005 w 5579"/>
              <a:gd name="T27" fmla="*/ 186 h 8024"/>
              <a:gd name="T28" fmla="*/ 4345 w 5579"/>
              <a:gd name="T29" fmla="*/ 655 h 8024"/>
              <a:gd name="T30" fmla="*/ 4698 w 5579"/>
              <a:gd name="T31" fmla="*/ 989 h 8024"/>
              <a:gd name="T32" fmla="*/ 5103 w 5579"/>
              <a:gd name="T33" fmla="*/ 1714 h 8024"/>
              <a:gd name="T34" fmla="*/ 5405 w 5579"/>
              <a:gd name="T35" fmla="*/ 2863 h 8024"/>
              <a:gd name="T36" fmla="*/ 5437 w 5579"/>
              <a:gd name="T37" fmla="*/ 3742 h 8024"/>
              <a:gd name="T38" fmla="*/ 5469 w 5579"/>
              <a:gd name="T39" fmla="*/ 4070 h 8024"/>
              <a:gd name="T40" fmla="*/ 5559 w 5579"/>
              <a:gd name="T41" fmla="*/ 4346 h 8024"/>
              <a:gd name="T42" fmla="*/ 5507 w 5579"/>
              <a:gd name="T43" fmla="*/ 5026 h 8024"/>
              <a:gd name="T44" fmla="*/ 5039 w 5579"/>
              <a:gd name="T45" fmla="*/ 6066 h 8024"/>
              <a:gd name="T46" fmla="*/ 4621 w 5579"/>
              <a:gd name="T47" fmla="*/ 6688 h 8024"/>
              <a:gd name="T48" fmla="*/ 4230 w 5579"/>
              <a:gd name="T49" fmla="*/ 7112 h 8024"/>
              <a:gd name="T50" fmla="*/ 3325 w 5579"/>
              <a:gd name="T51" fmla="*/ 7812 h 8024"/>
              <a:gd name="T52" fmla="*/ 2080 w 5579"/>
              <a:gd name="T53" fmla="*/ 8011 h 8024"/>
              <a:gd name="T54" fmla="*/ 834 w 5579"/>
              <a:gd name="T55" fmla="*/ 7317 h 8024"/>
              <a:gd name="T56" fmla="*/ 218 w 5579"/>
              <a:gd name="T57" fmla="*/ 6323 h 8024"/>
              <a:gd name="T58" fmla="*/ 225 w 5579"/>
              <a:gd name="T59" fmla="*/ 6169 h 8024"/>
              <a:gd name="T60" fmla="*/ 552 w 5579"/>
              <a:gd name="T61" fmla="*/ 6868 h 8024"/>
              <a:gd name="T62" fmla="*/ 424 w 5579"/>
              <a:gd name="T63" fmla="*/ 6573 h 8024"/>
              <a:gd name="T64" fmla="*/ 4371 w 5579"/>
              <a:gd name="T65" fmla="*/ 1489 h 8024"/>
              <a:gd name="T66" fmla="*/ 3505 w 5579"/>
              <a:gd name="T67" fmla="*/ 1175 h 8024"/>
              <a:gd name="T68" fmla="*/ 2510 w 5579"/>
              <a:gd name="T69" fmla="*/ 2061 h 8024"/>
              <a:gd name="T70" fmla="*/ 1804 w 5579"/>
              <a:gd name="T71" fmla="*/ 3133 h 8024"/>
              <a:gd name="T72" fmla="*/ 1508 w 5579"/>
              <a:gd name="T73" fmla="*/ 3774 h 8024"/>
              <a:gd name="T74" fmla="*/ 1361 w 5579"/>
              <a:gd name="T75" fmla="*/ 4455 h 8024"/>
              <a:gd name="T76" fmla="*/ 1284 w 5579"/>
              <a:gd name="T77" fmla="*/ 4853 h 8024"/>
              <a:gd name="T78" fmla="*/ 1277 w 5579"/>
              <a:gd name="T79" fmla="*/ 5225 h 8024"/>
              <a:gd name="T80" fmla="*/ 1284 w 5579"/>
              <a:gd name="T81" fmla="*/ 5835 h 8024"/>
              <a:gd name="T82" fmla="*/ 1412 w 5579"/>
              <a:gd name="T83" fmla="*/ 6413 h 8024"/>
              <a:gd name="T84" fmla="*/ 1598 w 5579"/>
              <a:gd name="T85" fmla="*/ 6791 h 8024"/>
              <a:gd name="T86" fmla="*/ 3004 w 5579"/>
              <a:gd name="T87" fmla="*/ 7395 h 8024"/>
              <a:gd name="T88" fmla="*/ 4063 w 5579"/>
              <a:gd name="T89" fmla="*/ 6573 h 8024"/>
              <a:gd name="T90" fmla="*/ 4923 w 5579"/>
              <a:gd name="T91" fmla="*/ 4320 h 8024"/>
              <a:gd name="T92" fmla="*/ 4923 w 5579"/>
              <a:gd name="T93" fmla="*/ 2940 h 8024"/>
              <a:gd name="T94" fmla="*/ 1463 w 5579"/>
              <a:gd name="T95" fmla="*/ 1310 h 8024"/>
              <a:gd name="T96" fmla="*/ 1072 w 5579"/>
              <a:gd name="T97" fmla="*/ 1656 h 8024"/>
              <a:gd name="T98" fmla="*/ 610 w 5579"/>
              <a:gd name="T99" fmla="*/ 2433 h 8024"/>
              <a:gd name="T100" fmla="*/ 622 w 5579"/>
              <a:gd name="T101" fmla="*/ 2626 h 8024"/>
              <a:gd name="T102" fmla="*/ 1162 w 5579"/>
              <a:gd name="T103" fmla="*/ 1689 h 8024"/>
              <a:gd name="T104" fmla="*/ 1617 w 5579"/>
              <a:gd name="T105" fmla="*/ 1201 h 8024"/>
              <a:gd name="T106" fmla="*/ 789 w 5579"/>
              <a:gd name="T107" fmla="*/ 2574 h 8024"/>
              <a:gd name="T108" fmla="*/ 571 w 5579"/>
              <a:gd name="T109" fmla="*/ 3004 h 8024"/>
              <a:gd name="T110" fmla="*/ 571 w 5579"/>
              <a:gd name="T111" fmla="*/ 3062 h 8024"/>
              <a:gd name="T112" fmla="*/ 783 w 5579"/>
              <a:gd name="T113" fmla="*/ 2632 h 8024"/>
              <a:gd name="T114" fmla="*/ 302 w 5579"/>
              <a:gd name="T115" fmla="*/ 5360 h 8024"/>
              <a:gd name="T116" fmla="*/ 4333 w 5579"/>
              <a:gd name="T117" fmla="*/ 771 h 8024"/>
              <a:gd name="T118" fmla="*/ 687 w 5579"/>
              <a:gd name="T119" fmla="*/ 7067 h 8024"/>
              <a:gd name="T120" fmla="*/ 212 w 5579"/>
              <a:gd name="T121" fmla="*/ 3697 h 80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5579" h="8024">
                <a:moveTo>
                  <a:pt x="404" y="6541"/>
                </a:moveTo>
                <a:lnTo>
                  <a:pt x="404" y="6541"/>
                </a:lnTo>
                <a:cubicBezTo>
                  <a:pt x="398" y="6502"/>
                  <a:pt x="385" y="6464"/>
                  <a:pt x="366" y="6425"/>
                </a:cubicBezTo>
                <a:cubicBezTo>
                  <a:pt x="353" y="6393"/>
                  <a:pt x="334" y="6368"/>
                  <a:pt x="340" y="6336"/>
                </a:cubicBezTo>
                <a:cubicBezTo>
                  <a:pt x="347" y="6310"/>
                  <a:pt x="327" y="6284"/>
                  <a:pt x="321" y="6265"/>
                </a:cubicBezTo>
                <a:cubicBezTo>
                  <a:pt x="289" y="6194"/>
                  <a:pt x="257" y="6130"/>
                  <a:pt x="257" y="6053"/>
                </a:cubicBezTo>
                <a:cubicBezTo>
                  <a:pt x="257" y="6040"/>
                  <a:pt x="257" y="6034"/>
                  <a:pt x="257" y="6027"/>
                </a:cubicBezTo>
                <a:cubicBezTo>
                  <a:pt x="212" y="5873"/>
                  <a:pt x="193" y="5713"/>
                  <a:pt x="173" y="5552"/>
                </a:cubicBezTo>
                <a:cubicBezTo>
                  <a:pt x="154" y="5411"/>
                  <a:pt x="148" y="5270"/>
                  <a:pt x="116" y="5129"/>
                </a:cubicBezTo>
                <a:cubicBezTo>
                  <a:pt x="116" y="5103"/>
                  <a:pt x="116" y="5071"/>
                  <a:pt x="128" y="5045"/>
                </a:cubicBezTo>
                <a:cubicBezTo>
                  <a:pt x="135" y="5039"/>
                  <a:pt x="135" y="5032"/>
                  <a:pt x="135" y="5020"/>
                </a:cubicBezTo>
                <a:cubicBezTo>
                  <a:pt x="128" y="4949"/>
                  <a:pt x="128" y="4872"/>
                  <a:pt x="122" y="4795"/>
                </a:cubicBezTo>
                <a:cubicBezTo>
                  <a:pt x="109" y="4686"/>
                  <a:pt x="128" y="4577"/>
                  <a:pt x="128" y="4461"/>
                </a:cubicBezTo>
                <a:cubicBezTo>
                  <a:pt x="128" y="4416"/>
                  <a:pt x="122" y="4365"/>
                  <a:pt x="141" y="4320"/>
                </a:cubicBezTo>
                <a:cubicBezTo>
                  <a:pt x="148" y="4320"/>
                  <a:pt x="148" y="4320"/>
                  <a:pt x="141" y="4314"/>
                </a:cubicBezTo>
                <a:cubicBezTo>
                  <a:pt x="141" y="4217"/>
                  <a:pt x="173" y="4128"/>
                  <a:pt x="167" y="4031"/>
                </a:cubicBezTo>
                <a:cubicBezTo>
                  <a:pt x="167" y="4012"/>
                  <a:pt x="180" y="3993"/>
                  <a:pt x="160" y="3993"/>
                </a:cubicBezTo>
                <a:cubicBezTo>
                  <a:pt x="141" y="3986"/>
                  <a:pt x="141" y="4012"/>
                  <a:pt x="141" y="4025"/>
                </a:cubicBezTo>
                <a:cubicBezTo>
                  <a:pt x="135" y="4076"/>
                  <a:pt x="122" y="4128"/>
                  <a:pt x="116" y="4179"/>
                </a:cubicBezTo>
                <a:cubicBezTo>
                  <a:pt x="109" y="4192"/>
                  <a:pt x="109" y="4211"/>
                  <a:pt x="103" y="4230"/>
                </a:cubicBezTo>
                <a:cubicBezTo>
                  <a:pt x="96" y="4243"/>
                  <a:pt x="96" y="4256"/>
                  <a:pt x="96" y="4262"/>
                </a:cubicBezTo>
                <a:cubicBezTo>
                  <a:pt x="96" y="4326"/>
                  <a:pt x="90" y="4391"/>
                  <a:pt x="90" y="4455"/>
                </a:cubicBezTo>
                <a:cubicBezTo>
                  <a:pt x="96" y="4487"/>
                  <a:pt x="83" y="4513"/>
                  <a:pt x="83" y="4545"/>
                </a:cubicBezTo>
                <a:cubicBezTo>
                  <a:pt x="77" y="4602"/>
                  <a:pt x="90" y="4654"/>
                  <a:pt x="90" y="4711"/>
                </a:cubicBezTo>
                <a:cubicBezTo>
                  <a:pt x="83" y="4718"/>
                  <a:pt x="90" y="4718"/>
                  <a:pt x="90" y="4724"/>
                </a:cubicBezTo>
                <a:cubicBezTo>
                  <a:pt x="58" y="4801"/>
                  <a:pt x="90" y="4878"/>
                  <a:pt x="83" y="4955"/>
                </a:cubicBezTo>
                <a:cubicBezTo>
                  <a:pt x="83" y="4975"/>
                  <a:pt x="77" y="5000"/>
                  <a:pt x="90" y="5026"/>
                </a:cubicBezTo>
                <a:cubicBezTo>
                  <a:pt x="90" y="5032"/>
                  <a:pt x="83" y="5039"/>
                  <a:pt x="77" y="5039"/>
                </a:cubicBezTo>
                <a:cubicBezTo>
                  <a:pt x="71" y="5039"/>
                  <a:pt x="64" y="5032"/>
                  <a:pt x="64" y="5026"/>
                </a:cubicBezTo>
                <a:cubicBezTo>
                  <a:pt x="64" y="5013"/>
                  <a:pt x="51" y="5007"/>
                  <a:pt x="45" y="4994"/>
                </a:cubicBezTo>
                <a:cubicBezTo>
                  <a:pt x="19" y="4975"/>
                  <a:pt x="13" y="4943"/>
                  <a:pt x="6" y="4917"/>
                </a:cubicBezTo>
                <a:cubicBezTo>
                  <a:pt x="6" y="4846"/>
                  <a:pt x="0" y="4769"/>
                  <a:pt x="6" y="4699"/>
                </a:cubicBezTo>
                <a:cubicBezTo>
                  <a:pt x="6" y="4692"/>
                  <a:pt x="6" y="4686"/>
                  <a:pt x="6" y="4679"/>
                </a:cubicBezTo>
                <a:cubicBezTo>
                  <a:pt x="6" y="4609"/>
                  <a:pt x="13" y="4538"/>
                  <a:pt x="26" y="4468"/>
                </a:cubicBezTo>
                <a:cubicBezTo>
                  <a:pt x="32" y="4436"/>
                  <a:pt x="26" y="4403"/>
                  <a:pt x="26" y="4378"/>
                </a:cubicBezTo>
                <a:cubicBezTo>
                  <a:pt x="26" y="4346"/>
                  <a:pt x="32" y="4320"/>
                  <a:pt x="39" y="4294"/>
                </a:cubicBezTo>
                <a:cubicBezTo>
                  <a:pt x="51" y="4269"/>
                  <a:pt x="51" y="4249"/>
                  <a:pt x="51" y="4224"/>
                </a:cubicBezTo>
                <a:cubicBezTo>
                  <a:pt x="58" y="4192"/>
                  <a:pt x="64" y="4160"/>
                  <a:pt x="83" y="4134"/>
                </a:cubicBezTo>
                <a:cubicBezTo>
                  <a:pt x="96" y="4115"/>
                  <a:pt x="90" y="4095"/>
                  <a:pt x="83" y="4076"/>
                </a:cubicBezTo>
                <a:cubicBezTo>
                  <a:pt x="83" y="4063"/>
                  <a:pt x="77" y="4044"/>
                  <a:pt x="90" y="4038"/>
                </a:cubicBezTo>
                <a:cubicBezTo>
                  <a:pt x="96" y="4031"/>
                  <a:pt x="103" y="4025"/>
                  <a:pt x="96" y="4018"/>
                </a:cubicBezTo>
                <a:cubicBezTo>
                  <a:pt x="77" y="3980"/>
                  <a:pt x="90" y="3941"/>
                  <a:pt x="96" y="3896"/>
                </a:cubicBezTo>
                <a:cubicBezTo>
                  <a:pt x="109" y="3832"/>
                  <a:pt x="122" y="3768"/>
                  <a:pt x="135" y="3704"/>
                </a:cubicBezTo>
                <a:cubicBezTo>
                  <a:pt x="141" y="3685"/>
                  <a:pt x="141" y="3659"/>
                  <a:pt x="160" y="3640"/>
                </a:cubicBezTo>
                <a:cubicBezTo>
                  <a:pt x="173" y="3633"/>
                  <a:pt x="167" y="3627"/>
                  <a:pt x="167" y="3614"/>
                </a:cubicBezTo>
                <a:cubicBezTo>
                  <a:pt x="160" y="3588"/>
                  <a:pt x="167" y="3563"/>
                  <a:pt x="173" y="3530"/>
                </a:cubicBezTo>
                <a:cubicBezTo>
                  <a:pt x="186" y="3492"/>
                  <a:pt x="193" y="3453"/>
                  <a:pt x="199" y="3415"/>
                </a:cubicBezTo>
                <a:cubicBezTo>
                  <a:pt x="218" y="3357"/>
                  <a:pt x="231" y="3299"/>
                  <a:pt x="244" y="3242"/>
                </a:cubicBezTo>
                <a:cubicBezTo>
                  <a:pt x="257" y="3184"/>
                  <a:pt x="276" y="3126"/>
                  <a:pt x="289" y="3068"/>
                </a:cubicBezTo>
                <a:cubicBezTo>
                  <a:pt x="302" y="3004"/>
                  <a:pt x="327" y="2940"/>
                  <a:pt x="347" y="2876"/>
                </a:cubicBezTo>
                <a:cubicBezTo>
                  <a:pt x="372" y="2792"/>
                  <a:pt x="398" y="2715"/>
                  <a:pt x="424" y="2632"/>
                </a:cubicBezTo>
                <a:cubicBezTo>
                  <a:pt x="443" y="2581"/>
                  <a:pt x="456" y="2523"/>
                  <a:pt x="494" y="2478"/>
                </a:cubicBezTo>
                <a:cubicBezTo>
                  <a:pt x="507" y="2465"/>
                  <a:pt x="513" y="2452"/>
                  <a:pt x="513" y="2426"/>
                </a:cubicBezTo>
                <a:cubicBezTo>
                  <a:pt x="513" y="2420"/>
                  <a:pt x="520" y="2407"/>
                  <a:pt x="526" y="2394"/>
                </a:cubicBezTo>
                <a:cubicBezTo>
                  <a:pt x="565" y="2330"/>
                  <a:pt x="584" y="2253"/>
                  <a:pt x="616" y="2189"/>
                </a:cubicBezTo>
                <a:cubicBezTo>
                  <a:pt x="642" y="2151"/>
                  <a:pt x="667" y="2118"/>
                  <a:pt x="674" y="2074"/>
                </a:cubicBezTo>
                <a:cubicBezTo>
                  <a:pt x="674" y="2061"/>
                  <a:pt x="687" y="2048"/>
                  <a:pt x="706" y="2041"/>
                </a:cubicBezTo>
                <a:cubicBezTo>
                  <a:pt x="738" y="2029"/>
                  <a:pt x="751" y="1997"/>
                  <a:pt x="770" y="1971"/>
                </a:cubicBezTo>
                <a:cubicBezTo>
                  <a:pt x="866" y="1836"/>
                  <a:pt x="956" y="1701"/>
                  <a:pt x="1059" y="1573"/>
                </a:cubicBezTo>
                <a:cubicBezTo>
                  <a:pt x="1123" y="1496"/>
                  <a:pt x="1187" y="1412"/>
                  <a:pt x="1264" y="1342"/>
                </a:cubicBezTo>
                <a:cubicBezTo>
                  <a:pt x="1277" y="1329"/>
                  <a:pt x="1284" y="1316"/>
                  <a:pt x="1297" y="1303"/>
                </a:cubicBezTo>
                <a:cubicBezTo>
                  <a:pt x="1303" y="1297"/>
                  <a:pt x="1309" y="1297"/>
                  <a:pt x="1316" y="1303"/>
                </a:cubicBezTo>
                <a:cubicBezTo>
                  <a:pt x="1322" y="1335"/>
                  <a:pt x="1335" y="1316"/>
                  <a:pt x="1348" y="1303"/>
                </a:cubicBezTo>
                <a:cubicBezTo>
                  <a:pt x="1438" y="1226"/>
                  <a:pt x="1528" y="1149"/>
                  <a:pt x="1611" y="1072"/>
                </a:cubicBezTo>
                <a:cubicBezTo>
                  <a:pt x="1669" y="1021"/>
                  <a:pt x="1726" y="976"/>
                  <a:pt x="1784" y="925"/>
                </a:cubicBezTo>
                <a:cubicBezTo>
                  <a:pt x="1810" y="905"/>
                  <a:pt x="1829" y="886"/>
                  <a:pt x="1829" y="854"/>
                </a:cubicBezTo>
                <a:cubicBezTo>
                  <a:pt x="1823" y="835"/>
                  <a:pt x="1842" y="828"/>
                  <a:pt x="1855" y="822"/>
                </a:cubicBezTo>
                <a:cubicBezTo>
                  <a:pt x="1926" y="771"/>
                  <a:pt x="1996" y="719"/>
                  <a:pt x="2067" y="668"/>
                </a:cubicBezTo>
                <a:cubicBezTo>
                  <a:pt x="2080" y="655"/>
                  <a:pt x="2099" y="649"/>
                  <a:pt x="2105" y="629"/>
                </a:cubicBezTo>
                <a:cubicBezTo>
                  <a:pt x="2086" y="623"/>
                  <a:pt x="2073" y="629"/>
                  <a:pt x="2060" y="636"/>
                </a:cubicBezTo>
                <a:cubicBezTo>
                  <a:pt x="2028" y="649"/>
                  <a:pt x="1996" y="655"/>
                  <a:pt x="1971" y="674"/>
                </a:cubicBezTo>
                <a:cubicBezTo>
                  <a:pt x="1945" y="687"/>
                  <a:pt x="1926" y="706"/>
                  <a:pt x="1893" y="700"/>
                </a:cubicBezTo>
                <a:cubicBezTo>
                  <a:pt x="1881" y="700"/>
                  <a:pt x="1868" y="706"/>
                  <a:pt x="1861" y="719"/>
                </a:cubicBezTo>
                <a:cubicBezTo>
                  <a:pt x="1855" y="726"/>
                  <a:pt x="1842" y="732"/>
                  <a:pt x="1836" y="719"/>
                </a:cubicBezTo>
                <a:cubicBezTo>
                  <a:pt x="1829" y="706"/>
                  <a:pt x="1842" y="706"/>
                  <a:pt x="1848" y="700"/>
                </a:cubicBezTo>
                <a:cubicBezTo>
                  <a:pt x="1900" y="681"/>
                  <a:pt x="1945" y="642"/>
                  <a:pt x="1996" y="617"/>
                </a:cubicBezTo>
                <a:cubicBezTo>
                  <a:pt x="2099" y="559"/>
                  <a:pt x="2202" y="501"/>
                  <a:pt x="2304" y="437"/>
                </a:cubicBezTo>
                <a:cubicBezTo>
                  <a:pt x="2375" y="386"/>
                  <a:pt x="2458" y="347"/>
                  <a:pt x="2542" y="315"/>
                </a:cubicBezTo>
                <a:cubicBezTo>
                  <a:pt x="2587" y="296"/>
                  <a:pt x="2638" y="276"/>
                  <a:pt x="2689" y="244"/>
                </a:cubicBezTo>
                <a:cubicBezTo>
                  <a:pt x="2709" y="231"/>
                  <a:pt x="2741" y="225"/>
                  <a:pt x="2766" y="219"/>
                </a:cubicBezTo>
                <a:cubicBezTo>
                  <a:pt x="2786" y="212"/>
                  <a:pt x="2805" y="212"/>
                  <a:pt x="2805" y="186"/>
                </a:cubicBezTo>
                <a:cubicBezTo>
                  <a:pt x="2811" y="174"/>
                  <a:pt x="2786" y="174"/>
                  <a:pt x="2753" y="180"/>
                </a:cubicBezTo>
                <a:cubicBezTo>
                  <a:pt x="2728" y="186"/>
                  <a:pt x="2709" y="193"/>
                  <a:pt x="2683" y="199"/>
                </a:cubicBezTo>
                <a:cubicBezTo>
                  <a:pt x="2670" y="199"/>
                  <a:pt x="2664" y="199"/>
                  <a:pt x="2651" y="193"/>
                </a:cubicBezTo>
                <a:cubicBezTo>
                  <a:pt x="2657" y="174"/>
                  <a:pt x="2676" y="167"/>
                  <a:pt x="2689" y="161"/>
                </a:cubicBezTo>
                <a:cubicBezTo>
                  <a:pt x="2734" y="135"/>
                  <a:pt x="2779" y="122"/>
                  <a:pt x="2831" y="122"/>
                </a:cubicBezTo>
                <a:cubicBezTo>
                  <a:pt x="2850" y="122"/>
                  <a:pt x="2875" y="116"/>
                  <a:pt x="2901" y="109"/>
                </a:cubicBezTo>
                <a:cubicBezTo>
                  <a:pt x="2933" y="97"/>
                  <a:pt x="2972" y="84"/>
                  <a:pt x="3010" y="77"/>
                </a:cubicBezTo>
                <a:cubicBezTo>
                  <a:pt x="3036" y="77"/>
                  <a:pt x="3055" y="64"/>
                  <a:pt x="3075" y="52"/>
                </a:cubicBezTo>
                <a:cubicBezTo>
                  <a:pt x="3107" y="13"/>
                  <a:pt x="3152" y="13"/>
                  <a:pt x="3197" y="13"/>
                </a:cubicBezTo>
                <a:cubicBezTo>
                  <a:pt x="3299" y="0"/>
                  <a:pt x="3395" y="7"/>
                  <a:pt x="3498" y="19"/>
                </a:cubicBezTo>
                <a:cubicBezTo>
                  <a:pt x="3530" y="19"/>
                  <a:pt x="3562" y="32"/>
                  <a:pt x="3594" y="26"/>
                </a:cubicBezTo>
                <a:cubicBezTo>
                  <a:pt x="3607" y="26"/>
                  <a:pt x="3620" y="26"/>
                  <a:pt x="3626" y="39"/>
                </a:cubicBezTo>
                <a:cubicBezTo>
                  <a:pt x="3633" y="58"/>
                  <a:pt x="3646" y="58"/>
                  <a:pt x="3659" y="64"/>
                </a:cubicBezTo>
                <a:cubicBezTo>
                  <a:pt x="3703" y="64"/>
                  <a:pt x="3742" y="77"/>
                  <a:pt x="3780" y="97"/>
                </a:cubicBezTo>
                <a:cubicBezTo>
                  <a:pt x="3806" y="109"/>
                  <a:pt x="3832" y="109"/>
                  <a:pt x="3857" y="122"/>
                </a:cubicBezTo>
                <a:cubicBezTo>
                  <a:pt x="3902" y="135"/>
                  <a:pt x="3941" y="154"/>
                  <a:pt x="3986" y="174"/>
                </a:cubicBezTo>
                <a:cubicBezTo>
                  <a:pt x="3992" y="180"/>
                  <a:pt x="3999" y="186"/>
                  <a:pt x="4005" y="186"/>
                </a:cubicBezTo>
                <a:cubicBezTo>
                  <a:pt x="4044" y="193"/>
                  <a:pt x="4069" y="219"/>
                  <a:pt x="4089" y="257"/>
                </a:cubicBezTo>
                <a:cubicBezTo>
                  <a:pt x="4108" y="289"/>
                  <a:pt x="4134" y="315"/>
                  <a:pt x="4159" y="341"/>
                </a:cubicBezTo>
                <a:cubicBezTo>
                  <a:pt x="4185" y="366"/>
                  <a:pt x="4204" y="392"/>
                  <a:pt x="4224" y="424"/>
                </a:cubicBezTo>
                <a:cubicBezTo>
                  <a:pt x="4243" y="456"/>
                  <a:pt x="4249" y="495"/>
                  <a:pt x="4217" y="533"/>
                </a:cubicBezTo>
                <a:cubicBezTo>
                  <a:pt x="4204" y="546"/>
                  <a:pt x="4198" y="565"/>
                  <a:pt x="4185" y="578"/>
                </a:cubicBezTo>
                <a:cubicBezTo>
                  <a:pt x="4185" y="591"/>
                  <a:pt x="4185" y="591"/>
                  <a:pt x="4191" y="591"/>
                </a:cubicBezTo>
                <a:cubicBezTo>
                  <a:pt x="4249" y="597"/>
                  <a:pt x="4294" y="636"/>
                  <a:pt x="4345" y="655"/>
                </a:cubicBezTo>
                <a:cubicBezTo>
                  <a:pt x="4397" y="674"/>
                  <a:pt x="4442" y="700"/>
                  <a:pt x="4480" y="732"/>
                </a:cubicBezTo>
                <a:cubicBezTo>
                  <a:pt x="4519" y="758"/>
                  <a:pt x="4557" y="790"/>
                  <a:pt x="4596" y="816"/>
                </a:cubicBezTo>
                <a:cubicBezTo>
                  <a:pt x="4609" y="828"/>
                  <a:pt x="4621" y="841"/>
                  <a:pt x="4628" y="860"/>
                </a:cubicBezTo>
                <a:cubicBezTo>
                  <a:pt x="4634" y="867"/>
                  <a:pt x="4634" y="873"/>
                  <a:pt x="4647" y="873"/>
                </a:cubicBezTo>
                <a:cubicBezTo>
                  <a:pt x="4692" y="880"/>
                  <a:pt x="4692" y="925"/>
                  <a:pt x="4711" y="957"/>
                </a:cubicBezTo>
                <a:cubicBezTo>
                  <a:pt x="4718" y="963"/>
                  <a:pt x="4718" y="970"/>
                  <a:pt x="4711" y="970"/>
                </a:cubicBezTo>
                <a:cubicBezTo>
                  <a:pt x="4666" y="963"/>
                  <a:pt x="4698" y="989"/>
                  <a:pt x="4698" y="989"/>
                </a:cubicBezTo>
                <a:cubicBezTo>
                  <a:pt x="4737" y="1021"/>
                  <a:pt x="4756" y="1072"/>
                  <a:pt x="4795" y="1104"/>
                </a:cubicBezTo>
                <a:cubicBezTo>
                  <a:pt x="4814" y="1111"/>
                  <a:pt x="4814" y="1130"/>
                  <a:pt x="4827" y="1143"/>
                </a:cubicBezTo>
                <a:cubicBezTo>
                  <a:pt x="4865" y="1188"/>
                  <a:pt x="4904" y="1239"/>
                  <a:pt x="4936" y="1290"/>
                </a:cubicBezTo>
                <a:cubicBezTo>
                  <a:pt x="4962" y="1335"/>
                  <a:pt x="4987" y="1380"/>
                  <a:pt x="5006" y="1432"/>
                </a:cubicBezTo>
                <a:cubicBezTo>
                  <a:pt x="5019" y="1470"/>
                  <a:pt x="5039" y="1509"/>
                  <a:pt x="5064" y="1541"/>
                </a:cubicBezTo>
                <a:cubicBezTo>
                  <a:pt x="5103" y="1592"/>
                  <a:pt x="5116" y="1656"/>
                  <a:pt x="5128" y="1721"/>
                </a:cubicBezTo>
                <a:cubicBezTo>
                  <a:pt x="5122" y="1727"/>
                  <a:pt x="5116" y="1708"/>
                  <a:pt x="5103" y="1714"/>
                </a:cubicBezTo>
                <a:cubicBezTo>
                  <a:pt x="5122" y="1778"/>
                  <a:pt x="5167" y="1830"/>
                  <a:pt x="5199" y="1887"/>
                </a:cubicBezTo>
                <a:cubicBezTo>
                  <a:pt x="5218" y="1894"/>
                  <a:pt x="5212" y="1862"/>
                  <a:pt x="5225" y="1868"/>
                </a:cubicBezTo>
                <a:cubicBezTo>
                  <a:pt x="5270" y="1939"/>
                  <a:pt x="5283" y="2016"/>
                  <a:pt x="5302" y="2093"/>
                </a:cubicBezTo>
                <a:cubicBezTo>
                  <a:pt x="5308" y="2099"/>
                  <a:pt x="5308" y="2106"/>
                  <a:pt x="5308" y="2112"/>
                </a:cubicBezTo>
                <a:cubicBezTo>
                  <a:pt x="5302" y="2202"/>
                  <a:pt x="5340" y="2279"/>
                  <a:pt x="5353" y="2362"/>
                </a:cubicBezTo>
                <a:cubicBezTo>
                  <a:pt x="5366" y="2478"/>
                  <a:pt x="5385" y="2593"/>
                  <a:pt x="5392" y="2709"/>
                </a:cubicBezTo>
                <a:cubicBezTo>
                  <a:pt x="5392" y="2760"/>
                  <a:pt x="5405" y="2812"/>
                  <a:pt x="5405" y="2863"/>
                </a:cubicBezTo>
                <a:cubicBezTo>
                  <a:pt x="5411" y="2934"/>
                  <a:pt x="5411" y="3004"/>
                  <a:pt x="5411" y="3068"/>
                </a:cubicBezTo>
                <a:cubicBezTo>
                  <a:pt x="5405" y="3107"/>
                  <a:pt x="5392" y="3139"/>
                  <a:pt x="5385" y="3171"/>
                </a:cubicBezTo>
                <a:cubicBezTo>
                  <a:pt x="5385" y="3178"/>
                  <a:pt x="5379" y="3184"/>
                  <a:pt x="5379" y="3190"/>
                </a:cubicBezTo>
                <a:cubicBezTo>
                  <a:pt x="5405" y="3254"/>
                  <a:pt x="5392" y="3325"/>
                  <a:pt x="5405" y="3396"/>
                </a:cubicBezTo>
                <a:cubicBezTo>
                  <a:pt x="5411" y="3447"/>
                  <a:pt x="5417" y="3498"/>
                  <a:pt x="5405" y="3550"/>
                </a:cubicBezTo>
                <a:cubicBezTo>
                  <a:pt x="5405" y="3575"/>
                  <a:pt x="5411" y="3601"/>
                  <a:pt x="5417" y="3633"/>
                </a:cubicBezTo>
                <a:cubicBezTo>
                  <a:pt x="5424" y="3665"/>
                  <a:pt x="5430" y="3704"/>
                  <a:pt x="5437" y="3742"/>
                </a:cubicBezTo>
                <a:cubicBezTo>
                  <a:pt x="5437" y="3762"/>
                  <a:pt x="5443" y="3774"/>
                  <a:pt x="5462" y="3762"/>
                </a:cubicBezTo>
                <a:cubicBezTo>
                  <a:pt x="5469" y="3762"/>
                  <a:pt x="5475" y="3762"/>
                  <a:pt x="5475" y="3768"/>
                </a:cubicBezTo>
                <a:cubicBezTo>
                  <a:pt x="5469" y="3800"/>
                  <a:pt x="5488" y="3819"/>
                  <a:pt x="5488" y="3851"/>
                </a:cubicBezTo>
                <a:cubicBezTo>
                  <a:pt x="5475" y="3858"/>
                  <a:pt x="5475" y="3839"/>
                  <a:pt x="5462" y="3832"/>
                </a:cubicBezTo>
                <a:cubicBezTo>
                  <a:pt x="5443" y="3839"/>
                  <a:pt x="5443" y="3858"/>
                  <a:pt x="5449" y="3871"/>
                </a:cubicBezTo>
                <a:cubicBezTo>
                  <a:pt x="5462" y="3903"/>
                  <a:pt x="5456" y="3941"/>
                  <a:pt x="5456" y="3980"/>
                </a:cubicBezTo>
                <a:cubicBezTo>
                  <a:pt x="5462" y="4006"/>
                  <a:pt x="5456" y="4038"/>
                  <a:pt x="5469" y="4070"/>
                </a:cubicBezTo>
                <a:cubicBezTo>
                  <a:pt x="5475" y="4076"/>
                  <a:pt x="5475" y="4083"/>
                  <a:pt x="5469" y="4095"/>
                </a:cubicBezTo>
                <a:cubicBezTo>
                  <a:pt x="5462" y="4108"/>
                  <a:pt x="5469" y="4121"/>
                  <a:pt x="5475" y="4134"/>
                </a:cubicBezTo>
                <a:cubicBezTo>
                  <a:pt x="5475" y="4134"/>
                  <a:pt x="5475" y="4140"/>
                  <a:pt x="5482" y="4140"/>
                </a:cubicBezTo>
                <a:cubicBezTo>
                  <a:pt x="5488" y="4147"/>
                  <a:pt x="5494" y="4140"/>
                  <a:pt x="5494" y="4134"/>
                </a:cubicBezTo>
                <a:cubicBezTo>
                  <a:pt x="5501" y="4121"/>
                  <a:pt x="5501" y="4108"/>
                  <a:pt x="5507" y="4083"/>
                </a:cubicBezTo>
                <a:cubicBezTo>
                  <a:pt x="5514" y="4121"/>
                  <a:pt x="5514" y="4153"/>
                  <a:pt x="5514" y="4185"/>
                </a:cubicBezTo>
                <a:cubicBezTo>
                  <a:pt x="5514" y="4243"/>
                  <a:pt x="5520" y="4301"/>
                  <a:pt x="5559" y="4346"/>
                </a:cubicBezTo>
                <a:cubicBezTo>
                  <a:pt x="5578" y="4365"/>
                  <a:pt x="5571" y="4391"/>
                  <a:pt x="5571" y="4416"/>
                </a:cubicBezTo>
                <a:cubicBezTo>
                  <a:pt x="5571" y="4442"/>
                  <a:pt x="5571" y="4474"/>
                  <a:pt x="5571" y="4500"/>
                </a:cubicBezTo>
                <a:cubicBezTo>
                  <a:pt x="5571" y="4590"/>
                  <a:pt x="5559" y="4673"/>
                  <a:pt x="5533" y="4756"/>
                </a:cubicBezTo>
                <a:cubicBezTo>
                  <a:pt x="5520" y="4788"/>
                  <a:pt x="5520" y="4821"/>
                  <a:pt x="5507" y="4846"/>
                </a:cubicBezTo>
                <a:cubicBezTo>
                  <a:pt x="5501" y="4859"/>
                  <a:pt x="5520" y="4885"/>
                  <a:pt x="5514" y="4904"/>
                </a:cubicBezTo>
                <a:cubicBezTo>
                  <a:pt x="5507" y="4930"/>
                  <a:pt x="5501" y="4962"/>
                  <a:pt x="5514" y="4988"/>
                </a:cubicBezTo>
                <a:cubicBezTo>
                  <a:pt x="5514" y="5000"/>
                  <a:pt x="5514" y="5013"/>
                  <a:pt x="5507" y="5026"/>
                </a:cubicBezTo>
                <a:cubicBezTo>
                  <a:pt x="5475" y="5103"/>
                  <a:pt x="5475" y="5187"/>
                  <a:pt x="5443" y="5257"/>
                </a:cubicBezTo>
                <a:cubicBezTo>
                  <a:pt x="5424" y="5315"/>
                  <a:pt x="5398" y="5379"/>
                  <a:pt x="5360" y="5430"/>
                </a:cubicBezTo>
                <a:cubicBezTo>
                  <a:pt x="5328" y="5475"/>
                  <a:pt x="5308" y="5533"/>
                  <a:pt x="5283" y="5584"/>
                </a:cubicBezTo>
                <a:cubicBezTo>
                  <a:pt x="5263" y="5636"/>
                  <a:pt x="5244" y="5681"/>
                  <a:pt x="5225" y="5732"/>
                </a:cubicBezTo>
                <a:cubicBezTo>
                  <a:pt x="5193" y="5803"/>
                  <a:pt x="5148" y="5867"/>
                  <a:pt x="5116" y="5944"/>
                </a:cubicBezTo>
                <a:cubicBezTo>
                  <a:pt x="5103" y="5969"/>
                  <a:pt x="5090" y="6002"/>
                  <a:pt x="5064" y="6021"/>
                </a:cubicBezTo>
                <a:cubicBezTo>
                  <a:pt x="5051" y="6027"/>
                  <a:pt x="5051" y="6053"/>
                  <a:pt x="5039" y="6066"/>
                </a:cubicBezTo>
                <a:cubicBezTo>
                  <a:pt x="5032" y="6072"/>
                  <a:pt x="5039" y="6092"/>
                  <a:pt x="5019" y="6098"/>
                </a:cubicBezTo>
                <a:cubicBezTo>
                  <a:pt x="5006" y="6066"/>
                  <a:pt x="5045" y="6040"/>
                  <a:pt x="5039" y="6008"/>
                </a:cubicBezTo>
                <a:cubicBezTo>
                  <a:pt x="5019" y="6014"/>
                  <a:pt x="5019" y="6021"/>
                  <a:pt x="5013" y="6034"/>
                </a:cubicBezTo>
                <a:cubicBezTo>
                  <a:pt x="4994" y="6098"/>
                  <a:pt x="4962" y="6162"/>
                  <a:pt x="4936" y="6220"/>
                </a:cubicBezTo>
                <a:cubicBezTo>
                  <a:pt x="4910" y="6265"/>
                  <a:pt x="4891" y="6316"/>
                  <a:pt x="4865" y="6361"/>
                </a:cubicBezTo>
                <a:cubicBezTo>
                  <a:pt x="4820" y="6432"/>
                  <a:pt x="4782" y="6502"/>
                  <a:pt x="4724" y="6560"/>
                </a:cubicBezTo>
                <a:cubicBezTo>
                  <a:pt x="4686" y="6599"/>
                  <a:pt x="4653" y="6644"/>
                  <a:pt x="4621" y="6688"/>
                </a:cubicBezTo>
                <a:cubicBezTo>
                  <a:pt x="4596" y="6708"/>
                  <a:pt x="4576" y="6740"/>
                  <a:pt x="4564" y="6765"/>
                </a:cubicBezTo>
                <a:cubicBezTo>
                  <a:pt x="4551" y="6785"/>
                  <a:pt x="4538" y="6804"/>
                  <a:pt x="4519" y="6823"/>
                </a:cubicBezTo>
                <a:cubicBezTo>
                  <a:pt x="4506" y="6836"/>
                  <a:pt x="4493" y="6849"/>
                  <a:pt x="4487" y="6868"/>
                </a:cubicBezTo>
                <a:cubicBezTo>
                  <a:pt x="4487" y="6887"/>
                  <a:pt x="4467" y="6894"/>
                  <a:pt x="4455" y="6900"/>
                </a:cubicBezTo>
                <a:cubicBezTo>
                  <a:pt x="4435" y="6913"/>
                  <a:pt x="4416" y="6932"/>
                  <a:pt x="4403" y="6952"/>
                </a:cubicBezTo>
                <a:cubicBezTo>
                  <a:pt x="4384" y="6984"/>
                  <a:pt x="4352" y="7003"/>
                  <a:pt x="4333" y="7029"/>
                </a:cubicBezTo>
                <a:cubicBezTo>
                  <a:pt x="4307" y="7067"/>
                  <a:pt x="4262" y="7080"/>
                  <a:pt x="4230" y="7112"/>
                </a:cubicBezTo>
                <a:cubicBezTo>
                  <a:pt x="4204" y="7151"/>
                  <a:pt x="4166" y="7176"/>
                  <a:pt x="4140" y="7215"/>
                </a:cubicBezTo>
                <a:cubicBezTo>
                  <a:pt x="4108" y="7247"/>
                  <a:pt x="4082" y="7285"/>
                  <a:pt x="4050" y="7311"/>
                </a:cubicBezTo>
                <a:cubicBezTo>
                  <a:pt x="3999" y="7350"/>
                  <a:pt x="3954" y="7401"/>
                  <a:pt x="3902" y="7433"/>
                </a:cubicBezTo>
                <a:cubicBezTo>
                  <a:pt x="3883" y="7439"/>
                  <a:pt x="3877" y="7459"/>
                  <a:pt x="3864" y="7472"/>
                </a:cubicBezTo>
                <a:cubicBezTo>
                  <a:pt x="3825" y="7504"/>
                  <a:pt x="3780" y="7529"/>
                  <a:pt x="3742" y="7561"/>
                </a:cubicBezTo>
                <a:cubicBezTo>
                  <a:pt x="3665" y="7626"/>
                  <a:pt x="3582" y="7677"/>
                  <a:pt x="3492" y="7722"/>
                </a:cubicBezTo>
                <a:cubicBezTo>
                  <a:pt x="3440" y="7754"/>
                  <a:pt x="3383" y="7786"/>
                  <a:pt x="3325" y="7812"/>
                </a:cubicBezTo>
                <a:cubicBezTo>
                  <a:pt x="3280" y="7831"/>
                  <a:pt x="3241" y="7857"/>
                  <a:pt x="3197" y="7869"/>
                </a:cubicBezTo>
                <a:cubicBezTo>
                  <a:pt x="3132" y="7895"/>
                  <a:pt x="3062" y="7921"/>
                  <a:pt x="2997" y="7946"/>
                </a:cubicBezTo>
                <a:cubicBezTo>
                  <a:pt x="2914" y="7985"/>
                  <a:pt x="2824" y="7985"/>
                  <a:pt x="2734" y="8011"/>
                </a:cubicBezTo>
                <a:cubicBezTo>
                  <a:pt x="2683" y="8023"/>
                  <a:pt x="2632" y="8023"/>
                  <a:pt x="2580" y="8023"/>
                </a:cubicBezTo>
                <a:cubicBezTo>
                  <a:pt x="2522" y="8017"/>
                  <a:pt x="2465" y="8023"/>
                  <a:pt x="2413" y="8023"/>
                </a:cubicBezTo>
                <a:cubicBezTo>
                  <a:pt x="2356" y="8023"/>
                  <a:pt x="2298" y="8023"/>
                  <a:pt x="2240" y="8023"/>
                </a:cubicBezTo>
                <a:cubicBezTo>
                  <a:pt x="2189" y="8023"/>
                  <a:pt x="2137" y="8017"/>
                  <a:pt x="2080" y="8011"/>
                </a:cubicBezTo>
                <a:cubicBezTo>
                  <a:pt x="2041" y="8011"/>
                  <a:pt x="2003" y="8011"/>
                  <a:pt x="1958" y="8004"/>
                </a:cubicBezTo>
                <a:cubicBezTo>
                  <a:pt x="1913" y="7998"/>
                  <a:pt x="1874" y="7985"/>
                  <a:pt x="1829" y="7972"/>
                </a:cubicBezTo>
                <a:cubicBezTo>
                  <a:pt x="1759" y="7953"/>
                  <a:pt x="1688" y="7927"/>
                  <a:pt x="1624" y="7895"/>
                </a:cubicBezTo>
                <a:cubicBezTo>
                  <a:pt x="1540" y="7857"/>
                  <a:pt x="1463" y="7812"/>
                  <a:pt x="1386" y="7767"/>
                </a:cubicBezTo>
                <a:cubicBezTo>
                  <a:pt x="1316" y="7722"/>
                  <a:pt x="1258" y="7664"/>
                  <a:pt x="1181" y="7626"/>
                </a:cubicBezTo>
                <a:cubicBezTo>
                  <a:pt x="1162" y="7613"/>
                  <a:pt x="1149" y="7593"/>
                  <a:pt x="1130" y="7581"/>
                </a:cubicBezTo>
                <a:cubicBezTo>
                  <a:pt x="1033" y="7491"/>
                  <a:pt x="924" y="7414"/>
                  <a:pt x="834" y="7317"/>
                </a:cubicBezTo>
                <a:cubicBezTo>
                  <a:pt x="764" y="7247"/>
                  <a:pt x="712" y="7170"/>
                  <a:pt x="655" y="7093"/>
                </a:cubicBezTo>
                <a:cubicBezTo>
                  <a:pt x="616" y="7035"/>
                  <a:pt x="578" y="6977"/>
                  <a:pt x="533" y="6926"/>
                </a:cubicBezTo>
                <a:cubicBezTo>
                  <a:pt x="520" y="6907"/>
                  <a:pt x="507" y="6881"/>
                  <a:pt x="494" y="6862"/>
                </a:cubicBezTo>
                <a:cubicBezTo>
                  <a:pt x="488" y="6830"/>
                  <a:pt x="462" y="6817"/>
                  <a:pt x="449" y="6791"/>
                </a:cubicBezTo>
                <a:cubicBezTo>
                  <a:pt x="424" y="6740"/>
                  <a:pt x="398" y="6688"/>
                  <a:pt x="366" y="6637"/>
                </a:cubicBezTo>
                <a:cubicBezTo>
                  <a:pt x="302" y="6547"/>
                  <a:pt x="263" y="6445"/>
                  <a:pt x="218" y="6342"/>
                </a:cubicBezTo>
                <a:cubicBezTo>
                  <a:pt x="218" y="6336"/>
                  <a:pt x="218" y="6329"/>
                  <a:pt x="218" y="6323"/>
                </a:cubicBezTo>
                <a:cubicBezTo>
                  <a:pt x="237" y="6336"/>
                  <a:pt x="231" y="6361"/>
                  <a:pt x="257" y="6380"/>
                </a:cubicBezTo>
                <a:cubicBezTo>
                  <a:pt x="257" y="6355"/>
                  <a:pt x="250" y="6336"/>
                  <a:pt x="237" y="6316"/>
                </a:cubicBezTo>
                <a:cubicBezTo>
                  <a:pt x="218" y="6271"/>
                  <a:pt x="193" y="6226"/>
                  <a:pt x="167" y="6181"/>
                </a:cubicBezTo>
                <a:cubicBezTo>
                  <a:pt x="154" y="6149"/>
                  <a:pt x="148" y="6117"/>
                  <a:pt x="154" y="6085"/>
                </a:cubicBezTo>
                <a:cubicBezTo>
                  <a:pt x="154" y="6079"/>
                  <a:pt x="154" y="6066"/>
                  <a:pt x="167" y="6066"/>
                </a:cubicBezTo>
                <a:cubicBezTo>
                  <a:pt x="173" y="6066"/>
                  <a:pt x="186" y="6059"/>
                  <a:pt x="193" y="6079"/>
                </a:cubicBezTo>
                <a:cubicBezTo>
                  <a:pt x="212" y="6104"/>
                  <a:pt x="218" y="6136"/>
                  <a:pt x="225" y="6169"/>
                </a:cubicBezTo>
                <a:cubicBezTo>
                  <a:pt x="225" y="6194"/>
                  <a:pt x="231" y="6214"/>
                  <a:pt x="244" y="6226"/>
                </a:cubicBezTo>
                <a:cubicBezTo>
                  <a:pt x="270" y="6246"/>
                  <a:pt x="276" y="6265"/>
                  <a:pt x="276" y="6291"/>
                </a:cubicBezTo>
                <a:cubicBezTo>
                  <a:pt x="270" y="6348"/>
                  <a:pt x="302" y="6393"/>
                  <a:pt x="321" y="6438"/>
                </a:cubicBezTo>
                <a:cubicBezTo>
                  <a:pt x="340" y="6470"/>
                  <a:pt x="353" y="6509"/>
                  <a:pt x="372" y="6541"/>
                </a:cubicBezTo>
                <a:cubicBezTo>
                  <a:pt x="372" y="6560"/>
                  <a:pt x="391" y="6573"/>
                  <a:pt x="398" y="6586"/>
                </a:cubicBezTo>
                <a:cubicBezTo>
                  <a:pt x="424" y="6631"/>
                  <a:pt x="436" y="6669"/>
                  <a:pt x="462" y="6714"/>
                </a:cubicBezTo>
                <a:cubicBezTo>
                  <a:pt x="488" y="6765"/>
                  <a:pt x="520" y="6817"/>
                  <a:pt x="552" y="6868"/>
                </a:cubicBezTo>
                <a:cubicBezTo>
                  <a:pt x="552" y="6875"/>
                  <a:pt x="558" y="6881"/>
                  <a:pt x="571" y="6881"/>
                </a:cubicBezTo>
                <a:cubicBezTo>
                  <a:pt x="565" y="6855"/>
                  <a:pt x="558" y="6823"/>
                  <a:pt x="552" y="6804"/>
                </a:cubicBezTo>
                <a:cubicBezTo>
                  <a:pt x="539" y="6785"/>
                  <a:pt x="513" y="6772"/>
                  <a:pt x="526" y="6740"/>
                </a:cubicBezTo>
                <a:cubicBezTo>
                  <a:pt x="533" y="6740"/>
                  <a:pt x="526" y="6727"/>
                  <a:pt x="520" y="6727"/>
                </a:cubicBezTo>
                <a:cubicBezTo>
                  <a:pt x="494" y="6714"/>
                  <a:pt x="488" y="6695"/>
                  <a:pt x="481" y="6669"/>
                </a:cubicBezTo>
                <a:cubicBezTo>
                  <a:pt x="475" y="6663"/>
                  <a:pt x="475" y="6656"/>
                  <a:pt x="468" y="6650"/>
                </a:cubicBezTo>
                <a:cubicBezTo>
                  <a:pt x="443" y="6631"/>
                  <a:pt x="436" y="6599"/>
                  <a:pt x="424" y="6573"/>
                </a:cubicBezTo>
                <a:cubicBezTo>
                  <a:pt x="417" y="6560"/>
                  <a:pt x="411" y="6547"/>
                  <a:pt x="404" y="6541"/>
                </a:cubicBezTo>
                <a:close/>
                <a:moveTo>
                  <a:pt x="4730" y="2125"/>
                </a:moveTo>
                <a:lnTo>
                  <a:pt x="4730" y="2125"/>
                </a:lnTo>
                <a:cubicBezTo>
                  <a:pt x="4782" y="2131"/>
                  <a:pt x="4795" y="2118"/>
                  <a:pt x="4775" y="2067"/>
                </a:cubicBezTo>
                <a:cubicBezTo>
                  <a:pt x="4756" y="2029"/>
                  <a:pt x="4743" y="1990"/>
                  <a:pt x="4718" y="1958"/>
                </a:cubicBezTo>
                <a:cubicBezTo>
                  <a:pt x="4666" y="1881"/>
                  <a:pt x="4621" y="1798"/>
                  <a:pt x="4564" y="1727"/>
                </a:cubicBezTo>
                <a:cubicBezTo>
                  <a:pt x="4499" y="1644"/>
                  <a:pt x="4442" y="1567"/>
                  <a:pt x="4371" y="1489"/>
                </a:cubicBezTo>
                <a:cubicBezTo>
                  <a:pt x="4249" y="1374"/>
                  <a:pt x="4114" y="1278"/>
                  <a:pt x="3954" y="1226"/>
                </a:cubicBezTo>
                <a:cubicBezTo>
                  <a:pt x="3915" y="1213"/>
                  <a:pt x="3877" y="1213"/>
                  <a:pt x="3857" y="1168"/>
                </a:cubicBezTo>
                <a:cubicBezTo>
                  <a:pt x="3857" y="1168"/>
                  <a:pt x="3845" y="1168"/>
                  <a:pt x="3845" y="1162"/>
                </a:cubicBezTo>
                <a:cubicBezTo>
                  <a:pt x="3819" y="1149"/>
                  <a:pt x="3793" y="1149"/>
                  <a:pt x="3768" y="1143"/>
                </a:cubicBezTo>
                <a:cubicBezTo>
                  <a:pt x="3742" y="1136"/>
                  <a:pt x="3716" y="1149"/>
                  <a:pt x="3691" y="1149"/>
                </a:cubicBezTo>
                <a:cubicBezTo>
                  <a:pt x="3665" y="1149"/>
                  <a:pt x="3633" y="1149"/>
                  <a:pt x="3601" y="1149"/>
                </a:cubicBezTo>
                <a:cubicBezTo>
                  <a:pt x="3569" y="1149"/>
                  <a:pt x="3537" y="1156"/>
                  <a:pt x="3505" y="1175"/>
                </a:cubicBezTo>
                <a:cubicBezTo>
                  <a:pt x="3434" y="1207"/>
                  <a:pt x="3376" y="1252"/>
                  <a:pt x="3306" y="1290"/>
                </a:cubicBezTo>
                <a:cubicBezTo>
                  <a:pt x="3267" y="1316"/>
                  <a:pt x="3229" y="1355"/>
                  <a:pt x="3184" y="1380"/>
                </a:cubicBezTo>
                <a:cubicBezTo>
                  <a:pt x="3132" y="1412"/>
                  <a:pt x="3094" y="1457"/>
                  <a:pt x="3055" y="1509"/>
                </a:cubicBezTo>
                <a:cubicBezTo>
                  <a:pt x="3004" y="1579"/>
                  <a:pt x="2946" y="1644"/>
                  <a:pt x="2875" y="1695"/>
                </a:cubicBezTo>
                <a:cubicBezTo>
                  <a:pt x="2856" y="1708"/>
                  <a:pt x="2843" y="1721"/>
                  <a:pt x="2831" y="1733"/>
                </a:cubicBezTo>
                <a:cubicBezTo>
                  <a:pt x="2779" y="1785"/>
                  <a:pt x="2734" y="1836"/>
                  <a:pt x="2683" y="1881"/>
                </a:cubicBezTo>
                <a:cubicBezTo>
                  <a:pt x="2619" y="1932"/>
                  <a:pt x="2561" y="1997"/>
                  <a:pt x="2510" y="2061"/>
                </a:cubicBezTo>
                <a:cubicBezTo>
                  <a:pt x="2458" y="2112"/>
                  <a:pt x="2413" y="2176"/>
                  <a:pt x="2362" y="2221"/>
                </a:cubicBezTo>
                <a:cubicBezTo>
                  <a:pt x="2317" y="2266"/>
                  <a:pt x="2272" y="2311"/>
                  <a:pt x="2247" y="2362"/>
                </a:cubicBezTo>
                <a:cubicBezTo>
                  <a:pt x="2227" y="2401"/>
                  <a:pt x="2202" y="2426"/>
                  <a:pt x="2176" y="2459"/>
                </a:cubicBezTo>
                <a:cubicBezTo>
                  <a:pt x="2137" y="2516"/>
                  <a:pt x="2086" y="2574"/>
                  <a:pt x="2054" y="2638"/>
                </a:cubicBezTo>
                <a:cubicBezTo>
                  <a:pt x="2015" y="2709"/>
                  <a:pt x="1996" y="2786"/>
                  <a:pt x="1951" y="2857"/>
                </a:cubicBezTo>
                <a:cubicBezTo>
                  <a:pt x="1938" y="2870"/>
                  <a:pt x="1926" y="2889"/>
                  <a:pt x="1919" y="2908"/>
                </a:cubicBezTo>
                <a:cubicBezTo>
                  <a:pt x="1887" y="2985"/>
                  <a:pt x="1842" y="3056"/>
                  <a:pt x="1804" y="3133"/>
                </a:cubicBezTo>
                <a:cubicBezTo>
                  <a:pt x="1791" y="3152"/>
                  <a:pt x="1778" y="3158"/>
                  <a:pt x="1765" y="3178"/>
                </a:cubicBezTo>
                <a:cubicBezTo>
                  <a:pt x="1739" y="3235"/>
                  <a:pt x="1701" y="3287"/>
                  <a:pt x="1682" y="3344"/>
                </a:cubicBezTo>
                <a:cubicBezTo>
                  <a:pt x="1669" y="3389"/>
                  <a:pt x="1643" y="3428"/>
                  <a:pt x="1637" y="3473"/>
                </a:cubicBezTo>
                <a:cubicBezTo>
                  <a:pt x="1624" y="3505"/>
                  <a:pt x="1611" y="3543"/>
                  <a:pt x="1579" y="3569"/>
                </a:cubicBezTo>
                <a:cubicBezTo>
                  <a:pt x="1566" y="3582"/>
                  <a:pt x="1547" y="3601"/>
                  <a:pt x="1560" y="3627"/>
                </a:cubicBezTo>
                <a:cubicBezTo>
                  <a:pt x="1566" y="3633"/>
                  <a:pt x="1560" y="3646"/>
                  <a:pt x="1553" y="3652"/>
                </a:cubicBezTo>
                <a:cubicBezTo>
                  <a:pt x="1534" y="3691"/>
                  <a:pt x="1515" y="3729"/>
                  <a:pt x="1508" y="3774"/>
                </a:cubicBezTo>
                <a:cubicBezTo>
                  <a:pt x="1508" y="3787"/>
                  <a:pt x="1515" y="3800"/>
                  <a:pt x="1508" y="3819"/>
                </a:cubicBezTo>
                <a:cubicBezTo>
                  <a:pt x="1489" y="3845"/>
                  <a:pt x="1483" y="3877"/>
                  <a:pt x="1476" y="3909"/>
                </a:cubicBezTo>
                <a:cubicBezTo>
                  <a:pt x="1451" y="3993"/>
                  <a:pt x="1431" y="4076"/>
                  <a:pt x="1393" y="4147"/>
                </a:cubicBezTo>
                <a:cubicBezTo>
                  <a:pt x="1393" y="4153"/>
                  <a:pt x="1393" y="4160"/>
                  <a:pt x="1393" y="4166"/>
                </a:cubicBezTo>
                <a:cubicBezTo>
                  <a:pt x="1386" y="4205"/>
                  <a:pt x="1380" y="4243"/>
                  <a:pt x="1374" y="4282"/>
                </a:cubicBezTo>
                <a:cubicBezTo>
                  <a:pt x="1374" y="4333"/>
                  <a:pt x="1354" y="4378"/>
                  <a:pt x="1367" y="4429"/>
                </a:cubicBezTo>
                <a:cubicBezTo>
                  <a:pt x="1374" y="4436"/>
                  <a:pt x="1367" y="4448"/>
                  <a:pt x="1361" y="4455"/>
                </a:cubicBezTo>
                <a:cubicBezTo>
                  <a:pt x="1335" y="4513"/>
                  <a:pt x="1329" y="4577"/>
                  <a:pt x="1322" y="4634"/>
                </a:cubicBezTo>
                <a:cubicBezTo>
                  <a:pt x="1316" y="4647"/>
                  <a:pt x="1322" y="4660"/>
                  <a:pt x="1316" y="4667"/>
                </a:cubicBezTo>
                <a:cubicBezTo>
                  <a:pt x="1290" y="4699"/>
                  <a:pt x="1309" y="4737"/>
                  <a:pt x="1297" y="4769"/>
                </a:cubicBezTo>
                <a:cubicBezTo>
                  <a:pt x="1290" y="4776"/>
                  <a:pt x="1303" y="4782"/>
                  <a:pt x="1309" y="4769"/>
                </a:cubicBezTo>
                <a:cubicBezTo>
                  <a:pt x="1316" y="4763"/>
                  <a:pt x="1316" y="4763"/>
                  <a:pt x="1322" y="4769"/>
                </a:cubicBezTo>
                <a:cubicBezTo>
                  <a:pt x="1329" y="4814"/>
                  <a:pt x="1329" y="4814"/>
                  <a:pt x="1309" y="4821"/>
                </a:cubicBezTo>
                <a:cubicBezTo>
                  <a:pt x="1284" y="4827"/>
                  <a:pt x="1284" y="4833"/>
                  <a:pt x="1284" y="4853"/>
                </a:cubicBezTo>
                <a:cubicBezTo>
                  <a:pt x="1284" y="4878"/>
                  <a:pt x="1284" y="4904"/>
                  <a:pt x="1284" y="4930"/>
                </a:cubicBezTo>
                <a:cubicBezTo>
                  <a:pt x="1290" y="4898"/>
                  <a:pt x="1303" y="4878"/>
                  <a:pt x="1316" y="4846"/>
                </a:cubicBezTo>
                <a:cubicBezTo>
                  <a:pt x="1335" y="4891"/>
                  <a:pt x="1316" y="4930"/>
                  <a:pt x="1316" y="4975"/>
                </a:cubicBezTo>
                <a:cubicBezTo>
                  <a:pt x="1316" y="5000"/>
                  <a:pt x="1309" y="5032"/>
                  <a:pt x="1309" y="5065"/>
                </a:cubicBezTo>
                <a:cubicBezTo>
                  <a:pt x="1316" y="5097"/>
                  <a:pt x="1297" y="5122"/>
                  <a:pt x="1309" y="5155"/>
                </a:cubicBezTo>
                <a:cubicBezTo>
                  <a:pt x="1316" y="5161"/>
                  <a:pt x="1309" y="5174"/>
                  <a:pt x="1303" y="5174"/>
                </a:cubicBezTo>
                <a:cubicBezTo>
                  <a:pt x="1277" y="5180"/>
                  <a:pt x="1277" y="5206"/>
                  <a:pt x="1277" y="5225"/>
                </a:cubicBezTo>
                <a:cubicBezTo>
                  <a:pt x="1271" y="5296"/>
                  <a:pt x="1264" y="5366"/>
                  <a:pt x="1277" y="5437"/>
                </a:cubicBezTo>
                <a:cubicBezTo>
                  <a:pt x="1290" y="5527"/>
                  <a:pt x="1297" y="5617"/>
                  <a:pt x="1309" y="5706"/>
                </a:cubicBezTo>
                <a:cubicBezTo>
                  <a:pt x="1309" y="5726"/>
                  <a:pt x="1316" y="5738"/>
                  <a:pt x="1303" y="5758"/>
                </a:cubicBezTo>
                <a:cubicBezTo>
                  <a:pt x="1290" y="5719"/>
                  <a:pt x="1290" y="5674"/>
                  <a:pt x="1284" y="5636"/>
                </a:cubicBezTo>
                <a:cubicBezTo>
                  <a:pt x="1277" y="5591"/>
                  <a:pt x="1284" y="5552"/>
                  <a:pt x="1252" y="5514"/>
                </a:cubicBezTo>
                <a:cubicBezTo>
                  <a:pt x="1258" y="5629"/>
                  <a:pt x="1271" y="5745"/>
                  <a:pt x="1264" y="5860"/>
                </a:cubicBezTo>
                <a:cubicBezTo>
                  <a:pt x="1284" y="5860"/>
                  <a:pt x="1264" y="5841"/>
                  <a:pt x="1284" y="5835"/>
                </a:cubicBezTo>
                <a:cubicBezTo>
                  <a:pt x="1297" y="5873"/>
                  <a:pt x="1284" y="5912"/>
                  <a:pt x="1297" y="5944"/>
                </a:cubicBezTo>
                <a:cubicBezTo>
                  <a:pt x="1297" y="5969"/>
                  <a:pt x="1284" y="6002"/>
                  <a:pt x="1309" y="6027"/>
                </a:cubicBezTo>
                <a:cubicBezTo>
                  <a:pt x="1341" y="6059"/>
                  <a:pt x="1284" y="6079"/>
                  <a:pt x="1303" y="6104"/>
                </a:cubicBezTo>
                <a:cubicBezTo>
                  <a:pt x="1303" y="6104"/>
                  <a:pt x="1303" y="6104"/>
                  <a:pt x="1303" y="6111"/>
                </a:cubicBezTo>
                <a:cubicBezTo>
                  <a:pt x="1316" y="6149"/>
                  <a:pt x="1322" y="6194"/>
                  <a:pt x="1335" y="6233"/>
                </a:cubicBezTo>
                <a:cubicBezTo>
                  <a:pt x="1335" y="6246"/>
                  <a:pt x="1341" y="6252"/>
                  <a:pt x="1348" y="6258"/>
                </a:cubicBezTo>
                <a:cubicBezTo>
                  <a:pt x="1393" y="6303"/>
                  <a:pt x="1399" y="6361"/>
                  <a:pt x="1412" y="6413"/>
                </a:cubicBezTo>
                <a:cubicBezTo>
                  <a:pt x="1418" y="6451"/>
                  <a:pt x="1425" y="6483"/>
                  <a:pt x="1444" y="6509"/>
                </a:cubicBezTo>
                <a:cubicBezTo>
                  <a:pt x="1470" y="6541"/>
                  <a:pt x="1495" y="6573"/>
                  <a:pt x="1508" y="6611"/>
                </a:cubicBezTo>
                <a:cubicBezTo>
                  <a:pt x="1528" y="6676"/>
                  <a:pt x="1566" y="6733"/>
                  <a:pt x="1598" y="6791"/>
                </a:cubicBezTo>
                <a:cubicBezTo>
                  <a:pt x="1592" y="6785"/>
                  <a:pt x="1585" y="6778"/>
                  <a:pt x="1572" y="6785"/>
                </a:cubicBezTo>
                <a:cubicBezTo>
                  <a:pt x="1592" y="6842"/>
                  <a:pt x="1630" y="6887"/>
                  <a:pt x="1669" y="6932"/>
                </a:cubicBezTo>
                <a:cubicBezTo>
                  <a:pt x="1669" y="6907"/>
                  <a:pt x="1656" y="6894"/>
                  <a:pt x="1643" y="6881"/>
                </a:cubicBezTo>
                <a:cubicBezTo>
                  <a:pt x="1617" y="6855"/>
                  <a:pt x="1605" y="6823"/>
                  <a:pt x="1598" y="6791"/>
                </a:cubicBezTo>
                <a:cubicBezTo>
                  <a:pt x="1637" y="6849"/>
                  <a:pt x="1682" y="6907"/>
                  <a:pt x="1720" y="6971"/>
                </a:cubicBezTo>
                <a:cubicBezTo>
                  <a:pt x="1829" y="7118"/>
                  <a:pt x="1958" y="7247"/>
                  <a:pt x="2125" y="7330"/>
                </a:cubicBezTo>
                <a:cubicBezTo>
                  <a:pt x="2163" y="7356"/>
                  <a:pt x="2208" y="7375"/>
                  <a:pt x="2253" y="7388"/>
                </a:cubicBezTo>
                <a:cubicBezTo>
                  <a:pt x="2324" y="7407"/>
                  <a:pt x="2401" y="7407"/>
                  <a:pt x="2471" y="7427"/>
                </a:cubicBezTo>
                <a:cubicBezTo>
                  <a:pt x="2510" y="7433"/>
                  <a:pt x="2555" y="7433"/>
                  <a:pt x="2593" y="7439"/>
                </a:cubicBezTo>
                <a:cubicBezTo>
                  <a:pt x="2664" y="7446"/>
                  <a:pt x="2734" y="7439"/>
                  <a:pt x="2805" y="7433"/>
                </a:cubicBezTo>
                <a:cubicBezTo>
                  <a:pt x="2869" y="7427"/>
                  <a:pt x="2940" y="7414"/>
                  <a:pt x="3004" y="7395"/>
                </a:cubicBezTo>
                <a:cubicBezTo>
                  <a:pt x="3068" y="7382"/>
                  <a:pt x="3132" y="7350"/>
                  <a:pt x="3190" y="7317"/>
                </a:cubicBezTo>
                <a:cubicBezTo>
                  <a:pt x="3286" y="7266"/>
                  <a:pt x="3383" y="7208"/>
                  <a:pt x="3466" y="7138"/>
                </a:cubicBezTo>
                <a:cubicBezTo>
                  <a:pt x="3556" y="7067"/>
                  <a:pt x="3639" y="6996"/>
                  <a:pt x="3716" y="6919"/>
                </a:cubicBezTo>
                <a:cubicBezTo>
                  <a:pt x="3748" y="6881"/>
                  <a:pt x="3774" y="6830"/>
                  <a:pt x="3838" y="6836"/>
                </a:cubicBezTo>
                <a:cubicBezTo>
                  <a:pt x="3838" y="6836"/>
                  <a:pt x="3845" y="6830"/>
                  <a:pt x="3851" y="6830"/>
                </a:cubicBezTo>
                <a:cubicBezTo>
                  <a:pt x="3896" y="6798"/>
                  <a:pt x="3935" y="6753"/>
                  <a:pt x="3967" y="6701"/>
                </a:cubicBezTo>
                <a:cubicBezTo>
                  <a:pt x="3992" y="6656"/>
                  <a:pt x="4024" y="6618"/>
                  <a:pt x="4063" y="6573"/>
                </a:cubicBezTo>
                <a:cubicBezTo>
                  <a:pt x="4121" y="6496"/>
                  <a:pt x="4179" y="6419"/>
                  <a:pt x="4230" y="6336"/>
                </a:cubicBezTo>
                <a:cubicBezTo>
                  <a:pt x="4326" y="6188"/>
                  <a:pt x="4422" y="6034"/>
                  <a:pt x="4493" y="5867"/>
                </a:cubicBezTo>
                <a:cubicBezTo>
                  <a:pt x="4532" y="5777"/>
                  <a:pt x="4576" y="5694"/>
                  <a:pt x="4615" y="5610"/>
                </a:cubicBezTo>
                <a:cubicBezTo>
                  <a:pt x="4673" y="5488"/>
                  <a:pt x="4698" y="5353"/>
                  <a:pt x="4743" y="5225"/>
                </a:cubicBezTo>
                <a:cubicBezTo>
                  <a:pt x="4769" y="5142"/>
                  <a:pt x="4795" y="5058"/>
                  <a:pt x="4814" y="4968"/>
                </a:cubicBezTo>
                <a:cubicBezTo>
                  <a:pt x="4840" y="4891"/>
                  <a:pt x="4852" y="4814"/>
                  <a:pt x="4865" y="4737"/>
                </a:cubicBezTo>
                <a:cubicBezTo>
                  <a:pt x="4884" y="4596"/>
                  <a:pt x="4904" y="4461"/>
                  <a:pt x="4923" y="4320"/>
                </a:cubicBezTo>
                <a:cubicBezTo>
                  <a:pt x="4929" y="4230"/>
                  <a:pt x="4942" y="4147"/>
                  <a:pt x="4955" y="4057"/>
                </a:cubicBezTo>
                <a:cubicBezTo>
                  <a:pt x="4962" y="3980"/>
                  <a:pt x="4962" y="3896"/>
                  <a:pt x="4968" y="3819"/>
                </a:cubicBezTo>
                <a:cubicBezTo>
                  <a:pt x="4968" y="3800"/>
                  <a:pt x="4968" y="3781"/>
                  <a:pt x="4974" y="3762"/>
                </a:cubicBezTo>
                <a:cubicBezTo>
                  <a:pt x="4987" y="3704"/>
                  <a:pt x="5000" y="3640"/>
                  <a:pt x="4974" y="3575"/>
                </a:cubicBezTo>
                <a:cubicBezTo>
                  <a:pt x="4968" y="3569"/>
                  <a:pt x="4974" y="3563"/>
                  <a:pt x="4974" y="3550"/>
                </a:cubicBezTo>
                <a:cubicBezTo>
                  <a:pt x="4974" y="3421"/>
                  <a:pt x="4962" y="3293"/>
                  <a:pt x="4949" y="3165"/>
                </a:cubicBezTo>
                <a:cubicBezTo>
                  <a:pt x="4942" y="3088"/>
                  <a:pt x="4929" y="3011"/>
                  <a:pt x="4923" y="2940"/>
                </a:cubicBezTo>
                <a:cubicBezTo>
                  <a:pt x="4910" y="2812"/>
                  <a:pt x="4884" y="2690"/>
                  <a:pt x="4852" y="2574"/>
                </a:cubicBezTo>
                <a:cubicBezTo>
                  <a:pt x="4846" y="2529"/>
                  <a:pt x="4833" y="2491"/>
                  <a:pt x="4846" y="2446"/>
                </a:cubicBezTo>
                <a:cubicBezTo>
                  <a:pt x="4846" y="2433"/>
                  <a:pt x="4840" y="2414"/>
                  <a:pt x="4827" y="2401"/>
                </a:cubicBezTo>
                <a:cubicBezTo>
                  <a:pt x="4814" y="2388"/>
                  <a:pt x="4807" y="2362"/>
                  <a:pt x="4807" y="2343"/>
                </a:cubicBezTo>
                <a:cubicBezTo>
                  <a:pt x="4795" y="2266"/>
                  <a:pt x="4775" y="2189"/>
                  <a:pt x="4730" y="2125"/>
                </a:cubicBezTo>
                <a:close/>
                <a:moveTo>
                  <a:pt x="1463" y="1310"/>
                </a:moveTo>
                <a:lnTo>
                  <a:pt x="1463" y="1310"/>
                </a:lnTo>
                <a:cubicBezTo>
                  <a:pt x="1463" y="1303"/>
                  <a:pt x="1463" y="1303"/>
                  <a:pt x="1457" y="1303"/>
                </a:cubicBezTo>
                <a:cubicBezTo>
                  <a:pt x="1438" y="1323"/>
                  <a:pt x="1418" y="1342"/>
                  <a:pt x="1393" y="1361"/>
                </a:cubicBezTo>
                <a:cubicBezTo>
                  <a:pt x="1361" y="1387"/>
                  <a:pt x="1335" y="1419"/>
                  <a:pt x="1290" y="1425"/>
                </a:cubicBezTo>
                <a:cubicBezTo>
                  <a:pt x="1277" y="1425"/>
                  <a:pt x="1264" y="1438"/>
                  <a:pt x="1264" y="1451"/>
                </a:cubicBezTo>
                <a:cubicBezTo>
                  <a:pt x="1258" y="1464"/>
                  <a:pt x="1245" y="1477"/>
                  <a:pt x="1226" y="1483"/>
                </a:cubicBezTo>
                <a:cubicBezTo>
                  <a:pt x="1213" y="1483"/>
                  <a:pt x="1207" y="1496"/>
                  <a:pt x="1200" y="1509"/>
                </a:cubicBezTo>
                <a:cubicBezTo>
                  <a:pt x="1155" y="1554"/>
                  <a:pt x="1110" y="1605"/>
                  <a:pt x="1072" y="1656"/>
                </a:cubicBezTo>
                <a:cubicBezTo>
                  <a:pt x="1046" y="1695"/>
                  <a:pt x="1014" y="1727"/>
                  <a:pt x="989" y="1766"/>
                </a:cubicBezTo>
                <a:cubicBezTo>
                  <a:pt x="931" y="1862"/>
                  <a:pt x="854" y="1952"/>
                  <a:pt x="809" y="2061"/>
                </a:cubicBezTo>
                <a:cubicBezTo>
                  <a:pt x="802" y="2074"/>
                  <a:pt x="789" y="2080"/>
                  <a:pt x="783" y="2086"/>
                </a:cubicBezTo>
                <a:cubicBezTo>
                  <a:pt x="764" y="2106"/>
                  <a:pt x="757" y="2125"/>
                  <a:pt x="744" y="2144"/>
                </a:cubicBezTo>
                <a:cubicBezTo>
                  <a:pt x="732" y="2195"/>
                  <a:pt x="712" y="2240"/>
                  <a:pt x="680" y="2285"/>
                </a:cubicBezTo>
                <a:cubicBezTo>
                  <a:pt x="667" y="2298"/>
                  <a:pt x="661" y="2305"/>
                  <a:pt x="655" y="2317"/>
                </a:cubicBezTo>
                <a:cubicBezTo>
                  <a:pt x="648" y="2362"/>
                  <a:pt x="622" y="2394"/>
                  <a:pt x="610" y="2433"/>
                </a:cubicBezTo>
                <a:cubicBezTo>
                  <a:pt x="558" y="2555"/>
                  <a:pt x="513" y="2677"/>
                  <a:pt x="481" y="2799"/>
                </a:cubicBezTo>
                <a:cubicBezTo>
                  <a:pt x="475" y="2831"/>
                  <a:pt x="462" y="2863"/>
                  <a:pt x="449" y="2895"/>
                </a:cubicBezTo>
                <a:cubicBezTo>
                  <a:pt x="468" y="2895"/>
                  <a:pt x="468" y="2889"/>
                  <a:pt x="468" y="2882"/>
                </a:cubicBezTo>
                <a:cubicBezTo>
                  <a:pt x="481" y="2837"/>
                  <a:pt x="513" y="2799"/>
                  <a:pt x="533" y="2754"/>
                </a:cubicBezTo>
                <a:cubicBezTo>
                  <a:pt x="565" y="2709"/>
                  <a:pt x="584" y="2664"/>
                  <a:pt x="590" y="2613"/>
                </a:cubicBezTo>
                <a:cubicBezTo>
                  <a:pt x="590" y="2606"/>
                  <a:pt x="590" y="2606"/>
                  <a:pt x="597" y="2606"/>
                </a:cubicBezTo>
                <a:cubicBezTo>
                  <a:pt x="603" y="2613"/>
                  <a:pt x="616" y="2619"/>
                  <a:pt x="622" y="2626"/>
                </a:cubicBezTo>
                <a:cubicBezTo>
                  <a:pt x="629" y="2613"/>
                  <a:pt x="635" y="2600"/>
                  <a:pt x="629" y="2581"/>
                </a:cubicBezTo>
                <a:cubicBezTo>
                  <a:pt x="629" y="2574"/>
                  <a:pt x="629" y="2561"/>
                  <a:pt x="629" y="2548"/>
                </a:cubicBezTo>
                <a:cubicBezTo>
                  <a:pt x="655" y="2504"/>
                  <a:pt x="674" y="2452"/>
                  <a:pt x="693" y="2407"/>
                </a:cubicBezTo>
                <a:cubicBezTo>
                  <a:pt x="719" y="2356"/>
                  <a:pt x="738" y="2298"/>
                  <a:pt x="777" y="2247"/>
                </a:cubicBezTo>
                <a:cubicBezTo>
                  <a:pt x="815" y="2202"/>
                  <a:pt x="841" y="2144"/>
                  <a:pt x="873" y="2086"/>
                </a:cubicBezTo>
                <a:cubicBezTo>
                  <a:pt x="905" y="2029"/>
                  <a:pt x="950" y="1971"/>
                  <a:pt x="995" y="1913"/>
                </a:cubicBezTo>
                <a:cubicBezTo>
                  <a:pt x="1046" y="1836"/>
                  <a:pt x="1110" y="1766"/>
                  <a:pt x="1162" y="1689"/>
                </a:cubicBezTo>
                <a:cubicBezTo>
                  <a:pt x="1181" y="1663"/>
                  <a:pt x="1207" y="1644"/>
                  <a:pt x="1220" y="1618"/>
                </a:cubicBezTo>
                <a:cubicBezTo>
                  <a:pt x="1226" y="1611"/>
                  <a:pt x="1232" y="1605"/>
                  <a:pt x="1245" y="1605"/>
                </a:cubicBezTo>
                <a:cubicBezTo>
                  <a:pt x="1277" y="1592"/>
                  <a:pt x="1303" y="1573"/>
                  <a:pt x="1335" y="1554"/>
                </a:cubicBezTo>
                <a:cubicBezTo>
                  <a:pt x="1367" y="1534"/>
                  <a:pt x="1399" y="1496"/>
                  <a:pt x="1425" y="1470"/>
                </a:cubicBezTo>
                <a:cubicBezTo>
                  <a:pt x="1489" y="1393"/>
                  <a:pt x="1553" y="1329"/>
                  <a:pt x="1617" y="1258"/>
                </a:cubicBezTo>
                <a:cubicBezTo>
                  <a:pt x="1643" y="1226"/>
                  <a:pt x="1675" y="1194"/>
                  <a:pt x="1707" y="1162"/>
                </a:cubicBezTo>
                <a:cubicBezTo>
                  <a:pt x="1675" y="1168"/>
                  <a:pt x="1643" y="1181"/>
                  <a:pt x="1617" y="1201"/>
                </a:cubicBezTo>
                <a:cubicBezTo>
                  <a:pt x="1579" y="1226"/>
                  <a:pt x="1547" y="1265"/>
                  <a:pt x="1508" y="1290"/>
                </a:cubicBezTo>
                <a:cubicBezTo>
                  <a:pt x="1489" y="1303"/>
                  <a:pt x="1470" y="1323"/>
                  <a:pt x="1470" y="1348"/>
                </a:cubicBezTo>
                <a:cubicBezTo>
                  <a:pt x="1470" y="1374"/>
                  <a:pt x="1451" y="1387"/>
                  <a:pt x="1431" y="1400"/>
                </a:cubicBezTo>
                <a:cubicBezTo>
                  <a:pt x="1418" y="1406"/>
                  <a:pt x="1412" y="1412"/>
                  <a:pt x="1399" y="1400"/>
                </a:cubicBezTo>
                <a:cubicBezTo>
                  <a:pt x="1393" y="1393"/>
                  <a:pt x="1406" y="1387"/>
                  <a:pt x="1412" y="1374"/>
                </a:cubicBezTo>
                <a:cubicBezTo>
                  <a:pt x="1431" y="1355"/>
                  <a:pt x="1451" y="1335"/>
                  <a:pt x="1463" y="1310"/>
                </a:cubicBezTo>
                <a:close/>
                <a:moveTo>
                  <a:pt x="789" y="2574"/>
                </a:moveTo>
                <a:lnTo>
                  <a:pt x="789" y="2574"/>
                </a:lnTo>
                <a:cubicBezTo>
                  <a:pt x="783" y="2574"/>
                  <a:pt x="783" y="2574"/>
                  <a:pt x="777" y="2568"/>
                </a:cubicBezTo>
                <a:cubicBezTo>
                  <a:pt x="770" y="2600"/>
                  <a:pt x="757" y="2626"/>
                  <a:pt x="744" y="2651"/>
                </a:cubicBezTo>
                <a:cubicBezTo>
                  <a:pt x="719" y="2722"/>
                  <a:pt x="687" y="2786"/>
                  <a:pt x="655" y="2850"/>
                </a:cubicBezTo>
                <a:cubicBezTo>
                  <a:pt x="648" y="2857"/>
                  <a:pt x="642" y="2863"/>
                  <a:pt x="635" y="2870"/>
                </a:cubicBezTo>
                <a:cubicBezTo>
                  <a:pt x="603" y="2870"/>
                  <a:pt x="603" y="2889"/>
                  <a:pt x="597" y="2908"/>
                </a:cubicBezTo>
                <a:cubicBezTo>
                  <a:pt x="590" y="2940"/>
                  <a:pt x="590" y="2972"/>
                  <a:pt x="571" y="3004"/>
                </a:cubicBezTo>
                <a:cubicBezTo>
                  <a:pt x="558" y="3030"/>
                  <a:pt x="545" y="3062"/>
                  <a:pt x="533" y="3094"/>
                </a:cubicBezTo>
                <a:cubicBezTo>
                  <a:pt x="526" y="3113"/>
                  <a:pt x="526" y="3139"/>
                  <a:pt x="513" y="3158"/>
                </a:cubicBezTo>
                <a:cubicBezTo>
                  <a:pt x="481" y="3210"/>
                  <a:pt x="488" y="3274"/>
                  <a:pt x="468" y="3332"/>
                </a:cubicBezTo>
                <a:cubicBezTo>
                  <a:pt x="488" y="3325"/>
                  <a:pt x="520" y="3325"/>
                  <a:pt x="501" y="3287"/>
                </a:cubicBezTo>
                <a:cubicBezTo>
                  <a:pt x="494" y="3287"/>
                  <a:pt x="501" y="3274"/>
                  <a:pt x="507" y="3274"/>
                </a:cubicBezTo>
                <a:cubicBezTo>
                  <a:pt x="526" y="3261"/>
                  <a:pt x="526" y="3235"/>
                  <a:pt x="533" y="3216"/>
                </a:cubicBezTo>
                <a:cubicBezTo>
                  <a:pt x="545" y="3165"/>
                  <a:pt x="558" y="3113"/>
                  <a:pt x="571" y="3062"/>
                </a:cubicBezTo>
                <a:cubicBezTo>
                  <a:pt x="571" y="3049"/>
                  <a:pt x="571" y="3030"/>
                  <a:pt x="584" y="3017"/>
                </a:cubicBezTo>
                <a:cubicBezTo>
                  <a:pt x="603" y="3011"/>
                  <a:pt x="616" y="3030"/>
                  <a:pt x="629" y="3017"/>
                </a:cubicBezTo>
                <a:cubicBezTo>
                  <a:pt x="635" y="2979"/>
                  <a:pt x="655" y="2940"/>
                  <a:pt x="674" y="2902"/>
                </a:cubicBezTo>
                <a:cubicBezTo>
                  <a:pt x="680" y="2889"/>
                  <a:pt x="680" y="2870"/>
                  <a:pt x="693" y="2863"/>
                </a:cubicBezTo>
                <a:cubicBezTo>
                  <a:pt x="719" y="2857"/>
                  <a:pt x="719" y="2837"/>
                  <a:pt x="719" y="2818"/>
                </a:cubicBezTo>
                <a:cubicBezTo>
                  <a:pt x="719" y="2799"/>
                  <a:pt x="732" y="2780"/>
                  <a:pt x="738" y="2760"/>
                </a:cubicBezTo>
                <a:cubicBezTo>
                  <a:pt x="757" y="2715"/>
                  <a:pt x="770" y="2677"/>
                  <a:pt x="783" y="2632"/>
                </a:cubicBezTo>
                <a:cubicBezTo>
                  <a:pt x="789" y="2613"/>
                  <a:pt x="789" y="2593"/>
                  <a:pt x="789" y="2574"/>
                </a:cubicBezTo>
                <a:close/>
                <a:moveTo>
                  <a:pt x="257" y="4968"/>
                </a:moveTo>
                <a:lnTo>
                  <a:pt x="257" y="4968"/>
                </a:lnTo>
                <a:cubicBezTo>
                  <a:pt x="250" y="4981"/>
                  <a:pt x="257" y="4994"/>
                  <a:pt x="257" y="5007"/>
                </a:cubicBezTo>
                <a:cubicBezTo>
                  <a:pt x="276" y="5071"/>
                  <a:pt x="282" y="5142"/>
                  <a:pt x="276" y="5206"/>
                </a:cubicBezTo>
                <a:cubicBezTo>
                  <a:pt x="270" y="5251"/>
                  <a:pt x="270" y="5289"/>
                  <a:pt x="282" y="5334"/>
                </a:cubicBezTo>
                <a:cubicBezTo>
                  <a:pt x="282" y="5341"/>
                  <a:pt x="276" y="5360"/>
                  <a:pt x="302" y="5360"/>
                </a:cubicBezTo>
                <a:cubicBezTo>
                  <a:pt x="302" y="5341"/>
                  <a:pt x="302" y="5321"/>
                  <a:pt x="302" y="5302"/>
                </a:cubicBezTo>
                <a:cubicBezTo>
                  <a:pt x="295" y="5212"/>
                  <a:pt x="295" y="5122"/>
                  <a:pt x="289" y="5039"/>
                </a:cubicBezTo>
                <a:cubicBezTo>
                  <a:pt x="289" y="5007"/>
                  <a:pt x="282" y="4988"/>
                  <a:pt x="257" y="4968"/>
                </a:cubicBezTo>
                <a:close/>
                <a:moveTo>
                  <a:pt x="4243" y="745"/>
                </a:moveTo>
                <a:lnTo>
                  <a:pt x="4243" y="745"/>
                </a:lnTo>
                <a:cubicBezTo>
                  <a:pt x="4262" y="758"/>
                  <a:pt x="4281" y="758"/>
                  <a:pt x="4294" y="771"/>
                </a:cubicBezTo>
                <a:cubicBezTo>
                  <a:pt x="4307" y="777"/>
                  <a:pt x="4320" y="777"/>
                  <a:pt x="4333" y="771"/>
                </a:cubicBezTo>
                <a:cubicBezTo>
                  <a:pt x="4345" y="764"/>
                  <a:pt x="4339" y="751"/>
                  <a:pt x="4339" y="739"/>
                </a:cubicBezTo>
                <a:cubicBezTo>
                  <a:pt x="4339" y="726"/>
                  <a:pt x="4333" y="713"/>
                  <a:pt x="4320" y="706"/>
                </a:cubicBezTo>
                <a:cubicBezTo>
                  <a:pt x="4281" y="674"/>
                  <a:pt x="4230" y="662"/>
                  <a:pt x="4172" y="649"/>
                </a:cubicBezTo>
                <a:cubicBezTo>
                  <a:pt x="4191" y="674"/>
                  <a:pt x="4211" y="674"/>
                  <a:pt x="4230" y="687"/>
                </a:cubicBezTo>
                <a:cubicBezTo>
                  <a:pt x="4256" y="706"/>
                  <a:pt x="4256" y="713"/>
                  <a:pt x="4243" y="745"/>
                </a:cubicBezTo>
                <a:close/>
                <a:moveTo>
                  <a:pt x="687" y="7067"/>
                </a:moveTo>
                <a:lnTo>
                  <a:pt x="687" y="7067"/>
                </a:lnTo>
                <a:cubicBezTo>
                  <a:pt x="700" y="7099"/>
                  <a:pt x="725" y="7118"/>
                  <a:pt x="725" y="7144"/>
                </a:cubicBezTo>
                <a:cubicBezTo>
                  <a:pt x="725" y="7176"/>
                  <a:pt x="751" y="7183"/>
                  <a:pt x="777" y="7195"/>
                </a:cubicBezTo>
                <a:cubicBezTo>
                  <a:pt x="764" y="7170"/>
                  <a:pt x="744" y="7151"/>
                  <a:pt x="738" y="7125"/>
                </a:cubicBezTo>
                <a:cubicBezTo>
                  <a:pt x="732" y="7099"/>
                  <a:pt x="712" y="7086"/>
                  <a:pt x="687" y="7067"/>
                </a:cubicBezTo>
                <a:close/>
                <a:moveTo>
                  <a:pt x="225" y="3697"/>
                </a:moveTo>
                <a:lnTo>
                  <a:pt x="225" y="3697"/>
                </a:lnTo>
                <a:cubicBezTo>
                  <a:pt x="218" y="3697"/>
                  <a:pt x="212" y="3697"/>
                  <a:pt x="212" y="3697"/>
                </a:cubicBezTo>
                <a:cubicBezTo>
                  <a:pt x="205" y="3749"/>
                  <a:pt x="180" y="3800"/>
                  <a:pt x="193" y="3858"/>
                </a:cubicBezTo>
                <a:cubicBezTo>
                  <a:pt x="199" y="3807"/>
                  <a:pt x="212" y="3749"/>
                  <a:pt x="225" y="3697"/>
                </a:cubicBezTo>
                <a:close/>
                <a:moveTo>
                  <a:pt x="706" y="2895"/>
                </a:moveTo>
                <a:lnTo>
                  <a:pt x="706" y="2895"/>
                </a:lnTo>
                <a:cubicBezTo>
                  <a:pt x="680" y="2940"/>
                  <a:pt x="667" y="2998"/>
                  <a:pt x="661" y="3056"/>
                </a:cubicBezTo>
                <a:cubicBezTo>
                  <a:pt x="680" y="2998"/>
                  <a:pt x="693" y="2947"/>
                  <a:pt x="706" y="289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9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117" y="888064"/>
            <a:ext cx="3497886" cy="5040324"/>
          </a:xfrm>
        </p:spPr>
      </p:pic>
      <p:sp>
        <p:nvSpPr>
          <p:cNvPr id="14" name="Rectangle 43"/>
          <p:cNvSpPr>
            <a:spLocks/>
          </p:cNvSpPr>
          <p:nvPr/>
        </p:nvSpPr>
        <p:spPr bwMode="auto">
          <a:xfrm>
            <a:off x="6329857" y="877806"/>
            <a:ext cx="3884461" cy="1000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 anchorCtr="0">
            <a:spAutoFit/>
          </a:bodyPr>
          <a:lstStyle/>
          <a:p>
            <a:pPr defTabSz="2286000">
              <a:lnSpc>
                <a:spcPts val="3850"/>
              </a:lnSpc>
            </a:pPr>
            <a:r>
              <a:rPr lang="en-US" sz="3300" b="1" spc="25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Semi" charset="0"/>
                <a:ea typeface="Montserrat Semi" charset="0"/>
                <a:cs typeface="Montserrat Semi" charset="0"/>
                <a:sym typeface="Bebas Neue" charset="0"/>
              </a:rPr>
              <a:t>Weaknesses List</a:t>
            </a:r>
          </a:p>
          <a:p>
            <a:pPr defTabSz="2286000">
              <a:lnSpc>
                <a:spcPts val="3850"/>
              </a:lnSpc>
            </a:pPr>
            <a:r>
              <a:rPr lang="en-US" sz="3300" b="1" spc="25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Semi" charset="0"/>
                <a:ea typeface="Montserrat Semi" charset="0"/>
                <a:cs typeface="Montserrat Semi" charset="0"/>
                <a:sym typeface="Bebas Neue" charset="0"/>
              </a:rPr>
              <a:t>Analysis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6329856" y="2361572"/>
            <a:ext cx="4563142" cy="907408"/>
            <a:chOff x="6329856" y="2361572"/>
            <a:chExt cx="4563142" cy="907408"/>
          </a:xfrm>
        </p:grpSpPr>
        <p:sp>
          <p:nvSpPr>
            <p:cNvPr id="17" name="Subtitle 2"/>
            <p:cNvSpPr txBox="1">
              <a:spLocks/>
            </p:cNvSpPr>
            <p:nvPr/>
          </p:nvSpPr>
          <p:spPr>
            <a:xfrm>
              <a:off x="6678930" y="2675257"/>
              <a:ext cx="4214068" cy="593723"/>
            </a:xfrm>
            <a:prstGeom prst="rect">
              <a:avLst/>
            </a:prstGeom>
          </p:spPr>
          <p:txBody>
            <a:bodyPr vert="horz" wrap="square" lIns="108745" tIns="54373" rIns="108745" bIns="54373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2020"/>
                </a:lnSpc>
              </a:pPr>
              <a:r>
                <a:rPr 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Poppins Light" charset="0"/>
                  <a:ea typeface="Poppins Light" charset="0"/>
                  <a:cs typeface="Poppins Light" charset="0"/>
                </a:rPr>
                <a:t>Frequently, your initial font choice is taken out of your awesome hands also we are companies</a:t>
              </a:r>
            </a:p>
          </p:txBody>
        </p:sp>
        <p:sp>
          <p:nvSpPr>
            <p:cNvPr id="18" name="TextBox 49"/>
            <p:cNvSpPr txBox="1"/>
            <p:nvPr/>
          </p:nvSpPr>
          <p:spPr>
            <a:xfrm>
              <a:off x="6737716" y="2365307"/>
              <a:ext cx="2986715" cy="27699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r>
                <a:rPr lang="en-US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Poppins SemiBold" charset="0"/>
                  <a:ea typeface="Poppins SemiBold" charset="0"/>
                  <a:cs typeface="Poppins SemiBold" charset="0"/>
                </a:rPr>
                <a:t>ALL ELEMENTS ARE VECTOR BASED</a:t>
              </a:r>
            </a:p>
          </p:txBody>
        </p:sp>
        <p:sp>
          <p:nvSpPr>
            <p:cNvPr id="19" name="Shape 2540"/>
            <p:cNvSpPr/>
            <p:nvPr/>
          </p:nvSpPr>
          <p:spPr>
            <a:xfrm>
              <a:off x="6329856" y="2361572"/>
              <a:ext cx="279328" cy="279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2" y="6661"/>
                  </a:moveTo>
                  <a:cubicBezTo>
                    <a:pt x="20540" y="6471"/>
                    <a:pt x="20228" y="6473"/>
                    <a:pt x="20038" y="6667"/>
                  </a:cubicBezTo>
                  <a:cubicBezTo>
                    <a:pt x="19903" y="6804"/>
                    <a:pt x="19870" y="7000"/>
                    <a:pt x="19929" y="7171"/>
                  </a:cubicBezTo>
                  <a:lnTo>
                    <a:pt x="19918" y="7175"/>
                  </a:lnTo>
                  <a:cubicBezTo>
                    <a:pt x="20365" y="8298"/>
                    <a:pt x="20618" y="951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cubicBezTo>
                    <a:pt x="5378" y="20618"/>
                    <a:pt x="982" y="16223"/>
                    <a:pt x="982" y="10800"/>
                  </a:cubicBezTo>
                  <a:cubicBezTo>
                    <a:pt x="982" y="5377"/>
                    <a:pt x="5378" y="982"/>
                    <a:pt x="10800" y="982"/>
                  </a:cubicBezTo>
                  <a:cubicBezTo>
                    <a:pt x="13575" y="982"/>
                    <a:pt x="16077" y="2136"/>
                    <a:pt x="17862" y="3989"/>
                  </a:cubicBezTo>
                  <a:lnTo>
                    <a:pt x="17868" y="3982"/>
                  </a:lnTo>
                  <a:cubicBezTo>
                    <a:pt x="18062" y="4157"/>
                    <a:pt x="18359" y="4153"/>
                    <a:pt x="18544" y="3965"/>
                  </a:cubicBezTo>
                  <a:cubicBezTo>
                    <a:pt x="18734" y="3771"/>
                    <a:pt x="18732" y="3461"/>
                    <a:pt x="18539" y="3270"/>
                  </a:cubicBezTo>
                  <a:cubicBezTo>
                    <a:pt x="18520" y="3252"/>
                    <a:pt x="18496" y="3244"/>
                    <a:pt x="18476" y="3230"/>
                  </a:cubicBezTo>
                  <a:cubicBezTo>
                    <a:pt x="16521" y="1241"/>
                    <a:pt x="13810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9412"/>
                    <a:pt x="21329" y="8089"/>
                    <a:pt x="20851" y="6869"/>
                  </a:cubicBezTo>
                  <a:cubicBezTo>
                    <a:pt x="20828" y="6794"/>
                    <a:pt x="20793" y="6721"/>
                    <a:pt x="20732" y="6661"/>
                  </a:cubicBezTo>
                  <a:moveTo>
                    <a:pt x="10792" y="13534"/>
                  </a:moveTo>
                  <a:lnTo>
                    <a:pt x="6238" y="8980"/>
                  </a:lnTo>
                  <a:cubicBezTo>
                    <a:pt x="6149" y="8891"/>
                    <a:pt x="6027" y="8836"/>
                    <a:pt x="5891" y="8836"/>
                  </a:cubicBezTo>
                  <a:cubicBezTo>
                    <a:pt x="5620" y="8836"/>
                    <a:pt x="5400" y="9056"/>
                    <a:pt x="5400" y="9327"/>
                  </a:cubicBezTo>
                  <a:cubicBezTo>
                    <a:pt x="5400" y="9463"/>
                    <a:pt x="5455" y="9585"/>
                    <a:pt x="5544" y="9675"/>
                  </a:cubicBezTo>
                  <a:lnTo>
                    <a:pt x="10453" y="14583"/>
                  </a:lnTo>
                  <a:cubicBezTo>
                    <a:pt x="10542" y="14672"/>
                    <a:pt x="10664" y="14727"/>
                    <a:pt x="10800" y="14727"/>
                  </a:cubicBezTo>
                  <a:cubicBezTo>
                    <a:pt x="10940" y="14727"/>
                    <a:pt x="11064" y="14668"/>
                    <a:pt x="11154" y="14574"/>
                  </a:cubicBezTo>
                  <a:lnTo>
                    <a:pt x="11155" y="14576"/>
                  </a:lnTo>
                  <a:lnTo>
                    <a:pt x="19353" y="5988"/>
                  </a:lnTo>
                  <a:cubicBezTo>
                    <a:pt x="19353" y="5989"/>
                    <a:pt x="19354" y="5990"/>
                    <a:pt x="19354" y="5991"/>
                  </a:cubicBezTo>
                  <a:lnTo>
                    <a:pt x="20055" y="5255"/>
                  </a:lnTo>
                  <a:cubicBezTo>
                    <a:pt x="20055" y="5255"/>
                    <a:pt x="20054" y="5254"/>
                    <a:pt x="20054" y="5253"/>
                  </a:cubicBezTo>
                  <a:lnTo>
                    <a:pt x="21464" y="3775"/>
                  </a:lnTo>
                  <a:lnTo>
                    <a:pt x="21463" y="3774"/>
                  </a:lnTo>
                  <a:cubicBezTo>
                    <a:pt x="21547" y="3686"/>
                    <a:pt x="21600" y="3567"/>
                    <a:pt x="21600" y="3436"/>
                  </a:cubicBezTo>
                  <a:cubicBezTo>
                    <a:pt x="21600" y="3166"/>
                    <a:pt x="21380" y="2945"/>
                    <a:pt x="21109" y="2945"/>
                  </a:cubicBezTo>
                  <a:cubicBezTo>
                    <a:pt x="20969" y="2945"/>
                    <a:pt x="20844" y="3005"/>
                    <a:pt x="20755" y="3099"/>
                  </a:cubicBezTo>
                  <a:lnTo>
                    <a:pt x="20754" y="3097"/>
                  </a:lnTo>
                  <a:lnTo>
                    <a:pt x="19493" y="4419"/>
                  </a:lnTo>
                  <a:cubicBezTo>
                    <a:pt x="19492" y="4418"/>
                    <a:pt x="19491" y="4416"/>
                    <a:pt x="19490" y="4415"/>
                  </a:cubicBezTo>
                  <a:lnTo>
                    <a:pt x="18805" y="5133"/>
                  </a:lnTo>
                  <a:cubicBezTo>
                    <a:pt x="18806" y="5134"/>
                    <a:pt x="18807" y="5136"/>
                    <a:pt x="18807" y="5137"/>
                  </a:cubicBezTo>
                  <a:cubicBezTo>
                    <a:pt x="18807" y="5137"/>
                    <a:pt x="10792" y="13534"/>
                    <a:pt x="10792" y="13534"/>
                  </a:cubicBezTo>
                  <a:close/>
                </a:path>
              </a:pathLst>
            </a:custGeom>
            <a:solidFill>
              <a:srgbClr val="53585F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6329856" y="4835319"/>
            <a:ext cx="4563142" cy="904839"/>
            <a:chOff x="6329856" y="4835319"/>
            <a:chExt cx="4563142" cy="904839"/>
          </a:xfrm>
        </p:grpSpPr>
        <p:sp>
          <p:nvSpPr>
            <p:cNvPr id="21" name="Subtitle 2"/>
            <p:cNvSpPr txBox="1">
              <a:spLocks/>
            </p:cNvSpPr>
            <p:nvPr/>
          </p:nvSpPr>
          <p:spPr>
            <a:xfrm>
              <a:off x="6678930" y="5146435"/>
              <a:ext cx="4214068" cy="593723"/>
            </a:xfrm>
            <a:prstGeom prst="rect">
              <a:avLst/>
            </a:prstGeom>
          </p:spPr>
          <p:txBody>
            <a:bodyPr vert="horz" wrap="square" lIns="108745" tIns="54373" rIns="108745" bIns="54373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2020"/>
                </a:lnSpc>
              </a:pPr>
              <a:r>
                <a:rPr 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Poppins Light" charset="0"/>
                  <a:ea typeface="Poppins Light" charset="0"/>
                  <a:cs typeface="Poppins Light" charset="0"/>
                </a:rPr>
                <a:t>Frequently, your initial font choice is taken out of your awesome hands also we are companies</a:t>
              </a:r>
            </a:p>
          </p:txBody>
        </p:sp>
        <p:sp>
          <p:nvSpPr>
            <p:cNvPr id="22" name="TextBox 47"/>
            <p:cNvSpPr txBox="1"/>
            <p:nvPr/>
          </p:nvSpPr>
          <p:spPr>
            <a:xfrm>
              <a:off x="6737716" y="4836485"/>
              <a:ext cx="2986715" cy="27699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r>
                <a:rPr lang="en-US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Poppins SemiBold" charset="0"/>
                  <a:ea typeface="Poppins SemiBold" charset="0"/>
                  <a:cs typeface="Poppins SemiBold" charset="0"/>
                </a:rPr>
                <a:t>ALL ELEMENTS ARE VECTOR BASED</a:t>
              </a:r>
            </a:p>
          </p:txBody>
        </p:sp>
        <p:sp>
          <p:nvSpPr>
            <p:cNvPr id="23" name="Shape 2540"/>
            <p:cNvSpPr/>
            <p:nvPr/>
          </p:nvSpPr>
          <p:spPr>
            <a:xfrm>
              <a:off x="6329856" y="4835319"/>
              <a:ext cx="279328" cy="279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2" y="6661"/>
                  </a:moveTo>
                  <a:cubicBezTo>
                    <a:pt x="20540" y="6471"/>
                    <a:pt x="20228" y="6473"/>
                    <a:pt x="20038" y="6667"/>
                  </a:cubicBezTo>
                  <a:cubicBezTo>
                    <a:pt x="19903" y="6804"/>
                    <a:pt x="19870" y="7000"/>
                    <a:pt x="19929" y="7171"/>
                  </a:cubicBezTo>
                  <a:lnTo>
                    <a:pt x="19918" y="7175"/>
                  </a:lnTo>
                  <a:cubicBezTo>
                    <a:pt x="20365" y="8298"/>
                    <a:pt x="20618" y="951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cubicBezTo>
                    <a:pt x="5378" y="20618"/>
                    <a:pt x="982" y="16223"/>
                    <a:pt x="982" y="10800"/>
                  </a:cubicBezTo>
                  <a:cubicBezTo>
                    <a:pt x="982" y="5377"/>
                    <a:pt x="5378" y="982"/>
                    <a:pt x="10800" y="982"/>
                  </a:cubicBezTo>
                  <a:cubicBezTo>
                    <a:pt x="13575" y="982"/>
                    <a:pt x="16077" y="2136"/>
                    <a:pt x="17862" y="3989"/>
                  </a:cubicBezTo>
                  <a:lnTo>
                    <a:pt x="17868" y="3982"/>
                  </a:lnTo>
                  <a:cubicBezTo>
                    <a:pt x="18062" y="4157"/>
                    <a:pt x="18359" y="4153"/>
                    <a:pt x="18544" y="3965"/>
                  </a:cubicBezTo>
                  <a:cubicBezTo>
                    <a:pt x="18734" y="3771"/>
                    <a:pt x="18732" y="3461"/>
                    <a:pt x="18539" y="3270"/>
                  </a:cubicBezTo>
                  <a:cubicBezTo>
                    <a:pt x="18520" y="3252"/>
                    <a:pt x="18496" y="3244"/>
                    <a:pt x="18476" y="3230"/>
                  </a:cubicBezTo>
                  <a:cubicBezTo>
                    <a:pt x="16521" y="1241"/>
                    <a:pt x="13810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9412"/>
                    <a:pt x="21329" y="8089"/>
                    <a:pt x="20851" y="6869"/>
                  </a:cubicBezTo>
                  <a:cubicBezTo>
                    <a:pt x="20828" y="6794"/>
                    <a:pt x="20793" y="6721"/>
                    <a:pt x="20732" y="6661"/>
                  </a:cubicBezTo>
                  <a:moveTo>
                    <a:pt x="10792" y="13534"/>
                  </a:moveTo>
                  <a:lnTo>
                    <a:pt x="6238" y="8980"/>
                  </a:lnTo>
                  <a:cubicBezTo>
                    <a:pt x="6149" y="8891"/>
                    <a:pt x="6027" y="8836"/>
                    <a:pt x="5891" y="8836"/>
                  </a:cubicBezTo>
                  <a:cubicBezTo>
                    <a:pt x="5620" y="8836"/>
                    <a:pt x="5400" y="9056"/>
                    <a:pt x="5400" y="9327"/>
                  </a:cubicBezTo>
                  <a:cubicBezTo>
                    <a:pt x="5400" y="9463"/>
                    <a:pt x="5455" y="9585"/>
                    <a:pt x="5544" y="9675"/>
                  </a:cubicBezTo>
                  <a:lnTo>
                    <a:pt x="10453" y="14583"/>
                  </a:lnTo>
                  <a:cubicBezTo>
                    <a:pt x="10542" y="14672"/>
                    <a:pt x="10664" y="14727"/>
                    <a:pt x="10800" y="14727"/>
                  </a:cubicBezTo>
                  <a:cubicBezTo>
                    <a:pt x="10940" y="14727"/>
                    <a:pt x="11064" y="14668"/>
                    <a:pt x="11154" y="14574"/>
                  </a:cubicBezTo>
                  <a:lnTo>
                    <a:pt x="11155" y="14576"/>
                  </a:lnTo>
                  <a:lnTo>
                    <a:pt x="19353" y="5988"/>
                  </a:lnTo>
                  <a:cubicBezTo>
                    <a:pt x="19353" y="5989"/>
                    <a:pt x="19354" y="5990"/>
                    <a:pt x="19354" y="5991"/>
                  </a:cubicBezTo>
                  <a:lnTo>
                    <a:pt x="20055" y="5255"/>
                  </a:lnTo>
                  <a:cubicBezTo>
                    <a:pt x="20055" y="5255"/>
                    <a:pt x="20054" y="5254"/>
                    <a:pt x="20054" y="5253"/>
                  </a:cubicBezTo>
                  <a:lnTo>
                    <a:pt x="21464" y="3775"/>
                  </a:lnTo>
                  <a:lnTo>
                    <a:pt x="21463" y="3774"/>
                  </a:lnTo>
                  <a:cubicBezTo>
                    <a:pt x="21547" y="3686"/>
                    <a:pt x="21600" y="3567"/>
                    <a:pt x="21600" y="3436"/>
                  </a:cubicBezTo>
                  <a:cubicBezTo>
                    <a:pt x="21600" y="3166"/>
                    <a:pt x="21380" y="2945"/>
                    <a:pt x="21109" y="2945"/>
                  </a:cubicBezTo>
                  <a:cubicBezTo>
                    <a:pt x="20969" y="2945"/>
                    <a:pt x="20844" y="3005"/>
                    <a:pt x="20755" y="3099"/>
                  </a:cubicBezTo>
                  <a:lnTo>
                    <a:pt x="20754" y="3097"/>
                  </a:lnTo>
                  <a:lnTo>
                    <a:pt x="19493" y="4419"/>
                  </a:lnTo>
                  <a:cubicBezTo>
                    <a:pt x="19492" y="4418"/>
                    <a:pt x="19491" y="4416"/>
                    <a:pt x="19490" y="4415"/>
                  </a:cubicBezTo>
                  <a:lnTo>
                    <a:pt x="18805" y="5133"/>
                  </a:lnTo>
                  <a:cubicBezTo>
                    <a:pt x="18806" y="5134"/>
                    <a:pt x="18807" y="5136"/>
                    <a:pt x="18807" y="5137"/>
                  </a:cubicBezTo>
                  <a:cubicBezTo>
                    <a:pt x="18807" y="5137"/>
                    <a:pt x="10792" y="13534"/>
                    <a:pt x="10792" y="13534"/>
                  </a:cubicBezTo>
                  <a:close/>
                </a:path>
              </a:pathLst>
            </a:custGeom>
            <a:solidFill>
              <a:srgbClr val="53585F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329856" y="3625993"/>
            <a:ext cx="4563142" cy="904838"/>
            <a:chOff x="6329856" y="3625993"/>
            <a:chExt cx="4563142" cy="904838"/>
          </a:xfrm>
        </p:grpSpPr>
        <p:sp>
          <p:nvSpPr>
            <p:cNvPr id="25" name="Subtitle 2"/>
            <p:cNvSpPr txBox="1">
              <a:spLocks/>
            </p:cNvSpPr>
            <p:nvPr/>
          </p:nvSpPr>
          <p:spPr>
            <a:xfrm>
              <a:off x="6678930" y="3937108"/>
              <a:ext cx="4214068" cy="593723"/>
            </a:xfrm>
            <a:prstGeom prst="rect">
              <a:avLst/>
            </a:prstGeom>
          </p:spPr>
          <p:txBody>
            <a:bodyPr vert="horz" wrap="square" lIns="108745" tIns="54373" rIns="108745" bIns="54373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2020"/>
                </a:lnSpc>
              </a:pPr>
              <a:r>
                <a:rPr 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Poppins Light" charset="0"/>
                  <a:ea typeface="Poppins Light" charset="0"/>
                  <a:cs typeface="Poppins Light" charset="0"/>
                </a:rPr>
                <a:t>Frequently, your initial font choice is taken out of your awesome hands also we are companies</a:t>
              </a:r>
            </a:p>
          </p:txBody>
        </p:sp>
        <p:sp>
          <p:nvSpPr>
            <p:cNvPr id="26" name="TextBox 45"/>
            <p:cNvSpPr txBox="1"/>
            <p:nvPr/>
          </p:nvSpPr>
          <p:spPr>
            <a:xfrm>
              <a:off x="6737716" y="3627158"/>
              <a:ext cx="2986715" cy="27699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r>
                <a:rPr lang="en-US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Poppins SemiBold" charset="0"/>
                  <a:ea typeface="Poppins SemiBold" charset="0"/>
                  <a:cs typeface="Poppins SemiBold" charset="0"/>
                </a:rPr>
                <a:t>ALL ELEMENTS ARE VECTOR BASED</a:t>
              </a:r>
            </a:p>
          </p:txBody>
        </p:sp>
        <p:sp>
          <p:nvSpPr>
            <p:cNvPr id="27" name="Shape 2540"/>
            <p:cNvSpPr/>
            <p:nvPr/>
          </p:nvSpPr>
          <p:spPr>
            <a:xfrm>
              <a:off x="6329856" y="3625993"/>
              <a:ext cx="279328" cy="279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2" y="6661"/>
                  </a:moveTo>
                  <a:cubicBezTo>
                    <a:pt x="20540" y="6471"/>
                    <a:pt x="20228" y="6473"/>
                    <a:pt x="20038" y="6667"/>
                  </a:cubicBezTo>
                  <a:cubicBezTo>
                    <a:pt x="19903" y="6804"/>
                    <a:pt x="19870" y="7000"/>
                    <a:pt x="19929" y="7171"/>
                  </a:cubicBezTo>
                  <a:lnTo>
                    <a:pt x="19918" y="7175"/>
                  </a:lnTo>
                  <a:cubicBezTo>
                    <a:pt x="20365" y="8298"/>
                    <a:pt x="20618" y="951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cubicBezTo>
                    <a:pt x="5378" y="20618"/>
                    <a:pt x="982" y="16223"/>
                    <a:pt x="982" y="10800"/>
                  </a:cubicBezTo>
                  <a:cubicBezTo>
                    <a:pt x="982" y="5377"/>
                    <a:pt x="5378" y="982"/>
                    <a:pt x="10800" y="982"/>
                  </a:cubicBezTo>
                  <a:cubicBezTo>
                    <a:pt x="13575" y="982"/>
                    <a:pt x="16077" y="2136"/>
                    <a:pt x="17862" y="3989"/>
                  </a:cubicBezTo>
                  <a:lnTo>
                    <a:pt x="17868" y="3982"/>
                  </a:lnTo>
                  <a:cubicBezTo>
                    <a:pt x="18062" y="4157"/>
                    <a:pt x="18359" y="4153"/>
                    <a:pt x="18544" y="3965"/>
                  </a:cubicBezTo>
                  <a:cubicBezTo>
                    <a:pt x="18734" y="3771"/>
                    <a:pt x="18732" y="3461"/>
                    <a:pt x="18539" y="3270"/>
                  </a:cubicBezTo>
                  <a:cubicBezTo>
                    <a:pt x="18520" y="3252"/>
                    <a:pt x="18496" y="3244"/>
                    <a:pt x="18476" y="3230"/>
                  </a:cubicBezTo>
                  <a:cubicBezTo>
                    <a:pt x="16521" y="1241"/>
                    <a:pt x="13810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9412"/>
                    <a:pt x="21329" y="8089"/>
                    <a:pt x="20851" y="6869"/>
                  </a:cubicBezTo>
                  <a:cubicBezTo>
                    <a:pt x="20828" y="6794"/>
                    <a:pt x="20793" y="6721"/>
                    <a:pt x="20732" y="6661"/>
                  </a:cubicBezTo>
                  <a:moveTo>
                    <a:pt x="10792" y="13534"/>
                  </a:moveTo>
                  <a:lnTo>
                    <a:pt x="6238" y="8980"/>
                  </a:lnTo>
                  <a:cubicBezTo>
                    <a:pt x="6149" y="8891"/>
                    <a:pt x="6027" y="8836"/>
                    <a:pt x="5891" y="8836"/>
                  </a:cubicBezTo>
                  <a:cubicBezTo>
                    <a:pt x="5620" y="8836"/>
                    <a:pt x="5400" y="9056"/>
                    <a:pt x="5400" y="9327"/>
                  </a:cubicBezTo>
                  <a:cubicBezTo>
                    <a:pt x="5400" y="9463"/>
                    <a:pt x="5455" y="9585"/>
                    <a:pt x="5544" y="9675"/>
                  </a:cubicBezTo>
                  <a:lnTo>
                    <a:pt x="10453" y="14583"/>
                  </a:lnTo>
                  <a:cubicBezTo>
                    <a:pt x="10542" y="14672"/>
                    <a:pt x="10664" y="14727"/>
                    <a:pt x="10800" y="14727"/>
                  </a:cubicBezTo>
                  <a:cubicBezTo>
                    <a:pt x="10940" y="14727"/>
                    <a:pt x="11064" y="14668"/>
                    <a:pt x="11154" y="14574"/>
                  </a:cubicBezTo>
                  <a:lnTo>
                    <a:pt x="11155" y="14576"/>
                  </a:lnTo>
                  <a:lnTo>
                    <a:pt x="19353" y="5988"/>
                  </a:lnTo>
                  <a:cubicBezTo>
                    <a:pt x="19353" y="5989"/>
                    <a:pt x="19354" y="5990"/>
                    <a:pt x="19354" y="5991"/>
                  </a:cubicBezTo>
                  <a:lnTo>
                    <a:pt x="20055" y="5255"/>
                  </a:lnTo>
                  <a:cubicBezTo>
                    <a:pt x="20055" y="5255"/>
                    <a:pt x="20054" y="5254"/>
                    <a:pt x="20054" y="5253"/>
                  </a:cubicBezTo>
                  <a:lnTo>
                    <a:pt x="21464" y="3775"/>
                  </a:lnTo>
                  <a:lnTo>
                    <a:pt x="21463" y="3774"/>
                  </a:lnTo>
                  <a:cubicBezTo>
                    <a:pt x="21547" y="3686"/>
                    <a:pt x="21600" y="3567"/>
                    <a:pt x="21600" y="3436"/>
                  </a:cubicBezTo>
                  <a:cubicBezTo>
                    <a:pt x="21600" y="3166"/>
                    <a:pt x="21380" y="2945"/>
                    <a:pt x="21109" y="2945"/>
                  </a:cubicBezTo>
                  <a:cubicBezTo>
                    <a:pt x="20969" y="2945"/>
                    <a:pt x="20844" y="3005"/>
                    <a:pt x="20755" y="3099"/>
                  </a:cubicBezTo>
                  <a:lnTo>
                    <a:pt x="20754" y="3097"/>
                  </a:lnTo>
                  <a:lnTo>
                    <a:pt x="19493" y="4419"/>
                  </a:lnTo>
                  <a:cubicBezTo>
                    <a:pt x="19492" y="4418"/>
                    <a:pt x="19491" y="4416"/>
                    <a:pt x="19490" y="4415"/>
                  </a:cubicBezTo>
                  <a:lnTo>
                    <a:pt x="18805" y="5133"/>
                  </a:lnTo>
                  <a:cubicBezTo>
                    <a:pt x="18806" y="5134"/>
                    <a:pt x="18807" y="5136"/>
                    <a:pt x="18807" y="5137"/>
                  </a:cubicBezTo>
                  <a:cubicBezTo>
                    <a:pt x="18807" y="5137"/>
                    <a:pt x="10792" y="13534"/>
                    <a:pt x="10792" y="13534"/>
                  </a:cubicBezTo>
                  <a:close/>
                </a:path>
              </a:pathLst>
            </a:custGeom>
            <a:solidFill>
              <a:srgbClr val="53585F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810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5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5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5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/>
          <p:cNvSpPr>
            <a:spLocks noChangeArrowheads="1"/>
          </p:cNvSpPr>
          <p:nvPr/>
        </p:nvSpPr>
        <p:spPr bwMode="auto">
          <a:xfrm>
            <a:off x="1005982" y="884217"/>
            <a:ext cx="4578902" cy="5091175"/>
          </a:xfrm>
          <a:custGeom>
            <a:avLst/>
            <a:gdLst>
              <a:gd name="T0" fmla="*/ 2195 w 7684"/>
              <a:gd name="T1" fmla="*/ 7741 h 8544"/>
              <a:gd name="T2" fmla="*/ 2150 w 7684"/>
              <a:gd name="T3" fmla="*/ 7400 h 8544"/>
              <a:gd name="T4" fmla="*/ 2227 w 7684"/>
              <a:gd name="T5" fmla="*/ 6425 h 8544"/>
              <a:gd name="T6" fmla="*/ 2651 w 7684"/>
              <a:gd name="T7" fmla="*/ 3646 h 8544"/>
              <a:gd name="T8" fmla="*/ 2875 w 7684"/>
              <a:gd name="T9" fmla="*/ 1868 h 8544"/>
              <a:gd name="T10" fmla="*/ 1874 w 7684"/>
              <a:gd name="T11" fmla="*/ 1951 h 8544"/>
              <a:gd name="T12" fmla="*/ 1354 w 7684"/>
              <a:gd name="T13" fmla="*/ 2028 h 8544"/>
              <a:gd name="T14" fmla="*/ 616 w 7684"/>
              <a:gd name="T15" fmla="*/ 2208 h 8544"/>
              <a:gd name="T16" fmla="*/ 128 w 7684"/>
              <a:gd name="T17" fmla="*/ 2047 h 8544"/>
              <a:gd name="T18" fmla="*/ 64 w 7684"/>
              <a:gd name="T19" fmla="*/ 1431 h 8544"/>
              <a:gd name="T20" fmla="*/ 57 w 7684"/>
              <a:gd name="T21" fmla="*/ 648 h 8544"/>
              <a:gd name="T22" fmla="*/ 134 w 7684"/>
              <a:gd name="T23" fmla="*/ 13 h 8544"/>
              <a:gd name="T24" fmla="*/ 385 w 7684"/>
              <a:gd name="T25" fmla="*/ 109 h 8544"/>
              <a:gd name="T26" fmla="*/ 2291 w 7684"/>
              <a:gd name="T27" fmla="*/ 507 h 8544"/>
              <a:gd name="T28" fmla="*/ 3337 w 7684"/>
              <a:gd name="T29" fmla="*/ 462 h 8544"/>
              <a:gd name="T30" fmla="*/ 4127 w 7684"/>
              <a:gd name="T31" fmla="*/ 494 h 8544"/>
              <a:gd name="T32" fmla="*/ 6021 w 7684"/>
              <a:gd name="T33" fmla="*/ 411 h 8544"/>
              <a:gd name="T34" fmla="*/ 6913 w 7684"/>
              <a:gd name="T35" fmla="*/ 398 h 8544"/>
              <a:gd name="T36" fmla="*/ 7221 w 7684"/>
              <a:gd name="T37" fmla="*/ 468 h 8544"/>
              <a:gd name="T38" fmla="*/ 7561 w 7684"/>
              <a:gd name="T39" fmla="*/ 976 h 8544"/>
              <a:gd name="T40" fmla="*/ 7619 w 7684"/>
              <a:gd name="T41" fmla="*/ 1444 h 8544"/>
              <a:gd name="T42" fmla="*/ 7477 w 7684"/>
              <a:gd name="T43" fmla="*/ 1534 h 8544"/>
              <a:gd name="T44" fmla="*/ 7439 w 7684"/>
              <a:gd name="T45" fmla="*/ 1470 h 8544"/>
              <a:gd name="T46" fmla="*/ 7381 w 7684"/>
              <a:gd name="T47" fmla="*/ 1502 h 8544"/>
              <a:gd name="T48" fmla="*/ 7182 w 7684"/>
              <a:gd name="T49" fmla="*/ 1521 h 8544"/>
              <a:gd name="T50" fmla="*/ 7189 w 7684"/>
              <a:gd name="T51" fmla="*/ 1450 h 8544"/>
              <a:gd name="T52" fmla="*/ 6990 w 7684"/>
              <a:gd name="T53" fmla="*/ 1450 h 8544"/>
              <a:gd name="T54" fmla="*/ 6797 w 7684"/>
              <a:gd name="T55" fmla="*/ 1373 h 8544"/>
              <a:gd name="T56" fmla="*/ 6739 w 7684"/>
              <a:gd name="T57" fmla="*/ 1373 h 8544"/>
              <a:gd name="T58" fmla="*/ 6714 w 7684"/>
              <a:gd name="T59" fmla="*/ 1489 h 8544"/>
              <a:gd name="T60" fmla="*/ 6617 w 7684"/>
              <a:gd name="T61" fmla="*/ 1527 h 8544"/>
              <a:gd name="T62" fmla="*/ 6380 w 7684"/>
              <a:gd name="T63" fmla="*/ 1463 h 8544"/>
              <a:gd name="T64" fmla="*/ 5886 w 7684"/>
              <a:gd name="T65" fmla="*/ 1553 h 8544"/>
              <a:gd name="T66" fmla="*/ 5699 w 7684"/>
              <a:gd name="T67" fmla="*/ 1656 h 8544"/>
              <a:gd name="T68" fmla="*/ 5353 w 7684"/>
              <a:gd name="T69" fmla="*/ 1752 h 8544"/>
              <a:gd name="T70" fmla="*/ 4878 w 7684"/>
              <a:gd name="T71" fmla="*/ 1900 h 8544"/>
              <a:gd name="T72" fmla="*/ 4640 w 7684"/>
              <a:gd name="T73" fmla="*/ 2599 h 8544"/>
              <a:gd name="T74" fmla="*/ 4448 w 7684"/>
              <a:gd name="T75" fmla="*/ 3061 h 8544"/>
              <a:gd name="T76" fmla="*/ 4262 w 7684"/>
              <a:gd name="T77" fmla="*/ 3864 h 8544"/>
              <a:gd name="T78" fmla="*/ 4101 w 7684"/>
              <a:gd name="T79" fmla="*/ 4519 h 8544"/>
              <a:gd name="T80" fmla="*/ 3960 w 7684"/>
              <a:gd name="T81" fmla="*/ 5340 h 8544"/>
              <a:gd name="T82" fmla="*/ 3819 w 7684"/>
              <a:gd name="T83" fmla="*/ 5956 h 8544"/>
              <a:gd name="T84" fmla="*/ 3703 w 7684"/>
              <a:gd name="T85" fmla="*/ 6566 h 8544"/>
              <a:gd name="T86" fmla="*/ 3780 w 7684"/>
              <a:gd name="T87" fmla="*/ 6579 h 8544"/>
              <a:gd name="T88" fmla="*/ 3684 w 7684"/>
              <a:gd name="T89" fmla="*/ 6977 h 8544"/>
              <a:gd name="T90" fmla="*/ 3684 w 7684"/>
              <a:gd name="T91" fmla="*/ 7285 h 8544"/>
              <a:gd name="T92" fmla="*/ 3716 w 7684"/>
              <a:gd name="T93" fmla="*/ 7227 h 8544"/>
              <a:gd name="T94" fmla="*/ 3742 w 7684"/>
              <a:gd name="T95" fmla="*/ 7285 h 8544"/>
              <a:gd name="T96" fmla="*/ 3697 w 7684"/>
              <a:gd name="T97" fmla="*/ 8074 h 8544"/>
              <a:gd name="T98" fmla="*/ 3613 w 7684"/>
              <a:gd name="T99" fmla="*/ 8190 h 8544"/>
              <a:gd name="T100" fmla="*/ 3536 w 7684"/>
              <a:gd name="T101" fmla="*/ 8260 h 8544"/>
              <a:gd name="T102" fmla="*/ 3498 w 7684"/>
              <a:gd name="T103" fmla="*/ 8286 h 8544"/>
              <a:gd name="T104" fmla="*/ 3414 w 7684"/>
              <a:gd name="T105" fmla="*/ 8363 h 8544"/>
              <a:gd name="T106" fmla="*/ 3312 w 7684"/>
              <a:gd name="T107" fmla="*/ 8434 h 8544"/>
              <a:gd name="T108" fmla="*/ 3158 w 7684"/>
              <a:gd name="T109" fmla="*/ 8434 h 8544"/>
              <a:gd name="T110" fmla="*/ 2933 w 7684"/>
              <a:gd name="T111" fmla="*/ 8530 h 8544"/>
              <a:gd name="T112" fmla="*/ 2599 w 7684"/>
              <a:gd name="T113" fmla="*/ 8248 h 8544"/>
              <a:gd name="T114" fmla="*/ 2176 w 7684"/>
              <a:gd name="T115" fmla="*/ 7895 h 8544"/>
              <a:gd name="T116" fmla="*/ 2118 w 7684"/>
              <a:gd name="T117" fmla="*/ 7728 h 8544"/>
              <a:gd name="T118" fmla="*/ 2118 w 7684"/>
              <a:gd name="T119" fmla="*/ 7728 h 85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7684" h="8544">
                <a:moveTo>
                  <a:pt x="2105" y="7490"/>
                </a:moveTo>
                <a:lnTo>
                  <a:pt x="2105" y="7490"/>
                </a:lnTo>
                <a:cubicBezTo>
                  <a:pt x="2124" y="7522"/>
                  <a:pt x="2124" y="7548"/>
                  <a:pt x="2118" y="7574"/>
                </a:cubicBezTo>
                <a:cubicBezTo>
                  <a:pt x="2111" y="7612"/>
                  <a:pt x="2124" y="7657"/>
                  <a:pt x="2137" y="7696"/>
                </a:cubicBezTo>
                <a:cubicBezTo>
                  <a:pt x="2144" y="7715"/>
                  <a:pt x="2163" y="7728"/>
                  <a:pt x="2182" y="7741"/>
                </a:cubicBezTo>
                <a:lnTo>
                  <a:pt x="2195" y="7741"/>
                </a:lnTo>
                <a:cubicBezTo>
                  <a:pt x="2195" y="7734"/>
                  <a:pt x="2195" y="7728"/>
                  <a:pt x="2195" y="7728"/>
                </a:cubicBezTo>
                <a:cubicBezTo>
                  <a:pt x="2182" y="7708"/>
                  <a:pt x="2176" y="7689"/>
                  <a:pt x="2163" y="7670"/>
                </a:cubicBezTo>
                <a:cubicBezTo>
                  <a:pt x="2150" y="7657"/>
                  <a:pt x="2144" y="7644"/>
                  <a:pt x="2150" y="7631"/>
                </a:cubicBezTo>
                <a:cubicBezTo>
                  <a:pt x="2169" y="7593"/>
                  <a:pt x="2156" y="7561"/>
                  <a:pt x="2150" y="7529"/>
                </a:cubicBezTo>
                <a:cubicBezTo>
                  <a:pt x="2150" y="7503"/>
                  <a:pt x="2144" y="7477"/>
                  <a:pt x="2144" y="7458"/>
                </a:cubicBezTo>
                <a:cubicBezTo>
                  <a:pt x="2137" y="7439"/>
                  <a:pt x="2131" y="7420"/>
                  <a:pt x="2150" y="7400"/>
                </a:cubicBezTo>
                <a:cubicBezTo>
                  <a:pt x="2163" y="7394"/>
                  <a:pt x="2156" y="7381"/>
                  <a:pt x="2156" y="7375"/>
                </a:cubicBezTo>
                <a:cubicBezTo>
                  <a:pt x="2169" y="7259"/>
                  <a:pt x="2169" y="7144"/>
                  <a:pt x="2182" y="7028"/>
                </a:cubicBezTo>
                <a:cubicBezTo>
                  <a:pt x="2195" y="6938"/>
                  <a:pt x="2195" y="6842"/>
                  <a:pt x="2208" y="6746"/>
                </a:cubicBezTo>
                <a:cubicBezTo>
                  <a:pt x="2195" y="6759"/>
                  <a:pt x="2195" y="6778"/>
                  <a:pt x="2176" y="6778"/>
                </a:cubicBezTo>
                <a:cubicBezTo>
                  <a:pt x="2201" y="6714"/>
                  <a:pt x="2201" y="6656"/>
                  <a:pt x="2208" y="6592"/>
                </a:cubicBezTo>
                <a:cubicBezTo>
                  <a:pt x="2214" y="6534"/>
                  <a:pt x="2221" y="6483"/>
                  <a:pt x="2227" y="6425"/>
                </a:cubicBezTo>
                <a:cubicBezTo>
                  <a:pt x="2240" y="6322"/>
                  <a:pt x="2246" y="6213"/>
                  <a:pt x="2265" y="6110"/>
                </a:cubicBezTo>
                <a:cubicBezTo>
                  <a:pt x="2285" y="5975"/>
                  <a:pt x="2304" y="5841"/>
                  <a:pt x="2330" y="5700"/>
                </a:cubicBezTo>
                <a:cubicBezTo>
                  <a:pt x="2362" y="5488"/>
                  <a:pt x="2394" y="5269"/>
                  <a:pt x="2432" y="5058"/>
                </a:cubicBezTo>
                <a:cubicBezTo>
                  <a:pt x="2464" y="4859"/>
                  <a:pt x="2497" y="4666"/>
                  <a:pt x="2529" y="4474"/>
                </a:cubicBezTo>
                <a:cubicBezTo>
                  <a:pt x="2548" y="4345"/>
                  <a:pt x="2561" y="4223"/>
                  <a:pt x="2580" y="4095"/>
                </a:cubicBezTo>
                <a:cubicBezTo>
                  <a:pt x="2606" y="3947"/>
                  <a:pt x="2625" y="3800"/>
                  <a:pt x="2651" y="3646"/>
                </a:cubicBezTo>
                <a:cubicBezTo>
                  <a:pt x="2683" y="3504"/>
                  <a:pt x="2702" y="3363"/>
                  <a:pt x="2721" y="3216"/>
                </a:cubicBezTo>
                <a:cubicBezTo>
                  <a:pt x="2753" y="3042"/>
                  <a:pt x="2786" y="2869"/>
                  <a:pt x="2818" y="2696"/>
                </a:cubicBezTo>
                <a:cubicBezTo>
                  <a:pt x="2856" y="2458"/>
                  <a:pt x="2901" y="2227"/>
                  <a:pt x="2946" y="1990"/>
                </a:cubicBezTo>
                <a:cubicBezTo>
                  <a:pt x="2952" y="1958"/>
                  <a:pt x="2959" y="1925"/>
                  <a:pt x="2965" y="1887"/>
                </a:cubicBezTo>
                <a:cubicBezTo>
                  <a:pt x="2965" y="1868"/>
                  <a:pt x="2952" y="1855"/>
                  <a:pt x="2933" y="1861"/>
                </a:cubicBezTo>
                <a:cubicBezTo>
                  <a:pt x="2914" y="1868"/>
                  <a:pt x="2895" y="1868"/>
                  <a:pt x="2875" y="1868"/>
                </a:cubicBezTo>
                <a:cubicBezTo>
                  <a:pt x="2811" y="1868"/>
                  <a:pt x="2747" y="1855"/>
                  <a:pt x="2683" y="1861"/>
                </a:cubicBezTo>
                <a:cubicBezTo>
                  <a:pt x="2606" y="1874"/>
                  <a:pt x="2522" y="1861"/>
                  <a:pt x="2445" y="1887"/>
                </a:cubicBezTo>
                <a:cubicBezTo>
                  <a:pt x="2419" y="1900"/>
                  <a:pt x="2387" y="1900"/>
                  <a:pt x="2355" y="1893"/>
                </a:cubicBezTo>
                <a:cubicBezTo>
                  <a:pt x="2317" y="1887"/>
                  <a:pt x="2272" y="1900"/>
                  <a:pt x="2233" y="1900"/>
                </a:cubicBezTo>
                <a:cubicBezTo>
                  <a:pt x="2163" y="1906"/>
                  <a:pt x="2092" y="1913"/>
                  <a:pt x="2028" y="1925"/>
                </a:cubicBezTo>
                <a:cubicBezTo>
                  <a:pt x="1977" y="1938"/>
                  <a:pt x="1925" y="1951"/>
                  <a:pt x="1874" y="1951"/>
                </a:cubicBezTo>
                <a:cubicBezTo>
                  <a:pt x="1855" y="1951"/>
                  <a:pt x="1829" y="1951"/>
                  <a:pt x="1810" y="1970"/>
                </a:cubicBezTo>
                <a:cubicBezTo>
                  <a:pt x="1797" y="1977"/>
                  <a:pt x="1791" y="1977"/>
                  <a:pt x="1778" y="1977"/>
                </a:cubicBezTo>
                <a:cubicBezTo>
                  <a:pt x="1714" y="1970"/>
                  <a:pt x="1656" y="1983"/>
                  <a:pt x="1598" y="1996"/>
                </a:cubicBezTo>
                <a:cubicBezTo>
                  <a:pt x="1534" y="2002"/>
                  <a:pt x="1476" y="2009"/>
                  <a:pt x="1418" y="2015"/>
                </a:cubicBezTo>
                <a:cubicBezTo>
                  <a:pt x="1399" y="2015"/>
                  <a:pt x="1386" y="2015"/>
                  <a:pt x="1373" y="2022"/>
                </a:cubicBezTo>
                <a:cubicBezTo>
                  <a:pt x="1360" y="2022"/>
                  <a:pt x="1354" y="2022"/>
                  <a:pt x="1354" y="2028"/>
                </a:cubicBezTo>
                <a:cubicBezTo>
                  <a:pt x="1360" y="2054"/>
                  <a:pt x="1348" y="2054"/>
                  <a:pt x="1335" y="2067"/>
                </a:cubicBezTo>
                <a:cubicBezTo>
                  <a:pt x="1271" y="2124"/>
                  <a:pt x="1194" y="2124"/>
                  <a:pt x="1110" y="2131"/>
                </a:cubicBezTo>
                <a:cubicBezTo>
                  <a:pt x="1052" y="2131"/>
                  <a:pt x="1001" y="2131"/>
                  <a:pt x="943" y="2137"/>
                </a:cubicBezTo>
                <a:cubicBezTo>
                  <a:pt x="918" y="2144"/>
                  <a:pt x="892" y="2144"/>
                  <a:pt x="873" y="2144"/>
                </a:cubicBezTo>
                <a:cubicBezTo>
                  <a:pt x="841" y="2150"/>
                  <a:pt x="809" y="2157"/>
                  <a:pt x="776" y="2176"/>
                </a:cubicBezTo>
                <a:cubicBezTo>
                  <a:pt x="732" y="2201"/>
                  <a:pt x="674" y="2201"/>
                  <a:pt x="616" y="2208"/>
                </a:cubicBezTo>
                <a:cubicBezTo>
                  <a:pt x="590" y="2214"/>
                  <a:pt x="565" y="2214"/>
                  <a:pt x="539" y="2221"/>
                </a:cubicBezTo>
                <a:cubicBezTo>
                  <a:pt x="468" y="2234"/>
                  <a:pt x="410" y="2214"/>
                  <a:pt x="353" y="2169"/>
                </a:cubicBezTo>
                <a:cubicBezTo>
                  <a:pt x="321" y="2144"/>
                  <a:pt x="288" y="2124"/>
                  <a:pt x="244" y="2131"/>
                </a:cubicBezTo>
                <a:cubicBezTo>
                  <a:pt x="224" y="2131"/>
                  <a:pt x="211" y="2118"/>
                  <a:pt x="192" y="2112"/>
                </a:cubicBezTo>
                <a:cubicBezTo>
                  <a:pt x="173" y="2092"/>
                  <a:pt x="154" y="2073"/>
                  <a:pt x="134" y="2060"/>
                </a:cubicBezTo>
                <a:cubicBezTo>
                  <a:pt x="134" y="2054"/>
                  <a:pt x="134" y="2054"/>
                  <a:pt x="128" y="2047"/>
                </a:cubicBezTo>
                <a:cubicBezTo>
                  <a:pt x="109" y="2022"/>
                  <a:pt x="115" y="1919"/>
                  <a:pt x="134" y="1893"/>
                </a:cubicBezTo>
                <a:cubicBezTo>
                  <a:pt x="173" y="1829"/>
                  <a:pt x="160" y="1758"/>
                  <a:pt x="102" y="1720"/>
                </a:cubicBezTo>
                <a:cubicBezTo>
                  <a:pt x="57" y="1688"/>
                  <a:pt x="51" y="1662"/>
                  <a:pt x="77" y="1611"/>
                </a:cubicBezTo>
                <a:cubicBezTo>
                  <a:pt x="96" y="1579"/>
                  <a:pt x="90" y="1553"/>
                  <a:pt x="77" y="1521"/>
                </a:cubicBezTo>
                <a:cubicBezTo>
                  <a:pt x="70" y="1495"/>
                  <a:pt x="57" y="1470"/>
                  <a:pt x="64" y="1444"/>
                </a:cubicBezTo>
                <a:cubicBezTo>
                  <a:pt x="64" y="1438"/>
                  <a:pt x="64" y="1438"/>
                  <a:pt x="64" y="1431"/>
                </a:cubicBezTo>
                <a:cubicBezTo>
                  <a:pt x="45" y="1393"/>
                  <a:pt x="38" y="1348"/>
                  <a:pt x="19" y="1309"/>
                </a:cubicBezTo>
                <a:cubicBezTo>
                  <a:pt x="0" y="1264"/>
                  <a:pt x="0" y="1226"/>
                  <a:pt x="6" y="1181"/>
                </a:cubicBezTo>
                <a:cubicBezTo>
                  <a:pt x="13" y="1123"/>
                  <a:pt x="19" y="1065"/>
                  <a:pt x="13" y="1001"/>
                </a:cubicBezTo>
                <a:cubicBezTo>
                  <a:pt x="6" y="969"/>
                  <a:pt x="19" y="931"/>
                  <a:pt x="25" y="892"/>
                </a:cubicBezTo>
                <a:cubicBezTo>
                  <a:pt x="32" y="860"/>
                  <a:pt x="45" y="828"/>
                  <a:pt x="51" y="802"/>
                </a:cubicBezTo>
                <a:cubicBezTo>
                  <a:pt x="64" y="751"/>
                  <a:pt x="70" y="699"/>
                  <a:pt x="57" y="648"/>
                </a:cubicBezTo>
                <a:cubicBezTo>
                  <a:pt x="57" y="642"/>
                  <a:pt x="57" y="635"/>
                  <a:pt x="57" y="629"/>
                </a:cubicBezTo>
                <a:cubicBezTo>
                  <a:pt x="70" y="584"/>
                  <a:pt x="64" y="539"/>
                  <a:pt x="64" y="494"/>
                </a:cubicBezTo>
                <a:cubicBezTo>
                  <a:pt x="64" y="423"/>
                  <a:pt x="70" y="353"/>
                  <a:pt x="102" y="289"/>
                </a:cubicBezTo>
                <a:cubicBezTo>
                  <a:pt x="115" y="250"/>
                  <a:pt x="122" y="212"/>
                  <a:pt x="134" y="180"/>
                </a:cubicBezTo>
                <a:cubicBezTo>
                  <a:pt x="147" y="160"/>
                  <a:pt x="141" y="141"/>
                  <a:pt x="134" y="122"/>
                </a:cubicBezTo>
                <a:cubicBezTo>
                  <a:pt x="134" y="83"/>
                  <a:pt x="122" y="51"/>
                  <a:pt x="134" y="13"/>
                </a:cubicBezTo>
                <a:cubicBezTo>
                  <a:pt x="147" y="13"/>
                  <a:pt x="147" y="26"/>
                  <a:pt x="160" y="32"/>
                </a:cubicBezTo>
                <a:cubicBezTo>
                  <a:pt x="167" y="19"/>
                  <a:pt x="173" y="6"/>
                  <a:pt x="192" y="0"/>
                </a:cubicBezTo>
                <a:cubicBezTo>
                  <a:pt x="205" y="13"/>
                  <a:pt x="211" y="32"/>
                  <a:pt x="237" y="26"/>
                </a:cubicBezTo>
                <a:cubicBezTo>
                  <a:pt x="244" y="19"/>
                  <a:pt x="250" y="38"/>
                  <a:pt x="256" y="38"/>
                </a:cubicBezTo>
                <a:cubicBezTo>
                  <a:pt x="269" y="51"/>
                  <a:pt x="269" y="70"/>
                  <a:pt x="288" y="83"/>
                </a:cubicBezTo>
                <a:cubicBezTo>
                  <a:pt x="314" y="115"/>
                  <a:pt x="353" y="109"/>
                  <a:pt x="385" y="109"/>
                </a:cubicBezTo>
                <a:cubicBezTo>
                  <a:pt x="430" y="109"/>
                  <a:pt x="455" y="128"/>
                  <a:pt x="475" y="160"/>
                </a:cubicBezTo>
                <a:cubicBezTo>
                  <a:pt x="507" y="218"/>
                  <a:pt x="545" y="257"/>
                  <a:pt x="610" y="276"/>
                </a:cubicBezTo>
                <a:cubicBezTo>
                  <a:pt x="732" y="314"/>
                  <a:pt x="847" y="353"/>
                  <a:pt x="963" y="385"/>
                </a:cubicBezTo>
                <a:cubicBezTo>
                  <a:pt x="1091" y="417"/>
                  <a:pt x="1219" y="436"/>
                  <a:pt x="1354" y="449"/>
                </a:cubicBezTo>
                <a:cubicBezTo>
                  <a:pt x="1540" y="462"/>
                  <a:pt x="1726" y="481"/>
                  <a:pt x="1913" y="488"/>
                </a:cubicBezTo>
                <a:cubicBezTo>
                  <a:pt x="2041" y="494"/>
                  <a:pt x="2169" y="500"/>
                  <a:pt x="2291" y="507"/>
                </a:cubicBezTo>
                <a:cubicBezTo>
                  <a:pt x="2407" y="513"/>
                  <a:pt x="2522" y="526"/>
                  <a:pt x="2631" y="533"/>
                </a:cubicBezTo>
                <a:cubicBezTo>
                  <a:pt x="2734" y="539"/>
                  <a:pt x="2837" y="533"/>
                  <a:pt x="2940" y="526"/>
                </a:cubicBezTo>
                <a:cubicBezTo>
                  <a:pt x="3049" y="526"/>
                  <a:pt x="3158" y="520"/>
                  <a:pt x="3267" y="520"/>
                </a:cubicBezTo>
                <a:cubicBezTo>
                  <a:pt x="3273" y="520"/>
                  <a:pt x="3286" y="520"/>
                  <a:pt x="3299" y="513"/>
                </a:cubicBezTo>
                <a:cubicBezTo>
                  <a:pt x="3312" y="513"/>
                  <a:pt x="3318" y="500"/>
                  <a:pt x="3318" y="494"/>
                </a:cubicBezTo>
                <a:cubicBezTo>
                  <a:pt x="3299" y="468"/>
                  <a:pt x="3325" y="468"/>
                  <a:pt x="3337" y="462"/>
                </a:cubicBezTo>
                <a:lnTo>
                  <a:pt x="3337" y="455"/>
                </a:lnTo>
                <a:cubicBezTo>
                  <a:pt x="3421" y="449"/>
                  <a:pt x="3498" y="423"/>
                  <a:pt x="3581" y="436"/>
                </a:cubicBezTo>
                <a:cubicBezTo>
                  <a:pt x="3652" y="443"/>
                  <a:pt x="3723" y="449"/>
                  <a:pt x="3787" y="455"/>
                </a:cubicBezTo>
                <a:cubicBezTo>
                  <a:pt x="3800" y="455"/>
                  <a:pt x="3806" y="455"/>
                  <a:pt x="3812" y="455"/>
                </a:cubicBezTo>
                <a:cubicBezTo>
                  <a:pt x="3870" y="481"/>
                  <a:pt x="3941" y="481"/>
                  <a:pt x="3999" y="494"/>
                </a:cubicBezTo>
                <a:cubicBezTo>
                  <a:pt x="4044" y="507"/>
                  <a:pt x="4082" y="500"/>
                  <a:pt x="4127" y="494"/>
                </a:cubicBezTo>
                <a:cubicBezTo>
                  <a:pt x="4262" y="481"/>
                  <a:pt x="4403" y="468"/>
                  <a:pt x="4544" y="462"/>
                </a:cubicBezTo>
                <a:cubicBezTo>
                  <a:pt x="4647" y="455"/>
                  <a:pt x="4756" y="449"/>
                  <a:pt x="4859" y="449"/>
                </a:cubicBezTo>
                <a:cubicBezTo>
                  <a:pt x="4974" y="443"/>
                  <a:pt x="5083" y="449"/>
                  <a:pt x="5199" y="449"/>
                </a:cubicBezTo>
                <a:cubicBezTo>
                  <a:pt x="5282" y="449"/>
                  <a:pt x="5366" y="443"/>
                  <a:pt x="5449" y="436"/>
                </a:cubicBezTo>
                <a:cubicBezTo>
                  <a:pt x="5481" y="430"/>
                  <a:pt x="5507" y="430"/>
                  <a:pt x="5539" y="430"/>
                </a:cubicBezTo>
                <a:cubicBezTo>
                  <a:pt x="5699" y="423"/>
                  <a:pt x="5860" y="417"/>
                  <a:pt x="6021" y="411"/>
                </a:cubicBezTo>
                <a:cubicBezTo>
                  <a:pt x="6187" y="404"/>
                  <a:pt x="6361" y="404"/>
                  <a:pt x="6527" y="404"/>
                </a:cubicBezTo>
                <a:cubicBezTo>
                  <a:pt x="6560" y="404"/>
                  <a:pt x="6592" y="404"/>
                  <a:pt x="6624" y="391"/>
                </a:cubicBezTo>
                <a:cubicBezTo>
                  <a:pt x="6656" y="385"/>
                  <a:pt x="6688" y="385"/>
                  <a:pt x="6720" y="391"/>
                </a:cubicBezTo>
                <a:cubicBezTo>
                  <a:pt x="6752" y="398"/>
                  <a:pt x="6778" y="398"/>
                  <a:pt x="6810" y="398"/>
                </a:cubicBezTo>
                <a:cubicBezTo>
                  <a:pt x="6823" y="398"/>
                  <a:pt x="6836" y="398"/>
                  <a:pt x="6842" y="391"/>
                </a:cubicBezTo>
                <a:cubicBezTo>
                  <a:pt x="6868" y="372"/>
                  <a:pt x="6893" y="378"/>
                  <a:pt x="6913" y="398"/>
                </a:cubicBezTo>
                <a:cubicBezTo>
                  <a:pt x="6958" y="423"/>
                  <a:pt x="7009" y="430"/>
                  <a:pt x="7047" y="462"/>
                </a:cubicBezTo>
                <a:cubicBezTo>
                  <a:pt x="7060" y="475"/>
                  <a:pt x="7080" y="475"/>
                  <a:pt x="7092" y="481"/>
                </a:cubicBezTo>
                <a:cubicBezTo>
                  <a:pt x="7105" y="481"/>
                  <a:pt x="7125" y="481"/>
                  <a:pt x="7137" y="488"/>
                </a:cubicBezTo>
                <a:cubicBezTo>
                  <a:pt x="7144" y="494"/>
                  <a:pt x="7150" y="488"/>
                  <a:pt x="7157" y="488"/>
                </a:cubicBezTo>
                <a:cubicBezTo>
                  <a:pt x="7182" y="488"/>
                  <a:pt x="7202" y="488"/>
                  <a:pt x="7214" y="494"/>
                </a:cubicBezTo>
                <a:cubicBezTo>
                  <a:pt x="7227" y="488"/>
                  <a:pt x="7214" y="475"/>
                  <a:pt x="7221" y="468"/>
                </a:cubicBezTo>
                <a:cubicBezTo>
                  <a:pt x="7234" y="468"/>
                  <a:pt x="7240" y="481"/>
                  <a:pt x="7246" y="488"/>
                </a:cubicBezTo>
                <a:cubicBezTo>
                  <a:pt x="7311" y="539"/>
                  <a:pt x="7349" y="610"/>
                  <a:pt x="7388" y="674"/>
                </a:cubicBezTo>
                <a:cubicBezTo>
                  <a:pt x="7420" y="725"/>
                  <a:pt x="7445" y="783"/>
                  <a:pt x="7484" y="828"/>
                </a:cubicBezTo>
                <a:cubicBezTo>
                  <a:pt x="7497" y="841"/>
                  <a:pt x="7503" y="854"/>
                  <a:pt x="7503" y="866"/>
                </a:cubicBezTo>
                <a:cubicBezTo>
                  <a:pt x="7516" y="892"/>
                  <a:pt x="7529" y="924"/>
                  <a:pt x="7548" y="943"/>
                </a:cubicBezTo>
                <a:cubicBezTo>
                  <a:pt x="7554" y="956"/>
                  <a:pt x="7554" y="963"/>
                  <a:pt x="7561" y="976"/>
                </a:cubicBezTo>
                <a:cubicBezTo>
                  <a:pt x="7574" y="1033"/>
                  <a:pt x="7606" y="1091"/>
                  <a:pt x="7638" y="1142"/>
                </a:cubicBezTo>
                <a:cubicBezTo>
                  <a:pt x="7664" y="1194"/>
                  <a:pt x="7676" y="1245"/>
                  <a:pt x="7683" y="1296"/>
                </a:cubicBezTo>
                <a:cubicBezTo>
                  <a:pt x="7683" y="1316"/>
                  <a:pt x="7676" y="1341"/>
                  <a:pt x="7664" y="1361"/>
                </a:cubicBezTo>
                <a:cubicBezTo>
                  <a:pt x="7657" y="1380"/>
                  <a:pt x="7651" y="1393"/>
                  <a:pt x="7657" y="1405"/>
                </a:cubicBezTo>
                <a:cubicBezTo>
                  <a:pt x="7657" y="1418"/>
                  <a:pt x="7651" y="1431"/>
                  <a:pt x="7638" y="1425"/>
                </a:cubicBezTo>
                <a:cubicBezTo>
                  <a:pt x="7619" y="1418"/>
                  <a:pt x="7612" y="1431"/>
                  <a:pt x="7619" y="1444"/>
                </a:cubicBezTo>
                <a:cubicBezTo>
                  <a:pt x="7625" y="1463"/>
                  <a:pt x="7612" y="1476"/>
                  <a:pt x="7606" y="1495"/>
                </a:cubicBezTo>
                <a:cubicBezTo>
                  <a:pt x="7593" y="1521"/>
                  <a:pt x="7587" y="1521"/>
                  <a:pt x="7561" y="1502"/>
                </a:cubicBezTo>
                <a:cubicBezTo>
                  <a:pt x="7548" y="1489"/>
                  <a:pt x="7529" y="1482"/>
                  <a:pt x="7522" y="1463"/>
                </a:cubicBezTo>
                <a:cubicBezTo>
                  <a:pt x="7510" y="1450"/>
                  <a:pt x="7497" y="1450"/>
                  <a:pt x="7490" y="1470"/>
                </a:cubicBezTo>
                <a:cubicBezTo>
                  <a:pt x="7484" y="1482"/>
                  <a:pt x="7497" y="1502"/>
                  <a:pt x="7471" y="1508"/>
                </a:cubicBezTo>
                <a:cubicBezTo>
                  <a:pt x="7465" y="1515"/>
                  <a:pt x="7471" y="1527"/>
                  <a:pt x="7477" y="1534"/>
                </a:cubicBezTo>
                <a:cubicBezTo>
                  <a:pt x="7484" y="1547"/>
                  <a:pt x="7484" y="1566"/>
                  <a:pt x="7477" y="1585"/>
                </a:cubicBezTo>
                <a:cubicBezTo>
                  <a:pt x="7471" y="1598"/>
                  <a:pt x="7465" y="1604"/>
                  <a:pt x="7445" y="1604"/>
                </a:cubicBezTo>
                <a:cubicBezTo>
                  <a:pt x="7433" y="1598"/>
                  <a:pt x="7420" y="1598"/>
                  <a:pt x="7413" y="1579"/>
                </a:cubicBezTo>
                <a:cubicBezTo>
                  <a:pt x="7413" y="1566"/>
                  <a:pt x="7413" y="1547"/>
                  <a:pt x="7413" y="1534"/>
                </a:cubicBezTo>
                <a:cubicBezTo>
                  <a:pt x="7413" y="1521"/>
                  <a:pt x="7420" y="1521"/>
                  <a:pt x="7426" y="1515"/>
                </a:cubicBezTo>
                <a:cubicBezTo>
                  <a:pt x="7458" y="1502"/>
                  <a:pt x="7458" y="1495"/>
                  <a:pt x="7439" y="1470"/>
                </a:cubicBezTo>
                <a:cubicBezTo>
                  <a:pt x="7426" y="1457"/>
                  <a:pt x="7420" y="1444"/>
                  <a:pt x="7413" y="1425"/>
                </a:cubicBezTo>
                <a:cubicBezTo>
                  <a:pt x="7407" y="1425"/>
                  <a:pt x="7407" y="1418"/>
                  <a:pt x="7400" y="1425"/>
                </a:cubicBezTo>
                <a:cubicBezTo>
                  <a:pt x="7394" y="1425"/>
                  <a:pt x="7394" y="1431"/>
                  <a:pt x="7394" y="1431"/>
                </a:cubicBezTo>
                <a:cubicBezTo>
                  <a:pt x="7394" y="1444"/>
                  <a:pt x="7400" y="1450"/>
                  <a:pt x="7407" y="1457"/>
                </a:cubicBezTo>
                <a:cubicBezTo>
                  <a:pt x="7420" y="1476"/>
                  <a:pt x="7407" y="1489"/>
                  <a:pt x="7394" y="1502"/>
                </a:cubicBezTo>
                <a:cubicBezTo>
                  <a:pt x="7388" y="1502"/>
                  <a:pt x="7388" y="1508"/>
                  <a:pt x="7381" y="1502"/>
                </a:cubicBezTo>
                <a:cubicBezTo>
                  <a:pt x="7356" y="1476"/>
                  <a:pt x="7356" y="1495"/>
                  <a:pt x="7349" y="1515"/>
                </a:cubicBezTo>
                <a:cubicBezTo>
                  <a:pt x="7343" y="1534"/>
                  <a:pt x="7336" y="1559"/>
                  <a:pt x="7330" y="1579"/>
                </a:cubicBezTo>
                <a:cubicBezTo>
                  <a:pt x="7317" y="1611"/>
                  <a:pt x="7304" y="1630"/>
                  <a:pt x="7272" y="1636"/>
                </a:cubicBezTo>
                <a:cubicBezTo>
                  <a:pt x="7272" y="1604"/>
                  <a:pt x="7259" y="1585"/>
                  <a:pt x="7234" y="1566"/>
                </a:cubicBezTo>
                <a:lnTo>
                  <a:pt x="7227" y="1559"/>
                </a:lnTo>
                <a:cubicBezTo>
                  <a:pt x="7214" y="1547"/>
                  <a:pt x="7214" y="1515"/>
                  <a:pt x="7182" y="1521"/>
                </a:cubicBezTo>
                <a:cubicBezTo>
                  <a:pt x="7163" y="1521"/>
                  <a:pt x="7144" y="1502"/>
                  <a:pt x="7125" y="1508"/>
                </a:cubicBezTo>
                <a:cubicBezTo>
                  <a:pt x="7099" y="1515"/>
                  <a:pt x="7099" y="1489"/>
                  <a:pt x="7092" y="1482"/>
                </a:cubicBezTo>
                <a:cubicBezTo>
                  <a:pt x="7099" y="1470"/>
                  <a:pt x="7105" y="1470"/>
                  <a:pt x="7105" y="1470"/>
                </a:cubicBezTo>
                <a:cubicBezTo>
                  <a:pt x="7144" y="1495"/>
                  <a:pt x="7176" y="1476"/>
                  <a:pt x="7214" y="1482"/>
                </a:cubicBezTo>
                <a:cubicBezTo>
                  <a:pt x="7214" y="1470"/>
                  <a:pt x="7189" y="1476"/>
                  <a:pt x="7195" y="1457"/>
                </a:cubicBezTo>
                <a:lnTo>
                  <a:pt x="7189" y="1450"/>
                </a:lnTo>
                <a:cubicBezTo>
                  <a:pt x="7150" y="1450"/>
                  <a:pt x="7137" y="1418"/>
                  <a:pt x="7112" y="1399"/>
                </a:cubicBezTo>
                <a:cubicBezTo>
                  <a:pt x="7105" y="1399"/>
                  <a:pt x="7099" y="1393"/>
                  <a:pt x="7092" y="1399"/>
                </a:cubicBezTo>
                <a:cubicBezTo>
                  <a:pt x="7060" y="1412"/>
                  <a:pt x="7035" y="1405"/>
                  <a:pt x="7009" y="1373"/>
                </a:cubicBezTo>
                <a:cubicBezTo>
                  <a:pt x="7009" y="1367"/>
                  <a:pt x="7003" y="1367"/>
                  <a:pt x="6996" y="1367"/>
                </a:cubicBezTo>
                <a:cubicBezTo>
                  <a:pt x="6996" y="1367"/>
                  <a:pt x="6996" y="1367"/>
                  <a:pt x="6990" y="1367"/>
                </a:cubicBezTo>
                <a:cubicBezTo>
                  <a:pt x="6964" y="1393"/>
                  <a:pt x="6990" y="1418"/>
                  <a:pt x="6990" y="1450"/>
                </a:cubicBezTo>
                <a:cubicBezTo>
                  <a:pt x="6958" y="1431"/>
                  <a:pt x="6958" y="1386"/>
                  <a:pt x="6919" y="1373"/>
                </a:cubicBezTo>
                <a:cubicBezTo>
                  <a:pt x="6919" y="1399"/>
                  <a:pt x="6906" y="1425"/>
                  <a:pt x="6913" y="1444"/>
                </a:cubicBezTo>
                <a:cubicBezTo>
                  <a:pt x="6900" y="1450"/>
                  <a:pt x="6893" y="1438"/>
                  <a:pt x="6893" y="1431"/>
                </a:cubicBezTo>
                <a:cubicBezTo>
                  <a:pt x="6874" y="1412"/>
                  <a:pt x="6855" y="1386"/>
                  <a:pt x="6836" y="1361"/>
                </a:cubicBezTo>
                <a:cubicBezTo>
                  <a:pt x="6829" y="1348"/>
                  <a:pt x="6829" y="1341"/>
                  <a:pt x="6816" y="1348"/>
                </a:cubicBezTo>
                <a:cubicBezTo>
                  <a:pt x="6803" y="1354"/>
                  <a:pt x="6797" y="1361"/>
                  <a:pt x="6797" y="1373"/>
                </a:cubicBezTo>
                <a:cubicBezTo>
                  <a:pt x="6803" y="1386"/>
                  <a:pt x="6803" y="1399"/>
                  <a:pt x="6816" y="1412"/>
                </a:cubicBezTo>
                <a:cubicBezTo>
                  <a:pt x="6836" y="1444"/>
                  <a:pt x="6855" y="1476"/>
                  <a:pt x="6881" y="1508"/>
                </a:cubicBezTo>
                <a:cubicBezTo>
                  <a:pt x="6887" y="1515"/>
                  <a:pt x="6893" y="1521"/>
                  <a:pt x="6881" y="1527"/>
                </a:cubicBezTo>
                <a:cubicBezTo>
                  <a:pt x="6868" y="1534"/>
                  <a:pt x="6861" y="1527"/>
                  <a:pt x="6855" y="1515"/>
                </a:cubicBezTo>
                <a:cubicBezTo>
                  <a:pt x="6836" y="1476"/>
                  <a:pt x="6803" y="1438"/>
                  <a:pt x="6771" y="1405"/>
                </a:cubicBezTo>
                <a:cubicBezTo>
                  <a:pt x="6759" y="1393"/>
                  <a:pt x="6752" y="1380"/>
                  <a:pt x="6739" y="1373"/>
                </a:cubicBezTo>
                <a:cubicBezTo>
                  <a:pt x="6720" y="1361"/>
                  <a:pt x="6701" y="1367"/>
                  <a:pt x="6694" y="1386"/>
                </a:cubicBezTo>
                <a:cubicBezTo>
                  <a:pt x="6688" y="1393"/>
                  <a:pt x="6694" y="1399"/>
                  <a:pt x="6701" y="1405"/>
                </a:cubicBezTo>
                <a:cubicBezTo>
                  <a:pt x="6720" y="1425"/>
                  <a:pt x="6739" y="1450"/>
                  <a:pt x="6765" y="1470"/>
                </a:cubicBezTo>
                <a:cubicBezTo>
                  <a:pt x="6778" y="1476"/>
                  <a:pt x="6778" y="1489"/>
                  <a:pt x="6771" y="1508"/>
                </a:cubicBezTo>
                <a:cubicBezTo>
                  <a:pt x="6771" y="1521"/>
                  <a:pt x="6765" y="1521"/>
                  <a:pt x="6752" y="1515"/>
                </a:cubicBezTo>
                <a:cubicBezTo>
                  <a:pt x="6739" y="1515"/>
                  <a:pt x="6726" y="1502"/>
                  <a:pt x="6714" y="1489"/>
                </a:cubicBezTo>
                <a:cubicBezTo>
                  <a:pt x="6701" y="1515"/>
                  <a:pt x="6733" y="1515"/>
                  <a:pt x="6726" y="1534"/>
                </a:cubicBezTo>
                <a:cubicBezTo>
                  <a:pt x="6707" y="1534"/>
                  <a:pt x="6694" y="1527"/>
                  <a:pt x="6688" y="1508"/>
                </a:cubicBezTo>
                <a:cubicBezTo>
                  <a:pt x="6688" y="1495"/>
                  <a:pt x="6681" y="1476"/>
                  <a:pt x="6662" y="1470"/>
                </a:cubicBezTo>
                <a:cubicBezTo>
                  <a:pt x="6656" y="1476"/>
                  <a:pt x="6656" y="1482"/>
                  <a:pt x="6662" y="1482"/>
                </a:cubicBezTo>
                <a:cubicBezTo>
                  <a:pt x="6669" y="1495"/>
                  <a:pt x="6669" y="1515"/>
                  <a:pt x="6662" y="1521"/>
                </a:cubicBezTo>
                <a:cubicBezTo>
                  <a:pt x="6649" y="1527"/>
                  <a:pt x="6630" y="1534"/>
                  <a:pt x="6617" y="1527"/>
                </a:cubicBezTo>
                <a:cubicBezTo>
                  <a:pt x="6604" y="1521"/>
                  <a:pt x="6579" y="1521"/>
                  <a:pt x="6579" y="1489"/>
                </a:cubicBezTo>
                <a:cubicBezTo>
                  <a:pt x="6585" y="1476"/>
                  <a:pt x="6553" y="1470"/>
                  <a:pt x="6560" y="1450"/>
                </a:cubicBezTo>
                <a:cubicBezTo>
                  <a:pt x="6560" y="1444"/>
                  <a:pt x="6553" y="1444"/>
                  <a:pt x="6547" y="1444"/>
                </a:cubicBezTo>
                <a:cubicBezTo>
                  <a:pt x="6515" y="1457"/>
                  <a:pt x="6515" y="1425"/>
                  <a:pt x="6508" y="1405"/>
                </a:cubicBezTo>
                <a:cubicBezTo>
                  <a:pt x="6483" y="1418"/>
                  <a:pt x="6463" y="1431"/>
                  <a:pt x="6450" y="1444"/>
                </a:cubicBezTo>
                <a:cubicBezTo>
                  <a:pt x="6431" y="1476"/>
                  <a:pt x="6406" y="1463"/>
                  <a:pt x="6380" y="1463"/>
                </a:cubicBezTo>
                <a:cubicBezTo>
                  <a:pt x="6361" y="1463"/>
                  <a:pt x="6373" y="1457"/>
                  <a:pt x="6373" y="1450"/>
                </a:cubicBezTo>
                <a:cubicBezTo>
                  <a:pt x="6367" y="1438"/>
                  <a:pt x="6361" y="1418"/>
                  <a:pt x="6348" y="1438"/>
                </a:cubicBezTo>
                <a:cubicBezTo>
                  <a:pt x="6341" y="1444"/>
                  <a:pt x="6335" y="1444"/>
                  <a:pt x="6335" y="1444"/>
                </a:cubicBezTo>
                <a:cubicBezTo>
                  <a:pt x="6284" y="1431"/>
                  <a:pt x="6239" y="1450"/>
                  <a:pt x="6194" y="1463"/>
                </a:cubicBezTo>
                <a:cubicBezTo>
                  <a:pt x="6130" y="1482"/>
                  <a:pt x="6065" y="1495"/>
                  <a:pt x="6001" y="1508"/>
                </a:cubicBezTo>
                <a:cubicBezTo>
                  <a:pt x="5963" y="1515"/>
                  <a:pt x="5924" y="1527"/>
                  <a:pt x="5886" y="1553"/>
                </a:cubicBezTo>
                <a:cubicBezTo>
                  <a:pt x="5866" y="1566"/>
                  <a:pt x="5841" y="1572"/>
                  <a:pt x="5821" y="1566"/>
                </a:cubicBezTo>
                <a:cubicBezTo>
                  <a:pt x="5802" y="1559"/>
                  <a:pt x="5789" y="1572"/>
                  <a:pt x="5776" y="1579"/>
                </a:cubicBezTo>
                <a:cubicBezTo>
                  <a:pt x="5732" y="1592"/>
                  <a:pt x="5687" y="1604"/>
                  <a:pt x="5635" y="1604"/>
                </a:cubicBezTo>
                <a:cubicBezTo>
                  <a:pt x="5629" y="1604"/>
                  <a:pt x="5622" y="1611"/>
                  <a:pt x="5622" y="1624"/>
                </a:cubicBezTo>
                <a:cubicBezTo>
                  <a:pt x="5654" y="1636"/>
                  <a:pt x="5687" y="1649"/>
                  <a:pt x="5732" y="1624"/>
                </a:cubicBezTo>
                <a:cubicBezTo>
                  <a:pt x="5719" y="1649"/>
                  <a:pt x="5712" y="1649"/>
                  <a:pt x="5699" y="1656"/>
                </a:cubicBezTo>
                <a:cubicBezTo>
                  <a:pt x="5622" y="1662"/>
                  <a:pt x="5545" y="1675"/>
                  <a:pt x="5475" y="1688"/>
                </a:cubicBezTo>
                <a:cubicBezTo>
                  <a:pt x="5462" y="1688"/>
                  <a:pt x="5456" y="1688"/>
                  <a:pt x="5449" y="1688"/>
                </a:cubicBezTo>
                <a:cubicBezTo>
                  <a:pt x="5391" y="1707"/>
                  <a:pt x="5334" y="1726"/>
                  <a:pt x="5269" y="1739"/>
                </a:cubicBezTo>
                <a:cubicBezTo>
                  <a:pt x="5263" y="1739"/>
                  <a:pt x="5250" y="1746"/>
                  <a:pt x="5257" y="1752"/>
                </a:cubicBezTo>
                <a:cubicBezTo>
                  <a:pt x="5257" y="1765"/>
                  <a:pt x="5269" y="1765"/>
                  <a:pt x="5276" y="1758"/>
                </a:cubicBezTo>
                <a:cubicBezTo>
                  <a:pt x="5302" y="1758"/>
                  <a:pt x="5327" y="1765"/>
                  <a:pt x="5353" y="1752"/>
                </a:cubicBezTo>
                <a:cubicBezTo>
                  <a:pt x="5353" y="1765"/>
                  <a:pt x="5346" y="1771"/>
                  <a:pt x="5340" y="1771"/>
                </a:cubicBezTo>
                <a:cubicBezTo>
                  <a:pt x="5225" y="1797"/>
                  <a:pt x="5109" y="1816"/>
                  <a:pt x="4987" y="1836"/>
                </a:cubicBezTo>
                <a:cubicBezTo>
                  <a:pt x="4974" y="1836"/>
                  <a:pt x="4949" y="1829"/>
                  <a:pt x="4955" y="1861"/>
                </a:cubicBezTo>
                <a:cubicBezTo>
                  <a:pt x="4955" y="1868"/>
                  <a:pt x="4942" y="1868"/>
                  <a:pt x="4936" y="1868"/>
                </a:cubicBezTo>
                <a:cubicBezTo>
                  <a:pt x="4929" y="1868"/>
                  <a:pt x="4916" y="1874"/>
                  <a:pt x="4904" y="1874"/>
                </a:cubicBezTo>
                <a:cubicBezTo>
                  <a:pt x="4891" y="1874"/>
                  <a:pt x="4878" y="1887"/>
                  <a:pt x="4878" y="1900"/>
                </a:cubicBezTo>
                <a:cubicBezTo>
                  <a:pt x="4884" y="1925"/>
                  <a:pt x="4865" y="1951"/>
                  <a:pt x="4846" y="1970"/>
                </a:cubicBezTo>
                <a:cubicBezTo>
                  <a:pt x="4839" y="1977"/>
                  <a:pt x="4846" y="1996"/>
                  <a:pt x="4839" y="2009"/>
                </a:cubicBezTo>
                <a:cubicBezTo>
                  <a:pt x="4807" y="2099"/>
                  <a:pt x="4775" y="2189"/>
                  <a:pt x="4750" y="2278"/>
                </a:cubicBezTo>
                <a:cubicBezTo>
                  <a:pt x="4737" y="2323"/>
                  <a:pt x="4724" y="2368"/>
                  <a:pt x="4717" y="2413"/>
                </a:cubicBezTo>
                <a:cubicBezTo>
                  <a:pt x="4717" y="2432"/>
                  <a:pt x="4711" y="2458"/>
                  <a:pt x="4692" y="2471"/>
                </a:cubicBezTo>
                <a:cubicBezTo>
                  <a:pt x="4660" y="2509"/>
                  <a:pt x="4653" y="2554"/>
                  <a:pt x="4640" y="2599"/>
                </a:cubicBezTo>
                <a:cubicBezTo>
                  <a:pt x="4628" y="2657"/>
                  <a:pt x="4608" y="2708"/>
                  <a:pt x="4583" y="2760"/>
                </a:cubicBezTo>
                <a:cubicBezTo>
                  <a:pt x="4576" y="2785"/>
                  <a:pt x="4570" y="2811"/>
                  <a:pt x="4563" y="2837"/>
                </a:cubicBezTo>
                <a:cubicBezTo>
                  <a:pt x="4563" y="2850"/>
                  <a:pt x="4557" y="2862"/>
                  <a:pt x="4538" y="2875"/>
                </a:cubicBezTo>
                <a:cubicBezTo>
                  <a:pt x="4493" y="2895"/>
                  <a:pt x="4480" y="2946"/>
                  <a:pt x="4473" y="2991"/>
                </a:cubicBezTo>
                <a:cubicBezTo>
                  <a:pt x="4473" y="3004"/>
                  <a:pt x="4467" y="3017"/>
                  <a:pt x="4461" y="3023"/>
                </a:cubicBezTo>
                <a:cubicBezTo>
                  <a:pt x="4454" y="3036"/>
                  <a:pt x="4448" y="3049"/>
                  <a:pt x="4448" y="3061"/>
                </a:cubicBezTo>
                <a:cubicBezTo>
                  <a:pt x="4422" y="3158"/>
                  <a:pt x="4384" y="3254"/>
                  <a:pt x="4371" y="3357"/>
                </a:cubicBezTo>
                <a:cubicBezTo>
                  <a:pt x="4358" y="3427"/>
                  <a:pt x="4339" y="3498"/>
                  <a:pt x="4319" y="3569"/>
                </a:cubicBezTo>
                <a:cubicBezTo>
                  <a:pt x="4307" y="3607"/>
                  <a:pt x="4294" y="3652"/>
                  <a:pt x="4275" y="3690"/>
                </a:cubicBezTo>
                <a:cubicBezTo>
                  <a:pt x="4262" y="3716"/>
                  <a:pt x="4262" y="3742"/>
                  <a:pt x="4255" y="3767"/>
                </a:cubicBezTo>
                <a:cubicBezTo>
                  <a:pt x="4255" y="3787"/>
                  <a:pt x="4268" y="3780"/>
                  <a:pt x="4275" y="3774"/>
                </a:cubicBezTo>
                <a:cubicBezTo>
                  <a:pt x="4275" y="3806"/>
                  <a:pt x="4262" y="3832"/>
                  <a:pt x="4262" y="3864"/>
                </a:cubicBezTo>
                <a:cubicBezTo>
                  <a:pt x="4255" y="3921"/>
                  <a:pt x="4230" y="3979"/>
                  <a:pt x="4217" y="4037"/>
                </a:cubicBezTo>
                <a:cubicBezTo>
                  <a:pt x="4210" y="4082"/>
                  <a:pt x="4204" y="4133"/>
                  <a:pt x="4185" y="4172"/>
                </a:cubicBezTo>
                <a:cubicBezTo>
                  <a:pt x="4178" y="4191"/>
                  <a:pt x="4165" y="4210"/>
                  <a:pt x="4185" y="4230"/>
                </a:cubicBezTo>
                <a:cubicBezTo>
                  <a:pt x="4185" y="4230"/>
                  <a:pt x="4185" y="4236"/>
                  <a:pt x="4178" y="4236"/>
                </a:cubicBezTo>
                <a:cubicBezTo>
                  <a:pt x="4133" y="4275"/>
                  <a:pt x="4133" y="4339"/>
                  <a:pt x="4127" y="4390"/>
                </a:cubicBezTo>
                <a:cubicBezTo>
                  <a:pt x="4114" y="4435"/>
                  <a:pt x="4114" y="4474"/>
                  <a:pt x="4101" y="4519"/>
                </a:cubicBezTo>
                <a:cubicBezTo>
                  <a:pt x="4082" y="4615"/>
                  <a:pt x="4056" y="4705"/>
                  <a:pt x="4050" y="4801"/>
                </a:cubicBezTo>
                <a:cubicBezTo>
                  <a:pt x="4037" y="4878"/>
                  <a:pt x="4024" y="4948"/>
                  <a:pt x="4024" y="5025"/>
                </a:cubicBezTo>
                <a:cubicBezTo>
                  <a:pt x="4018" y="5058"/>
                  <a:pt x="4011" y="5083"/>
                  <a:pt x="4005" y="5115"/>
                </a:cubicBezTo>
                <a:cubicBezTo>
                  <a:pt x="3992" y="5147"/>
                  <a:pt x="3986" y="5179"/>
                  <a:pt x="3986" y="5212"/>
                </a:cubicBezTo>
                <a:cubicBezTo>
                  <a:pt x="3986" y="5244"/>
                  <a:pt x="3979" y="5276"/>
                  <a:pt x="3960" y="5295"/>
                </a:cubicBezTo>
                <a:cubicBezTo>
                  <a:pt x="3947" y="5308"/>
                  <a:pt x="3941" y="5327"/>
                  <a:pt x="3960" y="5340"/>
                </a:cubicBezTo>
                <a:cubicBezTo>
                  <a:pt x="3967" y="5346"/>
                  <a:pt x="3967" y="5353"/>
                  <a:pt x="3960" y="5359"/>
                </a:cubicBezTo>
                <a:cubicBezTo>
                  <a:pt x="3947" y="5398"/>
                  <a:pt x="3941" y="5436"/>
                  <a:pt x="3941" y="5481"/>
                </a:cubicBezTo>
                <a:cubicBezTo>
                  <a:pt x="3947" y="5533"/>
                  <a:pt x="3934" y="5590"/>
                  <a:pt x="3928" y="5642"/>
                </a:cubicBezTo>
                <a:cubicBezTo>
                  <a:pt x="3915" y="5700"/>
                  <a:pt x="3902" y="5751"/>
                  <a:pt x="3870" y="5802"/>
                </a:cubicBezTo>
                <a:cubicBezTo>
                  <a:pt x="3864" y="5821"/>
                  <a:pt x="3851" y="5834"/>
                  <a:pt x="3845" y="5854"/>
                </a:cubicBezTo>
                <a:cubicBezTo>
                  <a:pt x="3832" y="5892"/>
                  <a:pt x="3825" y="5924"/>
                  <a:pt x="3819" y="5956"/>
                </a:cubicBezTo>
                <a:cubicBezTo>
                  <a:pt x="3812" y="6001"/>
                  <a:pt x="3806" y="6040"/>
                  <a:pt x="3787" y="6078"/>
                </a:cubicBezTo>
                <a:cubicBezTo>
                  <a:pt x="3774" y="6097"/>
                  <a:pt x="3761" y="6129"/>
                  <a:pt x="3768" y="6149"/>
                </a:cubicBezTo>
                <a:cubicBezTo>
                  <a:pt x="3780" y="6181"/>
                  <a:pt x="3768" y="6213"/>
                  <a:pt x="3768" y="6239"/>
                </a:cubicBezTo>
                <a:cubicBezTo>
                  <a:pt x="3768" y="6277"/>
                  <a:pt x="3755" y="6309"/>
                  <a:pt x="3748" y="6341"/>
                </a:cubicBezTo>
                <a:cubicBezTo>
                  <a:pt x="3748" y="6367"/>
                  <a:pt x="3735" y="6393"/>
                  <a:pt x="3729" y="6418"/>
                </a:cubicBezTo>
                <a:cubicBezTo>
                  <a:pt x="3716" y="6470"/>
                  <a:pt x="3703" y="6515"/>
                  <a:pt x="3703" y="6566"/>
                </a:cubicBezTo>
                <a:cubicBezTo>
                  <a:pt x="3703" y="6585"/>
                  <a:pt x="3697" y="6605"/>
                  <a:pt x="3690" y="6630"/>
                </a:cubicBezTo>
                <a:cubicBezTo>
                  <a:pt x="3716" y="6611"/>
                  <a:pt x="3710" y="6585"/>
                  <a:pt x="3729" y="6566"/>
                </a:cubicBezTo>
                <a:cubicBezTo>
                  <a:pt x="3742" y="6605"/>
                  <a:pt x="3729" y="6637"/>
                  <a:pt x="3716" y="6669"/>
                </a:cubicBezTo>
                <a:cubicBezTo>
                  <a:pt x="3710" y="6701"/>
                  <a:pt x="3703" y="6739"/>
                  <a:pt x="3710" y="6778"/>
                </a:cubicBezTo>
                <a:cubicBezTo>
                  <a:pt x="3742" y="6707"/>
                  <a:pt x="3729" y="6624"/>
                  <a:pt x="3774" y="6560"/>
                </a:cubicBezTo>
                <a:cubicBezTo>
                  <a:pt x="3787" y="6560"/>
                  <a:pt x="3780" y="6572"/>
                  <a:pt x="3780" y="6579"/>
                </a:cubicBezTo>
                <a:cubicBezTo>
                  <a:pt x="3780" y="6592"/>
                  <a:pt x="3774" y="6605"/>
                  <a:pt x="3774" y="6617"/>
                </a:cubicBezTo>
                <a:cubicBezTo>
                  <a:pt x="3768" y="6643"/>
                  <a:pt x="3761" y="6675"/>
                  <a:pt x="3748" y="6707"/>
                </a:cubicBezTo>
                <a:cubicBezTo>
                  <a:pt x="3735" y="6726"/>
                  <a:pt x="3742" y="6759"/>
                  <a:pt x="3729" y="6784"/>
                </a:cubicBezTo>
                <a:cubicBezTo>
                  <a:pt x="3729" y="6791"/>
                  <a:pt x="3729" y="6791"/>
                  <a:pt x="3729" y="6797"/>
                </a:cubicBezTo>
                <a:cubicBezTo>
                  <a:pt x="3690" y="6842"/>
                  <a:pt x="3697" y="6893"/>
                  <a:pt x="3684" y="6945"/>
                </a:cubicBezTo>
                <a:cubicBezTo>
                  <a:pt x="3684" y="6958"/>
                  <a:pt x="3684" y="6964"/>
                  <a:pt x="3684" y="6977"/>
                </a:cubicBezTo>
                <a:cubicBezTo>
                  <a:pt x="3690" y="6990"/>
                  <a:pt x="3690" y="7009"/>
                  <a:pt x="3684" y="7022"/>
                </a:cubicBezTo>
                <a:cubicBezTo>
                  <a:pt x="3671" y="7054"/>
                  <a:pt x="3678" y="7092"/>
                  <a:pt x="3671" y="7124"/>
                </a:cubicBezTo>
                <a:cubicBezTo>
                  <a:pt x="3690" y="7118"/>
                  <a:pt x="3678" y="7086"/>
                  <a:pt x="3697" y="7092"/>
                </a:cubicBezTo>
                <a:cubicBezTo>
                  <a:pt x="3716" y="7092"/>
                  <a:pt x="3703" y="7118"/>
                  <a:pt x="3703" y="7137"/>
                </a:cubicBezTo>
                <a:cubicBezTo>
                  <a:pt x="3697" y="7176"/>
                  <a:pt x="3697" y="7221"/>
                  <a:pt x="3690" y="7266"/>
                </a:cubicBezTo>
                <a:cubicBezTo>
                  <a:pt x="3684" y="7272"/>
                  <a:pt x="3684" y="7278"/>
                  <a:pt x="3684" y="7285"/>
                </a:cubicBezTo>
                <a:cubicBezTo>
                  <a:pt x="3671" y="7304"/>
                  <a:pt x="3652" y="7317"/>
                  <a:pt x="3684" y="7330"/>
                </a:cubicBezTo>
                <a:cubicBezTo>
                  <a:pt x="3690" y="7330"/>
                  <a:pt x="3678" y="7343"/>
                  <a:pt x="3678" y="7355"/>
                </a:cubicBezTo>
                <a:cubicBezTo>
                  <a:pt x="3671" y="7368"/>
                  <a:pt x="3678" y="7387"/>
                  <a:pt x="3658" y="7407"/>
                </a:cubicBezTo>
                <a:cubicBezTo>
                  <a:pt x="3684" y="7400"/>
                  <a:pt x="3690" y="7387"/>
                  <a:pt x="3690" y="7375"/>
                </a:cubicBezTo>
                <a:cubicBezTo>
                  <a:pt x="3684" y="7323"/>
                  <a:pt x="3703" y="7278"/>
                  <a:pt x="3710" y="7233"/>
                </a:cubicBezTo>
                <a:lnTo>
                  <a:pt x="3716" y="7227"/>
                </a:lnTo>
                <a:cubicBezTo>
                  <a:pt x="3716" y="7156"/>
                  <a:pt x="3755" y="7086"/>
                  <a:pt x="3748" y="7015"/>
                </a:cubicBezTo>
                <a:cubicBezTo>
                  <a:pt x="3748" y="7009"/>
                  <a:pt x="3748" y="7009"/>
                  <a:pt x="3748" y="7002"/>
                </a:cubicBezTo>
                <a:cubicBezTo>
                  <a:pt x="3748" y="6996"/>
                  <a:pt x="3755" y="6990"/>
                  <a:pt x="3761" y="6990"/>
                </a:cubicBezTo>
                <a:cubicBezTo>
                  <a:pt x="3768" y="6990"/>
                  <a:pt x="3774" y="6996"/>
                  <a:pt x="3768" y="7002"/>
                </a:cubicBezTo>
                <a:cubicBezTo>
                  <a:pt x="3755" y="7035"/>
                  <a:pt x="3774" y="7060"/>
                  <a:pt x="3768" y="7092"/>
                </a:cubicBezTo>
                <a:cubicBezTo>
                  <a:pt x="3761" y="7156"/>
                  <a:pt x="3761" y="7221"/>
                  <a:pt x="3742" y="7285"/>
                </a:cubicBezTo>
                <a:cubicBezTo>
                  <a:pt x="3729" y="7336"/>
                  <a:pt x="3729" y="7387"/>
                  <a:pt x="3723" y="7439"/>
                </a:cubicBezTo>
                <a:cubicBezTo>
                  <a:pt x="3716" y="7471"/>
                  <a:pt x="3716" y="7509"/>
                  <a:pt x="3716" y="7542"/>
                </a:cubicBezTo>
                <a:cubicBezTo>
                  <a:pt x="3716" y="7548"/>
                  <a:pt x="3716" y="7554"/>
                  <a:pt x="3716" y="7561"/>
                </a:cubicBezTo>
                <a:cubicBezTo>
                  <a:pt x="3690" y="7606"/>
                  <a:pt x="3703" y="7651"/>
                  <a:pt x="3703" y="7689"/>
                </a:cubicBezTo>
                <a:cubicBezTo>
                  <a:pt x="3697" y="7773"/>
                  <a:pt x="3697" y="7856"/>
                  <a:pt x="3697" y="7933"/>
                </a:cubicBezTo>
                <a:cubicBezTo>
                  <a:pt x="3697" y="7985"/>
                  <a:pt x="3690" y="8029"/>
                  <a:pt x="3697" y="8074"/>
                </a:cubicBezTo>
                <a:cubicBezTo>
                  <a:pt x="3697" y="8081"/>
                  <a:pt x="3703" y="8087"/>
                  <a:pt x="3697" y="8094"/>
                </a:cubicBezTo>
                <a:cubicBezTo>
                  <a:pt x="3671" y="8132"/>
                  <a:pt x="3690" y="8171"/>
                  <a:pt x="3697" y="8209"/>
                </a:cubicBezTo>
                <a:cubicBezTo>
                  <a:pt x="3703" y="8235"/>
                  <a:pt x="3716" y="8260"/>
                  <a:pt x="3684" y="8273"/>
                </a:cubicBezTo>
                <a:cubicBezTo>
                  <a:pt x="3671" y="8267"/>
                  <a:pt x="3671" y="8248"/>
                  <a:pt x="3665" y="8241"/>
                </a:cubicBezTo>
                <a:cubicBezTo>
                  <a:pt x="3658" y="8222"/>
                  <a:pt x="3645" y="8209"/>
                  <a:pt x="3633" y="8196"/>
                </a:cubicBezTo>
                <a:cubicBezTo>
                  <a:pt x="3633" y="8190"/>
                  <a:pt x="3626" y="8183"/>
                  <a:pt x="3613" y="8190"/>
                </a:cubicBezTo>
                <a:cubicBezTo>
                  <a:pt x="3607" y="8190"/>
                  <a:pt x="3607" y="8196"/>
                  <a:pt x="3607" y="8203"/>
                </a:cubicBezTo>
                <a:cubicBezTo>
                  <a:pt x="3601" y="8216"/>
                  <a:pt x="3613" y="8222"/>
                  <a:pt x="3620" y="8228"/>
                </a:cubicBezTo>
                <a:cubicBezTo>
                  <a:pt x="3645" y="8235"/>
                  <a:pt x="3645" y="8235"/>
                  <a:pt x="3645" y="8267"/>
                </a:cubicBezTo>
                <a:cubicBezTo>
                  <a:pt x="3633" y="8273"/>
                  <a:pt x="3626" y="8260"/>
                  <a:pt x="3620" y="8254"/>
                </a:cubicBezTo>
                <a:cubicBezTo>
                  <a:pt x="3601" y="8241"/>
                  <a:pt x="3588" y="8228"/>
                  <a:pt x="3568" y="8260"/>
                </a:cubicBezTo>
                <a:cubicBezTo>
                  <a:pt x="3562" y="8273"/>
                  <a:pt x="3549" y="8267"/>
                  <a:pt x="3536" y="8260"/>
                </a:cubicBezTo>
                <a:cubicBezTo>
                  <a:pt x="3523" y="8254"/>
                  <a:pt x="3511" y="8241"/>
                  <a:pt x="3498" y="8222"/>
                </a:cubicBezTo>
                <a:cubicBezTo>
                  <a:pt x="3498" y="8216"/>
                  <a:pt x="3491" y="8209"/>
                  <a:pt x="3485" y="8216"/>
                </a:cubicBezTo>
                <a:cubicBezTo>
                  <a:pt x="3479" y="8216"/>
                  <a:pt x="3479" y="8222"/>
                  <a:pt x="3479" y="8228"/>
                </a:cubicBezTo>
                <a:cubicBezTo>
                  <a:pt x="3479" y="8241"/>
                  <a:pt x="3479" y="8248"/>
                  <a:pt x="3485" y="8254"/>
                </a:cubicBezTo>
                <a:cubicBezTo>
                  <a:pt x="3491" y="8267"/>
                  <a:pt x="3498" y="8273"/>
                  <a:pt x="3511" y="8286"/>
                </a:cubicBezTo>
                <a:cubicBezTo>
                  <a:pt x="3504" y="8293"/>
                  <a:pt x="3504" y="8293"/>
                  <a:pt x="3498" y="8286"/>
                </a:cubicBezTo>
                <a:cubicBezTo>
                  <a:pt x="3491" y="8280"/>
                  <a:pt x="3485" y="8273"/>
                  <a:pt x="3472" y="8280"/>
                </a:cubicBezTo>
                <a:cubicBezTo>
                  <a:pt x="3459" y="8293"/>
                  <a:pt x="3459" y="8305"/>
                  <a:pt x="3466" y="8312"/>
                </a:cubicBezTo>
                <a:cubicBezTo>
                  <a:pt x="3485" y="8344"/>
                  <a:pt x="3466" y="8389"/>
                  <a:pt x="3485" y="8421"/>
                </a:cubicBezTo>
                <a:cubicBezTo>
                  <a:pt x="3472" y="8427"/>
                  <a:pt x="3466" y="8414"/>
                  <a:pt x="3466" y="8408"/>
                </a:cubicBezTo>
                <a:cubicBezTo>
                  <a:pt x="3453" y="8395"/>
                  <a:pt x="3446" y="8382"/>
                  <a:pt x="3434" y="8376"/>
                </a:cubicBezTo>
                <a:cubicBezTo>
                  <a:pt x="3427" y="8370"/>
                  <a:pt x="3421" y="8370"/>
                  <a:pt x="3414" y="8363"/>
                </a:cubicBezTo>
                <a:cubicBezTo>
                  <a:pt x="3408" y="8312"/>
                  <a:pt x="3357" y="8305"/>
                  <a:pt x="3331" y="8280"/>
                </a:cubicBezTo>
                <a:cubicBezTo>
                  <a:pt x="3325" y="8273"/>
                  <a:pt x="3325" y="8273"/>
                  <a:pt x="3312" y="8273"/>
                </a:cubicBezTo>
                <a:cubicBezTo>
                  <a:pt x="3325" y="8299"/>
                  <a:pt x="3331" y="8318"/>
                  <a:pt x="3318" y="8337"/>
                </a:cubicBezTo>
                <a:cubicBezTo>
                  <a:pt x="3312" y="8357"/>
                  <a:pt x="3325" y="8376"/>
                  <a:pt x="3337" y="8389"/>
                </a:cubicBezTo>
                <a:cubicBezTo>
                  <a:pt x="3344" y="8414"/>
                  <a:pt x="3344" y="8414"/>
                  <a:pt x="3318" y="8414"/>
                </a:cubicBezTo>
                <a:cubicBezTo>
                  <a:pt x="3305" y="8421"/>
                  <a:pt x="3305" y="8427"/>
                  <a:pt x="3312" y="8434"/>
                </a:cubicBezTo>
                <a:cubicBezTo>
                  <a:pt x="3312" y="8440"/>
                  <a:pt x="3318" y="8446"/>
                  <a:pt x="3305" y="8453"/>
                </a:cubicBezTo>
                <a:cubicBezTo>
                  <a:pt x="3299" y="8459"/>
                  <a:pt x="3292" y="8453"/>
                  <a:pt x="3286" y="8446"/>
                </a:cubicBezTo>
                <a:lnTo>
                  <a:pt x="3280" y="8440"/>
                </a:lnTo>
                <a:cubicBezTo>
                  <a:pt x="3267" y="8408"/>
                  <a:pt x="3241" y="8402"/>
                  <a:pt x="3209" y="8408"/>
                </a:cubicBezTo>
                <a:cubicBezTo>
                  <a:pt x="3190" y="8414"/>
                  <a:pt x="3177" y="8408"/>
                  <a:pt x="3177" y="8434"/>
                </a:cubicBezTo>
                <a:cubicBezTo>
                  <a:pt x="3171" y="8440"/>
                  <a:pt x="3164" y="8434"/>
                  <a:pt x="3158" y="8434"/>
                </a:cubicBezTo>
                <a:cubicBezTo>
                  <a:pt x="3138" y="8421"/>
                  <a:pt x="3132" y="8427"/>
                  <a:pt x="3126" y="8453"/>
                </a:cubicBezTo>
                <a:cubicBezTo>
                  <a:pt x="3126" y="8466"/>
                  <a:pt x="3119" y="8472"/>
                  <a:pt x="3106" y="8472"/>
                </a:cubicBezTo>
                <a:cubicBezTo>
                  <a:pt x="3068" y="8459"/>
                  <a:pt x="3049" y="8479"/>
                  <a:pt x="3029" y="8511"/>
                </a:cubicBezTo>
                <a:cubicBezTo>
                  <a:pt x="3010" y="8498"/>
                  <a:pt x="3004" y="8479"/>
                  <a:pt x="2991" y="8466"/>
                </a:cubicBezTo>
                <a:cubicBezTo>
                  <a:pt x="2972" y="8446"/>
                  <a:pt x="2959" y="8446"/>
                  <a:pt x="2952" y="8472"/>
                </a:cubicBezTo>
                <a:cubicBezTo>
                  <a:pt x="2946" y="8491"/>
                  <a:pt x="2940" y="8511"/>
                  <a:pt x="2933" y="8530"/>
                </a:cubicBezTo>
                <a:cubicBezTo>
                  <a:pt x="2927" y="8543"/>
                  <a:pt x="2920" y="8543"/>
                  <a:pt x="2914" y="8530"/>
                </a:cubicBezTo>
                <a:cubicBezTo>
                  <a:pt x="2901" y="8511"/>
                  <a:pt x="2888" y="8491"/>
                  <a:pt x="2869" y="8472"/>
                </a:cubicBezTo>
                <a:cubicBezTo>
                  <a:pt x="2856" y="8446"/>
                  <a:pt x="2837" y="8427"/>
                  <a:pt x="2818" y="8408"/>
                </a:cubicBezTo>
                <a:cubicBezTo>
                  <a:pt x="2811" y="8395"/>
                  <a:pt x="2798" y="8382"/>
                  <a:pt x="2779" y="8389"/>
                </a:cubicBezTo>
                <a:cubicBezTo>
                  <a:pt x="2773" y="8395"/>
                  <a:pt x="2766" y="8389"/>
                  <a:pt x="2760" y="8382"/>
                </a:cubicBezTo>
                <a:cubicBezTo>
                  <a:pt x="2708" y="8337"/>
                  <a:pt x="2651" y="8293"/>
                  <a:pt x="2599" y="8248"/>
                </a:cubicBezTo>
                <a:cubicBezTo>
                  <a:pt x="2586" y="8228"/>
                  <a:pt x="2567" y="8216"/>
                  <a:pt x="2554" y="8209"/>
                </a:cubicBezTo>
                <a:cubicBezTo>
                  <a:pt x="2503" y="8177"/>
                  <a:pt x="2464" y="8139"/>
                  <a:pt x="2413" y="8100"/>
                </a:cubicBezTo>
                <a:cubicBezTo>
                  <a:pt x="2381" y="8074"/>
                  <a:pt x="2362" y="8042"/>
                  <a:pt x="2349" y="8010"/>
                </a:cubicBezTo>
                <a:cubicBezTo>
                  <a:pt x="2336" y="7985"/>
                  <a:pt x="2323" y="7978"/>
                  <a:pt x="2304" y="7972"/>
                </a:cubicBezTo>
                <a:cubicBezTo>
                  <a:pt x="2265" y="7959"/>
                  <a:pt x="2233" y="7946"/>
                  <a:pt x="2214" y="7914"/>
                </a:cubicBezTo>
                <a:cubicBezTo>
                  <a:pt x="2201" y="7901"/>
                  <a:pt x="2188" y="7901"/>
                  <a:pt x="2176" y="7895"/>
                </a:cubicBezTo>
                <a:cubicBezTo>
                  <a:pt x="2163" y="7895"/>
                  <a:pt x="2150" y="7888"/>
                  <a:pt x="2144" y="7875"/>
                </a:cubicBezTo>
                <a:cubicBezTo>
                  <a:pt x="2111" y="7837"/>
                  <a:pt x="2086" y="7792"/>
                  <a:pt x="2092" y="7741"/>
                </a:cubicBezTo>
                <a:cubicBezTo>
                  <a:pt x="2092" y="7715"/>
                  <a:pt x="2092" y="7683"/>
                  <a:pt x="2092" y="7657"/>
                </a:cubicBezTo>
                <a:cubicBezTo>
                  <a:pt x="2092" y="7599"/>
                  <a:pt x="2086" y="7548"/>
                  <a:pt x="2105" y="7490"/>
                </a:cubicBezTo>
                <a:close/>
                <a:moveTo>
                  <a:pt x="2118" y="7728"/>
                </a:moveTo>
                <a:lnTo>
                  <a:pt x="2118" y="7728"/>
                </a:lnTo>
                <a:cubicBezTo>
                  <a:pt x="2118" y="7753"/>
                  <a:pt x="2118" y="7779"/>
                  <a:pt x="2124" y="7811"/>
                </a:cubicBezTo>
                <a:cubicBezTo>
                  <a:pt x="2137" y="7863"/>
                  <a:pt x="2169" y="7875"/>
                  <a:pt x="2208" y="7888"/>
                </a:cubicBezTo>
                <a:cubicBezTo>
                  <a:pt x="2221" y="7901"/>
                  <a:pt x="2240" y="7882"/>
                  <a:pt x="2233" y="7869"/>
                </a:cubicBezTo>
                <a:cubicBezTo>
                  <a:pt x="2227" y="7850"/>
                  <a:pt x="2214" y="7824"/>
                  <a:pt x="2214" y="7805"/>
                </a:cubicBezTo>
                <a:cubicBezTo>
                  <a:pt x="2214" y="7792"/>
                  <a:pt x="2208" y="7792"/>
                  <a:pt x="2195" y="7786"/>
                </a:cubicBezTo>
                <a:cubicBezTo>
                  <a:pt x="2169" y="7766"/>
                  <a:pt x="2144" y="7747"/>
                  <a:pt x="2118" y="7728"/>
                </a:cubicBezTo>
                <a:close/>
                <a:moveTo>
                  <a:pt x="3671" y="7535"/>
                </a:moveTo>
                <a:lnTo>
                  <a:pt x="3671" y="7535"/>
                </a:lnTo>
                <a:cubicBezTo>
                  <a:pt x="3690" y="7490"/>
                  <a:pt x="3690" y="7477"/>
                  <a:pt x="3671" y="7445"/>
                </a:cubicBezTo>
                <a:cubicBezTo>
                  <a:pt x="3665" y="7477"/>
                  <a:pt x="3665" y="7503"/>
                  <a:pt x="3671" y="753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9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800" y="1080405"/>
            <a:ext cx="4578033" cy="5091175"/>
          </a:xfrm>
        </p:spPr>
      </p:pic>
      <p:sp>
        <p:nvSpPr>
          <p:cNvPr id="14" name="Rectangle 43"/>
          <p:cNvSpPr>
            <a:spLocks/>
          </p:cNvSpPr>
          <p:nvPr/>
        </p:nvSpPr>
        <p:spPr bwMode="auto">
          <a:xfrm>
            <a:off x="6329857" y="877806"/>
            <a:ext cx="3884461" cy="1000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 anchorCtr="0">
            <a:spAutoFit/>
          </a:bodyPr>
          <a:lstStyle/>
          <a:p>
            <a:pPr defTabSz="2286000">
              <a:lnSpc>
                <a:spcPts val="3850"/>
              </a:lnSpc>
            </a:pPr>
            <a:r>
              <a:rPr lang="en-US" sz="3300" b="1" spc="25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Semi" charset="0"/>
                <a:ea typeface="Montserrat Semi" charset="0"/>
                <a:cs typeface="Montserrat Semi" charset="0"/>
                <a:sym typeface="Bebas Neue" charset="0"/>
              </a:rPr>
              <a:t>Weaknesses List</a:t>
            </a:r>
          </a:p>
          <a:p>
            <a:pPr defTabSz="2286000">
              <a:lnSpc>
                <a:spcPts val="3850"/>
              </a:lnSpc>
            </a:pPr>
            <a:r>
              <a:rPr lang="en-US" sz="3300" b="1" spc="25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Semi" charset="0"/>
                <a:ea typeface="Montserrat Semi" charset="0"/>
                <a:cs typeface="Montserrat Semi" charset="0"/>
                <a:sym typeface="Bebas Neue" charset="0"/>
              </a:rPr>
              <a:t>Analysis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6329856" y="2361572"/>
            <a:ext cx="4563142" cy="907408"/>
            <a:chOff x="6329856" y="2361572"/>
            <a:chExt cx="4563142" cy="907408"/>
          </a:xfrm>
        </p:grpSpPr>
        <p:sp>
          <p:nvSpPr>
            <p:cNvPr id="16" name="Subtitle 2"/>
            <p:cNvSpPr txBox="1">
              <a:spLocks/>
            </p:cNvSpPr>
            <p:nvPr/>
          </p:nvSpPr>
          <p:spPr>
            <a:xfrm>
              <a:off x="6678930" y="2675257"/>
              <a:ext cx="4214068" cy="593723"/>
            </a:xfrm>
            <a:prstGeom prst="rect">
              <a:avLst/>
            </a:prstGeom>
          </p:spPr>
          <p:txBody>
            <a:bodyPr vert="horz" wrap="square" lIns="108745" tIns="54373" rIns="108745" bIns="54373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2020"/>
                </a:lnSpc>
              </a:pPr>
              <a:r>
                <a:rPr 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Poppins Light" charset="0"/>
                  <a:ea typeface="Poppins Light" charset="0"/>
                  <a:cs typeface="Poppins Light" charset="0"/>
                </a:rPr>
                <a:t>Frequently, your initial font choice is taken out of your awesome hands also we are companies</a:t>
              </a:r>
            </a:p>
          </p:txBody>
        </p:sp>
        <p:sp>
          <p:nvSpPr>
            <p:cNvPr id="18" name="TextBox 49"/>
            <p:cNvSpPr txBox="1"/>
            <p:nvPr/>
          </p:nvSpPr>
          <p:spPr>
            <a:xfrm>
              <a:off x="6737716" y="2365307"/>
              <a:ext cx="2986715" cy="27699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r>
                <a:rPr lang="en-US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Poppins SemiBold" charset="0"/>
                  <a:ea typeface="Poppins SemiBold" charset="0"/>
                  <a:cs typeface="Poppins SemiBold" charset="0"/>
                </a:rPr>
                <a:t>ALL ELEMENTS ARE VECTOR BASED</a:t>
              </a:r>
            </a:p>
          </p:txBody>
        </p:sp>
        <p:sp>
          <p:nvSpPr>
            <p:cNvPr id="19" name="Shape 2540"/>
            <p:cNvSpPr/>
            <p:nvPr/>
          </p:nvSpPr>
          <p:spPr>
            <a:xfrm>
              <a:off x="6329856" y="2361572"/>
              <a:ext cx="279328" cy="279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2" y="6661"/>
                  </a:moveTo>
                  <a:cubicBezTo>
                    <a:pt x="20540" y="6471"/>
                    <a:pt x="20228" y="6473"/>
                    <a:pt x="20038" y="6667"/>
                  </a:cubicBezTo>
                  <a:cubicBezTo>
                    <a:pt x="19903" y="6804"/>
                    <a:pt x="19870" y="7000"/>
                    <a:pt x="19929" y="7171"/>
                  </a:cubicBezTo>
                  <a:lnTo>
                    <a:pt x="19918" y="7175"/>
                  </a:lnTo>
                  <a:cubicBezTo>
                    <a:pt x="20365" y="8298"/>
                    <a:pt x="20618" y="951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cubicBezTo>
                    <a:pt x="5378" y="20618"/>
                    <a:pt x="982" y="16223"/>
                    <a:pt x="982" y="10800"/>
                  </a:cubicBezTo>
                  <a:cubicBezTo>
                    <a:pt x="982" y="5377"/>
                    <a:pt x="5378" y="982"/>
                    <a:pt x="10800" y="982"/>
                  </a:cubicBezTo>
                  <a:cubicBezTo>
                    <a:pt x="13575" y="982"/>
                    <a:pt x="16077" y="2136"/>
                    <a:pt x="17862" y="3989"/>
                  </a:cubicBezTo>
                  <a:lnTo>
                    <a:pt x="17868" y="3982"/>
                  </a:lnTo>
                  <a:cubicBezTo>
                    <a:pt x="18062" y="4157"/>
                    <a:pt x="18359" y="4153"/>
                    <a:pt x="18544" y="3965"/>
                  </a:cubicBezTo>
                  <a:cubicBezTo>
                    <a:pt x="18734" y="3771"/>
                    <a:pt x="18732" y="3461"/>
                    <a:pt x="18539" y="3270"/>
                  </a:cubicBezTo>
                  <a:cubicBezTo>
                    <a:pt x="18520" y="3252"/>
                    <a:pt x="18496" y="3244"/>
                    <a:pt x="18476" y="3230"/>
                  </a:cubicBezTo>
                  <a:cubicBezTo>
                    <a:pt x="16521" y="1241"/>
                    <a:pt x="13810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9412"/>
                    <a:pt x="21329" y="8089"/>
                    <a:pt x="20851" y="6869"/>
                  </a:cubicBezTo>
                  <a:cubicBezTo>
                    <a:pt x="20828" y="6794"/>
                    <a:pt x="20793" y="6721"/>
                    <a:pt x="20732" y="6661"/>
                  </a:cubicBezTo>
                  <a:moveTo>
                    <a:pt x="10792" y="13534"/>
                  </a:moveTo>
                  <a:lnTo>
                    <a:pt x="6238" y="8980"/>
                  </a:lnTo>
                  <a:cubicBezTo>
                    <a:pt x="6149" y="8891"/>
                    <a:pt x="6027" y="8836"/>
                    <a:pt x="5891" y="8836"/>
                  </a:cubicBezTo>
                  <a:cubicBezTo>
                    <a:pt x="5620" y="8836"/>
                    <a:pt x="5400" y="9056"/>
                    <a:pt x="5400" y="9327"/>
                  </a:cubicBezTo>
                  <a:cubicBezTo>
                    <a:pt x="5400" y="9463"/>
                    <a:pt x="5455" y="9585"/>
                    <a:pt x="5544" y="9675"/>
                  </a:cubicBezTo>
                  <a:lnTo>
                    <a:pt x="10453" y="14583"/>
                  </a:lnTo>
                  <a:cubicBezTo>
                    <a:pt x="10542" y="14672"/>
                    <a:pt x="10664" y="14727"/>
                    <a:pt x="10800" y="14727"/>
                  </a:cubicBezTo>
                  <a:cubicBezTo>
                    <a:pt x="10940" y="14727"/>
                    <a:pt x="11064" y="14668"/>
                    <a:pt x="11154" y="14574"/>
                  </a:cubicBezTo>
                  <a:lnTo>
                    <a:pt x="11155" y="14576"/>
                  </a:lnTo>
                  <a:lnTo>
                    <a:pt x="19353" y="5988"/>
                  </a:lnTo>
                  <a:cubicBezTo>
                    <a:pt x="19353" y="5989"/>
                    <a:pt x="19354" y="5990"/>
                    <a:pt x="19354" y="5991"/>
                  </a:cubicBezTo>
                  <a:lnTo>
                    <a:pt x="20055" y="5255"/>
                  </a:lnTo>
                  <a:cubicBezTo>
                    <a:pt x="20055" y="5255"/>
                    <a:pt x="20054" y="5254"/>
                    <a:pt x="20054" y="5253"/>
                  </a:cubicBezTo>
                  <a:lnTo>
                    <a:pt x="21464" y="3775"/>
                  </a:lnTo>
                  <a:lnTo>
                    <a:pt x="21463" y="3774"/>
                  </a:lnTo>
                  <a:cubicBezTo>
                    <a:pt x="21547" y="3686"/>
                    <a:pt x="21600" y="3567"/>
                    <a:pt x="21600" y="3436"/>
                  </a:cubicBezTo>
                  <a:cubicBezTo>
                    <a:pt x="21600" y="3166"/>
                    <a:pt x="21380" y="2945"/>
                    <a:pt x="21109" y="2945"/>
                  </a:cubicBezTo>
                  <a:cubicBezTo>
                    <a:pt x="20969" y="2945"/>
                    <a:pt x="20844" y="3005"/>
                    <a:pt x="20755" y="3099"/>
                  </a:cubicBezTo>
                  <a:lnTo>
                    <a:pt x="20754" y="3097"/>
                  </a:lnTo>
                  <a:lnTo>
                    <a:pt x="19493" y="4419"/>
                  </a:lnTo>
                  <a:cubicBezTo>
                    <a:pt x="19492" y="4418"/>
                    <a:pt x="19491" y="4416"/>
                    <a:pt x="19490" y="4415"/>
                  </a:cubicBezTo>
                  <a:lnTo>
                    <a:pt x="18805" y="5133"/>
                  </a:lnTo>
                  <a:cubicBezTo>
                    <a:pt x="18806" y="5134"/>
                    <a:pt x="18807" y="5136"/>
                    <a:pt x="18807" y="5137"/>
                  </a:cubicBezTo>
                  <a:cubicBezTo>
                    <a:pt x="18807" y="5137"/>
                    <a:pt x="10792" y="13534"/>
                    <a:pt x="10792" y="13534"/>
                  </a:cubicBezTo>
                  <a:close/>
                </a:path>
              </a:pathLst>
            </a:custGeom>
            <a:solidFill>
              <a:srgbClr val="53585F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6329856" y="4835319"/>
            <a:ext cx="4563142" cy="904839"/>
            <a:chOff x="6329856" y="4835319"/>
            <a:chExt cx="4563142" cy="904839"/>
          </a:xfrm>
        </p:grpSpPr>
        <p:sp>
          <p:nvSpPr>
            <p:cNvPr id="21" name="Subtitle 2"/>
            <p:cNvSpPr txBox="1">
              <a:spLocks/>
            </p:cNvSpPr>
            <p:nvPr/>
          </p:nvSpPr>
          <p:spPr>
            <a:xfrm>
              <a:off x="6678930" y="5146435"/>
              <a:ext cx="4214068" cy="593723"/>
            </a:xfrm>
            <a:prstGeom prst="rect">
              <a:avLst/>
            </a:prstGeom>
          </p:spPr>
          <p:txBody>
            <a:bodyPr vert="horz" wrap="square" lIns="108745" tIns="54373" rIns="108745" bIns="54373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2020"/>
                </a:lnSpc>
              </a:pPr>
              <a:r>
                <a:rPr 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Poppins Light" charset="0"/>
                  <a:ea typeface="Poppins Light" charset="0"/>
                  <a:cs typeface="Poppins Light" charset="0"/>
                </a:rPr>
                <a:t>Frequently, your initial font choice is taken out of your awesome hands also we are companies</a:t>
              </a:r>
            </a:p>
          </p:txBody>
        </p:sp>
        <p:sp>
          <p:nvSpPr>
            <p:cNvPr id="22" name="TextBox 47"/>
            <p:cNvSpPr txBox="1"/>
            <p:nvPr/>
          </p:nvSpPr>
          <p:spPr>
            <a:xfrm>
              <a:off x="6737716" y="4836485"/>
              <a:ext cx="2986715" cy="27699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r>
                <a:rPr lang="en-US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Poppins SemiBold" charset="0"/>
                  <a:ea typeface="Poppins SemiBold" charset="0"/>
                  <a:cs typeface="Poppins SemiBold" charset="0"/>
                </a:rPr>
                <a:t>ALL ELEMENTS ARE VECTOR BASED</a:t>
              </a:r>
            </a:p>
          </p:txBody>
        </p:sp>
        <p:sp>
          <p:nvSpPr>
            <p:cNvPr id="23" name="Shape 2540"/>
            <p:cNvSpPr/>
            <p:nvPr/>
          </p:nvSpPr>
          <p:spPr>
            <a:xfrm>
              <a:off x="6329856" y="4835319"/>
              <a:ext cx="279328" cy="279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2" y="6661"/>
                  </a:moveTo>
                  <a:cubicBezTo>
                    <a:pt x="20540" y="6471"/>
                    <a:pt x="20228" y="6473"/>
                    <a:pt x="20038" y="6667"/>
                  </a:cubicBezTo>
                  <a:cubicBezTo>
                    <a:pt x="19903" y="6804"/>
                    <a:pt x="19870" y="7000"/>
                    <a:pt x="19929" y="7171"/>
                  </a:cubicBezTo>
                  <a:lnTo>
                    <a:pt x="19918" y="7175"/>
                  </a:lnTo>
                  <a:cubicBezTo>
                    <a:pt x="20365" y="8298"/>
                    <a:pt x="20618" y="951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cubicBezTo>
                    <a:pt x="5378" y="20618"/>
                    <a:pt x="982" y="16223"/>
                    <a:pt x="982" y="10800"/>
                  </a:cubicBezTo>
                  <a:cubicBezTo>
                    <a:pt x="982" y="5377"/>
                    <a:pt x="5378" y="982"/>
                    <a:pt x="10800" y="982"/>
                  </a:cubicBezTo>
                  <a:cubicBezTo>
                    <a:pt x="13575" y="982"/>
                    <a:pt x="16077" y="2136"/>
                    <a:pt x="17862" y="3989"/>
                  </a:cubicBezTo>
                  <a:lnTo>
                    <a:pt x="17868" y="3982"/>
                  </a:lnTo>
                  <a:cubicBezTo>
                    <a:pt x="18062" y="4157"/>
                    <a:pt x="18359" y="4153"/>
                    <a:pt x="18544" y="3965"/>
                  </a:cubicBezTo>
                  <a:cubicBezTo>
                    <a:pt x="18734" y="3771"/>
                    <a:pt x="18732" y="3461"/>
                    <a:pt x="18539" y="3270"/>
                  </a:cubicBezTo>
                  <a:cubicBezTo>
                    <a:pt x="18520" y="3252"/>
                    <a:pt x="18496" y="3244"/>
                    <a:pt x="18476" y="3230"/>
                  </a:cubicBezTo>
                  <a:cubicBezTo>
                    <a:pt x="16521" y="1241"/>
                    <a:pt x="13810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9412"/>
                    <a:pt x="21329" y="8089"/>
                    <a:pt x="20851" y="6869"/>
                  </a:cubicBezTo>
                  <a:cubicBezTo>
                    <a:pt x="20828" y="6794"/>
                    <a:pt x="20793" y="6721"/>
                    <a:pt x="20732" y="6661"/>
                  </a:cubicBezTo>
                  <a:moveTo>
                    <a:pt x="10792" y="13534"/>
                  </a:moveTo>
                  <a:lnTo>
                    <a:pt x="6238" y="8980"/>
                  </a:lnTo>
                  <a:cubicBezTo>
                    <a:pt x="6149" y="8891"/>
                    <a:pt x="6027" y="8836"/>
                    <a:pt x="5891" y="8836"/>
                  </a:cubicBezTo>
                  <a:cubicBezTo>
                    <a:pt x="5620" y="8836"/>
                    <a:pt x="5400" y="9056"/>
                    <a:pt x="5400" y="9327"/>
                  </a:cubicBezTo>
                  <a:cubicBezTo>
                    <a:pt x="5400" y="9463"/>
                    <a:pt x="5455" y="9585"/>
                    <a:pt x="5544" y="9675"/>
                  </a:cubicBezTo>
                  <a:lnTo>
                    <a:pt x="10453" y="14583"/>
                  </a:lnTo>
                  <a:cubicBezTo>
                    <a:pt x="10542" y="14672"/>
                    <a:pt x="10664" y="14727"/>
                    <a:pt x="10800" y="14727"/>
                  </a:cubicBezTo>
                  <a:cubicBezTo>
                    <a:pt x="10940" y="14727"/>
                    <a:pt x="11064" y="14668"/>
                    <a:pt x="11154" y="14574"/>
                  </a:cubicBezTo>
                  <a:lnTo>
                    <a:pt x="11155" y="14576"/>
                  </a:lnTo>
                  <a:lnTo>
                    <a:pt x="19353" y="5988"/>
                  </a:lnTo>
                  <a:cubicBezTo>
                    <a:pt x="19353" y="5989"/>
                    <a:pt x="19354" y="5990"/>
                    <a:pt x="19354" y="5991"/>
                  </a:cubicBezTo>
                  <a:lnTo>
                    <a:pt x="20055" y="5255"/>
                  </a:lnTo>
                  <a:cubicBezTo>
                    <a:pt x="20055" y="5255"/>
                    <a:pt x="20054" y="5254"/>
                    <a:pt x="20054" y="5253"/>
                  </a:cubicBezTo>
                  <a:lnTo>
                    <a:pt x="21464" y="3775"/>
                  </a:lnTo>
                  <a:lnTo>
                    <a:pt x="21463" y="3774"/>
                  </a:lnTo>
                  <a:cubicBezTo>
                    <a:pt x="21547" y="3686"/>
                    <a:pt x="21600" y="3567"/>
                    <a:pt x="21600" y="3436"/>
                  </a:cubicBezTo>
                  <a:cubicBezTo>
                    <a:pt x="21600" y="3166"/>
                    <a:pt x="21380" y="2945"/>
                    <a:pt x="21109" y="2945"/>
                  </a:cubicBezTo>
                  <a:cubicBezTo>
                    <a:pt x="20969" y="2945"/>
                    <a:pt x="20844" y="3005"/>
                    <a:pt x="20755" y="3099"/>
                  </a:cubicBezTo>
                  <a:lnTo>
                    <a:pt x="20754" y="3097"/>
                  </a:lnTo>
                  <a:lnTo>
                    <a:pt x="19493" y="4419"/>
                  </a:lnTo>
                  <a:cubicBezTo>
                    <a:pt x="19492" y="4418"/>
                    <a:pt x="19491" y="4416"/>
                    <a:pt x="19490" y="4415"/>
                  </a:cubicBezTo>
                  <a:lnTo>
                    <a:pt x="18805" y="5133"/>
                  </a:lnTo>
                  <a:cubicBezTo>
                    <a:pt x="18806" y="5134"/>
                    <a:pt x="18807" y="5136"/>
                    <a:pt x="18807" y="5137"/>
                  </a:cubicBezTo>
                  <a:cubicBezTo>
                    <a:pt x="18807" y="5137"/>
                    <a:pt x="10792" y="13534"/>
                    <a:pt x="10792" y="13534"/>
                  </a:cubicBezTo>
                  <a:close/>
                </a:path>
              </a:pathLst>
            </a:custGeom>
            <a:solidFill>
              <a:srgbClr val="53585F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329856" y="3625993"/>
            <a:ext cx="4563142" cy="904838"/>
            <a:chOff x="6329856" y="3625993"/>
            <a:chExt cx="4563142" cy="904838"/>
          </a:xfrm>
        </p:grpSpPr>
        <p:sp>
          <p:nvSpPr>
            <p:cNvPr id="25" name="Subtitle 2"/>
            <p:cNvSpPr txBox="1">
              <a:spLocks/>
            </p:cNvSpPr>
            <p:nvPr/>
          </p:nvSpPr>
          <p:spPr>
            <a:xfrm>
              <a:off x="6678930" y="3937108"/>
              <a:ext cx="4214068" cy="593723"/>
            </a:xfrm>
            <a:prstGeom prst="rect">
              <a:avLst/>
            </a:prstGeom>
          </p:spPr>
          <p:txBody>
            <a:bodyPr vert="horz" wrap="square" lIns="108745" tIns="54373" rIns="108745" bIns="54373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2020"/>
                </a:lnSpc>
              </a:pPr>
              <a:r>
                <a:rPr 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Poppins Light" charset="0"/>
                  <a:ea typeface="Poppins Light" charset="0"/>
                  <a:cs typeface="Poppins Light" charset="0"/>
                </a:rPr>
                <a:t>Frequently, your initial font choice is taken out of your awesome hands also we are companies</a:t>
              </a:r>
            </a:p>
          </p:txBody>
        </p:sp>
        <p:sp>
          <p:nvSpPr>
            <p:cNvPr id="26" name="TextBox 45"/>
            <p:cNvSpPr txBox="1"/>
            <p:nvPr/>
          </p:nvSpPr>
          <p:spPr>
            <a:xfrm>
              <a:off x="6737716" y="3627158"/>
              <a:ext cx="2986715" cy="27699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r>
                <a:rPr lang="en-US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Poppins SemiBold" charset="0"/>
                  <a:ea typeface="Poppins SemiBold" charset="0"/>
                  <a:cs typeface="Poppins SemiBold" charset="0"/>
                </a:rPr>
                <a:t>ALL ELEMENTS ARE VECTOR BASED</a:t>
              </a:r>
            </a:p>
          </p:txBody>
        </p:sp>
        <p:sp>
          <p:nvSpPr>
            <p:cNvPr id="27" name="Shape 2540"/>
            <p:cNvSpPr/>
            <p:nvPr/>
          </p:nvSpPr>
          <p:spPr>
            <a:xfrm>
              <a:off x="6329856" y="3625993"/>
              <a:ext cx="279328" cy="279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2" y="6661"/>
                  </a:moveTo>
                  <a:cubicBezTo>
                    <a:pt x="20540" y="6471"/>
                    <a:pt x="20228" y="6473"/>
                    <a:pt x="20038" y="6667"/>
                  </a:cubicBezTo>
                  <a:cubicBezTo>
                    <a:pt x="19903" y="6804"/>
                    <a:pt x="19870" y="7000"/>
                    <a:pt x="19929" y="7171"/>
                  </a:cubicBezTo>
                  <a:lnTo>
                    <a:pt x="19918" y="7175"/>
                  </a:lnTo>
                  <a:cubicBezTo>
                    <a:pt x="20365" y="8298"/>
                    <a:pt x="20618" y="951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cubicBezTo>
                    <a:pt x="5378" y="20618"/>
                    <a:pt x="982" y="16223"/>
                    <a:pt x="982" y="10800"/>
                  </a:cubicBezTo>
                  <a:cubicBezTo>
                    <a:pt x="982" y="5377"/>
                    <a:pt x="5378" y="982"/>
                    <a:pt x="10800" y="982"/>
                  </a:cubicBezTo>
                  <a:cubicBezTo>
                    <a:pt x="13575" y="982"/>
                    <a:pt x="16077" y="2136"/>
                    <a:pt x="17862" y="3989"/>
                  </a:cubicBezTo>
                  <a:lnTo>
                    <a:pt x="17868" y="3982"/>
                  </a:lnTo>
                  <a:cubicBezTo>
                    <a:pt x="18062" y="4157"/>
                    <a:pt x="18359" y="4153"/>
                    <a:pt x="18544" y="3965"/>
                  </a:cubicBezTo>
                  <a:cubicBezTo>
                    <a:pt x="18734" y="3771"/>
                    <a:pt x="18732" y="3461"/>
                    <a:pt x="18539" y="3270"/>
                  </a:cubicBezTo>
                  <a:cubicBezTo>
                    <a:pt x="18520" y="3252"/>
                    <a:pt x="18496" y="3244"/>
                    <a:pt x="18476" y="3230"/>
                  </a:cubicBezTo>
                  <a:cubicBezTo>
                    <a:pt x="16521" y="1241"/>
                    <a:pt x="13810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9412"/>
                    <a:pt x="21329" y="8089"/>
                    <a:pt x="20851" y="6869"/>
                  </a:cubicBezTo>
                  <a:cubicBezTo>
                    <a:pt x="20828" y="6794"/>
                    <a:pt x="20793" y="6721"/>
                    <a:pt x="20732" y="6661"/>
                  </a:cubicBezTo>
                  <a:moveTo>
                    <a:pt x="10792" y="13534"/>
                  </a:moveTo>
                  <a:lnTo>
                    <a:pt x="6238" y="8980"/>
                  </a:lnTo>
                  <a:cubicBezTo>
                    <a:pt x="6149" y="8891"/>
                    <a:pt x="6027" y="8836"/>
                    <a:pt x="5891" y="8836"/>
                  </a:cubicBezTo>
                  <a:cubicBezTo>
                    <a:pt x="5620" y="8836"/>
                    <a:pt x="5400" y="9056"/>
                    <a:pt x="5400" y="9327"/>
                  </a:cubicBezTo>
                  <a:cubicBezTo>
                    <a:pt x="5400" y="9463"/>
                    <a:pt x="5455" y="9585"/>
                    <a:pt x="5544" y="9675"/>
                  </a:cubicBezTo>
                  <a:lnTo>
                    <a:pt x="10453" y="14583"/>
                  </a:lnTo>
                  <a:cubicBezTo>
                    <a:pt x="10542" y="14672"/>
                    <a:pt x="10664" y="14727"/>
                    <a:pt x="10800" y="14727"/>
                  </a:cubicBezTo>
                  <a:cubicBezTo>
                    <a:pt x="10940" y="14727"/>
                    <a:pt x="11064" y="14668"/>
                    <a:pt x="11154" y="14574"/>
                  </a:cubicBezTo>
                  <a:lnTo>
                    <a:pt x="11155" y="14576"/>
                  </a:lnTo>
                  <a:lnTo>
                    <a:pt x="19353" y="5988"/>
                  </a:lnTo>
                  <a:cubicBezTo>
                    <a:pt x="19353" y="5989"/>
                    <a:pt x="19354" y="5990"/>
                    <a:pt x="19354" y="5991"/>
                  </a:cubicBezTo>
                  <a:lnTo>
                    <a:pt x="20055" y="5255"/>
                  </a:lnTo>
                  <a:cubicBezTo>
                    <a:pt x="20055" y="5255"/>
                    <a:pt x="20054" y="5254"/>
                    <a:pt x="20054" y="5253"/>
                  </a:cubicBezTo>
                  <a:lnTo>
                    <a:pt x="21464" y="3775"/>
                  </a:lnTo>
                  <a:lnTo>
                    <a:pt x="21463" y="3774"/>
                  </a:lnTo>
                  <a:cubicBezTo>
                    <a:pt x="21547" y="3686"/>
                    <a:pt x="21600" y="3567"/>
                    <a:pt x="21600" y="3436"/>
                  </a:cubicBezTo>
                  <a:cubicBezTo>
                    <a:pt x="21600" y="3166"/>
                    <a:pt x="21380" y="2945"/>
                    <a:pt x="21109" y="2945"/>
                  </a:cubicBezTo>
                  <a:cubicBezTo>
                    <a:pt x="20969" y="2945"/>
                    <a:pt x="20844" y="3005"/>
                    <a:pt x="20755" y="3099"/>
                  </a:cubicBezTo>
                  <a:lnTo>
                    <a:pt x="20754" y="3097"/>
                  </a:lnTo>
                  <a:lnTo>
                    <a:pt x="19493" y="4419"/>
                  </a:lnTo>
                  <a:cubicBezTo>
                    <a:pt x="19492" y="4418"/>
                    <a:pt x="19491" y="4416"/>
                    <a:pt x="19490" y="4415"/>
                  </a:cubicBezTo>
                  <a:lnTo>
                    <a:pt x="18805" y="5133"/>
                  </a:lnTo>
                  <a:cubicBezTo>
                    <a:pt x="18806" y="5134"/>
                    <a:pt x="18807" y="5136"/>
                    <a:pt x="18807" y="5137"/>
                  </a:cubicBezTo>
                  <a:cubicBezTo>
                    <a:pt x="18807" y="5137"/>
                    <a:pt x="10792" y="13534"/>
                    <a:pt x="10792" y="13534"/>
                  </a:cubicBezTo>
                  <a:close/>
                </a:path>
              </a:pathLst>
            </a:custGeom>
            <a:solidFill>
              <a:srgbClr val="53585F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70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5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5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7" name="Rectangle 16"/>
          <p:cNvSpPr/>
          <p:nvPr/>
        </p:nvSpPr>
        <p:spPr>
          <a:xfrm>
            <a:off x="0" y="-15376"/>
            <a:ext cx="12188825" cy="6873376"/>
          </a:xfrm>
          <a:prstGeom prst="rect">
            <a:avLst/>
          </a:prstGeom>
          <a:gradFill flip="none" rotWithShape="0">
            <a:gsLst>
              <a:gs pos="0">
                <a:srgbClr val="65D7FF"/>
              </a:gs>
              <a:gs pos="100000">
                <a:srgbClr val="000000">
                  <a:alpha val="63000"/>
                </a:srgbClr>
              </a:gs>
            </a:gsLst>
            <a:lin ang="372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grpSp>
        <p:nvGrpSpPr>
          <p:cNvPr id="3" name="组合 2"/>
          <p:cNvGrpSpPr/>
          <p:nvPr/>
        </p:nvGrpSpPr>
        <p:grpSpPr>
          <a:xfrm>
            <a:off x="1691507" y="2226130"/>
            <a:ext cx="8826079" cy="2398851"/>
            <a:chOff x="1691507" y="2226130"/>
            <a:chExt cx="8826079" cy="2398851"/>
          </a:xfrm>
        </p:grpSpPr>
        <p:grpSp>
          <p:nvGrpSpPr>
            <p:cNvPr id="8" name="Group 9"/>
            <p:cNvGrpSpPr/>
            <p:nvPr/>
          </p:nvGrpSpPr>
          <p:grpSpPr>
            <a:xfrm rot="10800000">
              <a:off x="9709234" y="2226130"/>
              <a:ext cx="808352" cy="2398850"/>
              <a:chOff x="19021815" y="4800600"/>
              <a:chExt cx="1616703" cy="4797700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19021815" y="4800600"/>
                <a:ext cx="1616703" cy="1600200"/>
                <a:chOff x="3053268" y="4800600"/>
                <a:chExt cx="1616703" cy="1600200"/>
              </a:xfrm>
            </p:grpSpPr>
            <p:cxnSp>
              <p:nvCxnSpPr>
                <p:cNvPr id="13" name="Straight Connector 52"/>
                <p:cNvCxnSpPr/>
                <p:nvPr/>
              </p:nvCxnSpPr>
              <p:spPr>
                <a:xfrm flipV="1">
                  <a:off x="3053268" y="4800600"/>
                  <a:ext cx="1616703" cy="1254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flipV="1">
                  <a:off x="3053268" y="4800601"/>
                  <a:ext cx="0" cy="1600199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Group 60"/>
              <p:cNvGrpSpPr/>
              <p:nvPr/>
            </p:nvGrpSpPr>
            <p:grpSpPr>
              <a:xfrm rot="16200000">
                <a:off x="19021815" y="7989849"/>
                <a:ext cx="1616703" cy="1600200"/>
                <a:chOff x="3053268" y="4800600"/>
                <a:chExt cx="1616703" cy="1600200"/>
              </a:xfrm>
            </p:grpSpPr>
            <p:cxnSp>
              <p:nvCxnSpPr>
                <p:cNvPr id="11" name="Straight Connector 61"/>
                <p:cNvCxnSpPr/>
                <p:nvPr/>
              </p:nvCxnSpPr>
              <p:spPr>
                <a:xfrm flipV="1">
                  <a:off x="3053268" y="4800600"/>
                  <a:ext cx="1616703" cy="1254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62"/>
                <p:cNvCxnSpPr/>
                <p:nvPr/>
              </p:nvCxnSpPr>
              <p:spPr>
                <a:xfrm flipV="1">
                  <a:off x="3053268" y="4800601"/>
                  <a:ext cx="0" cy="1600199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5" name="Group 63"/>
            <p:cNvGrpSpPr/>
            <p:nvPr/>
          </p:nvGrpSpPr>
          <p:grpSpPr>
            <a:xfrm>
              <a:off x="1691507" y="2226130"/>
              <a:ext cx="808352" cy="800100"/>
              <a:chOff x="3053268" y="4800600"/>
              <a:chExt cx="1616703" cy="1600200"/>
            </a:xfrm>
          </p:grpSpPr>
          <p:cxnSp>
            <p:nvCxnSpPr>
              <p:cNvPr id="16" name="Straight Connector 64"/>
              <p:cNvCxnSpPr/>
              <p:nvPr/>
            </p:nvCxnSpPr>
            <p:spPr>
              <a:xfrm flipV="1">
                <a:off x="3053268" y="4800600"/>
                <a:ext cx="1616703" cy="1254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65"/>
              <p:cNvCxnSpPr/>
              <p:nvPr/>
            </p:nvCxnSpPr>
            <p:spPr>
              <a:xfrm flipV="1">
                <a:off x="3053268" y="4800601"/>
                <a:ext cx="0" cy="1600199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66"/>
            <p:cNvGrpSpPr/>
            <p:nvPr/>
          </p:nvGrpSpPr>
          <p:grpSpPr>
            <a:xfrm rot="16200000">
              <a:off x="1691507" y="3820755"/>
              <a:ext cx="808352" cy="800100"/>
              <a:chOff x="3053268" y="4800600"/>
              <a:chExt cx="1616703" cy="1600200"/>
            </a:xfrm>
          </p:grpSpPr>
          <p:cxnSp>
            <p:nvCxnSpPr>
              <p:cNvPr id="21" name="Straight Connector 67"/>
              <p:cNvCxnSpPr/>
              <p:nvPr/>
            </p:nvCxnSpPr>
            <p:spPr>
              <a:xfrm flipV="1">
                <a:off x="3053268" y="4800600"/>
                <a:ext cx="1616703" cy="1254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8"/>
              <p:cNvCxnSpPr/>
              <p:nvPr/>
            </p:nvCxnSpPr>
            <p:spPr>
              <a:xfrm flipV="1">
                <a:off x="3053268" y="4800601"/>
                <a:ext cx="0" cy="1600199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Subtitle 2"/>
            <p:cNvSpPr txBox="1">
              <a:spLocks/>
            </p:cNvSpPr>
            <p:nvPr/>
          </p:nvSpPr>
          <p:spPr>
            <a:xfrm>
              <a:off x="5054334" y="4119264"/>
              <a:ext cx="2083330" cy="340640"/>
            </a:xfrm>
            <a:prstGeom prst="rect">
              <a:avLst/>
            </a:prstGeom>
          </p:spPr>
          <p:txBody>
            <a:bodyPr vert="horz" wrap="none" lIns="108745" tIns="54373" rIns="108745" bIns="54373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820"/>
                </a:lnSpc>
              </a:pPr>
              <a:r>
                <a:rPr lang="en-US" sz="1200" dirty="0">
                  <a:solidFill>
                    <a:schemeClr val="bg1"/>
                  </a:solidFill>
                  <a:latin typeface="Poppins Light" charset="0"/>
                  <a:ea typeface="Poppins Light" charset="0"/>
                  <a:cs typeface="Poppins Light" charset="0"/>
                </a:rPr>
                <a:t>Unique &amp; Minimal Template</a:t>
              </a:r>
            </a:p>
          </p:txBody>
        </p:sp>
        <p:sp>
          <p:nvSpPr>
            <p:cNvPr id="24" name="Rectangle 18"/>
            <p:cNvSpPr>
              <a:spLocks/>
            </p:cNvSpPr>
            <p:nvPr/>
          </p:nvSpPr>
          <p:spPr bwMode="auto">
            <a:xfrm>
              <a:off x="4573211" y="3433055"/>
              <a:ext cx="3045578" cy="8720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anchor="ctr" anchorCtr="0">
              <a:spAutoFit/>
            </a:bodyPr>
            <a:lstStyle/>
            <a:p>
              <a:pPr algn="ctr" defTabSz="2286000">
                <a:lnSpc>
                  <a:spcPts val="6750"/>
                </a:lnSpc>
              </a:pPr>
              <a:r>
                <a:rPr lang="en-US" sz="2700" b="1" spc="250" dirty="0">
                  <a:solidFill>
                    <a:schemeClr val="bg1"/>
                  </a:solidFill>
                  <a:latin typeface="Poppins SemiBold" charset="0"/>
                  <a:ea typeface="Poppins SemiBold" charset="0"/>
                  <a:cs typeface="Poppins SemiBold" charset="0"/>
                  <a:sym typeface="Bebas Neue" charset="0"/>
                </a:rPr>
                <a:t>PRESENTATION</a:t>
              </a:r>
            </a:p>
          </p:txBody>
        </p:sp>
        <p:sp>
          <p:nvSpPr>
            <p:cNvPr id="25" name="TextBox 19"/>
            <p:cNvSpPr txBox="1"/>
            <p:nvPr/>
          </p:nvSpPr>
          <p:spPr>
            <a:xfrm>
              <a:off x="2377503" y="2295818"/>
              <a:ext cx="7735594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0" b="1" dirty="0">
                  <a:solidFill>
                    <a:schemeClr val="bg1"/>
                  </a:solidFill>
                  <a:latin typeface="Poppins" charset="0"/>
                  <a:ea typeface="Poppins" charset="0"/>
                  <a:cs typeface="Poppins" charset="0"/>
                </a:rPr>
                <a:t>PART THREE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540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0">
        <p14:reveal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3" name="TextBox 12"/>
          <p:cNvSpPr txBox="1"/>
          <p:nvPr/>
        </p:nvSpPr>
        <p:spPr>
          <a:xfrm>
            <a:off x="6859267" y="3427110"/>
            <a:ext cx="2945606" cy="477050"/>
          </a:xfrm>
          <a:prstGeom prst="rect">
            <a:avLst/>
          </a:prstGeom>
          <a:noFill/>
        </p:spPr>
        <p:txBody>
          <a:bodyPr wrap="none" lIns="45716" tIns="22858" rIns="45716" bIns="22858" rtlCol="0" anchor="ctr" anchorCtr="0">
            <a:spAutoFit/>
          </a:bodyPr>
          <a:lstStyle/>
          <a:p>
            <a:pPr algn="ctr" defTabSz="913765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SANDRA BULLET</a:t>
            </a:r>
          </a:p>
        </p:txBody>
      </p:sp>
      <p:sp>
        <p:nvSpPr>
          <p:cNvPr id="25" name="TextBox 13"/>
          <p:cNvSpPr txBox="1"/>
          <p:nvPr/>
        </p:nvSpPr>
        <p:spPr>
          <a:xfrm>
            <a:off x="6859267" y="4193948"/>
            <a:ext cx="4005445" cy="1719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200">
                <a:latin typeface="Segoe UI" panose="020B0502040204020203" pitchFamily="34" charset="0"/>
                <a:ea typeface="Ping Hei" panose="02010800040101010101" pitchFamily="2" charset="-122"/>
                <a:cs typeface="Segoe UI" panose="020B0502040204020203" pitchFamily="34" charset="0"/>
              </a:defRPr>
            </a:lvl1pPr>
          </a:lstStyle>
          <a:p/>
        </p:txBody>
      </p:sp>
      <p:cxnSp>
        <p:nvCxnSpPr>
          <p:cNvPr id="26" name="直接连接符 25"/>
          <p:cNvCxnSpPr/>
          <p:nvPr/>
        </p:nvCxnSpPr>
        <p:spPr>
          <a:xfrm>
            <a:off x="6925835" y="3969490"/>
            <a:ext cx="1485165" cy="0"/>
          </a:xfrm>
          <a:prstGeom prst="line">
            <a:avLst/>
          </a:prstGeom>
          <a:ln w="28575">
            <a:solidFill>
              <a:srgbClr val="2D3C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Shape 1120"/>
          <p:cNvSpPr/>
          <p:nvPr/>
        </p:nvSpPr>
        <p:spPr>
          <a:xfrm>
            <a:off x="6859267" y="724762"/>
            <a:ext cx="3292568" cy="121058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3400">
                <a:solidFill>
                  <a:srgbClr val="FFFFFF"/>
                </a:solidFill>
                <a:latin typeface="+mj-lt"/>
                <a:ea typeface="+mj-ea"/>
                <a:cs typeface="+mj-cs"/>
                <a:sym typeface="Montserrat-Regular"/>
              </a:defRPr>
            </a:lvl1pPr>
          </a:lstStyle>
          <a:p>
            <a:pPr>
              <a:lnSpc>
                <a:spcPts val="4500"/>
              </a:lnSpc>
            </a:pP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Impact" panose="020B0806030902050204" pitchFamily="34" charset="0"/>
                <a:ea typeface="+mn-ea"/>
                <a:cs typeface="+mn-ea"/>
                <a:sym typeface="+mn-lt"/>
              </a:rPr>
              <a:t>WHAT CAN </a:t>
            </a:r>
          </a:p>
          <a:p>
            <a:pPr>
              <a:lnSpc>
                <a:spcPts val="4500"/>
              </a:lnSpc>
            </a:pP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Impact" panose="020B0806030902050204" pitchFamily="34" charset="0"/>
                <a:ea typeface="+mn-ea"/>
                <a:cs typeface="+mn-ea"/>
                <a:sym typeface="+mn-lt"/>
              </a:rPr>
              <a:t>WE DO FOR YOU</a:t>
            </a:r>
            <a:r>
              <a:rPr lang="zh-CN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？</a:t>
            </a:r>
            <a:endParaRPr sz="36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09768056"/>
      </p:ext>
    </p:extLst>
  </p:cSld>
  <p:clrMapOvr>
    <a:masterClrMapping/>
  </p:clrMapOvr>
  <p:transition spd="slow" advClick="0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5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1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3352801"/>
          </a:xfrm>
          <a:custGeom>
            <a:avLst/>
            <a:gdLst>
              <a:gd name="connsiteX0" fmla="*/ 0 w 11516158"/>
              <a:gd name="connsiteY0" fmla="*/ 0 h 2686929"/>
              <a:gd name="connsiteX1" fmla="*/ 11516158 w 11516158"/>
              <a:gd name="connsiteY1" fmla="*/ 0 h 2686929"/>
              <a:gd name="connsiteX2" fmla="*/ 11516158 w 11516158"/>
              <a:gd name="connsiteY2" fmla="*/ 2686929 h 2686929"/>
              <a:gd name="connsiteX3" fmla="*/ 0 w 11516158"/>
              <a:gd name="connsiteY3" fmla="*/ 2686929 h 2686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16158" h="2686929">
                <a:moveTo>
                  <a:pt x="0" y="0"/>
                </a:moveTo>
                <a:lnTo>
                  <a:pt x="11516158" y="0"/>
                </a:lnTo>
                <a:lnTo>
                  <a:pt x="11516158" y="2686929"/>
                </a:lnTo>
                <a:lnTo>
                  <a:pt x="0" y="2686929"/>
                </a:lnTo>
                <a:close/>
              </a:path>
            </a:pathLst>
          </a:custGeom>
        </p:spPr>
      </p:pic>
      <p:sp>
        <p:nvSpPr>
          <p:cNvPr id="24" name="Rectangle 9"/>
          <p:cNvSpPr/>
          <p:nvPr/>
        </p:nvSpPr>
        <p:spPr>
          <a:xfrm>
            <a:off x="3958092" y="5252659"/>
            <a:ext cx="19747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100" dirty="0">
                <a:latin typeface="Segoe UI" panose="020B0502040204020203" pitchFamily="34" charset="0"/>
                <a:cs typeface="Segoe UI" panose="020B0502040204020203" pitchFamily="34" charset="0"/>
              </a:rPr>
              <a:t>Accept what was and what is, and you’ll have more positive energy to pursue what will be.</a:t>
            </a:r>
            <a:endParaRPr lang="zh-CN" altLang="en-US" sz="11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TextBox 8"/>
          <p:cNvSpPr txBox="1"/>
          <p:nvPr/>
        </p:nvSpPr>
        <p:spPr>
          <a:xfrm>
            <a:off x="3958092" y="4901205"/>
            <a:ext cx="1974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Impact" panose="020B0806030902050204" pitchFamily="34" charset="0"/>
                <a:cs typeface="Segoe UI" panose="020B0502040204020203" pitchFamily="34" charset="0"/>
              </a:rPr>
              <a:t>SERVICES</a:t>
            </a:r>
          </a:p>
        </p:txBody>
      </p:sp>
      <p:sp>
        <p:nvSpPr>
          <p:cNvPr id="33" name="Oval 11"/>
          <p:cNvSpPr/>
          <p:nvPr/>
        </p:nvSpPr>
        <p:spPr>
          <a:xfrm>
            <a:off x="4579724" y="4082690"/>
            <a:ext cx="731520" cy="73152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3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084" y="4305303"/>
            <a:ext cx="304800" cy="304800"/>
          </a:xfrm>
          <a:prstGeom prst="rect">
            <a:avLst/>
          </a:prstGeom>
        </p:spPr>
      </p:pic>
      <p:sp>
        <p:nvSpPr>
          <p:cNvPr id="44" name="Rectangle 6"/>
          <p:cNvSpPr/>
          <p:nvPr/>
        </p:nvSpPr>
        <p:spPr>
          <a:xfrm>
            <a:off x="1619644" y="5261245"/>
            <a:ext cx="19747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100" dirty="0">
                <a:latin typeface="Segoe UI" panose="020B0502040204020203" pitchFamily="34" charset="0"/>
                <a:cs typeface="Segoe UI" panose="020B0502040204020203" pitchFamily="34" charset="0"/>
              </a:rPr>
              <a:t>Accept what was and what is, and you’ll have more positive energy to pursue what will be.</a:t>
            </a:r>
            <a:endParaRPr lang="zh-CN" altLang="en-US" sz="11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6" name="TextBox 5"/>
          <p:cNvSpPr txBox="1"/>
          <p:nvPr/>
        </p:nvSpPr>
        <p:spPr>
          <a:xfrm>
            <a:off x="1619644" y="4892619"/>
            <a:ext cx="1974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Impact" panose="020B0806030902050204" pitchFamily="34" charset="0"/>
                <a:cs typeface="Segoe UI" panose="020B0502040204020203" pitchFamily="34" charset="0"/>
              </a:rPr>
              <a:t>ABOUT US</a:t>
            </a:r>
          </a:p>
        </p:txBody>
      </p:sp>
      <p:sp>
        <p:nvSpPr>
          <p:cNvPr id="47" name="Oval 8"/>
          <p:cNvSpPr/>
          <p:nvPr/>
        </p:nvSpPr>
        <p:spPr>
          <a:xfrm>
            <a:off x="2241276" y="4074104"/>
            <a:ext cx="731520" cy="73152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8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636" y="4291702"/>
            <a:ext cx="304800" cy="304800"/>
          </a:xfrm>
          <a:prstGeom prst="rect">
            <a:avLst/>
          </a:prstGeom>
        </p:spPr>
      </p:pic>
      <p:sp>
        <p:nvSpPr>
          <p:cNvPr id="49" name="Rectangle 12"/>
          <p:cNvSpPr/>
          <p:nvPr/>
        </p:nvSpPr>
        <p:spPr>
          <a:xfrm>
            <a:off x="6296540" y="5261245"/>
            <a:ext cx="19747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100" dirty="0">
                <a:latin typeface="Segoe UI" panose="020B0502040204020203" pitchFamily="34" charset="0"/>
                <a:cs typeface="Segoe UI" panose="020B0502040204020203" pitchFamily="34" charset="0"/>
              </a:rPr>
              <a:t>Accept what was and what is, and you’ll have more positive energy to pursue what will be.</a:t>
            </a:r>
            <a:endParaRPr lang="zh-CN" altLang="en-US" sz="11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TextBox 11"/>
          <p:cNvSpPr txBox="1"/>
          <p:nvPr/>
        </p:nvSpPr>
        <p:spPr>
          <a:xfrm>
            <a:off x="6296540" y="4892619"/>
            <a:ext cx="1974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Impact" panose="020B0806030902050204" pitchFamily="34" charset="0"/>
                <a:cs typeface="Segoe UI" panose="020B0502040204020203" pitchFamily="34" charset="0"/>
              </a:rPr>
              <a:t>OUR TEAM</a:t>
            </a:r>
          </a:p>
        </p:txBody>
      </p:sp>
      <p:sp>
        <p:nvSpPr>
          <p:cNvPr id="51" name="Oval 14"/>
          <p:cNvSpPr/>
          <p:nvPr/>
        </p:nvSpPr>
        <p:spPr>
          <a:xfrm>
            <a:off x="6918172" y="4074104"/>
            <a:ext cx="731520" cy="73152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ectangle 15"/>
          <p:cNvSpPr/>
          <p:nvPr/>
        </p:nvSpPr>
        <p:spPr>
          <a:xfrm>
            <a:off x="8634988" y="5261245"/>
            <a:ext cx="19747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100" dirty="0">
                <a:latin typeface="Segoe UI" panose="020B0502040204020203" pitchFamily="34" charset="0"/>
                <a:cs typeface="Segoe UI" panose="020B0502040204020203" pitchFamily="34" charset="0"/>
              </a:rPr>
              <a:t>Accept what was and what is, and you’ll have more positive energy to pursue what will be.</a:t>
            </a:r>
            <a:endParaRPr lang="zh-CN" altLang="en-US" sz="11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3" name="TextBox 14"/>
          <p:cNvSpPr txBox="1"/>
          <p:nvPr/>
        </p:nvSpPr>
        <p:spPr>
          <a:xfrm>
            <a:off x="8634988" y="4892619"/>
            <a:ext cx="1974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Impact" panose="020B0806030902050204" pitchFamily="34" charset="0"/>
                <a:cs typeface="Segoe UI" panose="020B0502040204020203" pitchFamily="34" charset="0"/>
              </a:rPr>
              <a:t>PROJECTS</a:t>
            </a:r>
          </a:p>
        </p:txBody>
      </p:sp>
      <p:sp>
        <p:nvSpPr>
          <p:cNvPr id="54" name="Oval 17"/>
          <p:cNvSpPr/>
          <p:nvPr/>
        </p:nvSpPr>
        <p:spPr>
          <a:xfrm>
            <a:off x="9256620" y="4074104"/>
            <a:ext cx="731520" cy="73152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5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980" y="4299352"/>
            <a:ext cx="304800" cy="304800"/>
          </a:xfrm>
          <a:prstGeom prst="rect">
            <a:avLst/>
          </a:prstGeom>
        </p:spPr>
      </p:pic>
      <p:sp>
        <p:nvSpPr>
          <p:cNvPr id="56" name="Shape 2617"/>
          <p:cNvSpPr/>
          <p:nvPr/>
        </p:nvSpPr>
        <p:spPr>
          <a:xfrm>
            <a:off x="7094069" y="4284505"/>
            <a:ext cx="379726" cy="3107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457" y="20400"/>
                </a:moveTo>
                <a:cubicBezTo>
                  <a:pt x="4686" y="18711"/>
                  <a:pt x="5897" y="18036"/>
                  <a:pt x="7134" y="17493"/>
                </a:cubicBezTo>
                <a:lnTo>
                  <a:pt x="7173" y="17477"/>
                </a:lnTo>
                <a:cubicBezTo>
                  <a:pt x="8055" y="17190"/>
                  <a:pt x="9626" y="16039"/>
                  <a:pt x="9626" y="13569"/>
                </a:cubicBezTo>
                <a:cubicBezTo>
                  <a:pt x="9626" y="11474"/>
                  <a:pt x="8932" y="10452"/>
                  <a:pt x="8558" y="9902"/>
                </a:cubicBezTo>
                <a:cubicBezTo>
                  <a:pt x="8484" y="9791"/>
                  <a:pt x="8394" y="9649"/>
                  <a:pt x="8414" y="9680"/>
                </a:cubicBezTo>
                <a:cubicBezTo>
                  <a:pt x="8384" y="9599"/>
                  <a:pt x="8237" y="9129"/>
                  <a:pt x="8449" y="8035"/>
                </a:cubicBezTo>
                <a:cubicBezTo>
                  <a:pt x="8549" y="7522"/>
                  <a:pt x="8380" y="7241"/>
                  <a:pt x="8380" y="7241"/>
                </a:cubicBezTo>
                <a:cubicBezTo>
                  <a:pt x="8112" y="6505"/>
                  <a:pt x="7614" y="5133"/>
                  <a:pt x="7988" y="4025"/>
                </a:cubicBezTo>
                <a:cubicBezTo>
                  <a:pt x="8490" y="2492"/>
                  <a:pt x="8935" y="2190"/>
                  <a:pt x="9741" y="1747"/>
                </a:cubicBezTo>
                <a:cubicBezTo>
                  <a:pt x="9788" y="1721"/>
                  <a:pt x="9834" y="1691"/>
                  <a:pt x="9877" y="1657"/>
                </a:cubicBezTo>
                <a:cubicBezTo>
                  <a:pt x="10029" y="1535"/>
                  <a:pt x="10674" y="1200"/>
                  <a:pt x="11403" y="1200"/>
                </a:cubicBezTo>
                <a:cubicBezTo>
                  <a:pt x="11768" y="1200"/>
                  <a:pt x="12075" y="1285"/>
                  <a:pt x="12318" y="1454"/>
                </a:cubicBezTo>
                <a:cubicBezTo>
                  <a:pt x="12610" y="1655"/>
                  <a:pt x="12890" y="2039"/>
                  <a:pt x="13313" y="3271"/>
                </a:cubicBezTo>
                <a:cubicBezTo>
                  <a:pt x="14101" y="5469"/>
                  <a:pt x="13602" y="6698"/>
                  <a:pt x="13350" y="7124"/>
                </a:cubicBezTo>
                <a:cubicBezTo>
                  <a:pt x="13183" y="7407"/>
                  <a:pt x="13126" y="7764"/>
                  <a:pt x="13191" y="8102"/>
                </a:cubicBezTo>
                <a:cubicBezTo>
                  <a:pt x="13386" y="9109"/>
                  <a:pt x="13260" y="9534"/>
                  <a:pt x="13227" y="9619"/>
                </a:cubicBezTo>
                <a:cubicBezTo>
                  <a:pt x="13219" y="9631"/>
                  <a:pt x="13101" y="9814"/>
                  <a:pt x="13041" y="9902"/>
                </a:cubicBezTo>
                <a:cubicBezTo>
                  <a:pt x="12668" y="10452"/>
                  <a:pt x="11973" y="11474"/>
                  <a:pt x="11973" y="13569"/>
                </a:cubicBezTo>
                <a:cubicBezTo>
                  <a:pt x="11973" y="16039"/>
                  <a:pt x="13545" y="17190"/>
                  <a:pt x="14427" y="17477"/>
                </a:cubicBezTo>
                <a:lnTo>
                  <a:pt x="14466" y="17493"/>
                </a:lnTo>
                <a:cubicBezTo>
                  <a:pt x="15703" y="18036"/>
                  <a:pt x="16914" y="18711"/>
                  <a:pt x="17143" y="20400"/>
                </a:cubicBezTo>
                <a:cubicBezTo>
                  <a:pt x="17143" y="20400"/>
                  <a:pt x="4457" y="20400"/>
                  <a:pt x="4457" y="20400"/>
                </a:cubicBezTo>
                <a:close/>
                <a:moveTo>
                  <a:pt x="14715" y="16328"/>
                </a:moveTo>
                <a:cubicBezTo>
                  <a:pt x="14715" y="16328"/>
                  <a:pt x="12955" y="15815"/>
                  <a:pt x="12955" y="13569"/>
                </a:cubicBezTo>
                <a:cubicBezTo>
                  <a:pt x="12955" y="11596"/>
                  <a:pt x="13678" y="10901"/>
                  <a:pt x="13957" y="10421"/>
                </a:cubicBezTo>
                <a:cubicBezTo>
                  <a:pt x="13957" y="10421"/>
                  <a:pt x="14531" y="9807"/>
                  <a:pt x="14146" y="7826"/>
                </a:cubicBezTo>
                <a:cubicBezTo>
                  <a:pt x="14787" y="6740"/>
                  <a:pt x="14995" y="4972"/>
                  <a:pt x="14211" y="2789"/>
                </a:cubicBezTo>
                <a:cubicBezTo>
                  <a:pt x="13774" y="1514"/>
                  <a:pt x="13389" y="815"/>
                  <a:pt x="12801" y="409"/>
                </a:cubicBezTo>
                <a:cubicBezTo>
                  <a:pt x="12370" y="110"/>
                  <a:pt x="11880" y="0"/>
                  <a:pt x="11403" y="0"/>
                </a:cubicBezTo>
                <a:cubicBezTo>
                  <a:pt x="10516" y="0"/>
                  <a:pt x="9675" y="384"/>
                  <a:pt x="9339" y="653"/>
                </a:cubicBezTo>
                <a:cubicBezTo>
                  <a:pt x="8357" y="1192"/>
                  <a:pt x="7697" y="1688"/>
                  <a:pt x="7077" y="3579"/>
                </a:cubicBezTo>
                <a:cubicBezTo>
                  <a:pt x="6540" y="5168"/>
                  <a:pt x="7179" y="6892"/>
                  <a:pt x="7494" y="7758"/>
                </a:cubicBezTo>
                <a:cubicBezTo>
                  <a:pt x="7110" y="9740"/>
                  <a:pt x="7642" y="10421"/>
                  <a:pt x="7642" y="10421"/>
                </a:cubicBezTo>
                <a:cubicBezTo>
                  <a:pt x="7922" y="10901"/>
                  <a:pt x="8644" y="11596"/>
                  <a:pt x="8644" y="13569"/>
                </a:cubicBezTo>
                <a:cubicBezTo>
                  <a:pt x="8644" y="15815"/>
                  <a:pt x="6885" y="16328"/>
                  <a:pt x="6885" y="16328"/>
                </a:cubicBezTo>
                <a:cubicBezTo>
                  <a:pt x="5768" y="16819"/>
                  <a:pt x="3436" y="17760"/>
                  <a:pt x="3436" y="21000"/>
                </a:cubicBezTo>
                <a:cubicBezTo>
                  <a:pt x="3436" y="21000"/>
                  <a:pt x="3436" y="21600"/>
                  <a:pt x="3927" y="21600"/>
                </a:cubicBezTo>
                <a:lnTo>
                  <a:pt x="17673" y="21600"/>
                </a:lnTo>
                <a:cubicBezTo>
                  <a:pt x="18164" y="21600"/>
                  <a:pt x="18164" y="21000"/>
                  <a:pt x="18164" y="21000"/>
                </a:cubicBezTo>
                <a:cubicBezTo>
                  <a:pt x="18164" y="17760"/>
                  <a:pt x="15832" y="16819"/>
                  <a:pt x="14715" y="16328"/>
                </a:cubicBezTo>
                <a:moveTo>
                  <a:pt x="19516" y="15006"/>
                </a:moveTo>
                <a:cubicBezTo>
                  <a:pt x="19516" y="15006"/>
                  <a:pt x="18416" y="14701"/>
                  <a:pt x="18416" y="12954"/>
                </a:cubicBezTo>
                <a:cubicBezTo>
                  <a:pt x="18416" y="11419"/>
                  <a:pt x="18794" y="10879"/>
                  <a:pt x="19017" y="10506"/>
                </a:cubicBezTo>
                <a:cubicBezTo>
                  <a:pt x="19017" y="10506"/>
                  <a:pt x="19443" y="9975"/>
                  <a:pt x="19136" y="8435"/>
                </a:cubicBezTo>
                <a:cubicBezTo>
                  <a:pt x="19388" y="7760"/>
                  <a:pt x="19900" y="6419"/>
                  <a:pt x="19470" y="5184"/>
                </a:cubicBezTo>
                <a:cubicBezTo>
                  <a:pt x="18974" y="3714"/>
                  <a:pt x="18645" y="3327"/>
                  <a:pt x="17860" y="2908"/>
                </a:cubicBezTo>
                <a:cubicBezTo>
                  <a:pt x="17591" y="2699"/>
                  <a:pt x="16918" y="2400"/>
                  <a:pt x="16208" y="2400"/>
                </a:cubicBezTo>
                <a:cubicBezTo>
                  <a:pt x="15873" y="2400"/>
                  <a:pt x="15531" y="2473"/>
                  <a:pt x="15218" y="2647"/>
                </a:cubicBezTo>
                <a:cubicBezTo>
                  <a:pt x="15343" y="3035"/>
                  <a:pt x="15449" y="3420"/>
                  <a:pt x="15525" y="3799"/>
                </a:cubicBezTo>
                <a:cubicBezTo>
                  <a:pt x="15537" y="3790"/>
                  <a:pt x="15550" y="3779"/>
                  <a:pt x="15563" y="3770"/>
                </a:cubicBezTo>
                <a:cubicBezTo>
                  <a:pt x="15730" y="3657"/>
                  <a:pt x="15948" y="3600"/>
                  <a:pt x="16208" y="3600"/>
                </a:cubicBezTo>
                <a:cubicBezTo>
                  <a:pt x="16716" y="3600"/>
                  <a:pt x="17211" y="3825"/>
                  <a:pt x="17332" y="3919"/>
                </a:cubicBezTo>
                <a:cubicBezTo>
                  <a:pt x="17375" y="3953"/>
                  <a:pt x="17421" y="3983"/>
                  <a:pt x="17467" y="4008"/>
                </a:cubicBezTo>
                <a:cubicBezTo>
                  <a:pt x="17950" y="4265"/>
                  <a:pt x="18131" y="4362"/>
                  <a:pt x="18562" y="5641"/>
                </a:cubicBezTo>
                <a:cubicBezTo>
                  <a:pt x="18822" y="6387"/>
                  <a:pt x="18452" y="7378"/>
                  <a:pt x="18253" y="7911"/>
                </a:cubicBezTo>
                <a:cubicBezTo>
                  <a:pt x="18161" y="8156"/>
                  <a:pt x="18130" y="8457"/>
                  <a:pt x="18182" y="8718"/>
                </a:cubicBezTo>
                <a:cubicBezTo>
                  <a:pt x="18316" y="9392"/>
                  <a:pt x="18254" y="9706"/>
                  <a:pt x="18232" y="9784"/>
                </a:cubicBezTo>
                <a:cubicBezTo>
                  <a:pt x="18230" y="9788"/>
                  <a:pt x="18227" y="9793"/>
                  <a:pt x="18224" y="9798"/>
                </a:cubicBezTo>
                <a:lnTo>
                  <a:pt x="18191" y="9853"/>
                </a:lnTo>
                <a:cubicBezTo>
                  <a:pt x="17926" y="10290"/>
                  <a:pt x="17434" y="11106"/>
                  <a:pt x="17434" y="12954"/>
                </a:cubicBezTo>
                <a:cubicBezTo>
                  <a:pt x="17434" y="15019"/>
                  <a:pt x="18570" y="15933"/>
                  <a:pt x="19229" y="16155"/>
                </a:cubicBezTo>
                <a:cubicBezTo>
                  <a:pt x="19856" y="16429"/>
                  <a:pt x="20435" y="16859"/>
                  <a:pt x="20582" y="17999"/>
                </a:cubicBezTo>
                <a:lnTo>
                  <a:pt x="18459" y="18000"/>
                </a:lnTo>
                <a:cubicBezTo>
                  <a:pt x="18647" y="18353"/>
                  <a:pt x="18802" y="18755"/>
                  <a:pt x="18920" y="19200"/>
                </a:cubicBezTo>
                <a:lnTo>
                  <a:pt x="21109" y="19199"/>
                </a:lnTo>
                <a:cubicBezTo>
                  <a:pt x="21600" y="19199"/>
                  <a:pt x="21600" y="18599"/>
                  <a:pt x="21600" y="18599"/>
                </a:cubicBezTo>
                <a:cubicBezTo>
                  <a:pt x="21600" y="16199"/>
                  <a:pt x="20410" y="15388"/>
                  <a:pt x="19516" y="15006"/>
                </a:cubicBezTo>
                <a:moveTo>
                  <a:pt x="2371" y="16155"/>
                </a:moveTo>
                <a:cubicBezTo>
                  <a:pt x="3030" y="15933"/>
                  <a:pt x="4166" y="15019"/>
                  <a:pt x="4166" y="12954"/>
                </a:cubicBezTo>
                <a:cubicBezTo>
                  <a:pt x="4166" y="11106"/>
                  <a:pt x="3673" y="10290"/>
                  <a:pt x="3409" y="9853"/>
                </a:cubicBezTo>
                <a:lnTo>
                  <a:pt x="3376" y="9798"/>
                </a:lnTo>
                <a:cubicBezTo>
                  <a:pt x="3373" y="9793"/>
                  <a:pt x="3370" y="9788"/>
                  <a:pt x="3367" y="9784"/>
                </a:cubicBezTo>
                <a:cubicBezTo>
                  <a:pt x="3346" y="9706"/>
                  <a:pt x="3283" y="9392"/>
                  <a:pt x="3418" y="8718"/>
                </a:cubicBezTo>
                <a:cubicBezTo>
                  <a:pt x="3470" y="8457"/>
                  <a:pt x="3439" y="8156"/>
                  <a:pt x="3347" y="7911"/>
                </a:cubicBezTo>
                <a:cubicBezTo>
                  <a:pt x="3148" y="7378"/>
                  <a:pt x="2778" y="6387"/>
                  <a:pt x="3038" y="5641"/>
                </a:cubicBezTo>
                <a:cubicBezTo>
                  <a:pt x="3469" y="4362"/>
                  <a:pt x="3649" y="4265"/>
                  <a:pt x="4133" y="4008"/>
                </a:cubicBezTo>
                <a:cubicBezTo>
                  <a:pt x="4180" y="3983"/>
                  <a:pt x="4225" y="3953"/>
                  <a:pt x="4268" y="3919"/>
                </a:cubicBezTo>
                <a:cubicBezTo>
                  <a:pt x="4389" y="3825"/>
                  <a:pt x="4884" y="3600"/>
                  <a:pt x="5392" y="3600"/>
                </a:cubicBezTo>
                <a:cubicBezTo>
                  <a:pt x="5636" y="3600"/>
                  <a:pt x="5839" y="3655"/>
                  <a:pt x="6002" y="3755"/>
                </a:cubicBezTo>
                <a:cubicBezTo>
                  <a:pt x="6045" y="3548"/>
                  <a:pt x="6096" y="3341"/>
                  <a:pt x="6165" y="3134"/>
                </a:cubicBezTo>
                <a:cubicBezTo>
                  <a:pt x="6225" y="2950"/>
                  <a:pt x="6289" y="2793"/>
                  <a:pt x="6351" y="2630"/>
                </a:cubicBezTo>
                <a:cubicBezTo>
                  <a:pt x="6046" y="2468"/>
                  <a:pt x="5716" y="2400"/>
                  <a:pt x="5392" y="2400"/>
                </a:cubicBezTo>
                <a:cubicBezTo>
                  <a:pt x="4682" y="2400"/>
                  <a:pt x="4009" y="2699"/>
                  <a:pt x="3740" y="2908"/>
                </a:cubicBezTo>
                <a:cubicBezTo>
                  <a:pt x="2955" y="3327"/>
                  <a:pt x="2625" y="3714"/>
                  <a:pt x="2130" y="5184"/>
                </a:cubicBezTo>
                <a:cubicBezTo>
                  <a:pt x="1700" y="6419"/>
                  <a:pt x="2212" y="7760"/>
                  <a:pt x="2464" y="8435"/>
                </a:cubicBezTo>
                <a:cubicBezTo>
                  <a:pt x="2156" y="9975"/>
                  <a:pt x="2583" y="10506"/>
                  <a:pt x="2583" y="10506"/>
                </a:cubicBezTo>
                <a:cubicBezTo>
                  <a:pt x="2806" y="10879"/>
                  <a:pt x="3185" y="11419"/>
                  <a:pt x="3185" y="12954"/>
                </a:cubicBezTo>
                <a:cubicBezTo>
                  <a:pt x="3185" y="14701"/>
                  <a:pt x="2084" y="15006"/>
                  <a:pt x="2084" y="15006"/>
                </a:cubicBezTo>
                <a:cubicBezTo>
                  <a:pt x="1191" y="15388"/>
                  <a:pt x="0" y="16199"/>
                  <a:pt x="0" y="18599"/>
                </a:cubicBezTo>
                <a:cubicBezTo>
                  <a:pt x="0" y="18599"/>
                  <a:pt x="0" y="19199"/>
                  <a:pt x="491" y="19199"/>
                </a:cubicBezTo>
                <a:lnTo>
                  <a:pt x="2680" y="19200"/>
                </a:lnTo>
                <a:cubicBezTo>
                  <a:pt x="2798" y="18755"/>
                  <a:pt x="2952" y="18353"/>
                  <a:pt x="3141" y="18000"/>
                </a:cubicBezTo>
                <a:lnTo>
                  <a:pt x="1018" y="17999"/>
                </a:lnTo>
                <a:cubicBezTo>
                  <a:pt x="1165" y="16859"/>
                  <a:pt x="1744" y="16429"/>
                  <a:pt x="2371" y="16155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6565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3000" dirty="0"/>
          </a:p>
        </p:txBody>
      </p:sp>
    </p:spTree>
    <p:extLst>
      <p:ext uri="{BB962C8B-B14F-4D97-AF65-F5344CB8AC3E}">
        <p14:creationId xmlns:p14="http://schemas.microsoft.com/office/powerpoint/2010/main" val="3605439880"/>
      </p:ext>
    </p:extLst>
  </p:cSld>
  <p:clrMapOvr>
    <a:masterClrMapping/>
  </p:clrMapOvr>
  <p:transition spd="slow" advClick="0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5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/>
      <p:bldP spid="33" grpId="0" animBg="1"/>
      <p:bldP spid="44" grpId="0"/>
      <p:bldP spid="46" grpId="0"/>
      <p:bldP spid="47" grpId="0" animBg="1"/>
      <p:bldP spid="49" grpId="0"/>
      <p:bldP spid="50" grpId="0"/>
      <p:bldP spid="51" grpId="0" animBg="1"/>
      <p:bldP spid="52" grpId="0"/>
      <p:bldP spid="53" grpId="0"/>
      <p:bldP spid="54" grpId="0" animBg="1"/>
      <p:bldP spid="5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Group 155"/>
          <p:cNvGrpSpPr/>
          <p:nvPr/>
        </p:nvGrpSpPr>
        <p:grpSpPr>
          <a:xfrm>
            <a:off x="1819402" y="907174"/>
            <a:ext cx="2441953" cy="5069407"/>
            <a:chOff x="11310678" y="5484773"/>
            <a:chExt cx="2665090" cy="5532633"/>
          </a:xfrm>
        </p:grpSpPr>
        <p:sp>
          <p:nvSpPr>
            <p:cNvPr id="157" name="Freeform 59"/>
            <p:cNvSpPr>
              <a:spLocks/>
            </p:cNvSpPr>
            <p:nvPr/>
          </p:nvSpPr>
          <p:spPr bwMode="auto">
            <a:xfrm>
              <a:off x="11310678" y="5484773"/>
              <a:ext cx="2665090" cy="5532633"/>
            </a:xfrm>
            <a:custGeom>
              <a:avLst/>
              <a:gdLst>
                <a:gd name="T0" fmla="*/ 411 w 411"/>
                <a:gd name="T1" fmla="*/ 811 h 853"/>
                <a:gd name="T2" fmla="*/ 370 w 411"/>
                <a:gd name="T3" fmla="*/ 853 h 853"/>
                <a:gd name="T4" fmla="*/ 42 w 411"/>
                <a:gd name="T5" fmla="*/ 853 h 853"/>
                <a:gd name="T6" fmla="*/ 0 w 411"/>
                <a:gd name="T7" fmla="*/ 811 h 853"/>
                <a:gd name="T8" fmla="*/ 0 w 411"/>
                <a:gd name="T9" fmla="*/ 42 h 853"/>
                <a:gd name="T10" fmla="*/ 42 w 411"/>
                <a:gd name="T11" fmla="*/ 0 h 853"/>
                <a:gd name="T12" fmla="*/ 370 w 411"/>
                <a:gd name="T13" fmla="*/ 0 h 853"/>
                <a:gd name="T14" fmla="*/ 411 w 411"/>
                <a:gd name="T15" fmla="*/ 42 h 853"/>
                <a:gd name="T16" fmla="*/ 411 w 411"/>
                <a:gd name="T17" fmla="*/ 811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1" h="853">
                  <a:moveTo>
                    <a:pt x="411" y="811"/>
                  </a:moveTo>
                  <a:cubicBezTo>
                    <a:pt x="411" y="834"/>
                    <a:pt x="392" y="853"/>
                    <a:pt x="370" y="853"/>
                  </a:cubicBezTo>
                  <a:cubicBezTo>
                    <a:pt x="42" y="853"/>
                    <a:pt x="42" y="853"/>
                    <a:pt x="42" y="853"/>
                  </a:cubicBezTo>
                  <a:cubicBezTo>
                    <a:pt x="19" y="853"/>
                    <a:pt x="0" y="834"/>
                    <a:pt x="0" y="811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19"/>
                    <a:pt x="19" y="0"/>
                    <a:pt x="42" y="0"/>
                  </a:cubicBezTo>
                  <a:cubicBezTo>
                    <a:pt x="370" y="0"/>
                    <a:pt x="370" y="0"/>
                    <a:pt x="370" y="0"/>
                  </a:cubicBezTo>
                  <a:cubicBezTo>
                    <a:pt x="392" y="0"/>
                    <a:pt x="411" y="19"/>
                    <a:pt x="411" y="42"/>
                  </a:cubicBezTo>
                  <a:lnTo>
                    <a:pt x="411" y="81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>
                <a:latin typeface="Roboto Light"/>
              </a:endParaRPr>
            </a:p>
          </p:txBody>
        </p:sp>
        <p:sp>
          <p:nvSpPr>
            <p:cNvPr id="158" name="Freeform 60"/>
            <p:cNvSpPr>
              <a:spLocks/>
            </p:cNvSpPr>
            <p:nvPr/>
          </p:nvSpPr>
          <p:spPr bwMode="auto">
            <a:xfrm>
              <a:off x="11343102" y="5517205"/>
              <a:ext cx="2600245" cy="5467772"/>
            </a:xfrm>
            <a:custGeom>
              <a:avLst/>
              <a:gdLst>
                <a:gd name="T0" fmla="*/ 37 w 401"/>
                <a:gd name="T1" fmla="*/ 843 h 843"/>
                <a:gd name="T2" fmla="*/ 0 w 401"/>
                <a:gd name="T3" fmla="*/ 806 h 843"/>
                <a:gd name="T4" fmla="*/ 0 w 401"/>
                <a:gd name="T5" fmla="*/ 37 h 843"/>
                <a:gd name="T6" fmla="*/ 37 w 401"/>
                <a:gd name="T7" fmla="*/ 0 h 843"/>
                <a:gd name="T8" fmla="*/ 365 w 401"/>
                <a:gd name="T9" fmla="*/ 0 h 843"/>
                <a:gd name="T10" fmla="*/ 401 w 401"/>
                <a:gd name="T11" fmla="*/ 37 h 843"/>
                <a:gd name="T12" fmla="*/ 401 w 401"/>
                <a:gd name="T13" fmla="*/ 806 h 843"/>
                <a:gd name="T14" fmla="*/ 365 w 401"/>
                <a:gd name="T15" fmla="*/ 843 h 843"/>
                <a:gd name="T16" fmla="*/ 37 w 401"/>
                <a:gd name="T17" fmla="*/ 843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1" h="843">
                  <a:moveTo>
                    <a:pt x="37" y="843"/>
                  </a:moveTo>
                  <a:cubicBezTo>
                    <a:pt x="16" y="843"/>
                    <a:pt x="0" y="827"/>
                    <a:pt x="0" y="806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16"/>
                    <a:pt x="16" y="0"/>
                    <a:pt x="37" y="0"/>
                  </a:cubicBezTo>
                  <a:cubicBezTo>
                    <a:pt x="365" y="0"/>
                    <a:pt x="365" y="0"/>
                    <a:pt x="365" y="0"/>
                  </a:cubicBezTo>
                  <a:cubicBezTo>
                    <a:pt x="385" y="0"/>
                    <a:pt x="401" y="16"/>
                    <a:pt x="401" y="37"/>
                  </a:cubicBezTo>
                  <a:cubicBezTo>
                    <a:pt x="401" y="806"/>
                    <a:pt x="401" y="806"/>
                    <a:pt x="401" y="806"/>
                  </a:cubicBezTo>
                  <a:cubicBezTo>
                    <a:pt x="401" y="827"/>
                    <a:pt x="385" y="843"/>
                    <a:pt x="365" y="843"/>
                  </a:cubicBezTo>
                  <a:lnTo>
                    <a:pt x="37" y="84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>
                <a:latin typeface="Roboto Light"/>
              </a:endParaRPr>
            </a:p>
          </p:txBody>
        </p:sp>
        <p:sp>
          <p:nvSpPr>
            <p:cNvPr id="159" name="Oval 61"/>
            <p:cNvSpPr>
              <a:spLocks noChangeArrowheads="1"/>
            </p:cNvSpPr>
            <p:nvPr/>
          </p:nvSpPr>
          <p:spPr bwMode="auto">
            <a:xfrm>
              <a:off x="12607558" y="5750705"/>
              <a:ext cx="77812" cy="77833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>
                <a:latin typeface="Roboto Light"/>
              </a:endParaRPr>
            </a:p>
          </p:txBody>
        </p:sp>
        <p:sp>
          <p:nvSpPr>
            <p:cNvPr id="160" name="Oval 62"/>
            <p:cNvSpPr>
              <a:spLocks noChangeArrowheads="1"/>
            </p:cNvSpPr>
            <p:nvPr/>
          </p:nvSpPr>
          <p:spPr bwMode="auto">
            <a:xfrm>
              <a:off x="12633495" y="5776649"/>
              <a:ext cx="19455" cy="1946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>
                <a:latin typeface="Roboto Light"/>
              </a:endParaRPr>
            </a:p>
          </p:txBody>
        </p:sp>
        <p:sp>
          <p:nvSpPr>
            <p:cNvPr id="161" name="Oval 63"/>
            <p:cNvSpPr>
              <a:spLocks noChangeArrowheads="1"/>
            </p:cNvSpPr>
            <p:nvPr/>
          </p:nvSpPr>
          <p:spPr bwMode="auto">
            <a:xfrm>
              <a:off x="12607558" y="5744216"/>
              <a:ext cx="77812" cy="77833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>
                <a:latin typeface="Roboto Light"/>
              </a:endParaRPr>
            </a:p>
          </p:txBody>
        </p:sp>
        <p:sp>
          <p:nvSpPr>
            <p:cNvPr id="162" name="Oval 64"/>
            <p:cNvSpPr>
              <a:spLocks noChangeArrowheads="1"/>
            </p:cNvSpPr>
            <p:nvPr/>
          </p:nvSpPr>
          <p:spPr bwMode="auto">
            <a:xfrm>
              <a:off x="12633495" y="5770161"/>
              <a:ext cx="19455" cy="1946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>
                <a:latin typeface="Roboto Light"/>
              </a:endParaRPr>
            </a:p>
          </p:txBody>
        </p:sp>
        <p:sp>
          <p:nvSpPr>
            <p:cNvPr id="163" name="Oval 65"/>
            <p:cNvSpPr>
              <a:spLocks noChangeArrowheads="1"/>
            </p:cNvSpPr>
            <p:nvPr/>
          </p:nvSpPr>
          <p:spPr bwMode="auto">
            <a:xfrm>
              <a:off x="12620526" y="5757189"/>
              <a:ext cx="51875" cy="5188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>
                <a:latin typeface="Roboto Light"/>
              </a:endParaRPr>
            </a:p>
          </p:txBody>
        </p:sp>
        <p:sp>
          <p:nvSpPr>
            <p:cNvPr id="164" name="Oval 66"/>
            <p:cNvSpPr>
              <a:spLocks noChangeArrowheads="1"/>
            </p:cNvSpPr>
            <p:nvPr/>
          </p:nvSpPr>
          <p:spPr bwMode="auto">
            <a:xfrm>
              <a:off x="12620526" y="5757189"/>
              <a:ext cx="51875" cy="5188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>
                <a:latin typeface="Roboto Light"/>
              </a:endParaRPr>
            </a:p>
          </p:txBody>
        </p:sp>
        <p:sp>
          <p:nvSpPr>
            <p:cNvPr id="165" name="Oval 67"/>
            <p:cNvSpPr>
              <a:spLocks noChangeArrowheads="1"/>
            </p:cNvSpPr>
            <p:nvPr/>
          </p:nvSpPr>
          <p:spPr bwMode="auto">
            <a:xfrm>
              <a:off x="12633495" y="5770161"/>
              <a:ext cx="25937" cy="2594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>
                <a:latin typeface="Roboto Light"/>
              </a:endParaRPr>
            </a:p>
          </p:txBody>
        </p:sp>
        <p:sp>
          <p:nvSpPr>
            <p:cNvPr id="166" name="Oval 68"/>
            <p:cNvSpPr>
              <a:spLocks noChangeArrowheads="1"/>
            </p:cNvSpPr>
            <p:nvPr/>
          </p:nvSpPr>
          <p:spPr bwMode="auto">
            <a:xfrm>
              <a:off x="12633495" y="5770161"/>
              <a:ext cx="25937" cy="2594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>
                <a:latin typeface="Roboto Light"/>
              </a:endParaRPr>
            </a:p>
          </p:txBody>
        </p:sp>
        <p:sp>
          <p:nvSpPr>
            <p:cNvPr id="167" name="Freeform 69"/>
            <p:cNvSpPr>
              <a:spLocks/>
            </p:cNvSpPr>
            <p:nvPr/>
          </p:nvSpPr>
          <p:spPr bwMode="auto">
            <a:xfrm>
              <a:off x="12639982" y="5776649"/>
              <a:ext cx="6486" cy="6488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0 w 1"/>
                <a:gd name="T5" fmla="*/ 1 h 1"/>
                <a:gd name="T6" fmla="*/ 1 w 1"/>
                <a:gd name="T7" fmla="*/ 0 h 1"/>
                <a:gd name="T8" fmla="*/ 1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1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>
                <a:latin typeface="Roboto Light"/>
              </a:endParaRPr>
            </a:p>
          </p:txBody>
        </p:sp>
        <p:sp>
          <p:nvSpPr>
            <p:cNvPr id="168" name="Freeform 70"/>
            <p:cNvSpPr>
              <a:spLocks/>
            </p:cNvSpPr>
            <p:nvPr/>
          </p:nvSpPr>
          <p:spPr bwMode="auto">
            <a:xfrm>
              <a:off x="12639982" y="5776649"/>
              <a:ext cx="6486" cy="6488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0 w 1"/>
                <a:gd name="T5" fmla="*/ 1 h 1"/>
                <a:gd name="T6" fmla="*/ 1 w 1"/>
                <a:gd name="T7" fmla="*/ 0 h 1"/>
                <a:gd name="T8" fmla="*/ 1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1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>
                <a:latin typeface="Roboto Light"/>
              </a:endParaRPr>
            </a:p>
          </p:txBody>
        </p:sp>
        <p:sp>
          <p:nvSpPr>
            <p:cNvPr id="169" name="Oval 71"/>
            <p:cNvSpPr>
              <a:spLocks noChangeArrowheads="1"/>
            </p:cNvSpPr>
            <p:nvPr/>
          </p:nvSpPr>
          <p:spPr bwMode="auto">
            <a:xfrm>
              <a:off x="12432481" y="10433658"/>
              <a:ext cx="421488" cy="42159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>
                <a:latin typeface="Roboto Light"/>
              </a:endParaRPr>
            </a:p>
          </p:txBody>
        </p:sp>
        <p:sp>
          <p:nvSpPr>
            <p:cNvPr id="170" name="Freeform 72"/>
            <p:cNvSpPr>
              <a:spLocks/>
            </p:cNvSpPr>
            <p:nvPr/>
          </p:nvSpPr>
          <p:spPr bwMode="auto">
            <a:xfrm>
              <a:off x="12536231" y="10537435"/>
              <a:ext cx="213987" cy="214043"/>
            </a:xfrm>
            <a:custGeom>
              <a:avLst/>
              <a:gdLst>
                <a:gd name="T0" fmla="*/ 31 w 33"/>
                <a:gd name="T1" fmla="*/ 22 h 33"/>
                <a:gd name="T2" fmla="*/ 29 w 33"/>
                <a:gd name="T3" fmla="*/ 22 h 33"/>
                <a:gd name="T4" fmla="*/ 22 w 33"/>
                <a:gd name="T5" fmla="*/ 29 h 33"/>
                <a:gd name="T6" fmla="*/ 11 w 33"/>
                <a:gd name="T7" fmla="*/ 29 h 33"/>
                <a:gd name="T8" fmla="*/ 4 w 33"/>
                <a:gd name="T9" fmla="*/ 22 h 33"/>
                <a:gd name="T10" fmla="*/ 4 w 33"/>
                <a:gd name="T11" fmla="*/ 11 h 33"/>
                <a:gd name="T12" fmla="*/ 11 w 33"/>
                <a:gd name="T13" fmla="*/ 4 h 33"/>
                <a:gd name="T14" fmla="*/ 22 w 33"/>
                <a:gd name="T15" fmla="*/ 4 h 33"/>
                <a:gd name="T16" fmla="*/ 29 w 33"/>
                <a:gd name="T17" fmla="*/ 11 h 33"/>
                <a:gd name="T18" fmla="*/ 29 w 33"/>
                <a:gd name="T19" fmla="*/ 22 h 33"/>
                <a:gd name="T20" fmla="*/ 31 w 33"/>
                <a:gd name="T21" fmla="*/ 22 h 33"/>
                <a:gd name="T22" fmla="*/ 33 w 33"/>
                <a:gd name="T23" fmla="*/ 22 h 33"/>
                <a:gd name="T24" fmla="*/ 33 w 33"/>
                <a:gd name="T25" fmla="*/ 11 h 33"/>
                <a:gd name="T26" fmla="*/ 22 w 33"/>
                <a:gd name="T27" fmla="*/ 0 h 33"/>
                <a:gd name="T28" fmla="*/ 11 w 33"/>
                <a:gd name="T29" fmla="*/ 0 h 33"/>
                <a:gd name="T30" fmla="*/ 0 w 33"/>
                <a:gd name="T31" fmla="*/ 11 h 33"/>
                <a:gd name="T32" fmla="*/ 0 w 33"/>
                <a:gd name="T33" fmla="*/ 22 h 33"/>
                <a:gd name="T34" fmla="*/ 11 w 33"/>
                <a:gd name="T35" fmla="*/ 33 h 33"/>
                <a:gd name="T36" fmla="*/ 22 w 33"/>
                <a:gd name="T37" fmla="*/ 33 h 33"/>
                <a:gd name="T38" fmla="*/ 33 w 33"/>
                <a:gd name="T39" fmla="*/ 22 h 33"/>
                <a:gd name="T40" fmla="*/ 31 w 33"/>
                <a:gd name="T41" fmla="*/ 2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" h="33">
                  <a:moveTo>
                    <a:pt x="31" y="22"/>
                  </a:moveTo>
                  <a:cubicBezTo>
                    <a:pt x="29" y="22"/>
                    <a:pt x="29" y="22"/>
                    <a:pt x="29" y="22"/>
                  </a:cubicBezTo>
                  <a:cubicBezTo>
                    <a:pt x="29" y="26"/>
                    <a:pt x="26" y="29"/>
                    <a:pt x="22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7" y="29"/>
                    <a:pt x="4" y="26"/>
                    <a:pt x="4" y="2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7"/>
                    <a:pt x="7" y="4"/>
                    <a:pt x="11" y="4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6" y="4"/>
                    <a:pt x="29" y="7"/>
                    <a:pt x="29" y="11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33" y="22"/>
                    <a:pt x="33" y="22"/>
                    <a:pt x="33" y="22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33" y="5"/>
                    <a:pt x="28" y="0"/>
                    <a:pt x="2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8"/>
                    <a:pt x="5" y="33"/>
                    <a:pt x="11" y="33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28" y="33"/>
                    <a:pt x="33" y="28"/>
                    <a:pt x="33" y="22"/>
                  </a:cubicBezTo>
                  <a:lnTo>
                    <a:pt x="31" y="2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>
                <a:latin typeface="Roboto Light"/>
              </a:endParaRPr>
            </a:p>
          </p:txBody>
        </p:sp>
        <p:sp>
          <p:nvSpPr>
            <p:cNvPr id="171" name="Rectangle 73"/>
            <p:cNvSpPr>
              <a:spLocks noChangeArrowheads="1"/>
            </p:cNvSpPr>
            <p:nvPr/>
          </p:nvSpPr>
          <p:spPr bwMode="auto">
            <a:xfrm>
              <a:off x="11505210" y="6302020"/>
              <a:ext cx="2282509" cy="400191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>
                <a:latin typeface="Roboto Light"/>
              </a:endParaRPr>
            </a:p>
          </p:txBody>
        </p:sp>
        <p:sp>
          <p:nvSpPr>
            <p:cNvPr id="172" name="Freeform 75"/>
            <p:cNvSpPr>
              <a:spLocks/>
            </p:cNvSpPr>
            <p:nvPr/>
          </p:nvSpPr>
          <p:spPr bwMode="auto">
            <a:xfrm>
              <a:off x="12445450" y="5938799"/>
              <a:ext cx="473364" cy="110266"/>
            </a:xfrm>
            <a:custGeom>
              <a:avLst/>
              <a:gdLst>
                <a:gd name="T0" fmla="*/ 8 w 73"/>
                <a:gd name="T1" fmla="*/ 17 h 17"/>
                <a:gd name="T2" fmla="*/ 0 w 73"/>
                <a:gd name="T3" fmla="*/ 9 h 17"/>
                <a:gd name="T4" fmla="*/ 8 w 73"/>
                <a:gd name="T5" fmla="*/ 0 h 17"/>
                <a:gd name="T6" fmla="*/ 65 w 73"/>
                <a:gd name="T7" fmla="*/ 0 h 17"/>
                <a:gd name="T8" fmla="*/ 73 w 73"/>
                <a:gd name="T9" fmla="*/ 9 h 17"/>
                <a:gd name="T10" fmla="*/ 65 w 73"/>
                <a:gd name="T11" fmla="*/ 17 h 17"/>
                <a:gd name="T12" fmla="*/ 8 w 73"/>
                <a:gd name="T1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" h="17">
                  <a:moveTo>
                    <a:pt x="8" y="17"/>
                  </a:moveTo>
                  <a:cubicBezTo>
                    <a:pt x="3" y="17"/>
                    <a:pt x="0" y="13"/>
                    <a:pt x="0" y="9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70" y="0"/>
                    <a:pt x="73" y="4"/>
                    <a:pt x="73" y="9"/>
                  </a:cubicBezTo>
                  <a:cubicBezTo>
                    <a:pt x="73" y="13"/>
                    <a:pt x="70" y="17"/>
                    <a:pt x="65" y="17"/>
                  </a:cubicBezTo>
                  <a:lnTo>
                    <a:pt x="8" y="1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>
                <a:latin typeface="Roboto Light"/>
              </a:endParaRPr>
            </a:p>
          </p:txBody>
        </p:sp>
        <p:sp>
          <p:nvSpPr>
            <p:cNvPr id="173" name="Freeform 76"/>
            <p:cNvSpPr>
              <a:spLocks/>
            </p:cNvSpPr>
            <p:nvPr/>
          </p:nvSpPr>
          <p:spPr bwMode="auto">
            <a:xfrm>
              <a:off x="12471388" y="5971232"/>
              <a:ext cx="421488" cy="45405"/>
            </a:xfrm>
            <a:custGeom>
              <a:avLst/>
              <a:gdLst>
                <a:gd name="T0" fmla="*/ 65 w 65"/>
                <a:gd name="T1" fmla="*/ 4 h 7"/>
                <a:gd name="T2" fmla="*/ 61 w 65"/>
                <a:gd name="T3" fmla="*/ 7 h 7"/>
                <a:gd name="T4" fmla="*/ 4 w 65"/>
                <a:gd name="T5" fmla="*/ 7 h 7"/>
                <a:gd name="T6" fmla="*/ 0 w 65"/>
                <a:gd name="T7" fmla="*/ 4 h 7"/>
                <a:gd name="T8" fmla="*/ 4 w 65"/>
                <a:gd name="T9" fmla="*/ 0 h 7"/>
                <a:gd name="T10" fmla="*/ 61 w 65"/>
                <a:gd name="T11" fmla="*/ 0 h 7"/>
                <a:gd name="T12" fmla="*/ 65 w 65"/>
                <a:gd name="T1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7">
                  <a:moveTo>
                    <a:pt x="65" y="4"/>
                  </a:moveTo>
                  <a:cubicBezTo>
                    <a:pt x="65" y="6"/>
                    <a:pt x="63" y="7"/>
                    <a:pt x="61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63" y="0"/>
                    <a:pt x="65" y="2"/>
                    <a:pt x="65" y="4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>
                <a:latin typeface="Roboto Light"/>
              </a:endParaRPr>
            </a:p>
          </p:txBody>
        </p:sp>
        <p:sp>
          <p:nvSpPr>
            <p:cNvPr id="174" name="Oval 77"/>
            <p:cNvSpPr>
              <a:spLocks noChangeArrowheads="1"/>
            </p:cNvSpPr>
            <p:nvPr/>
          </p:nvSpPr>
          <p:spPr bwMode="auto">
            <a:xfrm>
              <a:off x="12289824" y="5958259"/>
              <a:ext cx="71331" cy="7134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>
                <a:latin typeface="Roboto Light"/>
              </a:endParaRPr>
            </a:p>
          </p:txBody>
        </p:sp>
      </p:grpSp>
      <p:sp>
        <p:nvSpPr>
          <p:cNvPr id="27" name="Rectangle 26"/>
          <p:cNvSpPr>
            <a:spLocks/>
          </p:cNvSpPr>
          <p:nvPr/>
        </p:nvSpPr>
        <p:spPr bwMode="auto">
          <a:xfrm>
            <a:off x="5746927" y="946386"/>
            <a:ext cx="3746218" cy="1000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 anchorCtr="0">
            <a:spAutoFit/>
          </a:bodyPr>
          <a:lstStyle/>
          <a:p>
            <a:pPr defTabSz="2286000">
              <a:lnSpc>
                <a:spcPts val="3850"/>
              </a:lnSpc>
            </a:pPr>
            <a:r>
              <a:rPr lang="en-US" sz="3300" b="1" spc="25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Semi" charset="0"/>
                <a:ea typeface="Montserrat Semi" charset="0"/>
                <a:cs typeface="Montserrat Semi" charset="0"/>
                <a:sym typeface="Bebas Neue" charset="0"/>
              </a:rPr>
              <a:t>This is the best</a:t>
            </a:r>
          </a:p>
          <a:p>
            <a:pPr defTabSz="2286000">
              <a:lnSpc>
                <a:spcPts val="3850"/>
              </a:lnSpc>
            </a:pPr>
            <a:r>
              <a:rPr lang="en-US" sz="3300" b="1" spc="25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Semi" charset="0"/>
                <a:ea typeface="Montserrat Semi" charset="0"/>
                <a:cs typeface="Montserrat Semi" charset="0"/>
                <a:sym typeface="Bebas Neue" charset="0"/>
              </a:rPr>
              <a:t>App for iPhones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5746927" y="2433887"/>
            <a:ext cx="4563141" cy="932719"/>
            <a:chOff x="5746927" y="2433887"/>
            <a:chExt cx="4563141" cy="932719"/>
          </a:xfrm>
        </p:grpSpPr>
        <p:sp>
          <p:nvSpPr>
            <p:cNvPr id="65" name="Subtitle 2"/>
            <p:cNvSpPr txBox="1">
              <a:spLocks/>
            </p:cNvSpPr>
            <p:nvPr/>
          </p:nvSpPr>
          <p:spPr>
            <a:xfrm>
              <a:off x="6096000" y="2743837"/>
              <a:ext cx="4214068" cy="622769"/>
            </a:xfrm>
            <a:prstGeom prst="rect">
              <a:avLst/>
            </a:prstGeom>
          </p:spPr>
          <p:txBody>
            <a:bodyPr vert="horz" wrap="square" lIns="108745" tIns="54373" rIns="108745" bIns="54373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2020"/>
                </a:lnSpc>
              </a:pPr>
              <a:r>
                <a:rPr 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Poppins Light" charset="0"/>
                  <a:ea typeface="Poppins Light" charset="0"/>
                  <a:cs typeface="Poppins Light" charset="0"/>
                </a:rPr>
                <a:t>Frequently, your initial font choice is taken out of your awesome hands also we are companies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6154786" y="2433887"/>
              <a:ext cx="2414635" cy="27699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r>
                <a:rPr lang="en-US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Poppins SemiBold" charset="0"/>
                  <a:ea typeface="Poppins SemiBold" charset="0"/>
                  <a:cs typeface="Poppins SemiBold" charset="0"/>
                </a:rPr>
                <a:t>ALL ELEMENTS ARE VECTOR BASED</a:t>
              </a:r>
            </a:p>
          </p:txBody>
        </p:sp>
        <p:sp>
          <p:nvSpPr>
            <p:cNvPr id="67" name="Shape 2645"/>
            <p:cNvSpPr/>
            <p:nvPr/>
          </p:nvSpPr>
          <p:spPr>
            <a:xfrm>
              <a:off x="5746927" y="2468242"/>
              <a:ext cx="279328" cy="203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8" y="20250"/>
                  </a:moveTo>
                  <a:lnTo>
                    <a:pt x="2740" y="17504"/>
                  </a:lnTo>
                  <a:cubicBezTo>
                    <a:pt x="2807" y="17526"/>
                    <a:pt x="2874" y="17550"/>
                    <a:pt x="2945" y="17550"/>
                  </a:cubicBezTo>
                  <a:lnTo>
                    <a:pt x="18655" y="17550"/>
                  </a:lnTo>
                  <a:cubicBezTo>
                    <a:pt x="18726" y="17550"/>
                    <a:pt x="18793" y="17526"/>
                    <a:pt x="18860" y="17504"/>
                  </a:cubicBezTo>
                  <a:lnTo>
                    <a:pt x="20192" y="20250"/>
                  </a:lnTo>
                  <a:cubicBezTo>
                    <a:pt x="20192" y="20250"/>
                    <a:pt x="1408" y="20250"/>
                    <a:pt x="1408" y="20250"/>
                  </a:cubicBezTo>
                  <a:close/>
                  <a:moveTo>
                    <a:pt x="2945" y="1350"/>
                  </a:moveTo>
                  <a:lnTo>
                    <a:pt x="18655" y="1350"/>
                  </a:lnTo>
                  <a:lnTo>
                    <a:pt x="18655" y="16200"/>
                  </a:lnTo>
                  <a:lnTo>
                    <a:pt x="2945" y="16200"/>
                  </a:lnTo>
                  <a:cubicBezTo>
                    <a:pt x="2945" y="16200"/>
                    <a:pt x="2945" y="1350"/>
                    <a:pt x="2945" y="1350"/>
                  </a:cubicBezTo>
                  <a:close/>
                  <a:moveTo>
                    <a:pt x="21510" y="20558"/>
                  </a:moveTo>
                  <a:lnTo>
                    <a:pt x="21518" y="20551"/>
                  </a:lnTo>
                  <a:lnTo>
                    <a:pt x="19591" y="16577"/>
                  </a:lnTo>
                  <a:cubicBezTo>
                    <a:pt x="19617" y="16457"/>
                    <a:pt x="19636" y="16332"/>
                    <a:pt x="19636" y="16200"/>
                  </a:cubicBezTo>
                  <a:lnTo>
                    <a:pt x="19636" y="1350"/>
                  </a:lnTo>
                  <a:cubicBezTo>
                    <a:pt x="19636" y="605"/>
                    <a:pt x="19197" y="0"/>
                    <a:pt x="18655" y="0"/>
                  </a:cubicBezTo>
                  <a:lnTo>
                    <a:pt x="2945" y="0"/>
                  </a:lnTo>
                  <a:cubicBezTo>
                    <a:pt x="2403" y="0"/>
                    <a:pt x="1964" y="605"/>
                    <a:pt x="1964" y="1350"/>
                  </a:cubicBezTo>
                  <a:lnTo>
                    <a:pt x="1964" y="16200"/>
                  </a:lnTo>
                  <a:cubicBezTo>
                    <a:pt x="1964" y="16332"/>
                    <a:pt x="1983" y="16457"/>
                    <a:pt x="2009" y="16577"/>
                  </a:cubicBezTo>
                  <a:lnTo>
                    <a:pt x="82" y="20551"/>
                  </a:lnTo>
                  <a:lnTo>
                    <a:pt x="90" y="20558"/>
                  </a:lnTo>
                  <a:cubicBezTo>
                    <a:pt x="38" y="20665"/>
                    <a:pt x="0" y="20787"/>
                    <a:pt x="0" y="20925"/>
                  </a:cubicBezTo>
                  <a:cubicBezTo>
                    <a:pt x="0" y="21298"/>
                    <a:pt x="220" y="21600"/>
                    <a:pt x="491" y="21600"/>
                  </a:cubicBezTo>
                  <a:lnTo>
                    <a:pt x="21109" y="21600"/>
                  </a:lnTo>
                  <a:cubicBezTo>
                    <a:pt x="21380" y="21600"/>
                    <a:pt x="21600" y="21298"/>
                    <a:pt x="21600" y="20925"/>
                  </a:cubicBezTo>
                  <a:cubicBezTo>
                    <a:pt x="21600" y="20787"/>
                    <a:pt x="21562" y="20665"/>
                    <a:pt x="21510" y="20558"/>
                  </a:cubicBezTo>
                </a:path>
              </a:pathLst>
            </a:custGeom>
            <a:solidFill>
              <a:schemeClr val="tx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5746927" y="3666295"/>
            <a:ext cx="4563141" cy="935900"/>
            <a:chOff x="5746927" y="3666295"/>
            <a:chExt cx="4563141" cy="935900"/>
          </a:xfrm>
        </p:grpSpPr>
        <p:sp>
          <p:nvSpPr>
            <p:cNvPr id="61" name="Subtitle 2"/>
            <p:cNvSpPr txBox="1">
              <a:spLocks/>
            </p:cNvSpPr>
            <p:nvPr/>
          </p:nvSpPr>
          <p:spPr>
            <a:xfrm>
              <a:off x="6096000" y="3979426"/>
              <a:ext cx="4214068" cy="622769"/>
            </a:xfrm>
            <a:prstGeom prst="rect">
              <a:avLst/>
            </a:prstGeom>
          </p:spPr>
          <p:txBody>
            <a:bodyPr vert="horz" wrap="square" lIns="108745" tIns="54373" rIns="108745" bIns="54373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2020"/>
                </a:lnSpc>
              </a:pPr>
              <a:r>
                <a:rPr 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Poppins Light" charset="0"/>
                  <a:ea typeface="Poppins Light" charset="0"/>
                  <a:cs typeface="Poppins Light" charset="0"/>
                </a:rPr>
                <a:t>Frequently, your initial font choice is taken out of your awesome hands also we are companies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154786" y="3669476"/>
              <a:ext cx="2414635" cy="27699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r>
                <a:rPr lang="en-US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Poppins SemiBold" charset="0"/>
                  <a:ea typeface="Poppins SemiBold" charset="0"/>
                  <a:cs typeface="Poppins SemiBold" charset="0"/>
                </a:rPr>
                <a:t>ALL ELEMENTS ARE VECTOR BASED</a:t>
              </a:r>
            </a:p>
          </p:txBody>
        </p:sp>
        <p:sp>
          <p:nvSpPr>
            <p:cNvPr id="36" name="Shape 2687"/>
            <p:cNvSpPr/>
            <p:nvPr/>
          </p:nvSpPr>
          <p:spPr>
            <a:xfrm>
              <a:off x="5746927" y="3666295"/>
              <a:ext cx="279328" cy="279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655" y="16200"/>
                  </a:moveTo>
                  <a:lnTo>
                    <a:pt x="15709" y="16200"/>
                  </a:lnTo>
                  <a:lnTo>
                    <a:pt x="15709" y="14727"/>
                  </a:lnTo>
                  <a:lnTo>
                    <a:pt x="18655" y="14727"/>
                  </a:lnTo>
                  <a:cubicBezTo>
                    <a:pt x="18655" y="14727"/>
                    <a:pt x="18655" y="16200"/>
                    <a:pt x="18655" y="16200"/>
                  </a:cubicBezTo>
                  <a:close/>
                  <a:moveTo>
                    <a:pt x="18655" y="18655"/>
                  </a:moveTo>
                  <a:lnTo>
                    <a:pt x="15709" y="18655"/>
                  </a:lnTo>
                  <a:lnTo>
                    <a:pt x="15709" y="17182"/>
                  </a:lnTo>
                  <a:lnTo>
                    <a:pt x="18655" y="17182"/>
                  </a:lnTo>
                  <a:cubicBezTo>
                    <a:pt x="18655" y="17182"/>
                    <a:pt x="18655" y="18655"/>
                    <a:pt x="18655" y="18655"/>
                  </a:cubicBezTo>
                  <a:close/>
                  <a:moveTo>
                    <a:pt x="17182" y="20618"/>
                  </a:moveTo>
                  <a:cubicBezTo>
                    <a:pt x="16542" y="20618"/>
                    <a:pt x="16002" y="20207"/>
                    <a:pt x="15799" y="19636"/>
                  </a:cubicBezTo>
                  <a:lnTo>
                    <a:pt x="18564" y="19636"/>
                  </a:lnTo>
                  <a:cubicBezTo>
                    <a:pt x="18361" y="20207"/>
                    <a:pt x="17822" y="20618"/>
                    <a:pt x="17182" y="20618"/>
                  </a:cubicBezTo>
                  <a:moveTo>
                    <a:pt x="17182" y="12764"/>
                  </a:moveTo>
                  <a:cubicBezTo>
                    <a:pt x="17822" y="12764"/>
                    <a:pt x="18361" y="13175"/>
                    <a:pt x="18564" y="13745"/>
                  </a:cubicBezTo>
                  <a:lnTo>
                    <a:pt x="15799" y="13745"/>
                  </a:lnTo>
                  <a:cubicBezTo>
                    <a:pt x="16002" y="13175"/>
                    <a:pt x="16542" y="12764"/>
                    <a:pt x="17182" y="12764"/>
                  </a:cubicBezTo>
                  <a:moveTo>
                    <a:pt x="5891" y="16200"/>
                  </a:moveTo>
                  <a:lnTo>
                    <a:pt x="2945" y="16200"/>
                  </a:lnTo>
                  <a:lnTo>
                    <a:pt x="2945" y="14727"/>
                  </a:lnTo>
                  <a:lnTo>
                    <a:pt x="5891" y="14727"/>
                  </a:lnTo>
                  <a:cubicBezTo>
                    <a:pt x="5891" y="14727"/>
                    <a:pt x="5891" y="16200"/>
                    <a:pt x="5891" y="16200"/>
                  </a:cubicBezTo>
                  <a:close/>
                  <a:moveTo>
                    <a:pt x="4418" y="12764"/>
                  </a:moveTo>
                  <a:cubicBezTo>
                    <a:pt x="5058" y="12764"/>
                    <a:pt x="5598" y="13175"/>
                    <a:pt x="5801" y="13745"/>
                  </a:cubicBezTo>
                  <a:lnTo>
                    <a:pt x="3036" y="13745"/>
                  </a:lnTo>
                  <a:cubicBezTo>
                    <a:pt x="3239" y="13175"/>
                    <a:pt x="3778" y="12764"/>
                    <a:pt x="4418" y="12764"/>
                  </a:cubicBezTo>
                  <a:moveTo>
                    <a:pt x="5891" y="18655"/>
                  </a:moveTo>
                  <a:lnTo>
                    <a:pt x="2945" y="18655"/>
                  </a:lnTo>
                  <a:lnTo>
                    <a:pt x="2945" y="17182"/>
                  </a:lnTo>
                  <a:lnTo>
                    <a:pt x="5891" y="17182"/>
                  </a:lnTo>
                  <a:cubicBezTo>
                    <a:pt x="5891" y="17182"/>
                    <a:pt x="5891" y="18655"/>
                    <a:pt x="5891" y="18655"/>
                  </a:cubicBezTo>
                  <a:close/>
                  <a:moveTo>
                    <a:pt x="4418" y="20618"/>
                  </a:moveTo>
                  <a:cubicBezTo>
                    <a:pt x="3778" y="20618"/>
                    <a:pt x="3239" y="20207"/>
                    <a:pt x="3036" y="19636"/>
                  </a:cubicBezTo>
                  <a:lnTo>
                    <a:pt x="5801" y="19636"/>
                  </a:lnTo>
                  <a:cubicBezTo>
                    <a:pt x="5598" y="20207"/>
                    <a:pt x="5058" y="20618"/>
                    <a:pt x="4418" y="20618"/>
                  </a:cubicBezTo>
                  <a:moveTo>
                    <a:pt x="19636" y="13745"/>
                  </a:moveTo>
                  <a:lnTo>
                    <a:pt x="19636" y="8836"/>
                  </a:lnTo>
                  <a:cubicBezTo>
                    <a:pt x="19636" y="3956"/>
                    <a:pt x="15680" y="0"/>
                    <a:pt x="10800" y="0"/>
                  </a:cubicBezTo>
                  <a:cubicBezTo>
                    <a:pt x="5920" y="0"/>
                    <a:pt x="1964" y="3956"/>
                    <a:pt x="1964" y="8836"/>
                  </a:cubicBezTo>
                  <a:lnTo>
                    <a:pt x="1964" y="13745"/>
                  </a:lnTo>
                  <a:cubicBezTo>
                    <a:pt x="879" y="13745"/>
                    <a:pt x="0" y="14625"/>
                    <a:pt x="0" y="15709"/>
                  </a:cubicBezTo>
                  <a:lnTo>
                    <a:pt x="0" y="17673"/>
                  </a:lnTo>
                  <a:cubicBezTo>
                    <a:pt x="0" y="18757"/>
                    <a:pt x="879" y="19636"/>
                    <a:pt x="1964" y="19636"/>
                  </a:cubicBezTo>
                  <a:lnTo>
                    <a:pt x="2013" y="19636"/>
                  </a:lnTo>
                  <a:cubicBezTo>
                    <a:pt x="2241" y="20757"/>
                    <a:pt x="3231" y="21600"/>
                    <a:pt x="4418" y="21600"/>
                  </a:cubicBezTo>
                  <a:cubicBezTo>
                    <a:pt x="5774" y="21600"/>
                    <a:pt x="6873" y="20501"/>
                    <a:pt x="6873" y="19145"/>
                  </a:cubicBezTo>
                  <a:lnTo>
                    <a:pt x="6873" y="14236"/>
                  </a:lnTo>
                  <a:cubicBezTo>
                    <a:pt x="6873" y="12881"/>
                    <a:pt x="5774" y="11782"/>
                    <a:pt x="4418" y="11782"/>
                  </a:cubicBezTo>
                  <a:cubicBezTo>
                    <a:pt x="3864" y="11782"/>
                    <a:pt x="3356" y="11971"/>
                    <a:pt x="2945" y="12282"/>
                  </a:cubicBezTo>
                  <a:lnTo>
                    <a:pt x="2945" y="8836"/>
                  </a:lnTo>
                  <a:cubicBezTo>
                    <a:pt x="2945" y="4499"/>
                    <a:pt x="6462" y="982"/>
                    <a:pt x="10800" y="982"/>
                  </a:cubicBezTo>
                  <a:cubicBezTo>
                    <a:pt x="15138" y="982"/>
                    <a:pt x="18655" y="4499"/>
                    <a:pt x="18655" y="8836"/>
                  </a:cubicBezTo>
                  <a:lnTo>
                    <a:pt x="18655" y="12282"/>
                  </a:lnTo>
                  <a:cubicBezTo>
                    <a:pt x="18244" y="11971"/>
                    <a:pt x="17736" y="11782"/>
                    <a:pt x="17182" y="11782"/>
                  </a:cubicBezTo>
                  <a:cubicBezTo>
                    <a:pt x="15826" y="11782"/>
                    <a:pt x="14727" y="12881"/>
                    <a:pt x="14727" y="14236"/>
                  </a:cubicBezTo>
                  <a:lnTo>
                    <a:pt x="14727" y="19145"/>
                  </a:lnTo>
                  <a:cubicBezTo>
                    <a:pt x="14727" y="20501"/>
                    <a:pt x="15826" y="21600"/>
                    <a:pt x="17182" y="21600"/>
                  </a:cubicBezTo>
                  <a:cubicBezTo>
                    <a:pt x="18369" y="21600"/>
                    <a:pt x="19360" y="20757"/>
                    <a:pt x="19587" y="19636"/>
                  </a:cubicBezTo>
                  <a:lnTo>
                    <a:pt x="19636" y="19636"/>
                  </a:lnTo>
                  <a:cubicBezTo>
                    <a:pt x="20721" y="19636"/>
                    <a:pt x="21600" y="18757"/>
                    <a:pt x="21600" y="17673"/>
                  </a:cubicBezTo>
                  <a:lnTo>
                    <a:pt x="21600" y="15709"/>
                  </a:lnTo>
                  <a:cubicBezTo>
                    <a:pt x="21600" y="14625"/>
                    <a:pt x="20721" y="13745"/>
                    <a:pt x="19636" y="13745"/>
                  </a:cubicBezTo>
                </a:path>
              </a:pathLst>
            </a:custGeom>
            <a:solidFill>
              <a:schemeClr val="tx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5746927" y="4905065"/>
            <a:ext cx="4563141" cy="932719"/>
            <a:chOff x="5746927" y="4905065"/>
            <a:chExt cx="4563141" cy="932719"/>
          </a:xfrm>
        </p:grpSpPr>
        <p:sp>
          <p:nvSpPr>
            <p:cNvPr id="63" name="Subtitle 2"/>
            <p:cNvSpPr txBox="1">
              <a:spLocks/>
            </p:cNvSpPr>
            <p:nvPr/>
          </p:nvSpPr>
          <p:spPr>
            <a:xfrm>
              <a:off x="6096000" y="5215015"/>
              <a:ext cx="4214068" cy="622769"/>
            </a:xfrm>
            <a:prstGeom prst="rect">
              <a:avLst/>
            </a:prstGeom>
          </p:spPr>
          <p:txBody>
            <a:bodyPr vert="horz" wrap="square" lIns="108745" tIns="54373" rIns="108745" bIns="54373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2020"/>
                </a:lnSpc>
              </a:pPr>
              <a:r>
                <a:rPr 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Poppins Light" charset="0"/>
                  <a:ea typeface="Poppins Light" charset="0"/>
                  <a:cs typeface="Poppins Light" charset="0"/>
                </a:rPr>
                <a:t>Frequently, your initial font choice is taken out of your awesome hands also we are companies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6154786" y="4905065"/>
              <a:ext cx="2414635" cy="27699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r>
                <a:rPr lang="en-US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Poppins SemiBold" charset="0"/>
                  <a:ea typeface="Poppins SemiBold" charset="0"/>
                  <a:cs typeface="Poppins SemiBold" charset="0"/>
                </a:rPr>
                <a:t>ALL ELEMENTS ARE VECTOR BASED</a:t>
              </a:r>
            </a:p>
          </p:txBody>
        </p:sp>
        <p:sp>
          <p:nvSpPr>
            <p:cNvPr id="37" name="Shape 2783"/>
            <p:cNvSpPr/>
            <p:nvPr/>
          </p:nvSpPr>
          <p:spPr>
            <a:xfrm>
              <a:off x="5746927" y="4922944"/>
              <a:ext cx="279328" cy="2412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5855"/>
                  </a:moveTo>
                  <a:lnTo>
                    <a:pt x="1633" y="10800"/>
                  </a:lnTo>
                  <a:lnTo>
                    <a:pt x="4615" y="9156"/>
                  </a:lnTo>
                  <a:lnTo>
                    <a:pt x="10589" y="12450"/>
                  </a:lnTo>
                  <a:lnTo>
                    <a:pt x="10591" y="12446"/>
                  </a:lnTo>
                  <a:cubicBezTo>
                    <a:pt x="10654" y="12482"/>
                    <a:pt x="10724" y="12505"/>
                    <a:pt x="10800" y="12505"/>
                  </a:cubicBezTo>
                  <a:cubicBezTo>
                    <a:pt x="10876" y="12505"/>
                    <a:pt x="10946" y="12482"/>
                    <a:pt x="11009" y="12446"/>
                  </a:cubicBezTo>
                  <a:lnTo>
                    <a:pt x="11011" y="12450"/>
                  </a:lnTo>
                  <a:lnTo>
                    <a:pt x="16985" y="9156"/>
                  </a:lnTo>
                  <a:lnTo>
                    <a:pt x="19967" y="10800"/>
                  </a:lnTo>
                  <a:cubicBezTo>
                    <a:pt x="19967" y="10800"/>
                    <a:pt x="10800" y="15855"/>
                    <a:pt x="10800" y="15855"/>
                  </a:cubicBezTo>
                  <a:close/>
                  <a:moveTo>
                    <a:pt x="19967" y="15347"/>
                  </a:moveTo>
                  <a:lnTo>
                    <a:pt x="10800" y="20402"/>
                  </a:lnTo>
                  <a:lnTo>
                    <a:pt x="1633" y="15347"/>
                  </a:lnTo>
                  <a:lnTo>
                    <a:pt x="4615" y="13703"/>
                  </a:lnTo>
                  <a:lnTo>
                    <a:pt x="10589" y="16997"/>
                  </a:lnTo>
                  <a:lnTo>
                    <a:pt x="10591" y="16994"/>
                  </a:lnTo>
                  <a:cubicBezTo>
                    <a:pt x="10654" y="17029"/>
                    <a:pt x="10724" y="17053"/>
                    <a:pt x="10800" y="17053"/>
                  </a:cubicBezTo>
                  <a:cubicBezTo>
                    <a:pt x="10876" y="17053"/>
                    <a:pt x="10946" y="17029"/>
                    <a:pt x="11009" y="16994"/>
                  </a:cubicBezTo>
                  <a:lnTo>
                    <a:pt x="11011" y="16997"/>
                  </a:lnTo>
                  <a:lnTo>
                    <a:pt x="16985" y="13703"/>
                  </a:lnTo>
                  <a:cubicBezTo>
                    <a:pt x="16985" y="13703"/>
                    <a:pt x="19967" y="15347"/>
                    <a:pt x="19967" y="15347"/>
                  </a:cubicBezTo>
                  <a:close/>
                  <a:moveTo>
                    <a:pt x="1633" y="6253"/>
                  </a:moveTo>
                  <a:lnTo>
                    <a:pt x="10800" y="1198"/>
                  </a:lnTo>
                  <a:lnTo>
                    <a:pt x="19967" y="6253"/>
                  </a:lnTo>
                  <a:lnTo>
                    <a:pt x="10800" y="11307"/>
                  </a:lnTo>
                  <a:cubicBezTo>
                    <a:pt x="10800" y="11307"/>
                    <a:pt x="1633" y="6253"/>
                    <a:pt x="1633" y="6253"/>
                  </a:cubicBezTo>
                  <a:close/>
                  <a:moveTo>
                    <a:pt x="21600" y="10800"/>
                  </a:moveTo>
                  <a:cubicBezTo>
                    <a:pt x="21600" y="10574"/>
                    <a:pt x="21484" y="10383"/>
                    <a:pt x="21319" y="10290"/>
                  </a:cubicBezTo>
                  <a:lnTo>
                    <a:pt x="21320" y="10287"/>
                  </a:lnTo>
                  <a:lnTo>
                    <a:pt x="18127" y="8526"/>
                  </a:lnTo>
                  <a:lnTo>
                    <a:pt x="21320" y="6766"/>
                  </a:lnTo>
                  <a:lnTo>
                    <a:pt x="21319" y="6762"/>
                  </a:lnTo>
                  <a:cubicBezTo>
                    <a:pt x="21484" y="6671"/>
                    <a:pt x="21600" y="6479"/>
                    <a:pt x="21600" y="6253"/>
                  </a:cubicBezTo>
                  <a:cubicBezTo>
                    <a:pt x="21600" y="6027"/>
                    <a:pt x="21484" y="5835"/>
                    <a:pt x="21319" y="5743"/>
                  </a:cubicBezTo>
                  <a:lnTo>
                    <a:pt x="21320" y="5740"/>
                  </a:lnTo>
                  <a:lnTo>
                    <a:pt x="11011" y="56"/>
                  </a:lnTo>
                  <a:lnTo>
                    <a:pt x="11009" y="59"/>
                  </a:lnTo>
                  <a:cubicBezTo>
                    <a:pt x="10946" y="23"/>
                    <a:pt x="10876" y="0"/>
                    <a:pt x="10800" y="0"/>
                  </a:cubicBezTo>
                  <a:cubicBezTo>
                    <a:pt x="10724" y="0"/>
                    <a:pt x="10654" y="23"/>
                    <a:pt x="10591" y="59"/>
                  </a:cubicBezTo>
                  <a:lnTo>
                    <a:pt x="10589" y="56"/>
                  </a:lnTo>
                  <a:lnTo>
                    <a:pt x="280" y="5740"/>
                  </a:lnTo>
                  <a:lnTo>
                    <a:pt x="281" y="5743"/>
                  </a:lnTo>
                  <a:cubicBezTo>
                    <a:pt x="116" y="5835"/>
                    <a:pt x="0" y="6027"/>
                    <a:pt x="0" y="6253"/>
                  </a:cubicBezTo>
                  <a:cubicBezTo>
                    <a:pt x="0" y="6479"/>
                    <a:pt x="116" y="6671"/>
                    <a:pt x="281" y="6762"/>
                  </a:cubicBezTo>
                  <a:lnTo>
                    <a:pt x="280" y="6766"/>
                  </a:lnTo>
                  <a:lnTo>
                    <a:pt x="3473" y="8526"/>
                  </a:lnTo>
                  <a:lnTo>
                    <a:pt x="280" y="10287"/>
                  </a:lnTo>
                  <a:lnTo>
                    <a:pt x="281" y="10290"/>
                  </a:lnTo>
                  <a:cubicBezTo>
                    <a:pt x="116" y="10383"/>
                    <a:pt x="0" y="10574"/>
                    <a:pt x="0" y="10800"/>
                  </a:cubicBezTo>
                  <a:cubicBezTo>
                    <a:pt x="0" y="11026"/>
                    <a:pt x="116" y="11218"/>
                    <a:pt x="281" y="11310"/>
                  </a:cubicBezTo>
                  <a:lnTo>
                    <a:pt x="280" y="11313"/>
                  </a:lnTo>
                  <a:lnTo>
                    <a:pt x="3473" y="13074"/>
                  </a:lnTo>
                  <a:lnTo>
                    <a:pt x="280" y="14834"/>
                  </a:lnTo>
                  <a:lnTo>
                    <a:pt x="281" y="14838"/>
                  </a:lnTo>
                  <a:cubicBezTo>
                    <a:pt x="116" y="14930"/>
                    <a:pt x="0" y="15121"/>
                    <a:pt x="0" y="15347"/>
                  </a:cubicBezTo>
                  <a:cubicBezTo>
                    <a:pt x="0" y="15574"/>
                    <a:pt x="116" y="15765"/>
                    <a:pt x="281" y="15857"/>
                  </a:cubicBezTo>
                  <a:lnTo>
                    <a:pt x="280" y="15860"/>
                  </a:lnTo>
                  <a:lnTo>
                    <a:pt x="10589" y="21544"/>
                  </a:lnTo>
                  <a:lnTo>
                    <a:pt x="10591" y="21541"/>
                  </a:lnTo>
                  <a:cubicBezTo>
                    <a:pt x="10654" y="21577"/>
                    <a:pt x="10724" y="21600"/>
                    <a:pt x="10800" y="21600"/>
                  </a:cubicBezTo>
                  <a:cubicBezTo>
                    <a:pt x="10876" y="21600"/>
                    <a:pt x="10946" y="21577"/>
                    <a:pt x="11009" y="21541"/>
                  </a:cubicBezTo>
                  <a:lnTo>
                    <a:pt x="11011" y="21544"/>
                  </a:lnTo>
                  <a:lnTo>
                    <a:pt x="21320" y="15860"/>
                  </a:lnTo>
                  <a:lnTo>
                    <a:pt x="21319" y="15857"/>
                  </a:lnTo>
                  <a:cubicBezTo>
                    <a:pt x="21484" y="15765"/>
                    <a:pt x="21600" y="15574"/>
                    <a:pt x="21600" y="15347"/>
                  </a:cubicBezTo>
                  <a:cubicBezTo>
                    <a:pt x="21600" y="15121"/>
                    <a:pt x="21484" y="14930"/>
                    <a:pt x="21319" y="14838"/>
                  </a:cubicBezTo>
                  <a:lnTo>
                    <a:pt x="21320" y="14834"/>
                  </a:lnTo>
                  <a:lnTo>
                    <a:pt x="18127" y="13074"/>
                  </a:lnTo>
                  <a:lnTo>
                    <a:pt x="21320" y="11313"/>
                  </a:lnTo>
                  <a:lnTo>
                    <a:pt x="21319" y="11310"/>
                  </a:lnTo>
                  <a:cubicBezTo>
                    <a:pt x="21484" y="11218"/>
                    <a:pt x="21600" y="11026"/>
                    <a:pt x="21600" y="10800"/>
                  </a:cubicBezTo>
                </a:path>
              </a:pathLst>
            </a:custGeom>
            <a:solidFill>
              <a:schemeClr val="tx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pic>
        <p:nvPicPr>
          <p:cNvPr id="3" name="Picture Placeholder 2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579" y="1673096"/>
            <a:ext cx="2091948" cy="3649749"/>
          </a:xfrm>
        </p:spPr>
      </p:pic>
    </p:spTree>
    <p:extLst>
      <p:ext uri="{BB962C8B-B14F-4D97-AF65-F5344CB8AC3E}">
        <p14:creationId xmlns:p14="http://schemas.microsoft.com/office/powerpoint/2010/main" val="6631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/>
          <p:cNvSpPr>
            <a:spLocks/>
          </p:cNvSpPr>
          <p:nvPr/>
        </p:nvSpPr>
        <p:spPr bwMode="auto">
          <a:xfrm>
            <a:off x="6388764" y="879482"/>
            <a:ext cx="3731791" cy="1000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 anchorCtr="0">
            <a:spAutoFit/>
          </a:bodyPr>
          <a:lstStyle/>
          <a:p>
            <a:pPr defTabSz="2286000">
              <a:lnSpc>
                <a:spcPts val="3850"/>
              </a:lnSpc>
            </a:pPr>
            <a:r>
              <a:rPr lang="en-US" sz="3300" b="1" spc="25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Semi" charset="0"/>
                <a:ea typeface="Montserrat Semi" charset="0"/>
                <a:cs typeface="Montserrat Semi" charset="0"/>
                <a:sym typeface="Bebas Neue" charset="0"/>
              </a:rPr>
              <a:t>We have the best</a:t>
            </a:r>
          </a:p>
          <a:p>
            <a:pPr defTabSz="2286000">
              <a:lnSpc>
                <a:spcPts val="3850"/>
              </a:lnSpc>
            </a:pPr>
            <a:r>
              <a:rPr lang="en-US" sz="3300" b="1" spc="25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Semi" charset="0"/>
                <a:ea typeface="Montserrat Semi" charset="0"/>
                <a:cs typeface="Montserrat Semi" charset="0"/>
                <a:sym typeface="Bebas Neue" charset="0"/>
              </a:rPr>
              <a:t>selection of slides</a:t>
            </a:r>
          </a:p>
        </p:txBody>
      </p:sp>
      <p:sp>
        <p:nvSpPr>
          <p:cNvPr id="57" name="Subtitle 2"/>
          <p:cNvSpPr txBox="1">
            <a:spLocks/>
          </p:cNvSpPr>
          <p:nvPr/>
        </p:nvSpPr>
        <p:spPr>
          <a:xfrm>
            <a:off x="6281802" y="2280150"/>
            <a:ext cx="5033899" cy="622769"/>
          </a:xfrm>
          <a:prstGeom prst="rect">
            <a:avLst/>
          </a:prstGeom>
        </p:spPr>
        <p:txBody>
          <a:bodyPr vert="horz" wrap="square" lIns="108745" tIns="54373" rIns="108745" bIns="54373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/>
        </p:txBody>
      </p:sp>
      <p:grpSp>
        <p:nvGrpSpPr>
          <p:cNvPr id="4" name="组合 3"/>
          <p:cNvGrpSpPr/>
          <p:nvPr/>
        </p:nvGrpSpPr>
        <p:grpSpPr>
          <a:xfrm>
            <a:off x="6367148" y="4167582"/>
            <a:ext cx="1646265" cy="435191"/>
            <a:chOff x="6367148" y="4167582"/>
            <a:chExt cx="1646265" cy="435191"/>
          </a:xfrm>
        </p:grpSpPr>
        <p:sp>
          <p:nvSpPr>
            <p:cNvPr id="58" name="TextBox 57"/>
            <p:cNvSpPr txBox="1"/>
            <p:nvPr/>
          </p:nvSpPr>
          <p:spPr>
            <a:xfrm>
              <a:off x="6919844" y="4290396"/>
              <a:ext cx="1093569" cy="261610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r>
                <a:rPr lang="en-US" sz="11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Poppins SemiBold" charset="0"/>
                  <a:ea typeface="Poppins SemiBold" charset="0"/>
                  <a:cs typeface="Poppins SemiBold" charset="0"/>
                </a:rPr>
                <a:t>MUSIC ALL DAY</a:t>
              </a:r>
            </a:p>
          </p:txBody>
        </p:sp>
        <p:sp>
          <p:nvSpPr>
            <p:cNvPr id="59" name="Shape 2687"/>
            <p:cNvSpPr/>
            <p:nvPr/>
          </p:nvSpPr>
          <p:spPr>
            <a:xfrm>
              <a:off x="6456231" y="4254521"/>
              <a:ext cx="279328" cy="279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655" y="16200"/>
                  </a:moveTo>
                  <a:lnTo>
                    <a:pt x="15709" y="16200"/>
                  </a:lnTo>
                  <a:lnTo>
                    <a:pt x="15709" y="14727"/>
                  </a:lnTo>
                  <a:lnTo>
                    <a:pt x="18655" y="14727"/>
                  </a:lnTo>
                  <a:cubicBezTo>
                    <a:pt x="18655" y="14727"/>
                    <a:pt x="18655" y="16200"/>
                    <a:pt x="18655" y="16200"/>
                  </a:cubicBezTo>
                  <a:close/>
                  <a:moveTo>
                    <a:pt x="18655" y="18655"/>
                  </a:moveTo>
                  <a:lnTo>
                    <a:pt x="15709" y="18655"/>
                  </a:lnTo>
                  <a:lnTo>
                    <a:pt x="15709" y="17182"/>
                  </a:lnTo>
                  <a:lnTo>
                    <a:pt x="18655" y="17182"/>
                  </a:lnTo>
                  <a:cubicBezTo>
                    <a:pt x="18655" y="17182"/>
                    <a:pt x="18655" y="18655"/>
                    <a:pt x="18655" y="18655"/>
                  </a:cubicBezTo>
                  <a:close/>
                  <a:moveTo>
                    <a:pt x="17182" y="20618"/>
                  </a:moveTo>
                  <a:cubicBezTo>
                    <a:pt x="16542" y="20618"/>
                    <a:pt x="16002" y="20207"/>
                    <a:pt x="15799" y="19636"/>
                  </a:cubicBezTo>
                  <a:lnTo>
                    <a:pt x="18564" y="19636"/>
                  </a:lnTo>
                  <a:cubicBezTo>
                    <a:pt x="18361" y="20207"/>
                    <a:pt x="17822" y="20618"/>
                    <a:pt x="17182" y="20618"/>
                  </a:cubicBezTo>
                  <a:moveTo>
                    <a:pt x="17182" y="12764"/>
                  </a:moveTo>
                  <a:cubicBezTo>
                    <a:pt x="17822" y="12764"/>
                    <a:pt x="18361" y="13175"/>
                    <a:pt x="18564" y="13745"/>
                  </a:cubicBezTo>
                  <a:lnTo>
                    <a:pt x="15799" y="13745"/>
                  </a:lnTo>
                  <a:cubicBezTo>
                    <a:pt x="16002" y="13175"/>
                    <a:pt x="16542" y="12764"/>
                    <a:pt x="17182" y="12764"/>
                  </a:cubicBezTo>
                  <a:moveTo>
                    <a:pt x="5891" y="16200"/>
                  </a:moveTo>
                  <a:lnTo>
                    <a:pt x="2945" y="16200"/>
                  </a:lnTo>
                  <a:lnTo>
                    <a:pt x="2945" y="14727"/>
                  </a:lnTo>
                  <a:lnTo>
                    <a:pt x="5891" y="14727"/>
                  </a:lnTo>
                  <a:cubicBezTo>
                    <a:pt x="5891" y="14727"/>
                    <a:pt x="5891" y="16200"/>
                    <a:pt x="5891" y="16200"/>
                  </a:cubicBezTo>
                  <a:close/>
                  <a:moveTo>
                    <a:pt x="4418" y="12764"/>
                  </a:moveTo>
                  <a:cubicBezTo>
                    <a:pt x="5058" y="12764"/>
                    <a:pt x="5598" y="13175"/>
                    <a:pt x="5801" y="13745"/>
                  </a:cubicBezTo>
                  <a:lnTo>
                    <a:pt x="3036" y="13745"/>
                  </a:lnTo>
                  <a:cubicBezTo>
                    <a:pt x="3239" y="13175"/>
                    <a:pt x="3778" y="12764"/>
                    <a:pt x="4418" y="12764"/>
                  </a:cubicBezTo>
                  <a:moveTo>
                    <a:pt x="5891" y="18655"/>
                  </a:moveTo>
                  <a:lnTo>
                    <a:pt x="2945" y="18655"/>
                  </a:lnTo>
                  <a:lnTo>
                    <a:pt x="2945" y="17182"/>
                  </a:lnTo>
                  <a:lnTo>
                    <a:pt x="5891" y="17182"/>
                  </a:lnTo>
                  <a:cubicBezTo>
                    <a:pt x="5891" y="17182"/>
                    <a:pt x="5891" y="18655"/>
                    <a:pt x="5891" y="18655"/>
                  </a:cubicBezTo>
                  <a:close/>
                  <a:moveTo>
                    <a:pt x="4418" y="20618"/>
                  </a:moveTo>
                  <a:cubicBezTo>
                    <a:pt x="3778" y="20618"/>
                    <a:pt x="3239" y="20207"/>
                    <a:pt x="3036" y="19636"/>
                  </a:cubicBezTo>
                  <a:lnTo>
                    <a:pt x="5801" y="19636"/>
                  </a:lnTo>
                  <a:cubicBezTo>
                    <a:pt x="5598" y="20207"/>
                    <a:pt x="5058" y="20618"/>
                    <a:pt x="4418" y="20618"/>
                  </a:cubicBezTo>
                  <a:moveTo>
                    <a:pt x="19636" y="13745"/>
                  </a:moveTo>
                  <a:lnTo>
                    <a:pt x="19636" y="8836"/>
                  </a:lnTo>
                  <a:cubicBezTo>
                    <a:pt x="19636" y="3956"/>
                    <a:pt x="15680" y="0"/>
                    <a:pt x="10800" y="0"/>
                  </a:cubicBezTo>
                  <a:cubicBezTo>
                    <a:pt x="5920" y="0"/>
                    <a:pt x="1964" y="3956"/>
                    <a:pt x="1964" y="8836"/>
                  </a:cubicBezTo>
                  <a:lnTo>
                    <a:pt x="1964" y="13745"/>
                  </a:lnTo>
                  <a:cubicBezTo>
                    <a:pt x="879" y="13745"/>
                    <a:pt x="0" y="14625"/>
                    <a:pt x="0" y="15709"/>
                  </a:cubicBezTo>
                  <a:lnTo>
                    <a:pt x="0" y="17673"/>
                  </a:lnTo>
                  <a:cubicBezTo>
                    <a:pt x="0" y="18757"/>
                    <a:pt x="879" y="19636"/>
                    <a:pt x="1964" y="19636"/>
                  </a:cubicBezTo>
                  <a:lnTo>
                    <a:pt x="2013" y="19636"/>
                  </a:lnTo>
                  <a:cubicBezTo>
                    <a:pt x="2241" y="20757"/>
                    <a:pt x="3231" y="21600"/>
                    <a:pt x="4418" y="21600"/>
                  </a:cubicBezTo>
                  <a:cubicBezTo>
                    <a:pt x="5774" y="21600"/>
                    <a:pt x="6873" y="20501"/>
                    <a:pt x="6873" y="19145"/>
                  </a:cubicBezTo>
                  <a:lnTo>
                    <a:pt x="6873" y="14236"/>
                  </a:lnTo>
                  <a:cubicBezTo>
                    <a:pt x="6873" y="12881"/>
                    <a:pt x="5774" y="11782"/>
                    <a:pt x="4418" y="11782"/>
                  </a:cubicBezTo>
                  <a:cubicBezTo>
                    <a:pt x="3864" y="11782"/>
                    <a:pt x="3356" y="11971"/>
                    <a:pt x="2945" y="12282"/>
                  </a:cubicBezTo>
                  <a:lnTo>
                    <a:pt x="2945" y="8836"/>
                  </a:lnTo>
                  <a:cubicBezTo>
                    <a:pt x="2945" y="4499"/>
                    <a:pt x="6462" y="982"/>
                    <a:pt x="10800" y="982"/>
                  </a:cubicBezTo>
                  <a:cubicBezTo>
                    <a:pt x="15138" y="982"/>
                    <a:pt x="18655" y="4499"/>
                    <a:pt x="18655" y="8836"/>
                  </a:cubicBezTo>
                  <a:lnTo>
                    <a:pt x="18655" y="12282"/>
                  </a:lnTo>
                  <a:cubicBezTo>
                    <a:pt x="18244" y="11971"/>
                    <a:pt x="17736" y="11782"/>
                    <a:pt x="17182" y="11782"/>
                  </a:cubicBezTo>
                  <a:cubicBezTo>
                    <a:pt x="15826" y="11782"/>
                    <a:pt x="14727" y="12881"/>
                    <a:pt x="14727" y="14236"/>
                  </a:cubicBezTo>
                  <a:lnTo>
                    <a:pt x="14727" y="19145"/>
                  </a:lnTo>
                  <a:cubicBezTo>
                    <a:pt x="14727" y="20501"/>
                    <a:pt x="15826" y="21600"/>
                    <a:pt x="17182" y="21600"/>
                  </a:cubicBezTo>
                  <a:cubicBezTo>
                    <a:pt x="18369" y="21600"/>
                    <a:pt x="19360" y="20757"/>
                    <a:pt x="19587" y="19636"/>
                  </a:cubicBezTo>
                  <a:lnTo>
                    <a:pt x="19636" y="19636"/>
                  </a:lnTo>
                  <a:cubicBezTo>
                    <a:pt x="20721" y="19636"/>
                    <a:pt x="21600" y="18757"/>
                    <a:pt x="21600" y="17673"/>
                  </a:cubicBezTo>
                  <a:lnTo>
                    <a:pt x="21600" y="15709"/>
                  </a:lnTo>
                  <a:cubicBezTo>
                    <a:pt x="21600" y="14625"/>
                    <a:pt x="20721" y="13745"/>
                    <a:pt x="19636" y="13745"/>
                  </a:cubicBezTo>
                </a:path>
              </a:pathLst>
            </a:custGeom>
            <a:solidFill>
              <a:schemeClr val="tx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61" name="Oval 60"/>
            <p:cNvSpPr>
              <a:spLocks noChangeAspect="1"/>
            </p:cNvSpPr>
            <p:nvPr/>
          </p:nvSpPr>
          <p:spPr>
            <a:xfrm>
              <a:off x="6367148" y="4167582"/>
              <a:ext cx="435191" cy="43519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6367148" y="5473259"/>
            <a:ext cx="2433339" cy="435191"/>
            <a:chOff x="6367148" y="5473259"/>
            <a:chExt cx="2433339" cy="435191"/>
          </a:xfrm>
        </p:grpSpPr>
        <p:sp>
          <p:nvSpPr>
            <p:cNvPr id="60" name="Shape 2783"/>
            <p:cNvSpPr/>
            <p:nvPr/>
          </p:nvSpPr>
          <p:spPr>
            <a:xfrm>
              <a:off x="6456230" y="5590994"/>
              <a:ext cx="279328" cy="2412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5855"/>
                  </a:moveTo>
                  <a:lnTo>
                    <a:pt x="1633" y="10800"/>
                  </a:lnTo>
                  <a:lnTo>
                    <a:pt x="4615" y="9156"/>
                  </a:lnTo>
                  <a:lnTo>
                    <a:pt x="10589" y="12450"/>
                  </a:lnTo>
                  <a:lnTo>
                    <a:pt x="10591" y="12446"/>
                  </a:lnTo>
                  <a:cubicBezTo>
                    <a:pt x="10654" y="12482"/>
                    <a:pt x="10724" y="12505"/>
                    <a:pt x="10800" y="12505"/>
                  </a:cubicBezTo>
                  <a:cubicBezTo>
                    <a:pt x="10876" y="12505"/>
                    <a:pt x="10946" y="12482"/>
                    <a:pt x="11009" y="12446"/>
                  </a:cubicBezTo>
                  <a:lnTo>
                    <a:pt x="11011" y="12450"/>
                  </a:lnTo>
                  <a:lnTo>
                    <a:pt x="16985" y="9156"/>
                  </a:lnTo>
                  <a:lnTo>
                    <a:pt x="19967" y="10800"/>
                  </a:lnTo>
                  <a:cubicBezTo>
                    <a:pt x="19967" y="10800"/>
                    <a:pt x="10800" y="15855"/>
                    <a:pt x="10800" y="15855"/>
                  </a:cubicBezTo>
                  <a:close/>
                  <a:moveTo>
                    <a:pt x="19967" y="15347"/>
                  </a:moveTo>
                  <a:lnTo>
                    <a:pt x="10800" y="20402"/>
                  </a:lnTo>
                  <a:lnTo>
                    <a:pt x="1633" y="15347"/>
                  </a:lnTo>
                  <a:lnTo>
                    <a:pt x="4615" y="13703"/>
                  </a:lnTo>
                  <a:lnTo>
                    <a:pt x="10589" y="16997"/>
                  </a:lnTo>
                  <a:lnTo>
                    <a:pt x="10591" y="16994"/>
                  </a:lnTo>
                  <a:cubicBezTo>
                    <a:pt x="10654" y="17029"/>
                    <a:pt x="10724" y="17053"/>
                    <a:pt x="10800" y="17053"/>
                  </a:cubicBezTo>
                  <a:cubicBezTo>
                    <a:pt x="10876" y="17053"/>
                    <a:pt x="10946" y="17029"/>
                    <a:pt x="11009" y="16994"/>
                  </a:cubicBezTo>
                  <a:lnTo>
                    <a:pt x="11011" y="16997"/>
                  </a:lnTo>
                  <a:lnTo>
                    <a:pt x="16985" y="13703"/>
                  </a:lnTo>
                  <a:cubicBezTo>
                    <a:pt x="16985" y="13703"/>
                    <a:pt x="19967" y="15347"/>
                    <a:pt x="19967" y="15347"/>
                  </a:cubicBezTo>
                  <a:close/>
                  <a:moveTo>
                    <a:pt x="1633" y="6253"/>
                  </a:moveTo>
                  <a:lnTo>
                    <a:pt x="10800" y="1198"/>
                  </a:lnTo>
                  <a:lnTo>
                    <a:pt x="19967" y="6253"/>
                  </a:lnTo>
                  <a:lnTo>
                    <a:pt x="10800" y="11307"/>
                  </a:lnTo>
                  <a:cubicBezTo>
                    <a:pt x="10800" y="11307"/>
                    <a:pt x="1633" y="6253"/>
                    <a:pt x="1633" y="6253"/>
                  </a:cubicBezTo>
                  <a:close/>
                  <a:moveTo>
                    <a:pt x="21600" y="10800"/>
                  </a:moveTo>
                  <a:cubicBezTo>
                    <a:pt x="21600" y="10574"/>
                    <a:pt x="21484" y="10383"/>
                    <a:pt x="21319" y="10290"/>
                  </a:cubicBezTo>
                  <a:lnTo>
                    <a:pt x="21320" y="10287"/>
                  </a:lnTo>
                  <a:lnTo>
                    <a:pt x="18127" y="8526"/>
                  </a:lnTo>
                  <a:lnTo>
                    <a:pt x="21320" y="6766"/>
                  </a:lnTo>
                  <a:lnTo>
                    <a:pt x="21319" y="6762"/>
                  </a:lnTo>
                  <a:cubicBezTo>
                    <a:pt x="21484" y="6671"/>
                    <a:pt x="21600" y="6479"/>
                    <a:pt x="21600" y="6253"/>
                  </a:cubicBezTo>
                  <a:cubicBezTo>
                    <a:pt x="21600" y="6027"/>
                    <a:pt x="21484" y="5835"/>
                    <a:pt x="21319" y="5743"/>
                  </a:cubicBezTo>
                  <a:lnTo>
                    <a:pt x="21320" y="5740"/>
                  </a:lnTo>
                  <a:lnTo>
                    <a:pt x="11011" y="56"/>
                  </a:lnTo>
                  <a:lnTo>
                    <a:pt x="11009" y="59"/>
                  </a:lnTo>
                  <a:cubicBezTo>
                    <a:pt x="10946" y="23"/>
                    <a:pt x="10876" y="0"/>
                    <a:pt x="10800" y="0"/>
                  </a:cubicBezTo>
                  <a:cubicBezTo>
                    <a:pt x="10724" y="0"/>
                    <a:pt x="10654" y="23"/>
                    <a:pt x="10591" y="59"/>
                  </a:cubicBezTo>
                  <a:lnTo>
                    <a:pt x="10589" y="56"/>
                  </a:lnTo>
                  <a:lnTo>
                    <a:pt x="280" y="5740"/>
                  </a:lnTo>
                  <a:lnTo>
                    <a:pt x="281" y="5743"/>
                  </a:lnTo>
                  <a:cubicBezTo>
                    <a:pt x="116" y="5835"/>
                    <a:pt x="0" y="6027"/>
                    <a:pt x="0" y="6253"/>
                  </a:cubicBezTo>
                  <a:cubicBezTo>
                    <a:pt x="0" y="6479"/>
                    <a:pt x="116" y="6671"/>
                    <a:pt x="281" y="6762"/>
                  </a:cubicBezTo>
                  <a:lnTo>
                    <a:pt x="280" y="6766"/>
                  </a:lnTo>
                  <a:lnTo>
                    <a:pt x="3473" y="8526"/>
                  </a:lnTo>
                  <a:lnTo>
                    <a:pt x="280" y="10287"/>
                  </a:lnTo>
                  <a:lnTo>
                    <a:pt x="281" y="10290"/>
                  </a:lnTo>
                  <a:cubicBezTo>
                    <a:pt x="116" y="10383"/>
                    <a:pt x="0" y="10574"/>
                    <a:pt x="0" y="10800"/>
                  </a:cubicBezTo>
                  <a:cubicBezTo>
                    <a:pt x="0" y="11026"/>
                    <a:pt x="116" y="11218"/>
                    <a:pt x="281" y="11310"/>
                  </a:cubicBezTo>
                  <a:lnTo>
                    <a:pt x="280" y="11313"/>
                  </a:lnTo>
                  <a:lnTo>
                    <a:pt x="3473" y="13074"/>
                  </a:lnTo>
                  <a:lnTo>
                    <a:pt x="280" y="14834"/>
                  </a:lnTo>
                  <a:lnTo>
                    <a:pt x="281" y="14838"/>
                  </a:lnTo>
                  <a:cubicBezTo>
                    <a:pt x="116" y="14930"/>
                    <a:pt x="0" y="15121"/>
                    <a:pt x="0" y="15347"/>
                  </a:cubicBezTo>
                  <a:cubicBezTo>
                    <a:pt x="0" y="15574"/>
                    <a:pt x="116" y="15765"/>
                    <a:pt x="281" y="15857"/>
                  </a:cubicBezTo>
                  <a:lnTo>
                    <a:pt x="280" y="15860"/>
                  </a:lnTo>
                  <a:lnTo>
                    <a:pt x="10589" y="21544"/>
                  </a:lnTo>
                  <a:lnTo>
                    <a:pt x="10591" y="21541"/>
                  </a:lnTo>
                  <a:cubicBezTo>
                    <a:pt x="10654" y="21577"/>
                    <a:pt x="10724" y="21600"/>
                    <a:pt x="10800" y="21600"/>
                  </a:cubicBezTo>
                  <a:cubicBezTo>
                    <a:pt x="10876" y="21600"/>
                    <a:pt x="10946" y="21577"/>
                    <a:pt x="11009" y="21541"/>
                  </a:cubicBezTo>
                  <a:lnTo>
                    <a:pt x="11011" y="21544"/>
                  </a:lnTo>
                  <a:lnTo>
                    <a:pt x="21320" y="15860"/>
                  </a:lnTo>
                  <a:lnTo>
                    <a:pt x="21319" y="15857"/>
                  </a:lnTo>
                  <a:cubicBezTo>
                    <a:pt x="21484" y="15765"/>
                    <a:pt x="21600" y="15574"/>
                    <a:pt x="21600" y="15347"/>
                  </a:cubicBezTo>
                  <a:cubicBezTo>
                    <a:pt x="21600" y="15121"/>
                    <a:pt x="21484" y="14930"/>
                    <a:pt x="21319" y="14838"/>
                  </a:cubicBezTo>
                  <a:lnTo>
                    <a:pt x="21320" y="14834"/>
                  </a:lnTo>
                  <a:lnTo>
                    <a:pt x="18127" y="13074"/>
                  </a:lnTo>
                  <a:lnTo>
                    <a:pt x="21320" y="11313"/>
                  </a:lnTo>
                  <a:lnTo>
                    <a:pt x="21319" y="11310"/>
                  </a:lnTo>
                  <a:cubicBezTo>
                    <a:pt x="21484" y="11218"/>
                    <a:pt x="21600" y="11026"/>
                    <a:pt x="21600" y="10800"/>
                  </a:cubicBezTo>
                </a:path>
              </a:pathLst>
            </a:custGeom>
            <a:solidFill>
              <a:schemeClr val="tx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6919844" y="5596073"/>
              <a:ext cx="1880643" cy="261610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r>
                <a:rPr lang="en-US" sz="11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Poppins SemiBold" charset="0"/>
                  <a:ea typeface="Poppins SemiBold" charset="0"/>
                  <a:cs typeface="Poppins SemiBold" charset="0"/>
                </a:rPr>
                <a:t>CREATIVE WEBSITE LAYOUTS</a:t>
              </a:r>
            </a:p>
          </p:txBody>
        </p:sp>
        <p:sp>
          <p:nvSpPr>
            <p:cNvPr id="65" name="Oval 64"/>
            <p:cNvSpPr>
              <a:spLocks noChangeAspect="1"/>
            </p:cNvSpPr>
            <p:nvPr/>
          </p:nvSpPr>
          <p:spPr>
            <a:xfrm>
              <a:off x="6367148" y="5473259"/>
              <a:ext cx="435191" cy="43519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6367148" y="3566205"/>
            <a:ext cx="1970072" cy="435191"/>
            <a:chOff x="6367148" y="3566205"/>
            <a:chExt cx="1970072" cy="435191"/>
          </a:xfrm>
        </p:grpSpPr>
        <p:sp>
          <p:nvSpPr>
            <p:cNvPr id="66" name="TextBox 65"/>
            <p:cNvSpPr txBox="1"/>
            <p:nvPr/>
          </p:nvSpPr>
          <p:spPr>
            <a:xfrm>
              <a:off x="6919844" y="3689018"/>
              <a:ext cx="1417376" cy="261610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r>
                <a:rPr lang="en-US" sz="11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Poppins SemiBold" charset="0"/>
                  <a:ea typeface="Poppins SemiBold" charset="0"/>
                  <a:cs typeface="Poppins SemiBold" charset="0"/>
                </a:rPr>
                <a:t>SUITABLE INTERFACE</a:t>
              </a:r>
            </a:p>
          </p:txBody>
        </p:sp>
        <p:sp>
          <p:nvSpPr>
            <p:cNvPr id="67" name="Shape 2645"/>
            <p:cNvSpPr/>
            <p:nvPr/>
          </p:nvSpPr>
          <p:spPr>
            <a:xfrm>
              <a:off x="6456231" y="3693378"/>
              <a:ext cx="279328" cy="203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8" y="20250"/>
                  </a:moveTo>
                  <a:lnTo>
                    <a:pt x="2740" y="17504"/>
                  </a:lnTo>
                  <a:cubicBezTo>
                    <a:pt x="2807" y="17526"/>
                    <a:pt x="2874" y="17550"/>
                    <a:pt x="2945" y="17550"/>
                  </a:cubicBezTo>
                  <a:lnTo>
                    <a:pt x="18655" y="17550"/>
                  </a:lnTo>
                  <a:cubicBezTo>
                    <a:pt x="18726" y="17550"/>
                    <a:pt x="18793" y="17526"/>
                    <a:pt x="18860" y="17504"/>
                  </a:cubicBezTo>
                  <a:lnTo>
                    <a:pt x="20192" y="20250"/>
                  </a:lnTo>
                  <a:cubicBezTo>
                    <a:pt x="20192" y="20250"/>
                    <a:pt x="1408" y="20250"/>
                    <a:pt x="1408" y="20250"/>
                  </a:cubicBezTo>
                  <a:close/>
                  <a:moveTo>
                    <a:pt x="2945" y="1350"/>
                  </a:moveTo>
                  <a:lnTo>
                    <a:pt x="18655" y="1350"/>
                  </a:lnTo>
                  <a:lnTo>
                    <a:pt x="18655" y="16200"/>
                  </a:lnTo>
                  <a:lnTo>
                    <a:pt x="2945" y="16200"/>
                  </a:lnTo>
                  <a:cubicBezTo>
                    <a:pt x="2945" y="16200"/>
                    <a:pt x="2945" y="1350"/>
                    <a:pt x="2945" y="1350"/>
                  </a:cubicBezTo>
                  <a:close/>
                  <a:moveTo>
                    <a:pt x="21510" y="20558"/>
                  </a:moveTo>
                  <a:lnTo>
                    <a:pt x="21518" y="20551"/>
                  </a:lnTo>
                  <a:lnTo>
                    <a:pt x="19591" y="16577"/>
                  </a:lnTo>
                  <a:cubicBezTo>
                    <a:pt x="19617" y="16457"/>
                    <a:pt x="19636" y="16332"/>
                    <a:pt x="19636" y="16200"/>
                  </a:cubicBezTo>
                  <a:lnTo>
                    <a:pt x="19636" y="1350"/>
                  </a:lnTo>
                  <a:cubicBezTo>
                    <a:pt x="19636" y="605"/>
                    <a:pt x="19197" y="0"/>
                    <a:pt x="18655" y="0"/>
                  </a:cubicBezTo>
                  <a:lnTo>
                    <a:pt x="2945" y="0"/>
                  </a:lnTo>
                  <a:cubicBezTo>
                    <a:pt x="2403" y="0"/>
                    <a:pt x="1964" y="605"/>
                    <a:pt x="1964" y="1350"/>
                  </a:cubicBezTo>
                  <a:lnTo>
                    <a:pt x="1964" y="16200"/>
                  </a:lnTo>
                  <a:cubicBezTo>
                    <a:pt x="1964" y="16332"/>
                    <a:pt x="1983" y="16457"/>
                    <a:pt x="2009" y="16577"/>
                  </a:cubicBezTo>
                  <a:lnTo>
                    <a:pt x="82" y="20551"/>
                  </a:lnTo>
                  <a:lnTo>
                    <a:pt x="90" y="20558"/>
                  </a:lnTo>
                  <a:cubicBezTo>
                    <a:pt x="38" y="20665"/>
                    <a:pt x="0" y="20787"/>
                    <a:pt x="0" y="20925"/>
                  </a:cubicBezTo>
                  <a:cubicBezTo>
                    <a:pt x="0" y="21298"/>
                    <a:pt x="220" y="21600"/>
                    <a:pt x="491" y="21600"/>
                  </a:cubicBezTo>
                  <a:lnTo>
                    <a:pt x="21109" y="21600"/>
                  </a:lnTo>
                  <a:cubicBezTo>
                    <a:pt x="21380" y="21600"/>
                    <a:pt x="21600" y="21298"/>
                    <a:pt x="21600" y="20925"/>
                  </a:cubicBezTo>
                  <a:cubicBezTo>
                    <a:pt x="21600" y="20787"/>
                    <a:pt x="21562" y="20665"/>
                    <a:pt x="21510" y="20558"/>
                  </a:cubicBezTo>
                </a:path>
              </a:pathLst>
            </a:custGeom>
            <a:solidFill>
              <a:schemeClr val="tx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68" name="Oval 67"/>
            <p:cNvSpPr>
              <a:spLocks noChangeAspect="1"/>
            </p:cNvSpPr>
            <p:nvPr/>
          </p:nvSpPr>
          <p:spPr>
            <a:xfrm>
              <a:off x="6367148" y="3566205"/>
              <a:ext cx="435191" cy="43519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6367148" y="4770410"/>
            <a:ext cx="1944424" cy="435191"/>
            <a:chOff x="6367148" y="4770410"/>
            <a:chExt cx="1944424" cy="435191"/>
          </a:xfrm>
        </p:grpSpPr>
        <p:sp>
          <p:nvSpPr>
            <p:cNvPr id="62" name="TextBox 61"/>
            <p:cNvSpPr txBox="1"/>
            <p:nvPr/>
          </p:nvSpPr>
          <p:spPr>
            <a:xfrm>
              <a:off x="6919844" y="4893224"/>
              <a:ext cx="1391728" cy="261610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r>
                <a:rPr lang="en-US" sz="11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Poppins SemiBold" charset="0"/>
                  <a:ea typeface="Poppins SemiBold" charset="0"/>
                  <a:cs typeface="Poppins SemiBold" charset="0"/>
                </a:rPr>
                <a:t>GREAT ECOMMERCE</a:t>
              </a:r>
            </a:p>
          </p:txBody>
        </p:sp>
        <p:sp>
          <p:nvSpPr>
            <p:cNvPr id="63" name="Oval 62"/>
            <p:cNvSpPr>
              <a:spLocks noChangeAspect="1"/>
            </p:cNvSpPr>
            <p:nvPr/>
          </p:nvSpPr>
          <p:spPr>
            <a:xfrm>
              <a:off x="6367148" y="4770410"/>
              <a:ext cx="435191" cy="43519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69" name="Shape 2807"/>
            <p:cNvSpPr>
              <a:spLocks noChangeAspect="1"/>
            </p:cNvSpPr>
            <p:nvPr/>
          </p:nvSpPr>
          <p:spPr>
            <a:xfrm>
              <a:off x="6433375" y="4908612"/>
              <a:ext cx="251460" cy="182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75" y="12150"/>
                  </a:moveTo>
                  <a:lnTo>
                    <a:pt x="17294" y="9450"/>
                  </a:lnTo>
                  <a:lnTo>
                    <a:pt x="19843" y="9450"/>
                  </a:lnTo>
                  <a:lnTo>
                    <a:pt x="19406" y="12150"/>
                  </a:lnTo>
                  <a:cubicBezTo>
                    <a:pt x="19406" y="12150"/>
                    <a:pt x="17075" y="12150"/>
                    <a:pt x="17075" y="12150"/>
                  </a:cubicBezTo>
                  <a:close/>
                  <a:moveTo>
                    <a:pt x="18752" y="16200"/>
                  </a:moveTo>
                  <a:lnTo>
                    <a:pt x="16748" y="16200"/>
                  </a:lnTo>
                  <a:lnTo>
                    <a:pt x="16967" y="13500"/>
                  </a:lnTo>
                  <a:lnTo>
                    <a:pt x="19188" y="13500"/>
                  </a:lnTo>
                  <a:cubicBezTo>
                    <a:pt x="19188" y="13500"/>
                    <a:pt x="18752" y="16200"/>
                    <a:pt x="18752" y="16200"/>
                  </a:cubicBezTo>
                  <a:close/>
                  <a:moveTo>
                    <a:pt x="17673" y="20250"/>
                  </a:moveTo>
                  <a:cubicBezTo>
                    <a:pt x="17131" y="20250"/>
                    <a:pt x="16691" y="19645"/>
                    <a:pt x="16691" y="18900"/>
                  </a:cubicBezTo>
                  <a:cubicBezTo>
                    <a:pt x="16691" y="18155"/>
                    <a:pt x="17131" y="17550"/>
                    <a:pt x="17673" y="17550"/>
                  </a:cubicBezTo>
                  <a:cubicBezTo>
                    <a:pt x="18215" y="17550"/>
                    <a:pt x="18655" y="18155"/>
                    <a:pt x="18655" y="18900"/>
                  </a:cubicBezTo>
                  <a:cubicBezTo>
                    <a:pt x="18655" y="19645"/>
                    <a:pt x="18215" y="20250"/>
                    <a:pt x="17673" y="20250"/>
                  </a:cubicBezTo>
                  <a:moveTo>
                    <a:pt x="16415" y="8100"/>
                  </a:moveTo>
                  <a:lnTo>
                    <a:pt x="13745" y="8100"/>
                  </a:lnTo>
                  <a:lnTo>
                    <a:pt x="13745" y="5400"/>
                  </a:lnTo>
                  <a:lnTo>
                    <a:pt x="16633" y="5400"/>
                  </a:lnTo>
                  <a:cubicBezTo>
                    <a:pt x="16633" y="5400"/>
                    <a:pt x="16415" y="8100"/>
                    <a:pt x="16415" y="8100"/>
                  </a:cubicBezTo>
                  <a:close/>
                  <a:moveTo>
                    <a:pt x="16088" y="12150"/>
                  </a:moveTo>
                  <a:lnTo>
                    <a:pt x="13745" y="12150"/>
                  </a:lnTo>
                  <a:lnTo>
                    <a:pt x="13745" y="9450"/>
                  </a:lnTo>
                  <a:lnTo>
                    <a:pt x="16306" y="9450"/>
                  </a:lnTo>
                  <a:cubicBezTo>
                    <a:pt x="16306" y="9450"/>
                    <a:pt x="16088" y="12150"/>
                    <a:pt x="16088" y="12150"/>
                  </a:cubicBezTo>
                  <a:close/>
                  <a:moveTo>
                    <a:pt x="15761" y="16200"/>
                  </a:moveTo>
                  <a:lnTo>
                    <a:pt x="13745" y="16200"/>
                  </a:lnTo>
                  <a:lnTo>
                    <a:pt x="13745" y="13500"/>
                  </a:lnTo>
                  <a:lnTo>
                    <a:pt x="15979" y="13500"/>
                  </a:lnTo>
                  <a:cubicBezTo>
                    <a:pt x="15979" y="13500"/>
                    <a:pt x="15761" y="16200"/>
                    <a:pt x="15761" y="16200"/>
                  </a:cubicBezTo>
                  <a:close/>
                  <a:moveTo>
                    <a:pt x="12764" y="8100"/>
                  </a:moveTo>
                  <a:lnTo>
                    <a:pt x="10094" y="8100"/>
                  </a:lnTo>
                  <a:lnTo>
                    <a:pt x="9876" y="5400"/>
                  </a:lnTo>
                  <a:lnTo>
                    <a:pt x="12764" y="5400"/>
                  </a:lnTo>
                  <a:cubicBezTo>
                    <a:pt x="12764" y="5400"/>
                    <a:pt x="12764" y="8100"/>
                    <a:pt x="12764" y="8100"/>
                  </a:cubicBezTo>
                  <a:close/>
                  <a:moveTo>
                    <a:pt x="12764" y="12150"/>
                  </a:moveTo>
                  <a:lnTo>
                    <a:pt x="10421" y="12150"/>
                  </a:lnTo>
                  <a:lnTo>
                    <a:pt x="10203" y="9450"/>
                  </a:lnTo>
                  <a:lnTo>
                    <a:pt x="12764" y="9450"/>
                  </a:lnTo>
                  <a:cubicBezTo>
                    <a:pt x="12764" y="9450"/>
                    <a:pt x="12764" y="12150"/>
                    <a:pt x="12764" y="12150"/>
                  </a:cubicBezTo>
                  <a:close/>
                  <a:moveTo>
                    <a:pt x="12764" y="16200"/>
                  </a:moveTo>
                  <a:lnTo>
                    <a:pt x="10748" y="16200"/>
                  </a:lnTo>
                  <a:lnTo>
                    <a:pt x="10531" y="13500"/>
                  </a:lnTo>
                  <a:lnTo>
                    <a:pt x="12764" y="13500"/>
                  </a:lnTo>
                  <a:cubicBezTo>
                    <a:pt x="12764" y="13500"/>
                    <a:pt x="12764" y="16200"/>
                    <a:pt x="12764" y="16200"/>
                  </a:cubicBezTo>
                  <a:close/>
                  <a:moveTo>
                    <a:pt x="8836" y="20250"/>
                  </a:moveTo>
                  <a:cubicBezTo>
                    <a:pt x="8294" y="20250"/>
                    <a:pt x="7855" y="19645"/>
                    <a:pt x="7855" y="18900"/>
                  </a:cubicBezTo>
                  <a:cubicBezTo>
                    <a:pt x="7855" y="18155"/>
                    <a:pt x="8294" y="17550"/>
                    <a:pt x="8836" y="17550"/>
                  </a:cubicBezTo>
                  <a:cubicBezTo>
                    <a:pt x="9379" y="17550"/>
                    <a:pt x="9818" y="18155"/>
                    <a:pt x="9818" y="18900"/>
                  </a:cubicBezTo>
                  <a:cubicBezTo>
                    <a:pt x="9818" y="19645"/>
                    <a:pt x="9379" y="20250"/>
                    <a:pt x="8836" y="20250"/>
                  </a:cubicBezTo>
                  <a:moveTo>
                    <a:pt x="7213" y="13500"/>
                  </a:moveTo>
                  <a:lnTo>
                    <a:pt x="9543" y="13500"/>
                  </a:lnTo>
                  <a:lnTo>
                    <a:pt x="9761" y="16200"/>
                  </a:lnTo>
                  <a:lnTo>
                    <a:pt x="7740" y="16200"/>
                  </a:lnTo>
                  <a:cubicBezTo>
                    <a:pt x="7740" y="16200"/>
                    <a:pt x="7213" y="13500"/>
                    <a:pt x="7213" y="13500"/>
                  </a:cubicBezTo>
                  <a:close/>
                  <a:moveTo>
                    <a:pt x="6950" y="12150"/>
                  </a:moveTo>
                  <a:lnTo>
                    <a:pt x="6423" y="9450"/>
                  </a:lnTo>
                  <a:lnTo>
                    <a:pt x="9215" y="9450"/>
                  </a:lnTo>
                  <a:lnTo>
                    <a:pt x="9434" y="12150"/>
                  </a:lnTo>
                  <a:cubicBezTo>
                    <a:pt x="9434" y="12150"/>
                    <a:pt x="6950" y="12150"/>
                    <a:pt x="6950" y="12150"/>
                  </a:cubicBezTo>
                  <a:close/>
                  <a:moveTo>
                    <a:pt x="5633" y="5400"/>
                  </a:moveTo>
                  <a:lnTo>
                    <a:pt x="8888" y="5400"/>
                  </a:lnTo>
                  <a:lnTo>
                    <a:pt x="9106" y="8100"/>
                  </a:lnTo>
                  <a:lnTo>
                    <a:pt x="6160" y="8100"/>
                  </a:lnTo>
                  <a:cubicBezTo>
                    <a:pt x="6160" y="8100"/>
                    <a:pt x="5633" y="5400"/>
                    <a:pt x="5633" y="5400"/>
                  </a:cubicBezTo>
                  <a:close/>
                  <a:moveTo>
                    <a:pt x="17621" y="5400"/>
                  </a:moveTo>
                  <a:lnTo>
                    <a:pt x="20497" y="5400"/>
                  </a:lnTo>
                  <a:lnTo>
                    <a:pt x="20061" y="8100"/>
                  </a:lnTo>
                  <a:lnTo>
                    <a:pt x="17403" y="8100"/>
                  </a:lnTo>
                  <a:cubicBezTo>
                    <a:pt x="17403" y="8100"/>
                    <a:pt x="17621" y="5400"/>
                    <a:pt x="17621" y="5400"/>
                  </a:cubicBezTo>
                  <a:close/>
                  <a:moveTo>
                    <a:pt x="19619" y="17038"/>
                  </a:moveTo>
                  <a:lnTo>
                    <a:pt x="19622" y="17038"/>
                  </a:lnTo>
                  <a:lnTo>
                    <a:pt x="21586" y="4889"/>
                  </a:lnTo>
                  <a:lnTo>
                    <a:pt x="21577" y="4886"/>
                  </a:lnTo>
                  <a:cubicBezTo>
                    <a:pt x="21586" y="4833"/>
                    <a:pt x="21600" y="4782"/>
                    <a:pt x="21600" y="4725"/>
                  </a:cubicBezTo>
                  <a:cubicBezTo>
                    <a:pt x="21600" y="4352"/>
                    <a:pt x="21380" y="4050"/>
                    <a:pt x="21109" y="4050"/>
                  </a:cubicBezTo>
                  <a:lnTo>
                    <a:pt x="5370" y="4050"/>
                  </a:lnTo>
                  <a:lnTo>
                    <a:pt x="4674" y="481"/>
                  </a:lnTo>
                  <a:lnTo>
                    <a:pt x="4667" y="484"/>
                  </a:lnTo>
                  <a:cubicBezTo>
                    <a:pt x="4605" y="207"/>
                    <a:pt x="4425" y="0"/>
                    <a:pt x="4203" y="0"/>
                  </a:cubicBezTo>
                  <a:lnTo>
                    <a:pt x="491" y="0"/>
                  </a:lnTo>
                  <a:cubicBezTo>
                    <a:pt x="220" y="0"/>
                    <a:pt x="0" y="302"/>
                    <a:pt x="0" y="675"/>
                  </a:cubicBezTo>
                  <a:cubicBezTo>
                    <a:pt x="0" y="1048"/>
                    <a:pt x="220" y="1350"/>
                    <a:pt x="491" y="1350"/>
                  </a:cubicBezTo>
                  <a:lnTo>
                    <a:pt x="3827" y="1350"/>
                  </a:lnTo>
                  <a:lnTo>
                    <a:pt x="6893" y="17069"/>
                  </a:lnTo>
                  <a:lnTo>
                    <a:pt x="6894" y="17069"/>
                  </a:lnTo>
                  <a:cubicBezTo>
                    <a:pt x="6936" y="17259"/>
                    <a:pt x="7037" y="17414"/>
                    <a:pt x="7168" y="17493"/>
                  </a:cubicBezTo>
                  <a:cubicBezTo>
                    <a:pt x="6984" y="17903"/>
                    <a:pt x="6873" y="18383"/>
                    <a:pt x="6873" y="18900"/>
                  </a:cubicBezTo>
                  <a:cubicBezTo>
                    <a:pt x="6873" y="20391"/>
                    <a:pt x="7752" y="21600"/>
                    <a:pt x="8836" y="21600"/>
                  </a:cubicBezTo>
                  <a:cubicBezTo>
                    <a:pt x="9921" y="21600"/>
                    <a:pt x="10800" y="20391"/>
                    <a:pt x="10800" y="18900"/>
                  </a:cubicBezTo>
                  <a:cubicBezTo>
                    <a:pt x="10800" y="18406"/>
                    <a:pt x="10696" y="17949"/>
                    <a:pt x="10528" y="17550"/>
                  </a:cubicBezTo>
                  <a:lnTo>
                    <a:pt x="15981" y="17550"/>
                  </a:lnTo>
                  <a:cubicBezTo>
                    <a:pt x="15813" y="17949"/>
                    <a:pt x="15709" y="18406"/>
                    <a:pt x="15709" y="18900"/>
                  </a:cubicBezTo>
                  <a:cubicBezTo>
                    <a:pt x="15709" y="20391"/>
                    <a:pt x="16588" y="21600"/>
                    <a:pt x="17673" y="21600"/>
                  </a:cubicBezTo>
                  <a:cubicBezTo>
                    <a:pt x="18757" y="21600"/>
                    <a:pt x="19636" y="20391"/>
                    <a:pt x="19636" y="18900"/>
                  </a:cubicBezTo>
                  <a:cubicBezTo>
                    <a:pt x="19636" y="18383"/>
                    <a:pt x="19525" y="17903"/>
                    <a:pt x="19341" y="17493"/>
                  </a:cubicBezTo>
                  <a:cubicBezTo>
                    <a:pt x="19479" y="17410"/>
                    <a:pt x="19581" y="17242"/>
                    <a:pt x="19619" y="17038"/>
                  </a:cubicBezTo>
                </a:path>
              </a:pathLst>
            </a:custGeom>
            <a:solidFill>
              <a:schemeClr val="bg1"/>
            </a:solidFill>
            <a:ln w="12700">
              <a:solidFill>
                <a:schemeClr val="tx1"/>
              </a:solidFill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1144309" y="989494"/>
            <a:ext cx="4126546" cy="5154920"/>
            <a:chOff x="14431023" y="5726186"/>
            <a:chExt cx="4012938" cy="5012999"/>
          </a:xfrm>
        </p:grpSpPr>
        <p:sp>
          <p:nvSpPr>
            <p:cNvPr id="72" name="Freeform 412"/>
            <p:cNvSpPr>
              <a:spLocks noChangeArrowheads="1"/>
            </p:cNvSpPr>
            <p:nvPr/>
          </p:nvSpPr>
          <p:spPr bwMode="auto">
            <a:xfrm>
              <a:off x="14431023" y="10451866"/>
              <a:ext cx="4012938" cy="287319"/>
            </a:xfrm>
            <a:custGeom>
              <a:avLst/>
              <a:gdLst>
                <a:gd name="T0" fmla="*/ 0 w 11153"/>
                <a:gd name="T1" fmla="*/ 0 h 801"/>
                <a:gd name="T2" fmla="*/ 11152 w 11153"/>
                <a:gd name="T3" fmla="*/ 0 h 801"/>
                <a:gd name="T4" fmla="*/ 11152 w 11153"/>
                <a:gd name="T5" fmla="*/ 800 h 801"/>
                <a:gd name="T6" fmla="*/ 0 w 11153"/>
                <a:gd name="T7" fmla="*/ 800 h 801"/>
                <a:gd name="T8" fmla="*/ 0 w 11153"/>
                <a:gd name="T9" fmla="*/ 0 h 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53" h="801">
                  <a:moveTo>
                    <a:pt x="0" y="0"/>
                  </a:moveTo>
                  <a:lnTo>
                    <a:pt x="11152" y="0"/>
                  </a:lnTo>
                  <a:lnTo>
                    <a:pt x="11152" y="800"/>
                  </a:lnTo>
                  <a:lnTo>
                    <a:pt x="0" y="800"/>
                  </a:lnTo>
                  <a:lnTo>
                    <a:pt x="0" y="0"/>
                  </a:lnTo>
                </a:path>
              </a:pathLst>
            </a:custGeom>
            <a:blipFill dpi="0" rotWithShape="0">
              <a:blip r:embed="rId3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/>
            </a:p>
          </p:txBody>
        </p:sp>
        <p:sp>
          <p:nvSpPr>
            <p:cNvPr id="73" name="Freeform 415"/>
            <p:cNvSpPr>
              <a:spLocks noChangeArrowheads="1"/>
            </p:cNvSpPr>
            <p:nvPr/>
          </p:nvSpPr>
          <p:spPr bwMode="auto">
            <a:xfrm>
              <a:off x="14843746" y="5726186"/>
              <a:ext cx="3303372" cy="4868545"/>
            </a:xfrm>
            <a:custGeom>
              <a:avLst/>
              <a:gdLst>
                <a:gd name="T0" fmla="*/ 0 w 9183"/>
                <a:gd name="T1" fmla="*/ 0 h 13530"/>
                <a:gd name="T2" fmla="*/ 9182 w 9183"/>
                <a:gd name="T3" fmla="*/ 0 h 13530"/>
                <a:gd name="T4" fmla="*/ 9182 w 9183"/>
                <a:gd name="T5" fmla="*/ 13529 h 13530"/>
                <a:gd name="T6" fmla="*/ 0 w 9183"/>
                <a:gd name="T7" fmla="*/ 13529 h 13530"/>
                <a:gd name="T8" fmla="*/ 0 w 9183"/>
                <a:gd name="T9" fmla="*/ 0 h 13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83" h="13530">
                  <a:moveTo>
                    <a:pt x="0" y="0"/>
                  </a:moveTo>
                  <a:lnTo>
                    <a:pt x="9182" y="0"/>
                  </a:lnTo>
                  <a:lnTo>
                    <a:pt x="9182" y="13529"/>
                  </a:lnTo>
                  <a:lnTo>
                    <a:pt x="0" y="13529"/>
                  </a:lnTo>
                  <a:lnTo>
                    <a:pt x="0" y="0"/>
                  </a:lnTo>
                </a:path>
              </a:pathLst>
            </a:custGeom>
            <a:blipFill dpi="0" rotWithShape="0">
              <a:blip r:embed="rId4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/>
            </a:p>
          </p:txBody>
        </p:sp>
        <p:sp>
          <p:nvSpPr>
            <p:cNvPr id="74" name="Freeform 416"/>
            <p:cNvSpPr>
              <a:spLocks noChangeArrowheads="1"/>
            </p:cNvSpPr>
            <p:nvPr/>
          </p:nvSpPr>
          <p:spPr bwMode="auto">
            <a:xfrm>
              <a:off x="14873907" y="5745235"/>
              <a:ext cx="3235114" cy="4809811"/>
            </a:xfrm>
            <a:custGeom>
              <a:avLst/>
              <a:gdLst>
                <a:gd name="T0" fmla="*/ 8359 w 8992"/>
                <a:gd name="T1" fmla="*/ 0 h 13368"/>
                <a:gd name="T2" fmla="*/ 8991 w 8992"/>
                <a:gd name="T3" fmla="*/ 639 h 13368"/>
                <a:gd name="T4" fmla="*/ 8991 w 8992"/>
                <a:gd name="T5" fmla="*/ 12734 h 13368"/>
                <a:gd name="T6" fmla="*/ 8353 w 8992"/>
                <a:gd name="T7" fmla="*/ 13367 h 13368"/>
                <a:gd name="T8" fmla="*/ 633 w 8992"/>
                <a:gd name="T9" fmla="*/ 13361 h 13368"/>
                <a:gd name="T10" fmla="*/ 0 w 8992"/>
                <a:gd name="T11" fmla="*/ 12728 h 13368"/>
                <a:gd name="T12" fmla="*/ 0 w 8992"/>
                <a:gd name="T13" fmla="*/ 633 h 13368"/>
                <a:gd name="T14" fmla="*/ 639 w 8992"/>
                <a:gd name="T15" fmla="*/ 0 h 13368"/>
                <a:gd name="T16" fmla="*/ 8359 w 8992"/>
                <a:gd name="T17" fmla="*/ 0 h 13368"/>
                <a:gd name="T18" fmla="*/ 8359 w 8992"/>
                <a:gd name="T19" fmla="*/ 0 h 13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92" h="13368">
                  <a:moveTo>
                    <a:pt x="8359" y="0"/>
                  </a:moveTo>
                  <a:cubicBezTo>
                    <a:pt x="8710" y="0"/>
                    <a:pt x="8991" y="287"/>
                    <a:pt x="8991" y="639"/>
                  </a:cubicBezTo>
                  <a:cubicBezTo>
                    <a:pt x="8991" y="639"/>
                    <a:pt x="8991" y="639"/>
                    <a:pt x="8991" y="12734"/>
                  </a:cubicBezTo>
                  <a:cubicBezTo>
                    <a:pt x="8991" y="13081"/>
                    <a:pt x="8704" y="13367"/>
                    <a:pt x="8353" y="13367"/>
                  </a:cubicBezTo>
                  <a:cubicBezTo>
                    <a:pt x="8353" y="13367"/>
                    <a:pt x="8353" y="13367"/>
                    <a:pt x="633" y="13361"/>
                  </a:cubicBezTo>
                  <a:cubicBezTo>
                    <a:pt x="281" y="13361"/>
                    <a:pt x="0" y="13081"/>
                    <a:pt x="0" y="12728"/>
                  </a:cubicBezTo>
                  <a:cubicBezTo>
                    <a:pt x="0" y="12728"/>
                    <a:pt x="0" y="12728"/>
                    <a:pt x="0" y="633"/>
                  </a:cubicBezTo>
                  <a:cubicBezTo>
                    <a:pt x="6" y="287"/>
                    <a:pt x="286" y="0"/>
                    <a:pt x="639" y="0"/>
                  </a:cubicBezTo>
                  <a:cubicBezTo>
                    <a:pt x="639" y="0"/>
                    <a:pt x="639" y="0"/>
                    <a:pt x="8359" y="0"/>
                  </a:cubicBezTo>
                  <a:lnTo>
                    <a:pt x="8359" y="0"/>
                  </a:lnTo>
                </a:path>
              </a:pathLst>
            </a:custGeom>
            <a:solidFill>
              <a:srgbClr val="ECECE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/>
            </a:p>
          </p:txBody>
        </p:sp>
        <p:sp>
          <p:nvSpPr>
            <p:cNvPr id="75" name="Freeform 417"/>
            <p:cNvSpPr>
              <a:spLocks noChangeArrowheads="1"/>
            </p:cNvSpPr>
            <p:nvPr/>
          </p:nvSpPr>
          <p:spPr bwMode="auto">
            <a:xfrm>
              <a:off x="14956451" y="6216692"/>
              <a:ext cx="3081137" cy="3866898"/>
            </a:xfrm>
            <a:custGeom>
              <a:avLst/>
              <a:gdLst>
                <a:gd name="T0" fmla="*/ 8555 w 8562"/>
                <a:gd name="T1" fmla="*/ 10734 h 10747"/>
                <a:gd name="T2" fmla="*/ 8555 w 8562"/>
                <a:gd name="T3" fmla="*/ 10734 h 10747"/>
                <a:gd name="T4" fmla="*/ 8543 w 8562"/>
                <a:gd name="T5" fmla="*/ 10746 h 10747"/>
                <a:gd name="T6" fmla="*/ 12 w 8562"/>
                <a:gd name="T7" fmla="*/ 10746 h 10747"/>
                <a:gd name="T8" fmla="*/ 0 w 8562"/>
                <a:gd name="T9" fmla="*/ 10734 h 10747"/>
                <a:gd name="T10" fmla="*/ 6 w 8562"/>
                <a:gd name="T11" fmla="*/ 12 h 10747"/>
                <a:gd name="T12" fmla="*/ 18 w 8562"/>
                <a:gd name="T13" fmla="*/ 0 h 10747"/>
                <a:gd name="T14" fmla="*/ 8549 w 8562"/>
                <a:gd name="T15" fmla="*/ 0 h 10747"/>
                <a:gd name="T16" fmla="*/ 8561 w 8562"/>
                <a:gd name="T17" fmla="*/ 12 h 10747"/>
                <a:gd name="T18" fmla="*/ 8555 w 8562"/>
                <a:gd name="T19" fmla="*/ 10734 h 10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562" h="10747">
                  <a:moveTo>
                    <a:pt x="8555" y="10734"/>
                  </a:moveTo>
                  <a:lnTo>
                    <a:pt x="8555" y="10734"/>
                  </a:lnTo>
                  <a:cubicBezTo>
                    <a:pt x="8555" y="10740"/>
                    <a:pt x="8549" y="10746"/>
                    <a:pt x="8543" y="10746"/>
                  </a:cubicBezTo>
                  <a:cubicBezTo>
                    <a:pt x="12" y="10746"/>
                    <a:pt x="12" y="10746"/>
                    <a:pt x="12" y="10746"/>
                  </a:cubicBezTo>
                  <a:cubicBezTo>
                    <a:pt x="6" y="10746"/>
                    <a:pt x="0" y="10740"/>
                    <a:pt x="0" y="10734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6"/>
                    <a:pt x="12" y="0"/>
                    <a:pt x="18" y="0"/>
                  </a:cubicBezTo>
                  <a:cubicBezTo>
                    <a:pt x="8549" y="0"/>
                    <a:pt x="8549" y="0"/>
                    <a:pt x="8549" y="0"/>
                  </a:cubicBezTo>
                  <a:cubicBezTo>
                    <a:pt x="8555" y="0"/>
                    <a:pt x="8561" y="6"/>
                    <a:pt x="8561" y="12"/>
                  </a:cubicBezTo>
                  <a:lnTo>
                    <a:pt x="8555" y="10734"/>
                  </a:lnTo>
                </a:path>
              </a:pathLst>
            </a:custGeom>
            <a:solidFill>
              <a:srgbClr val="4E4E4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/>
            </a:p>
          </p:txBody>
        </p:sp>
        <p:sp>
          <p:nvSpPr>
            <p:cNvPr id="76" name="Freeform 418"/>
            <p:cNvSpPr>
              <a:spLocks noChangeArrowheads="1"/>
            </p:cNvSpPr>
            <p:nvPr/>
          </p:nvSpPr>
          <p:spPr bwMode="auto">
            <a:xfrm>
              <a:off x="16359710" y="10177246"/>
              <a:ext cx="263508" cy="261920"/>
            </a:xfrm>
            <a:custGeom>
              <a:avLst/>
              <a:gdLst>
                <a:gd name="T0" fmla="*/ 0 w 735"/>
                <a:gd name="T1" fmla="*/ 0 h 730"/>
                <a:gd name="T2" fmla="*/ 734 w 735"/>
                <a:gd name="T3" fmla="*/ 0 h 730"/>
                <a:gd name="T4" fmla="*/ 734 w 735"/>
                <a:gd name="T5" fmla="*/ 729 h 730"/>
                <a:gd name="T6" fmla="*/ 0 w 735"/>
                <a:gd name="T7" fmla="*/ 729 h 730"/>
                <a:gd name="T8" fmla="*/ 0 w 735"/>
                <a:gd name="T9" fmla="*/ 0 h 7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5" h="730">
                  <a:moveTo>
                    <a:pt x="0" y="0"/>
                  </a:moveTo>
                  <a:lnTo>
                    <a:pt x="734" y="0"/>
                  </a:lnTo>
                  <a:lnTo>
                    <a:pt x="734" y="729"/>
                  </a:lnTo>
                  <a:lnTo>
                    <a:pt x="0" y="729"/>
                  </a:lnTo>
                  <a:lnTo>
                    <a:pt x="0" y="0"/>
                  </a:lnTo>
                </a:path>
              </a:pathLst>
            </a:custGeom>
            <a:blipFill dpi="0" rotWithShape="0">
              <a:blip r:embed="rId5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/>
            </a:p>
          </p:txBody>
        </p:sp>
        <p:sp>
          <p:nvSpPr>
            <p:cNvPr id="77" name="Freeform 419"/>
            <p:cNvSpPr>
              <a:spLocks noChangeArrowheads="1"/>
            </p:cNvSpPr>
            <p:nvPr/>
          </p:nvSpPr>
          <p:spPr bwMode="auto">
            <a:xfrm>
              <a:off x="16369234" y="10188358"/>
              <a:ext cx="244459" cy="244459"/>
            </a:xfrm>
            <a:custGeom>
              <a:avLst/>
              <a:gdLst>
                <a:gd name="T0" fmla="*/ 681 w 682"/>
                <a:gd name="T1" fmla="*/ 340 h 682"/>
                <a:gd name="T2" fmla="*/ 681 w 682"/>
                <a:gd name="T3" fmla="*/ 340 h 682"/>
                <a:gd name="T4" fmla="*/ 341 w 682"/>
                <a:gd name="T5" fmla="*/ 681 h 682"/>
                <a:gd name="T6" fmla="*/ 0 w 682"/>
                <a:gd name="T7" fmla="*/ 340 h 682"/>
                <a:gd name="T8" fmla="*/ 341 w 682"/>
                <a:gd name="T9" fmla="*/ 0 h 682"/>
                <a:gd name="T10" fmla="*/ 681 w 682"/>
                <a:gd name="T11" fmla="*/ 340 h 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82" h="682">
                  <a:moveTo>
                    <a:pt x="681" y="340"/>
                  </a:moveTo>
                  <a:lnTo>
                    <a:pt x="681" y="340"/>
                  </a:lnTo>
                  <a:cubicBezTo>
                    <a:pt x="681" y="526"/>
                    <a:pt x="526" y="681"/>
                    <a:pt x="341" y="681"/>
                  </a:cubicBezTo>
                  <a:cubicBezTo>
                    <a:pt x="150" y="681"/>
                    <a:pt x="0" y="526"/>
                    <a:pt x="0" y="340"/>
                  </a:cubicBezTo>
                  <a:cubicBezTo>
                    <a:pt x="0" y="150"/>
                    <a:pt x="150" y="0"/>
                    <a:pt x="341" y="0"/>
                  </a:cubicBezTo>
                  <a:cubicBezTo>
                    <a:pt x="526" y="0"/>
                    <a:pt x="681" y="150"/>
                    <a:pt x="681" y="340"/>
                  </a:cubicBezTo>
                </a:path>
              </a:pathLst>
            </a:custGeom>
            <a:solidFill>
              <a:srgbClr val="CD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/>
            </a:p>
          </p:txBody>
        </p:sp>
        <p:sp>
          <p:nvSpPr>
            <p:cNvPr id="78" name="Freeform 420"/>
            <p:cNvSpPr>
              <a:spLocks noChangeArrowheads="1"/>
            </p:cNvSpPr>
            <p:nvPr/>
          </p:nvSpPr>
          <p:spPr bwMode="auto">
            <a:xfrm>
              <a:off x="16493051" y="10310587"/>
              <a:ext cx="120642" cy="122230"/>
            </a:xfrm>
            <a:custGeom>
              <a:avLst/>
              <a:gdLst>
                <a:gd name="T0" fmla="*/ 0 w 341"/>
                <a:gd name="T1" fmla="*/ 0 h 342"/>
                <a:gd name="T2" fmla="*/ 340 w 341"/>
                <a:gd name="T3" fmla="*/ 0 h 342"/>
                <a:gd name="T4" fmla="*/ 340 w 341"/>
                <a:gd name="T5" fmla="*/ 341 h 342"/>
                <a:gd name="T6" fmla="*/ 0 w 341"/>
                <a:gd name="T7" fmla="*/ 341 h 342"/>
                <a:gd name="T8" fmla="*/ 0 w 341"/>
                <a:gd name="T9" fmla="*/ 0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1" h="342">
                  <a:moveTo>
                    <a:pt x="0" y="0"/>
                  </a:moveTo>
                  <a:lnTo>
                    <a:pt x="340" y="0"/>
                  </a:lnTo>
                  <a:lnTo>
                    <a:pt x="340" y="341"/>
                  </a:lnTo>
                  <a:lnTo>
                    <a:pt x="0" y="341"/>
                  </a:lnTo>
                  <a:lnTo>
                    <a:pt x="0" y="0"/>
                  </a:lnTo>
                </a:path>
              </a:pathLst>
            </a:custGeom>
            <a:blipFill dpi="0" rotWithShape="0">
              <a:blip r:embed="rId6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/>
            </a:p>
          </p:txBody>
        </p:sp>
        <p:sp>
          <p:nvSpPr>
            <p:cNvPr id="79" name="Freeform 421"/>
            <p:cNvSpPr>
              <a:spLocks noChangeArrowheads="1"/>
            </p:cNvSpPr>
            <p:nvPr/>
          </p:nvSpPr>
          <p:spPr bwMode="auto">
            <a:xfrm>
              <a:off x="16369234" y="10309000"/>
              <a:ext cx="244459" cy="123817"/>
            </a:xfrm>
            <a:custGeom>
              <a:avLst/>
              <a:gdLst>
                <a:gd name="T0" fmla="*/ 0 w 682"/>
                <a:gd name="T1" fmla="*/ 0 h 347"/>
                <a:gd name="T2" fmla="*/ 681 w 682"/>
                <a:gd name="T3" fmla="*/ 0 h 347"/>
                <a:gd name="T4" fmla="*/ 681 w 682"/>
                <a:gd name="T5" fmla="*/ 346 h 347"/>
                <a:gd name="T6" fmla="*/ 0 w 682"/>
                <a:gd name="T7" fmla="*/ 346 h 347"/>
                <a:gd name="T8" fmla="*/ 0 w 682"/>
                <a:gd name="T9" fmla="*/ 0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2" h="347">
                  <a:moveTo>
                    <a:pt x="0" y="0"/>
                  </a:moveTo>
                  <a:lnTo>
                    <a:pt x="681" y="0"/>
                  </a:lnTo>
                  <a:lnTo>
                    <a:pt x="681" y="346"/>
                  </a:lnTo>
                  <a:lnTo>
                    <a:pt x="0" y="346"/>
                  </a:lnTo>
                  <a:lnTo>
                    <a:pt x="0" y="0"/>
                  </a:lnTo>
                </a:path>
              </a:pathLst>
            </a:custGeom>
            <a:blipFill dpi="0" rotWithShape="0">
              <a:blip r:embed="rId7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/>
            </a:p>
          </p:txBody>
        </p:sp>
        <p:sp>
          <p:nvSpPr>
            <p:cNvPr id="80" name="Freeform 433"/>
            <p:cNvSpPr>
              <a:spLocks noChangeArrowheads="1"/>
            </p:cNvSpPr>
            <p:nvPr/>
          </p:nvSpPr>
          <p:spPr bwMode="auto">
            <a:xfrm>
              <a:off x="16458128" y="5967471"/>
              <a:ext cx="68258" cy="68258"/>
            </a:xfrm>
            <a:custGeom>
              <a:avLst/>
              <a:gdLst>
                <a:gd name="T0" fmla="*/ 0 w 192"/>
                <a:gd name="T1" fmla="*/ 0 h 192"/>
                <a:gd name="T2" fmla="*/ 191 w 192"/>
                <a:gd name="T3" fmla="*/ 0 h 192"/>
                <a:gd name="T4" fmla="*/ 191 w 192"/>
                <a:gd name="T5" fmla="*/ 191 h 192"/>
                <a:gd name="T6" fmla="*/ 0 w 192"/>
                <a:gd name="T7" fmla="*/ 191 h 192"/>
                <a:gd name="T8" fmla="*/ 0 w 192"/>
                <a:gd name="T9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192">
                  <a:moveTo>
                    <a:pt x="0" y="0"/>
                  </a:moveTo>
                  <a:lnTo>
                    <a:pt x="191" y="0"/>
                  </a:lnTo>
                  <a:lnTo>
                    <a:pt x="191" y="191"/>
                  </a:lnTo>
                  <a:lnTo>
                    <a:pt x="0" y="191"/>
                  </a:lnTo>
                  <a:lnTo>
                    <a:pt x="0" y="0"/>
                  </a:lnTo>
                </a:path>
              </a:pathLst>
            </a:custGeom>
            <a:blipFill dpi="0" rotWithShape="0">
              <a:blip r:embed="rId8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/>
            </a:p>
          </p:txBody>
        </p:sp>
        <p:sp>
          <p:nvSpPr>
            <p:cNvPr id="81" name="Freeform 434"/>
            <p:cNvSpPr>
              <a:spLocks noChangeArrowheads="1"/>
            </p:cNvSpPr>
            <p:nvPr/>
          </p:nvSpPr>
          <p:spPr bwMode="auto">
            <a:xfrm>
              <a:off x="16462891" y="5970645"/>
              <a:ext cx="58734" cy="58734"/>
            </a:xfrm>
            <a:custGeom>
              <a:avLst/>
              <a:gdLst>
                <a:gd name="T0" fmla="*/ 0 w 168"/>
                <a:gd name="T1" fmla="*/ 0 h 168"/>
                <a:gd name="T2" fmla="*/ 167 w 168"/>
                <a:gd name="T3" fmla="*/ 0 h 168"/>
                <a:gd name="T4" fmla="*/ 167 w 168"/>
                <a:gd name="T5" fmla="*/ 167 h 168"/>
                <a:gd name="T6" fmla="*/ 0 w 168"/>
                <a:gd name="T7" fmla="*/ 167 h 168"/>
                <a:gd name="T8" fmla="*/ 0 w 168"/>
                <a:gd name="T9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8" h="168">
                  <a:moveTo>
                    <a:pt x="0" y="0"/>
                  </a:moveTo>
                  <a:lnTo>
                    <a:pt x="167" y="0"/>
                  </a:lnTo>
                  <a:lnTo>
                    <a:pt x="167" y="167"/>
                  </a:lnTo>
                  <a:lnTo>
                    <a:pt x="0" y="167"/>
                  </a:lnTo>
                  <a:lnTo>
                    <a:pt x="0" y="0"/>
                  </a:lnTo>
                </a:path>
              </a:pathLst>
            </a:custGeom>
            <a:blipFill dpi="0" rotWithShape="0">
              <a:blip r:embed="rId9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/>
            </a:p>
          </p:txBody>
        </p:sp>
        <p:sp>
          <p:nvSpPr>
            <p:cNvPr id="82" name="Freeform 435"/>
            <p:cNvSpPr>
              <a:spLocks noChangeArrowheads="1"/>
            </p:cNvSpPr>
            <p:nvPr/>
          </p:nvSpPr>
          <p:spPr bwMode="auto">
            <a:xfrm>
              <a:off x="16480352" y="5988107"/>
              <a:ext cx="25398" cy="26986"/>
            </a:xfrm>
            <a:custGeom>
              <a:avLst/>
              <a:gdLst>
                <a:gd name="T0" fmla="*/ 0 w 73"/>
                <a:gd name="T1" fmla="*/ 0 h 78"/>
                <a:gd name="T2" fmla="*/ 72 w 73"/>
                <a:gd name="T3" fmla="*/ 0 h 78"/>
                <a:gd name="T4" fmla="*/ 72 w 73"/>
                <a:gd name="T5" fmla="*/ 77 h 78"/>
                <a:gd name="T6" fmla="*/ 0 w 73"/>
                <a:gd name="T7" fmla="*/ 77 h 78"/>
                <a:gd name="T8" fmla="*/ 0 w 73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78">
                  <a:moveTo>
                    <a:pt x="0" y="0"/>
                  </a:moveTo>
                  <a:lnTo>
                    <a:pt x="72" y="0"/>
                  </a:lnTo>
                  <a:lnTo>
                    <a:pt x="72" y="77"/>
                  </a:lnTo>
                  <a:lnTo>
                    <a:pt x="0" y="77"/>
                  </a:lnTo>
                  <a:lnTo>
                    <a:pt x="0" y="0"/>
                  </a:lnTo>
                </a:path>
              </a:pathLst>
            </a:custGeom>
            <a:blipFill dpi="0" rotWithShape="0">
              <a:blip r:embed="rId10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/>
            </a:p>
          </p:txBody>
        </p:sp>
        <p:sp>
          <p:nvSpPr>
            <p:cNvPr id="83" name="Freeform 436"/>
            <p:cNvSpPr>
              <a:spLocks noChangeArrowheads="1"/>
            </p:cNvSpPr>
            <p:nvPr/>
          </p:nvSpPr>
          <p:spPr bwMode="auto">
            <a:xfrm>
              <a:off x="16481939" y="5991282"/>
              <a:ext cx="20636" cy="20636"/>
            </a:xfrm>
            <a:custGeom>
              <a:avLst/>
              <a:gdLst>
                <a:gd name="T0" fmla="*/ 0 w 61"/>
                <a:gd name="T1" fmla="*/ 0 h 60"/>
                <a:gd name="T2" fmla="*/ 60 w 61"/>
                <a:gd name="T3" fmla="*/ 0 h 60"/>
                <a:gd name="T4" fmla="*/ 60 w 61"/>
                <a:gd name="T5" fmla="*/ 59 h 60"/>
                <a:gd name="T6" fmla="*/ 0 w 61"/>
                <a:gd name="T7" fmla="*/ 59 h 60"/>
                <a:gd name="T8" fmla="*/ 0 w 61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60">
                  <a:moveTo>
                    <a:pt x="0" y="0"/>
                  </a:moveTo>
                  <a:lnTo>
                    <a:pt x="60" y="0"/>
                  </a:lnTo>
                  <a:lnTo>
                    <a:pt x="60" y="59"/>
                  </a:lnTo>
                  <a:lnTo>
                    <a:pt x="0" y="59"/>
                  </a:lnTo>
                  <a:lnTo>
                    <a:pt x="0" y="0"/>
                  </a:lnTo>
                </a:path>
              </a:pathLst>
            </a:custGeom>
            <a:blipFill dpi="0" rotWithShape="0">
              <a:blip r:embed="rId11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/>
            </a:p>
          </p:txBody>
        </p:sp>
        <p:sp>
          <p:nvSpPr>
            <p:cNvPr id="84" name="Freeform 437"/>
            <p:cNvSpPr>
              <a:spLocks noChangeArrowheads="1"/>
            </p:cNvSpPr>
            <p:nvPr/>
          </p:nvSpPr>
          <p:spPr bwMode="auto">
            <a:xfrm>
              <a:off x="16483527" y="5992869"/>
              <a:ext cx="15874" cy="15874"/>
            </a:xfrm>
            <a:custGeom>
              <a:avLst/>
              <a:gdLst>
                <a:gd name="T0" fmla="*/ 0 w 49"/>
                <a:gd name="T1" fmla="*/ 0 h 48"/>
                <a:gd name="T2" fmla="*/ 48 w 49"/>
                <a:gd name="T3" fmla="*/ 0 h 48"/>
                <a:gd name="T4" fmla="*/ 48 w 49"/>
                <a:gd name="T5" fmla="*/ 47 h 48"/>
                <a:gd name="T6" fmla="*/ 0 w 49"/>
                <a:gd name="T7" fmla="*/ 47 h 48"/>
                <a:gd name="T8" fmla="*/ 0 w 49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48">
                  <a:moveTo>
                    <a:pt x="0" y="0"/>
                  </a:moveTo>
                  <a:lnTo>
                    <a:pt x="48" y="0"/>
                  </a:lnTo>
                  <a:lnTo>
                    <a:pt x="48" y="47"/>
                  </a:lnTo>
                  <a:lnTo>
                    <a:pt x="0" y="47"/>
                  </a:lnTo>
                  <a:lnTo>
                    <a:pt x="0" y="0"/>
                  </a:lnTo>
                </a:path>
              </a:pathLst>
            </a:custGeom>
            <a:blipFill dpi="0" rotWithShape="0">
              <a:blip r:embed="rId12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900"/>
            </a:p>
          </p:txBody>
        </p:sp>
      </p:grpSp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613" y="1493886"/>
            <a:ext cx="3168364" cy="3976373"/>
          </a:xfrm>
        </p:spPr>
      </p:pic>
    </p:spTree>
    <p:extLst>
      <p:ext uri="{BB962C8B-B14F-4D97-AF65-F5344CB8AC3E}">
        <p14:creationId xmlns:p14="http://schemas.microsoft.com/office/powerpoint/2010/main" val="411723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prism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>
            <a:spLocks/>
          </p:cNvSpPr>
          <p:nvPr/>
        </p:nvSpPr>
        <p:spPr bwMode="auto">
          <a:xfrm>
            <a:off x="1072057" y="946386"/>
            <a:ext cx="3868047" cy="1000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 anchorCtr="0">
            <a:spAutoFit/>
          </a:bodyPr>
          <a:lstStyle/>
          <a:p>
            <a:pPr defTabSz="2286000">
              <a:lnSpc>
                <a:spcPts val="3850"/>
              </a:lnSpc>
            </a:pPr>
            <a:r>
              <a:rPr lang="en-US" sz="3300" b="1" spc="25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Semi" charset="0"/>
                <a:ea typeface="Montserrat Semi" charset="0"/>
                <a:cs typeface="Montserrat Semi" charset="0"/>
                <a:sym typeface="Bebas Neue" charset="0"/>
              </a:rPr>
              <a:t>iMac Device</a:t>
            </a:r>
          </a:p>
          <a:p>
            <a:pPr defTabSz="2286000">
              <a:lnSpc>
                <a:spcPts val="3850"/>
              </a:lnSpc>
            </a:pPr>
            <a:r>
              <a:rPr lang="en-US" sz="3300" b="1" spc="25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Semi" charset="0"/>
                <a:ea typeface="Montserrat Semi" charset="0"/>
                <a:cs typeface="Montserrat Semi" charset="0"/>
                <a:sym typeface="Bebas Neue" charset="0"/>
              </a:rPr>
              <a:t>Creative Mockup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1072057" y="2433887"/>
            <a:ext cx="4563141" cy="932719"/>
            <a:chOff x="1072057" y="2433887"/>
            <a:chExt cx="4563141" cy="932719"/>
          </a:xfrm>
        </p:grpSpPr>
        <p:sp>
          <p:nvSpPr>
            <p:cNvPr id="65" name="Subtitle 2"/>
            <p:cNvSpPr txBox="1">
              <a:spLocks/>
            </p:cNvSpPr>
            <p:nvPr/>
          </p:nvSpPr>
          <p:spPr>
            <a:xfrm>
              <a:off x="1421130" y="2743837"/>
              <a:ext cx="4214068" cy="622769"/>
            </a:xfrm>
            <a:prstGeom prst="rect">
              <a:avLst/>
            </a:prstGeom>
          </p:spPr>
          <p:txBody>
            <a:bodyPr vert="horz" wrap="square" lIns="108745" tIns="54373" rIns="108745" bIns="54373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2020"/>
                </a:lnSpc>
              </a:pPr>
              <a:r>
                <a:rPr 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Poppins Light" charset="0"/>
                  <a:ea typeface="Poppins Light" charset="0"/>
                  <a:cs typeface="Poppins Light" charset="0"/>
                </a:rPr>
                <a:t>Frequently, your initial font choice is taken out of your awesome hands also we are companies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479916" y="2433887"/>
              <a:ext cx="2414635" cy="27699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r>
                <a:rPr lang="en-US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Poppins SemiBold" charset="0"/>
                  <a:ea typeface="Poppins SemiBold" charset="0"/>
                  <a:cs typeface="Poppins SemiBold" charset="0"/>
                </a:rPr>
                <a:t>ALL ELEMENTS ARE VECTOR BASED</a:t>
              </a:r>
            </a:p>
          </p:txBody>
        </p:sp>
        <p:sp>
          <p:nvSpPr>
            <p:cNvPr id="67" name="Shape 2645"/>
            <p:cNvSpPr/>
            <p:nvPr/>
          </p:nvSpPr>
          <p:spPr>
            <a:xfrm>
              <a:off x="1072057" y="2468242"/>
              <a:ext cx="279328" cy="203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8" y="20250"/>
                  </a:moveTo>
                  <a:lnTo>
                    <a:pt x="2740" y="17504"/>
                  </a:lnTo>
                  <a:cubicBezTo>
                    <a:pt x="2807" y="17526"/>
                    <a:pt x="2874" y="17550"/>
                    <a:pt x="2945" y="17550"/>
                  </a:cubicBezTo>
                  <a:lnTo>
                    <a:pt x="18655" y="17550"/>
                  </a:lnTo>
                  <a:cubicBezTo>
                    <a:pt x="18726" y="17550"/>
                    <a:pt x="18793" y="17526"/>
                    <a:pt x="18860" y="17504"/>
                  </a:cubicBezTo>
                  <a:lnTo>
                    <a:pt x="20192" y="20250"/>
                  </a:lnTo>
                  <a:cubicBezTo>
                    <a:pt x="20192" y="20250"/>
                    <a:pt x="1408" y="20250"/>
                    <a:pt x="1408" y="20250"/>
                  </a:cubicBezTo>
                  <a:close/>
                  <a:moveTo>
                    <a:pt x="2945" y="1350"/>
                  </a:moveTo>
                  <a:lnTo>
                    <a:pt x="18655" y="1350"/>
                  </a:lnTo>
                  <a:lnTo>
                    <a:pt x="18655" y="16200"/>
                  </a:lnTo>
                  <a:lnTo>
                    <a:pt x="2945" y="16200"/>
                  </a:lnTo>
                  <a:cubicBezTo>
                    <a:pt x="2945" y="16200"/>
                    <a:pt x="2945" y="1350"/>
                    <a:pt x="2945" y="1350"/>
                  </a:cubicBezTo>
                  <a:close/>
                  <a:moveTo>
                    <a:pt x="21510" y="20558"/>
                  </a:moveTo>
                  <a:lnTo>
                    <a:pt x="21518" y="20551"/>
                  </a:lnTo>
                  <a:lnTo>
                    <a:pt x="19591" y="16577"/>
                  </a:lnTo>
                  <a:cubicBezTo>
                    <a:pt x="19617" y="16457"/>
                    <a:pt x="19636" y="16332"/>
                    <a:pt x="19636" y="16200"/>
                  </a:cubicBezTo>
                  <a:lnTo>
                    <a:pt x="19636" y="1350"/>
                  </a:lnTo>
                  <a:cubicBezTo>
                    <a:pt x="19636" y="605"/>
                    <a:pt x="19197" y="0"/>
                    <a:pt x="18655" y="0"/>
                  </a:cubicBezTo>
                  <a:lnTo>
                    <a:pt x="2945" y="0"/>
                  </a:lnTo>
                  <a:cubicBezTo>
                    <a:pt x="2403" y="0"/>
                    <a:pt x="1964" y="605"/>
                    <a:pt x="1964" y="1350"/>
                  </a:cubicBezTo>
                  <a:lnTo>
                    <a:pt x="1964" y="16200"/>
                  </a:lnTo>
                  <a:cubicBezTo>
                    <a:pt x="1964" y="16332"/>
                    <a:pt x="1983" y="16457"/>
                    <a:pt x="2009" y="16577"/>
                  </a:cubicBezTo>
                  <a:lnTo>
                    <a:pt x="82" y="20551"/>
                  </a:lnTo>
                  <a:lnTo>
                    <a:pt x="90" y="20558"/>
                  </a:lnTo>
                  <a:cubicBezTo>
                    <a:pt x="38" y="20665"/>
                    <a:pt x="0" y="20787"/>
                    <a:pt x="0" y="20925"/>
                  </a:cubicBezTo>
                  <a:cubicBezTo>
                    <a:pt x="0" y="21298"/>
                    <a:pt x="220" y="21600"/>
                    <a:pt x="491" y="21600"/>
                  </a:cubicBezTo>
                  <a:lnTo>
                    <a:pt x="21109" y="21600"/>
                  </a:lnTo>
                  <a:cubicBezTo>
                    <a:pt x="21380" y="21600"/>
                    <a:pt x="21600" y="21298"/>
                    <a:pt x="21600" y="20925"/>
                  </a:cubicBezTo>
                  <a:cubicBezTo>
                    <a:pt x="21600" y="20787"/>
                    <a:pt x="21562" y="20665"/>
                    <a:pt x="21510" y="20558"/>
                  </a:cubicBezTo>
                </a:path>
              </a:pathLst>
            </a:custGeom>
            <a:solidFill>
              <a:schemeClr val="tx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072057" y="3666295"/>
            <a:ext cx="4563141" cy="962162"/>
            <a:chOff x="1072057" y="3666295"/>
            <a:chExt cx="4563141" cy="962162"/>
          </a:xfrm>
        </p:grpSpPr>
        <p:sp>
          <p:nvSpPr>
            <p:cNvPr id="61" name="Subtitle 2"/>
            <p:cNvSpPr txBox="1">
              <a:spLocks/>
            </p:cNvSpPr>
            <p:nvPr/>
          </p:nvSpPr>
          <p:spPr>
            <a:xfrm>
              <a:off x="1421130" y="4005688"/>
              <a:ext cx="4214068" cy="622769"/>
            </a:xfrm>
            <a:prstGeom prst="rect">
              <a:avLst/>
            </a:prstGeom>
          </p:spPr>
          <p:txBody>
            <a:bodyPr vert="horz" wrap="square" lIns="108745" tIns="54373" rIns="108745" bIns="54373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2020"/>
                </a:lnSpc>
              </a:pPr>
              <a:r>
                <a:rPr 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Poppins Light" charset="0"/>
                  <a:ea typeface="Poppins Light" charset="0"/>
                  <a:cs typeface="Poppins Light" charset="0"/>
                </a:rPr>
                <a:t>Frequently, your initial font choice is taken out of your awesome hands also we are companies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1479916" y="3695738"/>
              <a:ext cx="2414635" cy="27699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r>
                <a:rPr lang="en-US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Poppins SemiBold" charset="0"/>
                  <a:ea typeface="Poppins SemiBold" charset="0"/>
                  <a:cs typeface="Poppins SemiBold" charset="0"/>
                </a:rPr>
                <a:t>ALL ELEMENTS ARE VECTOR BASED</a:t>
              </a:r>
            </a:p>
          </p:txBody>
        </p:sp>
        <p:sp>
          <p:nvSpPr>
            <p:cNvPr id="68" name="Shape 2687"/>
            <p:cNvSpPr/>
            <p:nvPr/>
          </p:nvSpPr>
          <p:spPr>
            <a:xfrm>
              <a:off x="1072057" y="3666295"/>
              <a:ext cx="279328" cy="279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655" y="16200"/>
                  </a:moveTo>
                  <a:lnTo>
                    <a:pt x="15709" y="16200"/>
                  </a:lnTo>
                  <a:lnTo>
                    <a:pt x="15709" y="14727"/>
                  </a:lnTo>
                  <a:lnTo>
                    <a:pt x="18655" y="14727"/>
                  </a:lnTo>
                  <a:cubicBezTo>
                    <a:pt x="18655" y="14727"/>
                    <a:pt x="18655" y="16200"/>
                    <a:pt x="18655" y="16200"/>
                  </a:cubicBezTo>
                  <a:close/>
                  <a:moveTo>
                    <a:pt x="18655" y="18655"/>
                  </a:moveTo>
                  <a:lnTo>
                    <a:pt x="15709" y="18655"/>
                  </a:lnTo>
                  <a:lnTo>
                    <a:pt x="15709" y="17182"/>
                  </a:lnTo>
                  <a:lnTo>
                    <a:pt x="18655" y="17182"/>
                  </a:lnTo>
                  <a:cubicBezTo>
                    <a:pt x="18655" y="17182"/>
                    <a:pt x="18655" y="18655"/>
                    <a:pt x="18655" y="18655"/>
                  </a:cubicBezTo>
                  <a:close/>
                  <a:moveTo>
                    <a:pt x="17182" y="20618"/>
                  </a:moveTo>
                  <a:cubicBezTo>
                    <a:pt x="16542" y="20618"/>
                    <a:pt x="16002" y="20207"/>
                    <a:pt x="15799" y="19636"/>
                  </a:cubicBezTo>
                  <a:lnTo>
                    <a:pt x="18564" y="19636"/>
                  </a:lnTo>
                  <a:cubicBezTo>
                    <a:pt x="18361" y="20207"/>
                    <a:pt x="17822" y="20618"/>
                    <a:pt x="17182" y="20618"/>
                  </a:cubicBezTo>
                  <a:moveTo>
                    <a:pt x="17182" y="12764"/>
                  </a:moveTo>
                  <a:cubicBezTo>
                    <a:pt x="17822" y="12764"/>
                    <a:pt x="18361" y="13175"/>
                    <a:pt x="18564" y="13745"/>
                  </a:cubicBezTo>
                  <a:lnTo>
                    <a:pt x="15799" y="13745"/>
                  </a:lnTo>
                  <a:cubicBezTo>
                    <a:pt x="16002" y="13175"/>
                    <a:pt x="16542" y="12764"/>
                    <a:pt x="17182" y="12764"/>
                  </a:cubicBezTo>
                  <a:moveTo>
                    <a:pt x="5891" y="16200"/>
                  </a:moveTo>
                  <a:lnTo>
                    <a:pt x="2945" y="16200"/>
                  </a:lnTo>
                  <a:lnTo>
                    <a:pt x="2945" y="14727"/>
                  </a:lnTo>
                  <a:lnTo>
                    <a:pt x="5891" y="14727"/>
                  </a:lnTo>
                  <a:cubicBezTo>
                    <a:pt x="5891" y="14727"/>
                    <a:pt x="5891" y="16200"/>
                    <a:pt x="5891" y="16200"/>
                  </a:cubicBezTo>
                  <a:close/>
                  <a:moveTo>
                    <a:pt x="4418" y="12764"/>
                  </a:moveTo>
                  <a:cubicBezTo>
                    <a:pt x="5058" y="12764"/>
                    <a:pt x="5598" y="13175"/>
                    <a:pt x="5801" y="13745"/>
                  </a:cubicBezTo>
                  <a:lnTo>
                    <a:pt x="3036" y="13745"/>
                  </a:lnTo>
                  <a:cubicBezTo>
                    <a:pt x="3239" y="13175"/>
                    <a:pt x="3778" y="12764"/>
                    <a:pt x="4418" y="12764"/>
                  </a:cubicBezTo>
                  <a:moveTo>
                    <a:pt x="5891" y="18655"/>
                  </a:moveTo>
                  <a:lnTo>
                    <a:pt x="2945" y="18655"/>
                  </a:lnTo>
                  <a:lnTo>
                    <a:pt x="2945" y="17182"/>
                  </a:lnTo>
                  <a:lnTo>
                    <a:pt x="5891" y="17182"/>
                  </a:lnTo>
                  <a:cubicBezTo>
                    <a:pt x="5891" y="17182"/>
                    <a:pt x="5891" y="18655"/>
                    <a:pt x="5891" y="18655"/>
                  </a:cubicBezTo>
                  <a:close/>
                  <a:moveTo>
                    <a:pt x="4418" y="20618"/>
                  </a:moveTo>
                  <a:cubicBezTo>
                    <a:pt x="3778" y="20618"/>
                    <a:pt x="3239" y="20207"/>
                    <a:pt x="3036" y="19636"/>
                  </a:cubicBezTo>
                  <a:lnTo>
                    <a:pt x="5801" y="19636"/>
                  </a:lnTo>
                  <a:cubicBezTo>
                    <a:pt x="5598" y="20207"/>
                    <a:pt x="5058" y="20618"/>
                    <a:pt x="4418" y="20618"/>
                  </a:cubicBezTo>
                  <a:moveTo>
                    <a:pt x="19636" y="13745"/>
                  </a:moveTo>
                  <a:lnTo>
                    <a:pt x="19636" y="8836"/>
                  </a:lnTo>
                  <a:cubicBezTo>
                    <a:pt x="19636" y="3956"/>
                    <a:pt x="15680" y="0"/>
                    <a:pt x="10800" y="0"/>
                  </a:cubicBezTo>
                  <a:cubicBezTo>
                    <a:pt x="5920" y="0"/>
                    <a:pt x="1964" y="3956"/>
                    <a:pt x="1964" y="8836"/>
                  </a:cubicBezTo>
                  <a:lnTo>
                    <a:pt x="1964" y="13745"/>
                  </a:lnTo>
                  <a:cubicBezTo>
                    <a:pt x="879" y="13745"/>
                    <a:pt x="0" y="14625"/>
                    <a:pt x="0" y="15709"/>
                  </a:cubicBezTo>
                  <a:lnTo>
                    <a:pt x="0" y="17673"/>
                  </a:lnTo>
                  <a:cubicBezTo>
                    <a:pt x="0" y="18757"/>
                    <a:pt x="879" y="19636"/>
                    <a:pt x="1964" y="19636"/>
                  </a:cubicBezTo>
                  <a:lnTo>
                    <a:pt x="2013" y="19636"/>
                  </a:lnTo>
                  <a:cubicBezTo>
                    <a:pt x="2241" y="20757"/>
                    <a:pt x="3231" y="21600"/>
                    <a:pt x="4418" y="21600"/>
                  </a:cubicBezTo>
                  <a:cubicBezTo>
                    <a:pt x="5774" y="21600"/>
                    <a:pt x="6873" y="20501"/>
                    <a:pt x="6873" y="19145"/>
                  </a:cubicBezTo>
                  <a:lnTo>
                    <a:pt x="6873" y="14236"/>
                  </a:lnTo>
                  <a:cubicBezTo>
                    <a:pt x="6873" y="12881"/>
                    <a:pt x="5774" y="11782"/>
                    <a:pt x="4418" y="11782"/>
                  </a:cubicBezTo>
                  <a:cubicBezTo>
                    <a:pt x="3864" y="11782"/>
                    <a:pt x="3356" y="11971"/>
                    <a:pt x="2945" y="12282"/>
                  </a:cubicBezTo>
                  <a:lnTo>
                    <a:pt x="2945" y="8836"/>
                  </a:lnTo>
                  <a:cubicBezTo>
                    <a:pt x="2945" y="4499"/>
                    <a:pt x="6462" y="982"/>
                    <a:pt x="10800" y="982"/>
                  </a:cubicBezTo>
                  <a:cubicBezTo>
                    <a:pt x="15138" y="982"/>
                    <a:pt x="18655" y="4499"/>
                    <a:pt x="18655" y="8836"/>
                  </a:cubicBezTo>
                  <a:lnTo>
                    <a:pt x="18655" y="12282"/>
                  </a:lnTo>
                  <a:cubicBezTo>
                    <a:pt x="18244" y="11971"/>
                    <a:pt x="17736" y="11782"/>
                    <a:pt x="17182" y="11782"/>
                  </a:cubicBezTo>
                  <a:cubicBezTo>
                    <a:pt x="15826" y="11782"/>
                    <a:pt x="14727" y="12881"/>
                    <a:pt x="14727" y="14236"/>
                  </a:cubicBezTo>
                  <a:lnTo>
                    <a:pt x="14727" y="19145"/>
                  </a:lnTo>
                  <a:cubicBezTo>
                    <a:pt x="14727" y="20501"/>
                    <a:pt x="15826" y="21600"/>
                    <a:pt x="17182" y="21600"/>
                  </a:cubicBezTo>
                  <a:cubicBezTo>
                    <a:pt x="18369" y="21600"/>
                    <a:pt x="19360" y="20757"/>
                    <a:pt x="19587" y="19636"/>
                  </a:cubicBezTo>
                  <a:lnTo>
                    <a:pt x="19636" y="19636"/>
                  </a:lnTo>
                  <a:cubicBezTo>
                    <a:pt x="20721" y="19636"/>
                    <a:pt x="21600" y="18757"/>
                    <a:pt x="21600" y="17673"/>
                  </a:cubicBezTo>
                  <a:lnTo>
                    <a:pt x="21600" y="15709"/>
                  </a:lnTo>
                  <a:cubicBezTo>
                    <a:pt x="21600" y="14625"/>
                    <a:pt x="20721" y="13745"/>
                    <a:pt x="19636" y="13745"/>
                  </a:cubicBezTo>
                </a:path>
              </a:pathLst>
            </a:custGeom>
            <a:solidFill>
              <a:schemeClr val="tx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072057" y="4905065"/>
            <a:ext cx="4563141" cy="932719"/>
            <a:chOff x="1072057" y="4905065"/>
            <a:chExt cx="4563141" cy="932719"/>
          </a:xfrm>
        </p:grpSpPr>
        <p:sp>
          <p:nvSpPr>
            <p:cNvPr id="63" name="Subtitle 2"/>
            <p:cNvSpPr txBox="1">
              <a:spLocks/>
            </p:cNvSpPr>
            <p:nvPr/>
          </p:nvSpPr>
          <p:spPr>
            <a:xfrm>
              <a:off x="1421130" y="5215015"/>
              <a:ext cx="4214068" cy="622769"/>
            </a:xfrm>
            <a:prstGeom prst="rect">
              <a:avLst/>
            </a:prstGeom>
          </p:spPr>
          <p:txBody>
            <a:bodyPr vert="horz" wrap="square" lIns="108745" tIns="54373" rIns="108745" bIns="54373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2020"/>
                </a:lnSpc>
              </a:pPr>
              <a:r>
                <a:rPr 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Poppins Light" charset="0"/>
                  <a:ea typeface="Poppins Light" charset="0"/>
                  <a:cs typeface="Poppins Light" charset="0"/>
                </a:rPr>
                <a:t>Frequently, your initial font choice is taken out of your awesome hands also we are companies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479916" y="4905065"/>
              <a:ext cx="2414635" cy="27699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r>
                <a:rPr lang="en-US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Poppins SemiBold" charset="0"/>
                  <a:ea typeface="Poppins SemiBold" charset="0"/>
                  <a:cs typeface="Poppins SemiBold" charset="0"/>
                </a:rPr>
                <a:t>ALL ELEMENTS ARE VECTOR BASED</a:t>
              </a:r>
            </a:p>
          </p:txBody>
        </p:sp>
        <p:sp>
          <p:nvSpPr>
            <p:cNvPr id="69" name="Shape 2783"/>
            <p:cNvSpPr/>
            <p:nvPr/>
          </p:nvSpPr>
          <p:spPr>
            <a:xfrm>
              <a:off x="1072057" y="4922944"/>
              <a:ext cx="279328" cy="2412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5855"/>
                  </a:moveTo>
                  <a:lnTo>
                    <a:pt x="1633" y="10800"/>
                  </a:lnTo>
                  <a:lnTo>
                    <a:pt x="4615" y="9156"/>
                  </a:lnTo>
                  <a:lnTo>
                    <a:pt x="10589" y="12450"/>
                  </a:lnTo>
                  <a:lnTo>
                    <a:pt x="10591" y="12446"/>
                  </a:lnTo>
                  <a:cubicBezTo>
                    <a:pt x="10654" y="12482"/>
                    <a:pt x="10724" y="12505"/>
                    <a:pt x="10800" y="12505"/>
                  </a:cubicBezTo>
                  <a:cubicBezTo>
                    <a:pt x="10876" y="12505"/>
                    <a:pt x="10946" y="12482"/>
                    <a:pt x="11009" y="12446"/>
                  </a:cubicBezTo>
                  <a:lnTo>
                    <a:pt x="11011" y="12450"/>
                  </a:lnTo>
                  <a:lnTo>
                    <a:pt x="16985" y="9156"/>
                  </a:lnTo>
                  <a:lnTo>
                    <a:pt x="19967" y="10800"/>
                  </a:lnTo>
                  <a:cubicBezTo>
                    <a:pt x="19967" y="10800"/>
                    <a:pt x="10800" y="15855"/>
                    <a:pt x="10800" y="15855"/>
                  </a:cubicBezTo>
                  <a:close/>
                  <a:moveTo>
                    <a:pt x="19967" y="15347"/>
                  </a:moveTo>
                  <a:lnTo>
                    <a:pt x="10800" y="20402"/>
                  </a:lnTo>
                  <a:lnTo>
                    <a:pt x="1633" y="15347"/>
                  </a:lnTo>
                  <a:lnTo>
                    <a:pt x="4615" y="13703"/>
                  </a:lnTo>
                  <a:lnTo>
                    <a:pt x="10589" y="16997"/>
                  </a:lnTo>
                  <a:lnTo>
                    <a:pt x="10591" y="16994"/>
                  </a:lnTo>
                  <a:cubicBezTo>
                    <a:pt x="10654" y="17029"/>
                    <a:pt x="10724" y="17053"/>
                    <a:pt x="10800" y="17053"/>
                  </a:cubicBezTo>
                  <a:cubicBezTo>
                    <a:pt x="10876" y="17053"/>
                    <a:pt x="10946" y="17029"/>
                    <a:pt x="11009" y="16994"/>
                  </a:cubicBezTo>
                  <a:lnTo>
                    <a:pt x="11011" y="16997"/>
                  </a:lnTo>
                  <a:lnTo>
                    <a:pt x="16985" y="13703"/>
                  </a:lnTo>
                  <a:cubicBezTo>
                    <a:pt x="16985" y="13703"/>
                    <a:pt x="19967" y="15347"/>
                    <a:pt x="19967" y="15347"/>
                  </a:cubicBezTo>
                  <a:close/>
                  <a:moveTo>
                    <a:pt x="1633" y="6253"/>
                  </a:moveTo>
                  <a:lnTo>
                    <a:pt x="10800" y="1198"/>
                  </a:lnTo>
                  <a:lnTo>
                    <a:pt x="19967" y="6253"/>
                  </a:lnTo>
                  <a:lnTo>
                    <a:pt x="10800" y="11307"/>
                  </a:lnTo>
                  <a:cubicBezTo>
                    <a:pt x="10800" y="11307"/>
                    <a:pt x="1633" y="6253"/>
                    <a:pt x="1633" y="6253"/>
                  </a:cubicBezTo>
                  <a:close/>
                  <a:moveTo>
                    <a:pt x="21600" y="10800"/>
                  </a:moveTo>
                  <a:cubicBezTo>
                    <a:pt x="21600" y="10574"/>
                    <a:pt x="21484" y="10383"/>
                    <a:pt x="21319" y="10290"/>
                  </a:cubicBezTo>
                  <a:lnTo>
                    <a:pt x="21320" y="10287"/>
                  </a:lnTo>
                  <a:lnTo>
                    <a:pt x="18127" y="8526"/>
                  </a:lnTo>
                  <a:lnTo>
                    <a:pt x="21320" y="6766"/>
                  </a:lnTo>
                  <a:lnTo>
                    <a:pt x="21319" y="6762"/>
                  </a:lnTo>
                  <a:cubicBezTo>
                    <a:pt x="21484" y="6671"/>
                    <a:pt x="21600" y="6479"/>
                    <a:pt x="21600" y="6253"/>
                  </a:cubicBezTo>
                  <a:cubicBezTo>
                    <a:pt x="21600" y="6027"/>
                    <a:pt x="21484" y="5835"/>
                    <a:pt x="21319" y="5743"/>
                  </a:cubicBezTo>
                  <a:lnTo>
                    <a:pt x="21320" y="5740"/>
                  </a:lnTo>
                  <a:lnTo>
                    <a:pt x="11011" y="56"/>
                  </a:lnTo>
                  <a:lnTo>
                    <a:pt x="11009" y="59"/>
                  </a:lnTo>
                  <a:cubicBezTo>
                    <a:pt x="10946" y="23"/>
                    <a:pt x="10876" y="0"/>
                    <a:pt x="10800" y="0"/>
                  </a:cubicBezTo>
                  <a:cubicBezTo>
                    <a:pt x="10724" y="0"/>
                    <a:pt x="10654" y="23"/>
                    <a:pt x="10591" y="59"/>
                  </a:cubicBezTo>
                  <a:lnTo>
                    <a:pt x="10589" y="56"/>
                  </a:lnTo>
                  <a:lnTo>
                    <a:pt x="280" y="5740"/>
                  </a:lnTo>
                  <a:lnTo>
                    <a:pt x="281" y="5743"/>
                  </a:lnTo>
                  <a:cubicBezTo>
                    <a:pt x="116" y="5835"/>
                    <a:pt x="0" y="6027"/>
                    <a:pt x="0" y="6253"/>
                  </a:cubicBezTo>
                  <a:cubicBezTo>
                    <a:pt x="0" y="6479"/>
                    <a:pt x="116" y="6671"/>
                    <a:pt x="281" y="6762"/>
                  </a:cubicBezTo>
                  <a:lnTo>
                    <a:pt x="280" y="6766"/>
                  </a:lnTo>
                  <a:lnTo>
                    <a:pt x="3473" y="8526"/>
                  </a:lnTo>
                  <a:lnTo>
                    <a:pt x="280" y="10287"/>
                  </a:lnTo>
                  <a:lnTo>
                    <a:pt x="281" y="10290"/>
                  </a:lnTo>
                  <a:cubicBezTo>
                    <a:pt x="116" y="10383"/>
                    <a:pt x="0" y="10574"/>
                    <a:pt x="0" y="10800"/>
                  </a:cubicBezTo>
                  <a:cubicBezTo>
                    <a:pt x="0" y="11026"/>
                    <a:pt x="116" y="11218"/>
                    <a:pt x="281" y="11310"/>
                  </a:cubicBezTo>
                  <a:lnTo>
                    <a:pt x="280" y="11313"/>
                  </a:lnTo>
                  <a:lnTo>
                    <a:pt x="3473" y="13074"/>
                  </a:lnTo>
                  <a:lnTo>
                    <a:pt x="280" y="14834"/>
                  </a:lnTo>
                  <a:lnTo>
                    <a:pt x="281" y="14838"/>
                  </a:lnTo>
                  <a:cubicBezTo>
                    <a:pt x="116" y="14930"/>
                    <a:pt x="0" y="15121"/>
                    <a:pt x="0" y="15347"/>
                  </a:cubicBezTo>
                  <a:cubicBezTo>
                    <a:pt x="0" y="15574"/>
                    <a:pt x="116" y="15765"/>
                    <a:pt x="281" y="15857"/>
                  </a:cubicBezTo>
                  <a:lnTo>
                    <a:pt x="280" y="15860"/>
                  </a:lnTo>
                  <a:lnTo>
                    <a:pt x="10589" y="21544"/>
                  </a:lnTo>
                  <a:lnTo>
                    <a:pt x="10591" y="21541"/>
                  </a:lnTo>
                  <a:cubicBezTo>
                    <a:pt x="10654" y="21577"/>
                    <a:pt x="10724" y="21600"/>
                    <a:pt x="10800" y="21600"/>
                  </a:cubicBezTo>
                  <a:cubicBezTo>
                    <a:pt x="10876" y="21600"/>
                    <a:pt x="10946" y="21577"/>
                    <a:pt x="11009" y="21541"/>
                  </a:cubicBezTo>
                  <a:lnTo>
                    <a:pt x="11011" y="21544"/>
                  </a:lnTo>
                  <a:lnTo>
                    <a:pt x="21320" y="15860"/>
                  </a:lnTo>
                  <a:lnTo>
                    <a:pt x="21319" y="15857"/>
                  </a:lnTo>
                  <a:cubicBezTo>
                    <a:pt x="21484" y="15765"/>
                    <a:pt x="21600" y="15574"/>
                    <a:pt x="21600" y="15347"/>
                  </a:cubicBezTo>
                  <a:cubicBezTo>
                    <a:pt x="21600" y="15121"/>
                    <a:pt x="21484" y="14930"/>
                    <a:pt x="21319" y="14838"/>
                  </a:cubicBezTo>
                  <a:lnTo>
                    <a:pt x="21320" y="14834"/>
                  </a:lnTo>
                  <a:lnTo>
                    <a:pt x="18127" y="13074"/>
                  </a:lnTo>
                  <a:lnTo>
                    <a:pt x="21320" y="11313"/>
                  </a:lnTo>
                  <a:lnTo>
                    <a:pt x="21319" y="11310"/>
                  </a:lnTo>
                  <a:cubicBezTo>
                    <a:pt x="21484" y="11218"/>
                    <a:pt x="21600" y="11026"/>
                    <a:pt x="21600" y="10800"/>
                  </a:cubicBezTo>
                </a:path>
              </a:pathLst>
            </a:custGeom>
            <a:solidFill>
              <a:schemeClr val="tx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64" y="1792545"/>
            <a:ext cx="4868900" cy="4049688"/>
          </a:xfrm>
          <a:prstGeom prst="rect">
            <a:avLst/>
          </a:prstGeom>
        </p:spPr>
      </p:pic>
      <p:pic>
        <p:nvPicPr>
          <p:cNvPr id="3" name="Picture Placeholder 2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943" y="2133600"/>
            <a:ext cx="4267200" cy="2383536"/>
          </a:xfrm>
        </p:spPr>
      </p:pic>
    </p:spTree>
    <p:extLst>
      <p:ext uri="{BB962C8B-B14F-4D97-AF65-F5344CB8AC3E}">
        <p14:creationId xmlns:p14="http://schemas.microsoft.com/office/powerpoint/2010/main" val="81574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 descr="e7d195523061f1c0214d268728035a112e1f1a63855fa0d5B3BC3571FB2346650E40B27C71D4ADB669896543E409C0762562804D99F14164E036E91A4D200FB459B9C67F1066513BDCC2663F2655ED5A2F3E64E50905ECC13FD08E412A2449DFC0DEA4732AF4E76A12DAA23714D9A24C7EAC7F7CD8FF94AEC7D4E9162B55FEA74E289784371BE33B"/>
          <p:cNvSpPr txBox="1"/>
          <p:nvPr/>
        </p:nvSpPr>
        <p:spPr>
          <a:xfrm>
            <a:off x="315412" y="668405"/>
            <a:ext cx="3794030" cy="886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4800" dirty="0">
                <a:solidFill>
                  <a:srgbClr val="282828"/>
                </a:solidFill>
                <a:latin typeface="AXIS Std M" panose="020B0600000000000000" pitchFamily="34" charset="-128"/>
                <a:ea typeface="AXIS Std M" panose="020B0600000000000000" pitchFamily="34" charset="-128"/>
              </a:rPr>
              <a:t>TIMELINE</a:t>
            </a:r>
            <a:endParaRPr lang="zh-CN" altLang="en-US" sz="4800" dirty="0">
              <a:solidFill>
                <a:schemeClr val="bg1"/>
              </a:solidFill>
              <a:latin typeface="AXIS Std M" panose="020B0600000000000000" pitchFamily="34" charset="-128"/>
              <a:ea typeface="AXIS Std M" panose="020B0600000000000000" pitchFamily="34" charset="-128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700518" y="4396045"/>
            <a:ext cx="2257799" cy="1496913"/>
            <a:chOff x="1085626" y="4715360"/>
            <a:chExt cx="2257799" cy="1496913"/>
          </a:xfrm>
        </p:grpSpPr>
        <p:sp>
          <p:nvSpPr>
            <p:cNvPr id="10" name="文本框 9"/>
            <p:cNvSpPr txBox="1"/>
            <p:nvPr/>
          </p:nvSpPr>
          <p:spPr>
            <a:xfrm>
              <a:off x="1321227" y="4715360"/>
              <a:ext cx="17865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b="1" dirty="0">
                  <a:latin typeface="AXIS Std M" panose="020B0600000000000000" pitchFamily="34" charset="-128"/>
                  <a:ea typeface="AXIS Std M" panose="020B0600000000000000" pitchFamily="34" charset="-128"/>
                  <a:cs typeface="Open Sans" panose="020B0606030504020204" pitchFamily="34" charset="0"/>
                </a:rPr>
                <a:t>STEP 01</a:t>
              </a:r>
              <a:endParaRPr lang="zh-CN" altLang="en-US" sz="1600" b="1" dirty="0">
                <a:latin typeface="AXIS Std M" panose="020B0600000000000000" pitchFamily="34" charset="-128"/>
                <a:ea typeface="AXIS Std M" panose="020B0600000000000000" pitchFamily="34" charset="-128"/>
                <a:cs typeface="Open Sans" panose="020B0606030504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1085626" y="5085811"/>
              <a:ext cx="2257799" cy="11264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sit, consectetur adipisicing elit, </a:t>
              </a:r>
              <a:r>
                <a:rPr lang="en-US" altLang="zh-CN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eiusmod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altLang="zh-CN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tempor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altLang="zh-CN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dolore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magna aliqua. 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4602469" y="4394262"/>
            <a:ext cx="2257799" cy="979849"/>
            <a:chOff x="1085626" y="4715360"/>
            <a:chExt cx="2257799" cy="979849"/>
          </a:xfrm>
        </p:grpSpPr>
        <p:sp>
          <p:nvSpPr>
            <p:cNvPr id="14" name="文本框 13"/>
            <p:cNvSpPr txBox="1"/>
            <p:nvPr/>
          </p:nvSpPr>
          <p:spPr>
            <a:xfrm>
              <a:off x="1321227" y="4715360"/>
              <a:ext cx="17865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b="1" dirty="0">
                  <a:latin typeface="AXIS Std M" panose="020B0600000000000000" pitchFamily="34" charset="-128"/>
                  <a:ea typeface="AXIS Std M" panose="020B0600000000000000" pitchFamily="34" charset="-128"/>
                  <a:cs typeface="Open Sans" panose="020B0606030504020204" pitchFamily="34" charset="0"/>
                </a:rPr>
                <a:t>STEP 02</a:t>
              </a:r>
              <a:endParaRPr lang="zh-CN" altLang="en-US" sz="1600" b="1" dirty="0">
                <a:latin typeface="AXIS Std M" panose="020B0600000000000000" pitchFamily="34" charset="-128"/>
                <a:ea typeface="AXIS Std M" panose="020B0600000000000000" pitchFamily="34" charset="-128"/>
                <a:cs typeface="Open Sans" panose="020B0606030504020204" pitchFamily="34" charset="0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085626" y="5085811"/>
              <a:ext cx="2257799" cy="6093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sit, </a:t>
              </a:r>
              <a:r>
                <a:rPr lang="en-US" altLang="zh-CN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consectetur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altLang="zh-CN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adipisicing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8504420" y="4392479"/>
            <a:ext cx="2257799" cy="1238381"/>
            <a:chOff x="1085626" y="4715360"/>
            <a:chExt cx="2257799" cy="1238381"/>
          </a:xfrm>
        </p:grpSpPr>
        <p:sp>
          <p:nvSpPr>
            <p:cNvPr id="17" name="文本框 16"/>
            <p:cNvSpPr txBox="1"/>
            <p:nvPr/>
          </p:nvSpPr>
          <p:spPr>
            <a:xfrm>
              <a:off x="1321227" y="4715360"/>
              <a:ext cx="17865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b="1" dirty="0">
                  <a:latin typeface="AXIS Std M" panose="020B0600000000000000" pitchFamily="34" charset="-128"/>
                  <a:ea typeface="AXIS Std M" panose="020B0600000000000000" pitchFamily="34" charset="-128"/>
                  <a:cs typeface="Open Sans" panose="020B0606030504020204" pitchFamily="34" charset="0"/>
                </a:rPr>
                <a:t>STEP 03</a:t>
              </a:r>
              <a:endParaRPr lang="zh-CN" altLang="en-US" sz="1600" b="1" dirty="0">
                <a:latin typeface="AXIS Std M" panose="020B0600000000000000" pitchFamily="34" charset="-128"/>
                <a:ea typeface="AXIS Std M" panose="020B0600000000000000" pitchFamily="34" charset="-128"/>
                <a:cs typeface="Open Sans" panose="020B0606030504020204" pitchFamily="3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085626" y="5085811"/>
              <a:ext cx="2257799" cy="8679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sit, consectetur </a:t>
              </a:r>
              <a:r>
                <a:rPr lang="en-US" altLang="zh-CN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adipisicing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just </a:t>
              </a:r>
              <a:r>
                <a:rPr lang="en-US" altLang="zh-CN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elit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cxnSp>
        <p:nvCxnSpPr>
          <p:cNvPr id="20" name="直接连接符 19"/>
          <p:cNvCxnSpPr/>
          <p:nvPr/>
        </p:nvCxnSpPr>
        <p:spPr>
          <a:xfrm>
            <a:off x="2601578" y="3116941"/>
            <a:ext cx="2608951" cy="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6187212" y="3116941"/>
            <a:ext cx="2783123" cy="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10149437" y="3116941"/>
            <a:ext cx="2696037" cy="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组合 3"/>
          <p:cNvGrpSpPr/>
          <p:nvPr/>
        </p:nvGrpSpPr>
        <p:grpSpPr>
          <a:xfrm>
            <a:off x="5210530" y="2543208"/>
            <a:ext cx="976682" cy="1132951"/>
            <a:chOff x="5210530" y="2543208"/>
            <a:chExt cx="976682" cy="1132951"/>
          </a:xfrm>
        </p:grpSpPr>
        <p:sp>
          <p:nvSpPr>
            <p:cNvPr id="7" name="六边形 6"/>
            <p:cNvSpPr/>
            <p:nvPr/>
          </p:nvSpPr>
          <p:spPr>
            <a:xfrm rot="16200000">
              <a:off x="5132395" y="2621343"/>
              <a:ext cx="1132951" cy="976682"/>
            </a:xfrm>
            <a:prstGeom prst="hexagon">
              <a:avLst/>
            </a:prstGeom>
            <a:solidFill>
              <a:srgbClr val="65D7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Freeform 12"/>
            <p:cNvSpPr>
              <a:spLocks noEditPoints="1"/>
            </p:cNvSpPr>
            <p:nvPr/>
          </p:nvSpPr>
          <p:spPr bwMode="auto">
            <a:xfrm>
              <a:off x="5419831" y="2884554"/>
              <a:ext cx="511588" cy="547690"/>
            </a:xfrm>
            <a:custGeom>
              <a:avLst/>
              <a:gdLst>
                <a:gd name="T0" fmla="*/ 108 w 243"/>
                <a:gd name="T1" fmla="*/ 195 h 260"/>
                <a:gd name="T2" fmla="*/ 109 w 243"/>
                <a:gd name="T3" fmla="*/ 193 h 260"/>
                <a:gd name="T4" fmla="*/ 105 w 243"/>
                <a:gd name="T5" fmla="*/ 156 h 260"/>
                <a:gd name="T6" fmla="*/ 120 w 243"/>
                <a:gd name="T7" fmla="*/ 154 h 260"/>
                <a:gd name="T8" fmla="*/ 131 w 243"/>
                <a:gd name="T9" fmla="*/ 180 h 260"/>
                <a:gd name="T10" fmla="*/ 139 w 243"/>
                <a:gd name="T11" fmla="*/ 184 h 260"/>
                <a:gd name="T12" fmla="*/ 155 w 243"/>
                <a:gd name="T13" fmla="*/ 175 h 260"/>
                <a:gd name="T14" fmla="*/ 137 w 243"/>
                <a:gd name="T15" fmla="*/ 219 h 260"/>
                <a:gd name="T16" fmla="*/ 115 w 243"/>
                <a:gd name="T17" fmla="*/ 218 h 260"/>
                <a:gd name="T18" fmla="*/ 87 w 243"/>
                <a:gd name="T19" fmla="*/ 188 h 260"/>
                <a:gd name="T20" fmla="*/ 179 w 243"/>
                <a:gd name="T21" fmla="*/ 59 h 260"/>
                <a:gd name="T22" fmla="*/ 138 w 243"/>
                <a:gd name="T23" fmla="*/ 76 h 260"/>
                <a:gd name="T24" fmla="*/ 154 w 243"/>
                <a:gd name="T25" fmla="*/ 81 h 260"/>
                <a:gd name="T26" fmla="*/ 157 w 243"/>
                <a:gd name="T27" fmla="*/ 88 h 260"/>
                <a:gd name="T28" fmla="*/ 147 w 243"/>
                <a:gd name="T29" fmla="*/ 112 h 260"/>
                <a:gd name="T30" fmla="*/ 158 w 243"/>
                <a:gd name="T31" fmla="*/ 121 h 260"/>
                <a:gd name="T32" fmla="*/ 179 w 243"/>
                <a:gd name="T33" fmla="*/ 94 h 260"/>
                <a:gd name="T34" fmla="*/ 181 w 243"/>
                <a:gd name="T35" fmla="*/ 93 h 260"/>
                <a:gd name="T36" fmla="*/ 190 w 243"/>
                <a:gd name="T37" fmla="*/ 104 h 260"/>
                <a:gd name="T38" fmla="*/ 164 w 243"/>
                <a:gd name="T39" fmla="*/ 59 h 260"/>
                <a:gd name="T40" fmla="*/ 143 w 243"/>
                <a:gd name="T41" fmla="*/ 0 h 260"/>
                <a:gd name="T42" fmla="*/ 108 w 243"/>
                <a:gd name="T43" fmla="*/ 51 h 260"/>
                <a:gd name="T44" fmla="*/ 97 w 243"/>
                <a:gd name="T45" fmla="*/ 89 h 260"/>
                <a:gd name="T46" fmla="*/ 110 w 243"/>
                <a:gd name="T47" fmla="*/ 95 h 260"/>
                <a:gd name="T48" fmla="*/ 126 w 243"/>
                <a:gd name="T49" fmla="*/ 74 h 260"/>
                <a:gd name="T50" fmla="*/ 135 w 243"/>
                <a:gd name="T51" fmla="*/ 75 h 260"/>
                <a:gd name="T52" fmla="*/ 154 w 243"/>
                <a:gd name="T53" fmla="*/ 95 h 260"/>
                <a:gd name="T54" fmla="*/ 148 w 243"/>
                <a:gd name="T55" fmla="*/ 58 h 260"/>
                <a:gd name="T56" fmla="*/ 149 w 243"/>
                <a:gd name="T57" fmla="*/ 58 h 260"/>
                <a:gd name="T58" fmla="*/ 109 w 243"/>
                <a:gd name="T59" fmla="*/ 103 h 260"/>
                <a:gd name="T60" fmla="*/ 85 w 243"/>
                <a:gd name="T61" fmla="*/ 86 h 260"/>
                <a:gd name="T62" fmla="*/ 86 w 243"/>
                <a:gd name="T63" fmla="*/ 85 h 260"/>
                <a:gd name="T64" fmla="*/ 83 w 243"/>
                <a:gd name="T65" fmla="*/ 75 h 260"/>
                <a:gd name="T66" fmla="*/ 22 w 243"/>
                <a:gd name="T67" fmla="*/ 58 h 260"/>
                <a:gd name="T68" fmla="*/ 66 w 243"/>
                <a:gd name="T69" fmla="*/ 111 h 260"/>
                <a:gd name="T70" fmla="*/ 73 w 243"/>
                <a:gd name="T71" fmla="*/ 110 h 260"/>
                <a:gd name="T72" fmla="*/ 90 w 243"/>
                <a:gd name="T73" fmla="*/ 124 h 260"/>
                <a:gd name="T74" fmla="*/ 103 w 243"/>
                <a:gd name="T75" fmla="*/ 122 h 260"/>
                <a:gd name="T76" fmla="*/ 106 w 243"/>
                <a:gd name="T77" fmla="*/ 109 h 260"/>
                <a:gd name="T78" fmla="*/ 222 w 243"/>
                <a:gd name="T79" fmla="*/ 175 h 260"/>
                <a:gd name="T80" fmla="*/ 202 w 243"/>
                <a:gd name="T81" fmla="*/ 128 h 260"/>
                <a:gd name="T82" fmla="*/ 196 w 243"/>
                <a:gd name="T83" fmla="*/ 147 h 260"/>
                <a:gd name="T84" fmla="*/ 188 w 243"/>
                <a:gd name="T85" fmla="*/ 150 h 260"/>
                <a:gd name="T86" fmla="*/ 159 w 243"/>
                <a:gd name="T87" fmla="*/ 138 h 260"/>
                <a:gd name="T88" fmla="*/ 149 w 243"/>
                <a:gd name="T89" fmla="*/ 151 h 260"/>
                <a:gd name="T90" fmla="*/ 181 w 243"/>
                <a:gd name="T91" fmla="*/ 176 h 260"/>
                <a:gd name="T92" fmla="*/ 182 w 243"/>
                <a:gd name="T93" fmla="*/ 179 h 260"/>
                <a:gd name="T94" fmla="*/ 169 w 243"/>
                <a:gd name="T95" fmla="*/ 189 h 260"/>
                <a:gd name="T96" fmla="*/ 228 w 243"/>
                <a:gd name="T97" fmla="*/ 216 h 260"/>
                <a:gd name="T98" fmla="*/ 100 w 243"/>
                <a:gd name="T99" fmla="*/ 141 h 260"/>
                <a:gd name="T100" fmla="*/ 92 w 243"/>
                <a:gd name="T101" fmla="*/ 127 h 260"/>
                <a:gd name="T102" fmla="*/ 63 w 243"/>
                <a:gd name="T103" fmla="*/ 127 h 260"/>
                <a:gd name="T104" fmla="*/ 55 w 243"/>
                <a:gd name="T105" fmla="*/ 125 h 260"/>
                <a:gd name="T106" fmla="*/ 62 w 243"/>
                <a:gd name="T107" fmla="*/ 104 h 260"/>
                <a:gd name="T108" fmla="*/ 32 w 243"/>
                <a:gd name="T109" fmla="*/ 131 h 260"/>
                <a:gd name="T110" fmla="*/ 48 w 243"/>
                <a:gd name="T111" fmla="*/ 161 h 260"/>
                <a:gd name="T112" fmla="*/ 83 w 243"/>
                <a:gd name="T113" fmla="*/ 171 h 260"/>
                <a:gd name="T114" fmla="*/ 88 w 243"/>
                <a:gd name="T115" fmla="*/ 160 h 260"/>
                <a:gd name="T116" fmla="*/ 70 w 243"/>
                <a:gd name="T117" fmla="*/ 145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3" h="260">
                  <a:moveTo>
                    <a:pt x="87" y="188"/>
                  </a:moveTo>
                  <a:cubicBezTo>
                    <a:pt x="86" y="185"/>
                    <a:pt x="90" y="184"/>
                    <a:pt x="90" y="184"/>
                  </a:cubicBezTo>
                  <a:cubicBezTo>
                    <a:pt x="90" y="184"/>
                    <a:pt x="100" y="183"/>
                    <a:pt x="108" y="195"/>
                  </a:cubicBezTo>
                  <a:cubicBezTo>
                    <a:pt x="108" y="195"/>
                    <a:pt x="108" y="195"/>
                    <a:pt x="108" y="195"/>
                  </a:cubicBezTo>
                  <a:cubicBezTo>
                    <a:pt x="109" y="195"/>
                    <a:pt x="109" y="195"/>
                    <a:pt x="109" y="195"/>
                  </a:cubicBezTo>
                  <a:cubicBezTo>
                    <a:pt x="109" y="195"/>
                    <a:pt x="108" y="195"/>
                    <a:pt x="108" y="195"/>
                  </a:cubicBezTo>
                  <a:cubicBezTo>
                    <a:pt x="109" y="195"/>
                    <a:pt x="109" y="195"/>
                    <a:pt x="109" y="195"/>
                  </a:cubicBezTo>
                  <a:cubicBezTo>
                    <a:pt x="109" y="193"/>
                    <a:pt x="109" y="193"/>
                    <a:pt x="109" y="193"/>
                  </a:cubicBezTo>
                  <a:cubicBezTo>
                    <a:pt x="109" y="193"/>
                    <a:pt x="110" y="189"/>
                    <a:pt x="110" y="187"/>
                  </a:cubicBezTo>
                  <a:cubicBezTo>
                    <a:pt x="110" y="185"/>
                    <a:pt x="110" y="183"/>
                    <a:pt x="110" y="183"/>
                  </a:cubicBezTo>
                  <a:cubicBezTo>
                    <a:pt x="103" y="161"/>
                    <a:pt x="103" y="161"/>
                    <a:pt x="103" y="161"/>
                  </a:cubicBezTo>
                  <a:cubicBezTo>
                    <a:pt x="103" y="161"/>
                    <a:pt x="102" y="157"/>
                    <a:pt x="105" y="156"/>
                  </a:cubicBezTo>
                  <a:cubicBezTo>
                    <a:pt x="109" y="154"/>
                    <a:pt x="110" y="157"/>
                    <a:pt x="110" y="157"/>
                  </a:cubicBezTo>
                  <a:cubicBezTo>
                    <a:pt x="110" y="157"/>
                    <a:pt x="117" y="178"/>
                    <a:pt x="118" y="180"/>
                  </a:cubicBezTo>
                  <a:cubicBezTo>
                    <a:pt x="119" y="182"/>
                    <a:pt x="121" y="180"/>
                    <a:pt x="121" y="180"/>
                  </a:cubicBezTo>
                  <a:cubicBezTo>
                    <a:pt x="120" y="154"/>
                    <a:pt x="120" y="154"/>
                    <a:pt x="120" y="154"/>
                  </a:cubicBezTo>
                  <a:cubicBezTo>
                    <a:pt x="120" y="154"/>
                    <a:pt x="120" y="150"/>
                    <a:pt x="124" y="149"/>
                  </a:cubicBezTo>
                  <a:cubicBezTo>
                    <a:pt x="129" y="149"/>
                    <a:pt x="129" y="155"/>
                    <a:pt x="129" y="155"/>
                  </a:cubicBezTo>
                  <a:cubicBezTo>
                    <a:pt x="129" y="155"/>
                    <a:pt x="129" y="178"/>
                    <a:pt x="129" y="180"/>
                  </a:cubicBezTo>
                  <a:cubicBezTo>
                    <a:pt x="129" y="183"/>
                    <a:pt x="131" y="180"/>
                    <a:pt x="131" y="180"/>
                  </a:cubicBezTo>
                  <a:cubicBezTo>
                    <a:pt x="131" y="180"/>
                    <a:pt x="137" y="160"/>
                    <a:pt x="137" y="158"/>
                  </a:cubicBezTo>
                  <a:cubicBezTo>
                    <a:pt x="138" y="156"/>
                    <a:pt x="139" y="153"/>
                    <a:pt x="142" y="154"/>
                  </a:cubicBezTo>
                  <a:cubicBezTo>
                    <a:pt x="145" y="154"/>
                    <a:pt x="144" y="161"/>
                    <a:pt x="144" y="161"/>
                  </a:cubicBezTo>
                  <a:cubicBezTo>
                    <a:pt x="144" y="161"/>
                    <a:pt x="139" y="182"/>
                    <a:pt x="139" y="184"/>
                  </a:cubicBezTo>
                  <a:cubicBezTo>
                    <a:pt x="138" y="185"/>
                    <a:pt x="139" y="185"/>
                    <a:pt x="139" y="185"/>
                  </a:cubicBezTo>
                  <a:cubicBezTo>
                    <a:pt x="139" y="185"/>
                    <a:pt x="149" y="170"/>
                    <a:pt x="150" y="169"/>
                  </a:cubicBezTo>
                  <a:cubicBezTo>
                    <a:pt x="151" y="167"/>
                    <a:pt x="153" y="165"/>
                    <a:pt x="156" y="167"/>
                  </a:cubicBezTo>
                  <a:cubicBezTo>
                    <a:pt x="159" y="168"/>
                    <a:pt x="155" y="175"/>
                    <a:pt x="155" y="175"/>
                  </a:cubicBezTo>
                  <a:cubicBezTo>
                    <a:pt x="155" y="175"/>
                    <a:pt x="147" y="188"/>
                    <a:pt x="146" y="190"/>
                  </a:cubicBezTo>
                  <a:cubicBezTo>
                    <a:pt x="146" y="191"/>
                    <a:pt x="146" y="192"/>
                    <a:pt x="146" y="192"/>
                  </a:cubicBezTo>
                  <a:cubicBezTo>
                    <a:pt x="145" y="202"/>
                    <a:pt x="145" y="202"/>
                    <a:pt x="145" y="202"/>
                  </a:cubicBezTo>
                  <a:cubicBezTo>
                    <a:pt x="143" y="215"/>
                    <a:pt x="137" y="219"/>
                    <a:pt x="137" y="219"/>
                  </a:cubicBezTo>
                  <a:cubicBezTo>
                    <a:pt x="138" y="260"/>
                    <a:pt x="138" y="260"/>
                    <a:pt x="138" y="260"/>
                  </a:cubicBezTo>
                  <a:cubicBezTo>
                    <a:pt x="136" y="260"/>
                    <a:pt x="133" y="260"/>
                    <a:pt x="130" y="260"/>
                  </a:cubicBezTo>
                  <a:cubicBezTo>
                    <a:pt x="125" y="260"/>
                    <a:pt x="119" y="260"/>
                    <a:pt x="113" y="259"/>
                  </a:cubicBezTo>
                  <a:cubicBezTo>
                    <a:pt x="115" y="218"/>
                    <a:pt x="115" y="218"/>
                    <a:pt x="115" y="218"/>
                  </a:cubicBezTo>
                  <a:cubicBezTo>
                    <a:pt x="115" y="218"/>
                    <a:pt x="113" y="217"/>
                    <a:pt x="109" y="215"/>
                  </a:cubicBezTo>
                  <a:cubicBezTo>
                    <a:pt x="106" y="212"/>
                    <a:pt x="102" y="207"/>
                    <a:pt x="102" y="205"/>
                  </a:cubicBezTo>
                  <a:cubicBezTo>
                    <a:pt x="101" y="204"/>
                    <a:pt x="99" y="199"/>
                    <a:pt x="94" y="194"/>
                  </a:cubicBezTo>
                  <a:cubicBezTo>
                    <a:pt x="89" y="189"/>
                    <a:pt x="88" y="191"/>
                    <a:pt x="87" y="188"/>
                  </a:cubicBezTo>
                  <a:close/>
                  <a:moveTo>
                    <a:pt x="192" y="74"/>
                  </a:moveTo>
                  <a:cubicBezTo>
                    <a:pt x="226" y="42"/>
                    <a:pt x="226" y="42"/>
                    <a:pt x="226" y="42"/>
                  </a:cubicBezTo>
                  <a:cubicBezTo>
                    <a:pt x="221" y="36"/>
                    <a:pt x="215" y="31"/>
                    <a:pt x="209" y="26"/>
                  </a:cubicBezTo>
                  <a:cubicBezTo>
                    <a:pt x="179" y="59"/>
                    <a:pt x="179" y="59"/>
                    <a:pt x="179" y="59"/>
                  </a:cubicBezTo>
                  <a:cubicBezTo>
                    <a:pt x="179" y="59"/>
                    <a:pt x="172" y="57"/>
                    <a:pt x="162" y="65"/>
                  </a:cubicBezTo>
                  <a:cubicBezTo>
                    <a:pt x="155" y="71"/>
                    <a:pt x="155" y="71"/>
                    <a:pt x="155" y="71"/>
                  </a:cubicBezTo>
                  <a:cubicBezTo>
                    <a:pt x="155" y="71"/>
                    <a:pt x="154" y="72"/>
                    <a:pt x="153" y="72"/>
                  </a:cubicBezTo>
                  <a:cubicBezTo>
                    <a:pt x="152" y="72"/>
                    <a:pt x="138" y="76"/>
                    <a:pt x="138" y="76"/>
                  </a:cubicBezTo>
                  <a:cubicBezTo>
                    <a:pt x="138" y="76"/>
                    <a:pt x="131" y="78"/>
                    <a:pt x="132" y="81"/>
                  </a:cubicBezTo>
                  <a:cubicBezTo>
                    <a:pt x="133" y="84"/>
                    <a:pt x="136" y="84"/>
                    <a:pt x="137" y="83"/>
                  </a:cubicBezTo>
                  <a:cubicBezTo>
                    <a:pt x="138" y="83"/>
                    <a:pt x="155" y="80"/>
                    <a:pt x="155" y="80"/>
                  </a:cubicBezTo>
                  <a:cubicBezTo>
                    <a:pt x="155" y="80"/>
                    <a:pt x="155" y="80"/>
                    <a:pt x="154" y="81"/>
                  </a:cubicBezTo>
                  <a:cubicBezTo>
                    <a:pt x="153" y="82"/>
                    <a:pt x="136" y="92"/>
                    <a:pt x="136" y="92"/>
                  </a:cubicBezTo>
                  <a:cubicBezTo>
                    <a:pt x="136" y="92"/>
                    <a:pt x="131" y="96"/>
                    <a:pt x="132" y="98"/>
                  </a:cubicBezTo>
                  <a:cubicBezTo>
                    <a:pt x="134" y="101"/>
                    <a:pt x="136" y="100"/>
                    <a:pt x="138" y="99"/>
                  </a:cubicBezTo>
                  <a:cubicBezTo>
                    <a:pt x="140" y="98"/>
                    <a:pt x="157" y="88"/>
                    <a:pt x="157" y="88"/>
                  </a:cubicBezTo>
                  <a:cubicBezTo>
                    <a:pt x="157" y="88"/>
                    <a:pt x="160" y="88"/>
                    <a:pt x="158" y="90"/>
                  </a:cubicBezTo>
                  <a:cubicBezTo>
                    <a:pt x="157" y="91"/>
                    <a:pt x="142" y="106"/>
                    <a:pt x="142" y="106"/>
                  </a:cubicBezTo>
                  <a:cubicBezTo>
                    <a:pt x="142" y="106"/>
                    <a:pt x="138" y="110"/>
                    <a:pt x="141" y="113"/>
                  </a:cubicBezTo>
                  <a:cubicBezTo>
                    <a:pt x="144" y="116"/>
                    <a:pt x="147" y="112"/>
                    <a:pt x="147" y="112"/>
                  </a:cubicBezTo>
                  <a:cubicBezTo>
                    <a:pt x="163" y="95"/>
                    <a:pt x="163" y="95"/>
                    <a:pt x="163" y="95"/>
                  </a:cubicBezTo>
                  <a:cubicBezTo>
                    <a:pt x="163" y="95"/>
                    <a:pt x="166" y="95"/>
                    <a:pt x="165" y="97"/>
                  </a:cubicBezTo>
                  <a:cubicBezTo>
                    <a:pt x="164" y="99"/>
                    <a:pt x="156" y="117"/>
                    <a:pt x="156" y="117"/>
                  </a:cubicBezTo>
                  <a:cubicBezTo>
                    <a:pt x="156" y="117"/>
                    <a:pt x="155" y="120"/>
                    <a:pt x="158" y="121"/>
                  </a:cubicBezTo>
                  <a:cubicBezTo>
                    <a:pt x="161" y="122"/>
                    <a:pt x="162" y="119"/>
                    <a:pt x="162" y="119"/>
                  </a:cubicBezTo>
                  <a:cubicBezTo>
                    <a:pt x="173" y="100"/>
                    <a:pt x="173" y="100"/>
                    <a:pt x="173" y="100"/>
                  </a:cubicBezTo>
                  <a:cubicBezTo>
                    <a:pt x="173" y="100"/>
                    <a:pt x="173" y="99"/>
                    <a:pt x="175" y="98"/>
                  </a:cubicBezTo>
                  <a:cubicBezTo>
                    <a:pt x="176" y="96"/>
                    <a:pt x="179" y="94"/>
                    <a:pt x="179" y="94"/>
                  </a:cubicBezTo>
                  <a:cubicBezTo>
                    <a:pt x="181" y="93"/>
                    <a:pt x="181" y="93"/>
                    <a:pt x="181" y="93"/>
                  </a:cubicBezTo>
                  <a:cubicBezTo>
                    <a:pt x="181" y="93"/>
                    <a:pt x="181" y="93"/>
                    <a:pt x="181" y="93"/>
                  </a:cubicBezTo>
                  <a:cubicBezTo>
                    <a:pt x="181" y="93"/>
                    <a:pt x="181" y="93"/>
                    <a:pt x="181" y="93"/>
                  </a:cubicBezTo>
                  <a:cubicBezTo>
                    <a:pt x="181" y="93"/>
                    <a:pt x="181" y="93"/>
                    <a:pt x="181" y="93"/>
                  </a:cubicBezTo>
                  <a:cubicBezTo>
                    <a:pt x="182" y="93"/>
                    <a:pt x="182" y="94"/>
                    <a:pt x="182" y="94"/>
                  </a:cubicBezTo>
                  <a:cubicBezTo>
                    <a:pt x="179" y="106"/>
                    <a:pt x="186" y="113"/>
                    <a:pt x="186" y="113"/>
                  </a:cubicBezTo>
                  <a:cubicBezTo>
                    <a:pt x="186" y="113"/>
                    <a:pt x="190" y="115"/>
                    <a:pt x="191" y="112"/>
                  </a:cubicBezTo>
                  <a:cubicBezTo>
                    <a:pt x="192" y="110"/>
                    <a:pt x="190" y="110"/>
                    <a:pt x="190" y="104"/>
                  </a:cubicBezTo>
                  <a:cubicBezTo>
                    <a:pt x="190" y="97"/>
                    <a:pt x="192" y="93"/>
                    <a:pt x="192" y="91"/>
                  </a:cubicBezTo>
                  <a:cubicBezTo>
                    <a:pt x="193" y="89"/>
                    <a:pt x="194" y="84"/>
                    <a:pt x="194" y="80"/>
                  </a:cubicBezTo>
                  <a:cubicBezTo>
                    <a:pt x="193" y="76"/>
                    <a:pt x="192" y="74"/>
                    <a:pt x="192" y="74"/>
                  </a:cubicBezTo>
                  <a:close/>
                  <a:moveTo>
                    <a:pt x="164" y="59"/>
                  </a:moveTo>
                  <a:cubicBezTo>
                    <a:pt x="159" y="54"/>
                    <a:pt x="157" y="49"/>
                    <a:pt x="156" y="47"/>
                  </a:cubicBezTo>
                  <a:cubicBezTo>
                    <a:pt x="155" y="45"/>
                    <a:pt x="151" y="39"/>
                    <a:pt x="148" y="37"/>
                  </a:cubicBezTo>
                  <a:cubicBezTo>
                    <a:pt x="144" y="34"/>
                    <a:pt x="142" y="33"/>
                    <a:pt x="142" y="33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39" y="0"/>
                    <a:pt x="134" y="0"/>
                    <a:pt x="130" y="0"/>
                  </a:cubicBezTo>
                  <a:cubicBezTo>
                    <a:pt x="126" y="0"/>
                    <a:pt x="121" y="0"/>
                    <a:pt x="117" y="0"/>
                  </a:cubicBezTo>
                  <a:cubicBezTo>
                    <a:pt x="118" y="32"/>
                    <a:pt x="118" y="32"/>
                    <a:pt x="118" y="32"/>
                  </a:cubicBezTo>
                  <a:cubicBezTo>
                    <a:pt x="118" y="32"/>
                    <a:pt x="111" y="36"/>
                    <a:pt x="108" y="51"/>
                  </a:cubicBezTo>
                  <a:cubicBezTo>
                    <a:pt x="108" y="62"/>
                    <a:pt x="108" y="62"/>
                    <a:pt x="108" y="62"/>
                  </a:cubicBezTo>
                  <a:cubicBezTo>
                    <a:pt x="108" y="62"/>
                    <a:pt x="108" y="62"/>
                    <a:pt x="107" y="64"/>
                  </a:cubicBezTo>
                  <a:cubicBezTo>
                    <a:pt x="106" y="65"/>
                    <a:pt x="98" y="80"/>
                    <a:pt x="98" y="80"/>
                  </a:cubicBezTo>
                  <a:cubicBezTo>
                    <a:pt x="98" y="80"/>
                    <a:pt x="94" y="87"/>
                    <a:pt x="97" y="89"/>
                  </a:cubicBezTo>
                  <a:cubicBezTo>
                    <a:pt x="101" y="91"/>
                    <a:pt x="102" y="88"/>
                    <a:pt x="103" y="87"/>
                  </a:cubicBezTo>
                  <a:cubicBezTo>
                    <a:pt x="104" y="86"/>
                    <a:pt x="115" y="69"/>
                    <a:pt x="115" y="69"/>
                  </a:cubicBezTo>
                  <a:cubicBezTo>
                    <a:pt x="115" y="69"/>
                    <a:pt x="116" y="69"/>
                    <a:pt x="116" y="70"/>
                  </a:cubicBezTo>
                  <a:cubicBezTo>
                    <a:pt x="115" y="72"/>
                    <a:pt x="110" y="95"/>
                    <a:pt x="110" y="95"/>
                  </a:cubicBezTo>
                  <a:cubicBezTo>
                    <a:pt x="110" y="95"/>
                    <a:pt x="108" y="102"/>
                    <a:pt x="112" y="103"/>
                  </a:cubicBezTo>
                  <a:cubicBezTo>
                    <a:pt x="115" y="103"/>
                    <a:pt x="117" y="101"/>
                    <a:pt x="117" y="99"/>
                  </a:cubicBezTo>
                  <a:cubicBezTo>
                    <a:pt x="118" y="96"/>
                    <a:pt x="124" y="74"/>
                    <a:pt x="124" y="74"/>
                  </a:cubicBezTo>
                  <a:cubicBezTo>
                    <a:pt x="124" y="74"/>
                    <a:pt x="126" y="71"/>
                    <a:pt x="126" y="74"/>
                  </a:cubicBezTo>
                  <a:cubicBezTo>
                    <a:pt x="126" y="77"/>
                    <a:pt x="127" y="101"/>
                    <a:pt x="127" y="101"/>
                  </a:cubicBezTo>
                  <a:cubicBezTo>
                    <a:pt x="127" y="101"/>
                    <a:pt x="126" y="108"/>
                    <a:pt x="131" y="108"/>
                  </a:cubicBezTo>
                  <a:cubicBezTo>
                    <a:pt x="136" y="107"/>
                    <a:pt x="136" y="103"/>
                    <a:pt x="136" y="103"/>
                  </a:cubicBezTo>
                  <a:cubicBezTo>
                    <a:pt x="135" y="75"/>
                    <a:pt x="135" y="75"/>
                    <a:pt x="135" y="75"/>
                  </a:cubicBezTo>
                  <a:cubicBezTo>
                    <a:pt x="135" y="75"/>
                    <a:pt x="137" y="72"/>
                    <a:pt x="138" y="74"/>
                  </a:cubicBezTo>
                  <a:cubicBezTo>
                    <a:pt x="139" y="77"/>
                    <a:pt x="147" y="99"/>
                    <a:pt x="147" y="99"/>
                  </a:cubicBezTo>
                  <a:cubicBezTo>
                    <a:pt x="147" y="99"/>
                    <a:pt x="148" y="102"/>
                    <a:pt x="152" y="101"/>
                  </a:cubicBezTo>
                  <a:cubicBezTo>
                    <a:pt x="156" y="99"/>
                    <a:pt x="154" y="95"/>
                    <a:pt x="154" y="95"/>
                  </a:cubicBezTo>
                  <a:cubicBezTo>
                    <a:pt x="147" y="71"/>
                    <a:pt x="147" y="71"/>
                    <a:pt x="147" y="71"/>
                  </a:cubicBezTo>
                  <a:cubicBezTo>
                    <a:pt x="147" y="71"/>
                    <a:pt x="146" y="69"/>
                    <a:pt x="146" y="67"/>
                  </a:cubicBezTo>
                  <a:cubicBezTo>
                    <a:pt x="146" y="65"/>
                    <a:pt x="147" y="60"/>
                    <a:pt x="147" y="60"/>
                  </a:cubicBezTo>
                  <a:cubicBezTo>
                    <a:pt x="148" y="58"/>
                    <a:pt x="148" y="58"/>
                    <a:pt x="148" y="58"/>
                  </a:cubicBezTo>
                  <a:cubicBezTo>
                    <a:pt x="148" y="58"/>
                    <a:pt x="148" y="58"/>
                    <a:pt x="148" y="58"/>
                  </a:cubicBezTo>
                  <a:cubicBezTo>
                    <a:pt x="148" y="58"/>
                    <a:pt x="148" y="58"/>
                    <a:pt x="148" y="58"/>
                  </a:cubicBezTo>
                  <a:cubicBezTo>
                    <a:pt x="148" y="58"/>
                    <a:pt x="148" y="58"/>
                    <a:pt x="148" y="58"/>
                  </a:cubicBezTo>
                  <a:cubicBezTo>
                    <a:pt x="149" y="58"/>
                    <a:pt x="149" y="58"/>
                    <a:pt x="149" y="58"/>
                  </a:cubicBezTo>
                  <a:cubicBezTo>
                    <a:pt x="157" y="71"/>
                    <a:pt x="169" y="70"/>
                    <a:pt x="169" y="70"/>
                  </a:cubicBezTo>
                  <a:cubicBezTo>
                    <a:pt x="169" y="70"/>
                    <a:pt x="173" y="69"/>
                    <a:pt x="172" y="66"/>
                  </a:cubicBezTo>
                  <a:cubicBezTo>
                    <a:pt x="171" y="63"/>
                    <a:pt x="170" y="65"/>
                    <a:pt x="164" y="59"/>
                  </a:cubicBezTo>
                  <a:close/>
                  <a:moveTo>
                    <a:pt x="109" y="103"/>
                  </a:moveTo>
                  <a:cubicBezTo>
                    <a:pt x="92" y="93"/>
                    <a:pt x="92" y="93"/>
                    <a:pt x="92" y="93"/>
                  </a:cubicBezTo>
                  <a:cubicBezTo>
                    <a:pt x="92" y="93"/>
                    <a:pt x="90" y="93"/>
                    <a:pt x="89" y="92"/>
                  </a:cubicBezTo>
                  <a:cubicBezTo>
                    <a:pt x="88" y="90"/>
                    <a:pt x="86" y="87"/>
                    <a:pt x="86" y="87"/>
                  </a:cubicBezTo>
                  <a:cubicBezTo>
                    <a:pt x="85" y="86"/>
                    <a:pt x="85" y="86"/>
                    <a:pt x="85" y="86"/>
                  </a:cubicBezTo>
                  <a:cubicBezTo>
                    <a:pt x="85" y="86"/>
                    <a:pt x="85" y="86"/>
                    <a:pt x="85" y="86"/>
                  </a:cubicBezTo>
                  <a:cubicBezTo>
                    <a:pt x="85" y="86"/>
                    <a:pt x="85" y="86"/>
                    <a:pt x="85" y="86"/>
                  </a:cubicBezTo>
                  <a:cubicBezTo>
                    <a:pt x="85" y="85"/>
                    <a:pt x="85" y="85"/>
                    <a:pt x="85" y="85"/>
                  </a:cubicBezTo>
                  <a:cubicBezTo>
                    <a:pt x="85" y="85"/>
                    <a:pt x="86" y="85"/>
                    <a:pt x="86" y="85"/>
                  </a:cubicBezTo>
                  <a:cubicBezTo>
                    <a:pt x="97" y="88"/>
                    <a:pt x="103" y="81"/>
                    <a:pt x="103" y="81"/>
                  </a:cubicBezTo>
                  <a:cubicBezTo>
                    <a:pt x="103" y="81"/>
                    <a:pt x="105" y="78"/>
                    <a:pt x="102" y="77"/>
                  </a:cubicBezTo>
                  <a:cubicBezTo>
                    <a:pt x="100" y="76"/>
                    <a:pt x="101" y="78"/>
                    <a:pt x="95" y="78"/>
                  </a:cubicBezTo>
                  <a:cubicBezTo>
                    <a:pt x="89" y="78"/>
                    <a:pt x="85" y="76"/>
                    <a:pt x="83" y="75"/>
                  </a:cubicBezTo>
                  <a:cubicBezTo>
                    <a:pt x="82" y="75"/>
                    <a:pt x="77" y="74"/>
                    <a:pt x="73" y="75"/>
                  </a:cubicBezTo>
                  <a:cubicBezTo>
                    <a:pt x="70" y="75"/>
                    <a:pt x="68" y="76"/>
                    <a:pt x="68" y="76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0" y="46"/>
                    <a:pt x="26" y="52"/>
                    <a:pt x="22" y="58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94"/>
                    <a:pt x="60" y="103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6" y="110"/>
                    <a:pt x="66" y="111"/>
                  </a:cubicBezTo>
                  <a:cubicBezTo>
                    <a:pt x="67" y="112"/>
                    <a:pt x="70" y="124"/>
                    <a:pt x="70" y="124"/>
                  </a:cubicBezTo>
                  <a:cubicBezTo>
                    <a:pt x="70" y="124"/>
                    <a:pt x="71" y="131"/>
                    <a:pt x="74" y="130"/>
                  </a:cubicBezTo>
                  <a:cubicBezTo>
                    <a:pt x="77" y="129"/>
                    <a:pt x="77" y="127"/>
                    <a:pt x="76" y="126"/>
                  </a:cubicBezTo>
                  <a:cubicBezTo>
                    <a:pt x="76" y="125"/>
                    <a:pt x="73" y="110"/>
                    <a:pt x="73" y="110"/>
                  </a:cubicBezTo>
                  <a:cubicBezTo>
                    <a:pt x="73" y="110"/>
                    <a:pt x="73" y="109"/>
                    <a:pt x="74" y="110"/>
                  </a:cubicBezTo>
                  <a:cubicBezTo>
                    <a:pt x="75" y="111"/>
                    <a:pt x="84" y="126"/>
                    <a:pt x="84" y="126"/>
                  </a:cubicBezTo>
                  <a:cubicBezTo>
                    <a:pt x="84" y="126"/>
                    <a:pt x="88" y="131"/>
                    <a:pt x="90" y="130"/>
                  </a:cubicBezTo>
                  <a:cubicBezTo>
                    <a:pt x="92" y="128"/>
                    <a:pt x="91" y="126"/>
                    <a:pt x="90" y="124"/>
                  </a:cubicBezTo>
                  <a:cubicBezTo>
                    <a:pt x="89" y="123"/>
                    <a:pt x="81" y="107"/>
                    <a:pt x="81" y="107"/>
                  </a:cubicBezTo>
                  <a:cubicBezTo>
                    <a:pt x="81" y="107"/>
                    <a:pt x="80" y="105"/>
                    <a:pt x="82" y="106"/>
                  </a:cubicBezTo>
                  <a:cubicBezTo>
                    <a:pt x="84" y="108"/>
                    <a:pt x="97" y="121"/>
                    <a:pt x="97" y="121"/>
                  </a:cubicBezTo>
                  <a:cubicBezTo>
                    <a:pt x="97" y="121"/>
                    <a:pt x="100" y="125"/>
                    <a:pt x="103" y="122"/>
                  </a:cubicBezTo>
                  <a:cubicBezTo>
                    <a:pt x="105" y="119"/>
                    <a:pt x="103" y="117"/>
                    <a:pt x="103" y="117"/>
                  </a:cubicBezTo>
                  <a:cubicBezTo>
                    <a:pt x="87" y="102"/>
                    <a:pt x="87" y="102"/>
                    <a:pt x="87" y="102"/>
                  </a:cubicBezTo>
                  <a:cubicBezTo>
                    <a:pt x="87" y="102"/>
                    <a:pt x="87" y="99"/>
                    <a:pt x="88" y="100"/>
                  </a:cubicBezTo>
                  <a:cubicBezTo>
                    <a:pt x="90" y="101"/>
                    <a:pt x="106" y="109"/>
                    <a:pt x="106" y="109"/>
                  </a:cubicBezTo>
                  <a:cubicBezTo>
                    <a:pt x="106" y="109"/>
                    <a:pt x="109" y="110"/>
                    <a:pt x="110" y="107"/>
                  </a:cubicBezTo>
                  <a:cubicBezTo>
                    <a:pt x="111" y="104"/>
                    <a:pt x="109" y="103"/>
                    <a:pt x="109" y="103"/>
                  </a:cubicBezTo>
                  <a:close/>
                  <a:moveTo>
                    <a:pt x="243" y="195"/>
                  </a:moveTo>
                  <a:cubicBezTo>
                    <a:pt x="222" y="175"/>
                    <a:pt x="222" y="175"/>
                    <a:pt x="222" y="175"/>
                  </a:cubicBezTo>
                  <a:cubicBezTo>
                    <a:pt x="222" y="175"/>
                    <a:pt x="224" y="167"/>
                    <a:pt x="215" y="155"/>
                  </a:cubicBezTo>
                  <a:cubicBezTo>
                    <a:pt x="208" y="147"/>
                    <a:pt x="208" y="147"/>
                    <a:pt x="208" y="147"/>
                  </a:cubicBezTo>
                  <a:cubicBezTo>
                    <a:pt x="208" y="147"/>
                    <a:pt x="207" y="147"/>
                    <a:pt x="207" y="145"/>
                  </a:cubicBezTo>
                  <a:cubicBezTo>
                    <a:pt x="206" y="144"/>
                    <a:pt x="202" y="128"/>
                    <a:pt x="202" y="128"/>
                  </a:cubicBezTo>
                  <a:cubicBezTo>
                    <a:pt x="202" y="128"/>
                    <a:pt x="200" y="120"/>
                    <a:pt x="196" y="121"/>
                  </a:cubicBezTo>
                  <a:cubicBezTo>
                    <a:pt x="193" y="122"/>
                    <a:pt x="193" y="125"/>
                    <a:pt x="193" y="126"/>
                  </a:cubicBezTo>
                  <a:cubicBezTo>
                    <a:pt x="194" y="128"/>
                    <a:pt x="198" y="147"/>
                    <a:pt x="198" y="147"/>
                  </a:cubicBezTo>
                  <a:cubicBezTo>
                    <a:pt x="198" y="147"/>
                    <a:pt x="197" y="148"/>
                    <a:pt x="196" y="147"/>
                  </a:cubicBezTo>
                  <a:cubicBezTo>
                    <a:pt x="195" y="145"/>
                    <a:pt x="183" y="125"/>
                    <a:pt x="183" y="125"/>
                  </a:cubicBezTo>
                  <a:cubicBezTo>
                    <a:pt x="183" y="125"/>
                    <a:pt x="179" y="119"/>
                    <a:pt x="176" y="121"/>
                  </a:cubicBezTo>
                  <a:cubicBezTo>
                    <a:pt x="173" y="123"/>
                    <a:pt x="174" y="126"/>
                    <a:pt x="175" y="128"/>
                  </a:cubicBezTo>
                  <a:cubicBezTo>
                    <a:pt x="176" y="130"/>
                    <a:pt x="188" y="150"/>
                    <a:pt x="188" y="150"/>
                  </a:cubicBezTo>
                  <a:cubicBezTo>
                    <a:pt x="188" y="150"/>
                    <a:pt x="188" y="153"/>
                    <a:pt x="186" y="151"/>
                  </a:cubicBezTo>
                  <a:cubicBezTo>
                    <a:pt x="184" y="150"/>
                    <a:pt x="167" y="133"/>
                    <a:pt x="167" y="133"/>
                  </a:cubicBezTo>
                  <a:cubicBezTo>
                    <a:pt x="167" y="133"/>
                    <a:pt x="162" y="127"/>
                    <a:pt x="159" y="131"/>
                  </a:cubicBezTo>
                  <a:cubicBezTo>
                    <a:pt x="156" y="135"/>
                    <a:pt x="159" y="138"/>
                    <a:pt x="159" y="138"/>
                  </a:cubicBezTo>
                  <a:cubicBezTo>
                    <a:pt x="179" y="157"/>
                    <a:pt x="179" y="157"/>
                    <a:pt x="179" y="157"/>
                  </a:cubicBezTo>
                  <a:cubicBezTo>
                    <a:pt x="179" y="157"/>
                    <a:pt x="180" y="161"/>
                    <a:pt x="178" y="160"/>
                  </a:cubicBezTo>
                  <a:cubicBezTo>
                    <a:pt x="175" y="158"/>
                    <a:pt x="154" y="148"/>
                    <a:pt x="154" y="148"/>
                  </a:cubicBezTo>
                  <a:cubicBezTo>
                    <a:pt x="154" y="148"/>
                    <a:pt x="151" y="147"/>
                    <a:pt x="149" y="151"/>
                  </a:cubicBezTo>
                  <a:cubicBezTo>
                    <a:pt x="147" y="154"/>
                    <a:pt x="151" y="156"/>
                    <a:pt x="151" y="156"/>
                  </a:cubicBezTo>
                  <a:cubicBezTo>
                    <a:pt x="173" y="168"/>
                    <a:pt x="173" y="168"/>
                    <a:pt x="173" y="168"/>
                  </a:cubicBezTo>
                  <a:cubicBezTo>
                    <a:pt x="173" y="168"/>
                    <a:pt x="175" y="169"/>
                    <a:pt x="177" y="171"/>
                  </a:cubicBezTo>
                  <a:cubicBezTo>
                    <a:pt x="178" y="172"/>
                    <a:pt x="181" y="176"/>
                    <a:pt x="181" y="176"/>
                  </a:cubicBezTo>
                  <a:cubicBezTo>
                    <a:pt x="182" y="178"/>
                    <a:pt x="182" y="178"/>
                    <a:pt x="182" y="178"/>
                  </a:cubicBezTo>
                  <a:cubicBezTo>
                    <a:pt x="182" y="178"/>
                    <a:pt x="182" y="178"/>
                    <a:pt x="182" y="178"/>
                  </a:cubicBezTo>
                  <a:cubicBezTo>
                    <a:pt x="182" y="178"/>
                    <a:pt x="182" y="178"/>
                    <a:pt x="182" y="178"/>
                  </a:cubicBezTo>
                  <a:cubicBezTo>
                    <a:pt x="182" y="179"/>
                    <a:pt x="182" y="179"/>
                    <a:pt x="182" y="179"/>
                  </a:cubicBezTo>
                  <a:cubicBezTo>
                    <a:pt x="182" y="179"/>
                    <a:pt x="181" y="179"/>
                    <a:pt x="181" y="179"/>
                  </a:cubicBezTo>
                  <a:cubicBezTo>
                    <a:pt x="166" y="176"/>
                    <a:pt x="159" y="185"/>
                    <a:pt x="159" y="185"/>
                  </a:cubicBezTo>
                  <a:cubicBezTo>
                    <a:pt x="159" y="185"/>
                    <a:pt x="157" y="189"/>
                    <a:pt x="160" y="190"/>
                  </a:cubicBezTo>
                  <a:cubicBezTo>
                    <a:pt x="163" y="191"/>
                    <a:pt x="162" y="189"/>
                    <a:pt x="169" y="189"/>
                  </a:cubicBezTo>
                  <a:cubicBezTo>
                    <a:pt x="177" y="189"/>
                    <a:pt x="182" y="191"/>
                    <a:pt x="184" y="192"/>
                  </a:cubicBezTo>
                  <a:cubicBezTo>
                    <a:pt x="186" y="193"/>
                    <a:pt x="193" y="194"/>
                    <a:pt x="197" y="193"/>
                  </a:cubicBezTo>
                  <a:cubicBezTo>
                    <a:pt x="202" y="192"/>
                    <a:pt x="204" y="192"/>
                    <a:pt x="204" y="192"/>
                  </a:cubicBezTo>
                  <a:cubicBezTo>
                    <a:pt x="228" y="216"/>
                    <a:pt x="228" y="216"/>
                    <a:pt x="228" y="216"/>
                  </a:cubicBezTo>
                  <a:cubicBezTo>
                    <a:pt x="233" y="210"/>
                    <a:pt x="239" y="203"/>
                    <a:pt x="243" y="195"/>
                  </a:cubicBezTo>
                  <a:close/>
                  <a:moveTo>
                    <a:pt x="70" y="145"/>
                  </a:moveTo>
                  <a:cubicBezTo>
                    <a:pt x="72" y="145"/>
                    <a:pt x="94" y="145"/>
                    <a:pt x="94" y="145"/>
                  </a:cubicBezTo>
                  <a:cubicBezTo>
                    <a:pt x="94" y="145"/>
                    <a:pt x="101" y="145"/>
                    <a:pt x="100" y="141"/>
                  </a:cubicBezTo>
                  <a:cubicBezTo>
                    <a:pt x="100" y="136"/>
                    <a:pt x="96" y="137"/>
                    <a:pt x="96" y="137"/>
                  </a:cubicBezTo>
                  <a:cubicBezTo>
                    <a:pt x="70" y="137"/>
                    <a:pt x="70" y="137"/>
                    <a:pt x="70" y="137"/>
                  </a:cubicBezTo>
                  <a:cubicBezTo>
                    <a:pt x="70" y="137"/>
                    <a:pt x="67" y="135"/>
                    <a:pt x="70" y="134"/>
                  </a:cubicBezTo>
                  <a:cubicBezTo>
                    <a:pt x="72" y="134"/>
                    <a:pt x="92" y="127"/>
                    <a:pt x="92" y="127"/>
                  </a:cubicBezTo>
                  <a:cubicBezTo>
                    <a:pt x="92" y="127"/>
                    <a:pt x="95" y="125"/>
                    <a:pt x="94" y="122"/>
                  </a:cubicBezTo>
                  <a:cubicBezTo>
                    <a:pt x="93" y="119"/>
                    <a:pt x="89" y="120"/>
                    <a:pt x="89" y="120"/>
                  </a:cubicBezTo>
                  <a:cubicBezTo>
                    <a:pt x="67" y="126"/>
                    <a:pt x="67" y="126"/>
                    <a:pt x="67" y="126"/>
                  </a:cubicBezTo>
                  <a:cubicBezTo>
                    <a:pt x="67" y="126"/>
                    <a:pt x="65" y="127"/>
                    <a:pt x="63" y="127"/>
                  </a:cubicBezTo>
                  <a:cubicBezTo>
                    <a:pt x="62" y="127"/>
                    <a:pt x="57" y="126"/>
                    <a:pt x="57" y="126"/>
                  </a:cubicBezTo>
                  <a:cubicBezTo>
                    <a:pt x="55" y="125"/>
                    <a:pt x="55" y="125"/>
                    <a:pt x="55" y="125"/>
                  </a:cubicBezTo>
                  <a:cubicBezTo>
                    <a:pt x="55" y="125"/>
                    <a:pt x="55" y="125"/>
                    <a:pt x="55" y="125"/>
                  </a:cubicBezTo>
                  <a:cubicBezTo>
                    <a:pt x="55" y="125"/>
                    <a:pt x="55" y="125"/>
                    <a:pt x="55" y="125"/>
                  </a:cubicBezTo>
                  <a:cubicBezTo>
                    <a:pt x="55" y="125"/>
                    <a:pt x="55" y="125"/>
                    <a:pt x="55" y="125"/>
                  </a:cubicBezTo>
                  <a:cubicBezTo>
                    <a:pt x="55" y="124"/>
                    <a:pt x="55" y="124"/>
                    <a:pt x="55" y="124"/>
                  </a:cubicBezTo>
                  <a:cubicBezTo>
                    <a:pt x="67" y="117"/>
                    <a:pt x="66" y="106"/>
                    <a:pt x="66" y="106"/>
                  </a:cubicBezTo>
                  <a:cubicBezTo>
                    <a:pt x="66" y="106"/>
                    <a:pt x="65" y="102"/>
                    <a:pt x="62" y="104"/>
                  </a:cubicBezTo>
                  <a:cubicBezTo>
                    <a:pt x="59" y="105"/>
                    <a:pt x="61" y="106"/>
                    <a:pt x="56" y="111"/>
                  </a:cubicBezTo>
                  <a:cubicBezTo>
                    <a:pt x="52" y="116"/>
                    <a:pt x="47" y="117"/>
                    <a:pt x="45" y="118"/>
                  </a:cubicBezTo>
                  <a:cubicBezTo>
                    <a:pt x="43" y="119"/>
                    <a:pt x="38" y="122"/>
                    <a:pt x="36" y="126"/>
                  </a:cubicBezTo>
                  <a:cubicBezTo>
                    <a:pt x="34" y="129"/>
                    <a:pt x="32" y="131"/>
                    <a:pt x="32" y="131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0" y="138"/>
                    <a:pt x="1" y="146"/>
                    <a:pt x="2" y="154"/>
                  </a:cubicBezTo>
                  <a:cubicBezTo>
                    <a:pt x="31" y="153"/>
                    <a:pt x="31" y="153"/>
                    <a:pt x="31" y="153"/>
                  </a:cubicBezTo>
                  <a:cubicBezTo>
                    <a:pt x="31" y="153"/>
                    <a:pt x="35" y="159"/>
                    <a:pt x="48" y="161"/>
                  </a:cubicBezTo>
                  <a:cubicBezTo>
                    <a:pt x="58" y="162"/>
                    <a:pt x="58" y="162"/>
                    <a:pt x="58" y="162"/>
                  </a:cubicBezTo>
                  <a:cubicBezTo>
                    <a:pt x="58" y="162"/>
                    <a:pt x="59" y="162"/>
                    <a:pt x="60" y="162"/>
                  </a:cubicBezTo>
                  <a:cubicBezTo>
                    <a:pt x="62" y="163"/>
                    <a:pt x="75" y="170"/>
                    <a:pt x="75" y="170"/>
                  </a:cubicBezTo>
                  <a:cubicBezTo>
                    <a:pt x="75" y="170"/>
                    <a:pt x="81" y="174"/>
                    <a:pt x="83" y="171"/>
                  </a:cubicBezTo>
                  <a:cubicBezTo>
                    <a:pt x="85" y="168"/>
                    <a:pt x="82" y="167"/>
                    <a:pt x="81" y="166"/>
                  </a:cubicBezTo>
                  <a:cubicBezTo>
                    <a:pt x="80" y="165"/>
                    <a:pt x="65" y="155"/>
                    <a:pt x="65" y="155"/>
                  </a:cubicBezTo>
                  <a:cubicBezTo>
                    <a:pt x="65" y="155"/>
                    <a:pt x="65" y="154"/>
                    <a:pt x="66" y="155"/>
                  </a:cubicBezTo>
                  <a:cubicBezTo>
                    <a:pt x="68" y="155"/>
                    <a:pt x="88" y="160"/>
                    <a:pt x="88" y="160"/>
                  </a:cubicBezTo>
                  <a:cubicBezTo>
                    <a:pt x="88" y="160"/>
                    <a:pt x="95" y="161"/>
                    <a:pt x="96" y="158"/>
                  </a:cubicBezTo>
                  <a:cubicBezTo>
                    <a:pt x="96" y="155"/>
                    <a:pt x="94" y="154"/>
                    <a:pt x="92" y="153"/>
                  </a:cubicBezTo>
                  <a:cubicBezTo>
                    <a:pt x="90" y="153"/>
                    <a:pt x="69" y="147"/>
                    <a:pt x="69" y="147"/>
                  </a:cubicBezTo>
                  <a:cubicBezTo>
                    <a:pt x="69" y="147"/>
                    <a:pt x="67" y="145"/>
                    <a:pt x="70" y="14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8970335" y="2413274"/>
            <a:ext cx="1200706" cy="1392819"/>
            <a:chOff x="8970335" y="2413274"/>
            <a:chExt cx="1200706" cy="1392819"/>
          </a:xfrm>
        </p:grpSpPr>
        <p:sp>
          <p:nvSpPr>
            <p:cNvPr id="8" name="六边形 7"/>
            <p:cNvSpPr/>
            <p:nvPr/>
          </p:nvSpPr>
          <p:spPr>
            <a:xfrm rot="16200000">
              <a:off x="8874278" y="2509331"/>
              <a:ext cx="1392819" cy="1200706"/>
            </a:xfrm>
            <a:prstGeom prst="hexagon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Freeform 13"/>
            <p:cNvSpPr>
              <a:spLocks noEditPoints="1"/>
            </p:cNvSpPr>
            <p:nvPr/>
          </p:nvSpPr>
          <p:spPr bwMode="auto">
            <a:xfrm>
              <a:off x="9300343" y="2786226"/>
              <a:ext cx="574814" cy="660532"/>
            </a:xfrm>
            <a:custGeom>
              <a:avLst/>
              <a:gdLst>
                <a:gd name="T0" fmla="*/ 27 w 94"/>
                <a:gd name="T1" fmla="*/ 39 h 108"/>
                <a:gd name="T2" fmla="*/ 52 w 94"/>
                <a:gd name="T3" fmla="*/ 37 h 108"/>
                <a:gd name="T4" fmla="*/ 93 w 94"/>
                <a:gd name="T5" fmla="*/ 58 h 108"/>
                <a:gd name="T6" fmla="*/ 90 w 94"/>
                <a:gd name="T7" fmla="*/ 50 h 108"/>
                <a:gd name="T8" fmla="*/ 88 w 94"/>
                <a:gd name="T9" fmla="*/ 43 h 108"/>
                <a:gd name="T10" fmla="*/ 89 w 94"/>
                <a:gd name="T11" fmla="*/ 39 h 108"/>
                <a:gd name="T12" fmla="*/ 87 w 94"/>
                <a:gd name="T13" fmla="*/ 32 h 108"/>
                <a:gd name="T14" fmla="*/ 84 w 94"/>
                <a:gd name="T15" fmla="*/ 25 h 108"/>
                <a:gd name="T16" fmla="*/ 84 w 94"/>
                <a:gd name="T17" fmla="*/ 19 h 108"/>
                <a:gd name="T18" fmla="*/ 80 w 94"/>
                <a:gd name="T19" fmla="*/ 14 h 108"/>
                <a:gd name="T20" fmla="*/ 76 w 94"/>
                <a:gd name="T21" fmla="*/ 10 h 108"/>
                <a:gd name="T22" fmla="*/ 75 w 94"/>
                <a:gd name="T23" fmla="*/ 7 h 108"/>
                <a:gd name="T24" fmla="*/ 70 w 94"/>
                <a:gd name="T25" fmla="*/ 4 h 108"/>
                <a:gd name="T26" fmla="*/ 65 w 94"/>
                <a:gd name="T27" fmla="*/ 2 h 108"/>
                <a:gd name="T28" fmla="*/ 58 w 94"/>
                <a:gd name="T29" fmla="*/ 1 h 108"/>
                <a:gd name="T30" fmla="*/ 51 w 94"/>
                <a:gd name="T31" fmla="*/ 0 h 108"/>
                <a:gd name="T32" fmla="*/ 45 w 94"/>
                <a:gd name="T33" fmla="*/ 0 h 108"/>
                <a:gd name="T34" fmla="*/ 38 w 94"/>
                <a:gd name="T35" fmla="*/ 1 h 108"/>
                <a:gd name="T36" fmla="*/ 31 w 94"/>
                <a:gd name="T37" fmla="*/ 2 h 108"/>
                <a:gd name="T38" fmla="*/ 24 w 94"/>
                <a:gd name="T39" fmla="*/ 4 h 108"/>
                <a:gd name="T40" fmla="*/ 18 w 94"/>
                <a:gd name="T41" fmla="*/ 8 h 108"/>
                <a:gd name="T42" fmla="*/ 13 w 94"/>
                <a:gd name="T43" fmla="*/ 12 h 108"/>
                <a:gd name="T44" fmla="*/ 8 w 94"/>
                <a:gd name="T45" fmla="*/ 17 h 108"/>
                <a:gd name="T46" fmla="*/ 5 w 94"/>
                <a:gd name="T47" fmla="*/ 22 h 108"/>
                <a:gd name="T48" fmla="*/ 2 w 94"/>
                <a:gd name="T49" fmla="*/ 28 h 108"/>
                <a:gd name="T50" fmla="*/ 0 w 94"/>
                <a:gd name="T51" fmla="*/ 36 h 108"/>
                <a:gd name="T52" fmla="*/ 1 w 94"/>
                <a:gd name="T53" fmla="*/ 49 h 108"/>
                <a:gd name="T54" fmla="*/ 24 w 94"/>
                <a:gd name="T55" fmla="*/ 97 h 108"/>
                <a:gd name="T56" fmla="*/ 71 w 94"/>
                <a:gd name="T57" fmla="*/ 107 h 108"/>
                <a:gd name="T58" fmla="*/ 72 w 94"/>
                <a:gd name="T59" fmla="*/ 93 h 108"/>
                <a:gd name="T60" fmla="*/ 73 w 94"/>
                <a:gd name="T61" fmla="*/ 90 h 108"/>
                <a:gd name="T62" fmla="*/ 76 w 94"/>
                <a:gd name="T63" fmla="*/ 89 h 108"/>
                <a:gd name="T64" fmla="*/ 79 w 94"/>
                <a:gd name="T65" fmla="*/ 89 h 108"/>
                <a:gd name="T66" fmla="*/ 82 w 94"/>
                <a:gd name="T67" fmla="*/ 90 h 108"/>
                <a:gd name="T68" fmla="*/ 83 w 94"/>
                <a:gd name="T69" fmla="*/ 90 h 108"/>
                <a:gd name="T70" fmla="*/ 86 w 94"/>
                <a:gd name="T71" fmla="*/ 90 h 108"/>
                <a:gd name="T72" fmla="*/ 89 w 94"/>
                <a:gd name="T73" fmla="*/ 88 h 108"/>
                <a:gd name="T74" fmla="*/ 89 w 94"/>
                <a:gd name="T75" fmla="*/ 84 h 108"/>
                <a:gd name="T76" fmla="*/ 90 w 94"/>
                <a:gd name="T77" fmla="*/ 81 h 108"/>
                <a:gd name="T78" fmla="*/ 91 w 94"/>
                <a:gd name="T79" fmla="*/ 79 h 108"/>
                <a:gd name="T80" fmla="*/ 90 w 94"/>
                <a:gd name="T81" fmla="*/ 77 h 108"/>
                <a:gd name="T82" fmla="*/ 89 w 94"/>
                <a:gd name="T83" fmla="*/ 75 h 108"/>
                <a:gd name="T84" fmla="*/ 90 w 94"/>
                <a:gd name="T85" fmla="*/ 73 h 108"/>
                <a:gd name="T86" fmla="*/ 91 w 94"/>
                <a:gd name="T87" fmla="*/ 71 h 108"/>
                <a:gd name="T88" fmla="*/ 90 w 94"/>
                <a:gd name="T89" fmla="*/ 66 h 108"/>
                <a:gd name="T90" fmla="*/ 92 w 94"/>
                <a:gd name="T91" fmla="*/ 63 h 108"/>
                <a:gd name="T92" fmla="*/ 94 w 94"/>
                <a:gd name="T93" fmla="*/ 61 h 108"/>
                <a:gd name="T94" fmla="*/ 28 w 94"/>
                <a:gd name="T95" fmla="*/ 46 h 108"/>
                <a:gd name="T96" fmla="*/ 22 w 94"/>
                <a:gd name="T97" fmla="*/ 47 h 108"/>
                <a:gd name="T98" fmla="*/ 18 w 94"/>
                <a:gd name="T99" fmla="*/ 44 h 108"/>
                <a:gd name="T100" fmla="*/ 17 w 94"/>
                <a:gd name="T101" fmla="*/ 38 h 108"/>
                <a:gd name="T102" fmla="*/ 20 w 94"/>
                <a:gd name="T103" fmla="*/ 33 h 108"/>
                <a:gd name="T104" fmla="*/ 26 w 94"/>
                <a:gd name="T105" fmla="*/ 33 h 108"/>
                <a:gd name="T106" fmla="*/ 30 w 94"/>
                <a:gd name="T107" fmla="*/ 36 h 108"/>
                <a:gd name="T108" fmla="*/ 31 w 94"/>
                <a:gd name="T109" fmla="*/ 42 h 108"/>
                <a:gd name="T110" fmla="*/ 67 w 94"/>
                <a:gd name="T111" fmla="*/ 35 h 108"/>
                <a:gd name="T112" fmla="*/ 59 w 94"/>
                <a:gd name="T113" fmla="*/ 44 h 108"/>
                <a:gd name="T114" fmla="*/ 47 w 94"/>
                <a:gd name="T115" fmla="*/ 45 h 108"/>
                <a:gd name="T116" fmla="*/ 38 w 94"/>
                <a:gd name="T117" fmla="*/ 37 h 108"/>
                <a:gd name="T118" fmla="*/ 37 w 94"/>
                <a:gd name="T119" fmla="*/ 25 h 108"/>
                <a:gd name="T120" fmla="*/ 45 w 94"/>
                <a:gd name="T121" fmla="*/ 16 h 108"/>
                <a:gd name="T122" fmla="*/ 57 w 94"/>
                <a:gd name="T123" fmla="*/ 15 h 108"/>
                <a:gd name="T124" fmla="*/ 66 w 94"/>
                <a:gd name="T125" fmla="*/ 2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4" h="108">
                  <a:moveTo>
                    <a:pt x="25" y="43"/>
                  </a:moveTo>
                  <a:cubicBezTo>
                    <a:pt x="23" y="43"/>
                    <a:pt x="22" y="42"/>
                    <a:pt x="21" y="41"/>
                  </a:cubicBezTo>
                  <a:cubicBezTo>
                    <a:pt x="21" y="39"/>
                    <a:pt x="22" y="37"/>
                    <a:pt x="23" y="37"/>
                  </a:cubicBezTo>
                  <a:cubicBezTo>
                    <a:pt x="25" y="36"/>
                    <a:pt x="27" y="37"/>
                    <a:pt x="27" y="39"/>
                  </a:cubicBezTo>
                  <a:cubicBezTo>
                    <a:pt x="28" y="41"/>
                    <a:pt x="27" y="43"/>
                    <a:pt x="25" y="43"/>
                  </a:cubicBezTo>
                  <a:close/>
                  <a:moveTo>
                    <a:pt x="52" y="24"/>
                  </a:moveTo>
                  <a:cubicBezTo>
                    <a:pt x="48" y="24"/>
                    <a:pt x="45" y="26"/>
                    <a:pt x="45" y="30"/>
                  </a:cubicBezTo>
                  <a:cubicBezTo>
                    <a:pt x="45" y="34"/>
                    <a:pt x="48" y="37"/>
                    <a:pt x="52" y="37"/>
                  </a:cubicBezTo>
                  <a:cubicBezTo>
                    <a:pt x="56" y="37"/>
                    <a:pt x="59" y="34"/>
                    <a:pt x="59" y="30"/>
                  </a:cubicBezTo>
                  <a:cubicBezTo>
                    <a:pt x="59" y="26"/>
                    <a:pt x="56" y="24"/>
                    <a:pt x="52" y="24"/>
                  </a:cubicBezTo>
                  <a:close/>
                  <a:moveTo>
                    <a:pt x="94" y="61"/>
                  </a:moveTo>
                  <a:cubicBezTo>
                    <a:pt x="93" y="58"/>
                    <a:pt x="93" y="58"/>
                    <a:pt x="93" y="58"/>
                  </a:cubicBezTo>
                  <a:cubicBezTo>
                    <a:pt x="92" y="56"/>
                    <a:pt x="92" y="56"/>
                    <a:pt x="92" y="56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91" y="52"/>
                    <a:pt x="91" y="52"/>
                    <a:pt x="91" y="52"/>
                  </a:cubicBezTo>
                  <a:cubicBezTo>
                    <a:pt x="90" y="50"/>
                    <a:pt x="90" y="50"/>
                    <a:pt x="90" y="50"/>
                  </a:cubicBezTo>
                  <a:cubicBezTo>
                    <a:pt x="89" y="48"/>
                    <a:pt x="89" y="48"/>
                    <a:pt x="89" y="48"/>
                  </a:cubicBezTo>
                  <a:cubicBezTo>
                    <a:pt x="89" y="46"/>
                    <a:pt x="89" y="46"/>
                    <a:pt x="89" y="46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88" y="43"/>
                    <a:pt x="88" y="43"/>
                    <a:pt x="88" y="43"/>
                  </a:cubicBezTo>
                  <a:cubicBezTo>
                    <a:pt x="89" y="43"/>
                    <a:pt x="89" y="43"/>
                    <a:pt x="89" y="43"/>
                  </a:cubicBezTo>
                  <a:cubicBezTo>
                    <a:pt x="89" y="42"/>
                    <a:pt x="89" y="42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39"/>
                    <a:pt x="89" y="39"/>
                    <a:pt x="89" y="39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87" y="34"/>
                    <a:pt x="87" y="34"/>
                    <a:pt x="87" y="34"/>
                  </a:cubicBezTo>
                  <a:cubicBezTo>
                    <a:pt x="87" y="32"/>
                    <a:pt x="87" y="32"/>
                    <a:pt x="87" y="32"/>
                  </a:cubicBezTo>
                  <a:cubicBezTo>
                    <a:pt x="86" y="30"/>
                    <a:pt x="86" y="30"/>
                    <a:pt x="86" y="30"/>
                  </a:cubicBezTo>
                  <a:cubicBezTo>
                    <a:pt x="86" y="29"/>
                    <a:pt x="86" y="29"/>
                    <a:pt x="86" y="29"/>
                  </a:cubicBezTo>
                  <a:cubicBezTo>
                    <a:pt x="85" y="27"/>
                    <a:pt x="85" y="27"/>
                    <a:pt x="85" y="27"/>
                  </a:cubicBezTo>
                  <a:cubicBezTo>
                    <a:pt x="84" y="25"/>
                    <a:pt x="84" y="25"/>
                    <a:pt x="84" y="25"/>
                  </a:cubicBezTo>
                  <a:cubicBezTo>
                    <a:pt x="83" y="24"/>
                    <a:pt x="83" y="24"/>
                    <a:pt x="83" y="24"/>
                  </a:cubicBezTo>
                  <a:cubicBezTo>
                    <a:pt x="83" y="22"/>
                    <a:pt x="83" y="22"/>
                    <a:pt x="83" y="22"/>
                  </a:cubicBezTo>
                  <a:cubicBezTo>
                    <a:pt x="85" y="21"/>
                    <a:pt x="85" y="21"/>
                    <a:pt x="85" y="21"/>
                  </a:cubicBezTo>
                  <a:cubicBezTo>
                    <a:pt x="84" y="19"/>
                    <a:pt x="84" y="19"/>
                    <a:pt x="84" y="19"/>
                  </a:cubicBezTo>
                  <a:cubicBezTo>
                    <a:pt x="83" y="18"/>
                    <a:pt x="83" y="18"/>
                    <a:pt x="83" y="18"/>
                  </a:cubicBezTo>
                  <a:cubicBezTo>
                    <a:pt x="82" y="16"/>
                    <a:pt x="82" y="16"/>
                    <a:pt x="82" y="16"/>
                  </a:cubicBezTo>
                  <a:cubicBezTo>
                    <a:pt x="81" y="15"/>
                    <a:pt x="81" y="15"/>
                    <a:pt x="81" y="15"/>
                  </a:cubicBezTo>
                  <a:cubicBezTo>
                    <a:pt x="80" y="14"/>
                    <a:pt x="80" y="14"/>
                    <a:pt x="80" y="14"/>
                  </a:cubicBezTo>
                  <a:cubicBezTo>
                    <a:pt x="79" y="13"/>
                    <a:pt x="79" y="13"/>
                    <a:pt x="79" y="13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77" y="11"/>
                    <a:pt x="77" y="11"/>
                    <a:pt x="77" y="11"/>
                  </a:cubicBezTo>
                  <a:cubicBezTo>
                    <a:pt x="76" y="10"/>
                    <a:pt x="76" y="10"/>
                    <a:pt x="76" y="10"/>
                  </a:cubicBezTo>
                  <a:cubicBezTo>
                    <a:pt x="79" y="9"/>
                    <a:pt x="79" y="9"/>
                    <a:pt x="79" y="9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7"/>
                    <a:pt x="75" y="7"/>
                  </a:cubicBezTo>
                  <a:cubicBezTo>
                    <a:pt x="74" y="6"/>
                    <a:pt x="74" y="6"/>
                    <a:pt x="74" y="6"/>
                  </a:cubicBezTo>
                  <a:cubicBezTo>
                    <a:pt x="73" y="5"/>
                    <a:pt x="73" y="5"/>
                    <a:pt x="73" y="5"/>
                  </a:cubicBezTo>
                  <a:cubicBezTo>
                    <a:pt x="72" y="5"/>
                    <a:pt x="72" y="5"/>
                    <a:pt x="72" y="5"/>
                  </a:cubicBezTo>
                  <a:cubicBezTo>
                    <a:pt x="70" y="4"/>
                    <a:pt x="70" y="4"/>
                    <a:pt x="70" y="4"/>
                  </a:cubicBezTo>
                  <a:cubicBezTo>
                    <a:pt x="69" y="4"/>
                    <a:pt x="69" y="4"/>
                    <a:pt x="69" y="4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6" y="3"/>
                    <a:pt x="66" y="3"/>
                    <a:pt x="66" y="3"/>
                  </a:cubicBezTo>
                  <a:cubicBezTo>
                    <a:pt x="65" y="2"/>
                    <a:pt x="65" y="2"/>
                    <a:pt x="65" y="2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61" y="1"/>
                    <a:pt x="61" y="1"/>
                    <a:pt x="61" y="1"/>
                  </a:cubicBezTo>
                  <a:cubicBezTo>
                    <a:pt x="60" y="1"/>
                    <a:pt x="60" y="1"/>
                    <a:pt x="60" y="1"/>
                  </a:cubicBezTo>
                  <a:cubicBezTo>
                    <a:pt x="58" y="1"/>
                    <a:pt x="58" y="1"/>
                    <a:pt x="58" y="1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3" y="2"/>
                    <a:pt x="33" y="2"/>
                    <a:pt x="33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1" y="49"/>
                    <a:pt x="1" y="49"/>
                    <a:pt x="1" y="49"/>
                  </a:cubicBezTo>
                  <a:cubicBezTo>
                    <a:pt x="2" y="52"/>
                    <a:pt x="2" y="52"/>
                    <a:pt x="2" y="52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25" y="83"/>
                    <a:pt x="24" y="97"/>
                    <a:pt x="24" y="97"/>
                  </a:cubicBezTo>
                  <a:cubicBezTo>
                    <a:pt x="24" y="100"/>
                    <a:pt x="24" y="100"/>
                    <a:pt x="24" y="100"/>
                  </a:cubicBezTo>
                  <a:cubicBezTo>
                    <a:pt x="24" y="108"/>
                    <a:pt x="24" y="108"/>
                    <a:pt x="24" y="108"/>
                  </a:cubicBezTo>
                  <a:cubicBezTo>
                    <a:pt x="71" y="108"/>
                    <a:pt x="71" y="108"/>
                    <a:pt x="71" y="108"/>
                  </a:cubicBezTo>
                  <a:cubicBezTo>
                    <a:pt x="71" y="107"/>
                    <a:pt x="71" y="107"/>
                    <a:pt x="71" y="107"/>
                  </a:cubicBezTo>
                  <a:cubicBezTo>
                    <a:pt x="71" y="105"/>
                    <a:pt x="71" y="105"/>
                    <a:pt x="71" y="105"/>
                  </a:cubicBezTo>
                  <a:cubicBezTo>
                    <a:pt x="71" y="102"/>
                    <a:pt x="71" y="102"/>
                    <a:pt x="71" y="102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2" y="93"/>
                    <a:pt x="72" y="93"/>
                    <a:pt x="72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3" y="91"/>
                    <a:pt x="73" y="91"/>
                    <a:pt x="73" y="91"/>
                  </a:cubicBezTo>
                  <a:cubicBezTo>
                    <a:pt x="73" y="90"/>
                    <a:pt x="73" y="90"/>
                    <a:pt x="73" y="90"/>
                  </a:cubicBezTo>
                  <a:cubicBezTo>
                    <a:pt x="74" y="90"/>
                    <a:pt x="74" y="90"/>
                    <a:pt x="74" y="90"/>
                  </a:cubicBezTo>
                  <a:cubicBezTo>
                    <a:pt x="74" y="90"/>
                    <a:pt x="74" y="90"/>
                    <a:pt x="74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6" y="89"/>
                    <a:pt x="76" y="89"/>
                    <a:pt x="76" y="89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8" y="89"/>
                    <a:pt x="78" y="89"/>
                    <a:pt x="78" y="89"/>
                  </a:cubicBezTo>
                  <a:cubicBezTo>
                    <a:pt x="78" y="89"/>
                    <a:pt x="78" y="89"/>
                    <a:pt x="78" y="89"/>
                  </a:cubicBezTo>
                  <a:cubicBezTo>
                    <a:pt x="79" y="89"/>
                    <a:pt x="79" y="89"/>
                    <a:pt x="79" y="89"/>
                  </a:cubicBezTo>
                  <a:cubicBezTo>
                    <a:pt x="80" y="89"/>
                    <a:pt x="80" y="89"/>
                    <a:pt x="80" y="89"/>
                  </a:cubicBezTo>
                  <a:cubicBezTo>
                    <a:pt x="81" y="90"/>
                    <a:pt x="81" y="90"/>
                    <a:pt x="81" y="90"/>
                  </a:cubicBezTo>
                  <a:cubicBezTo>
                    <a:pt x="81" y="90"/>
                    <a:pt x="81" y="90"/>
                    <a:pt x="81" y="90"/>
                  </a:cubicBezTo>
                  <a:cubicBezTo>
                    <a:pt x="82" y="90"/>
                    <a:pt x="82" y="90"/>
                    <a:pt x="82" y="90"/>
                  </a:cubicBezTo>
                  <a:cubicBezTo>
                    <a:pt x="83" y="90"/>
                    <a:pt x="83" y="90"/>
                    <a:pt x="83" y="90"/>
                  </a:cubicBezTo>
                  <a:cubicBezTo>
                    <a:pt x="81" y="90"/>
                    <a:pt x="81" y="90"/>
                    <a:pt x="81" y="90"/>
                  </a:cubicBezTo>
                  <a:cubicBezTo>
                    <a:pt x="82" y="90"/>
                    <a:pt x="82" y="90"/>
                    <a:pt x="82" y="90"/>
                  </a:cubicBezTo>
                  <a:cubicBezTo>
                    <a:pt x="83" y="90"/>
                    <a:pt x="83" y="90"/>
                    <a:pt x="83" y="90"/>
                  </a:cubicBezTo>
                  <a:cubicBezTo>
                    <a:pt x="84" y="90"/>
                    <a:pt x="84" y="90"/>
                    <a:pt x="84" y="90"/>
                  </a:cubicBezTo>
                  <a:cubicBezTo>
                    <a:pt x="85" y="90"/>
                    <a:pt x="85" y="90"/>
                    <a:pt x="85" y="90"/>
                  </a:cubicBezTo>
                  <a:cubicBezTo>
                    <a:pt x="86" y="90"/>
                    <a:pt x="86" y="90"/>
                    <a:pt x="86" y="90"/>
                  </a:cubicBezTo>
                  <a:cubicBezTo>
                    <a:pt x="86" y="90"/>
                    <a:pt x="86" y="90"/>
                    <a:pt x="86" y="90"/>
                  </a:cubicBezTo>
                  <a:cubicBezTo>
                    <a:pt x="87" y="89"/>
                    <a:pt x="87" y="89"/>
                    <a:pt x="87" y="89"/>
                  </a:cubicBezTo>
                  <a:cubicBezTo>
                    <a:pt x="88" y="89"/>
                    <a:pt x="88" y="89"/>
                    <a:pt x="88" y="89"/>
                  </a:cubicBezTo>
                  <a:cubicBezTo>
                    <a:pt x="88" y="88"/>
                    <a:pt x="88" y="88"/>
                    <a:pt x="88" y="88"/>
                  </a:cubicBezTo>
                  <a:cubicBezTo>
                    <a:pt x="89" y="88"/>
                    <a:pt x="89" y="88"/>
                    <a:pt x="89" y="88"/>
                  </a:cubicBezTo>
                  <a:cubicBezTo>
                    <a:pt x="89" y="87"/>
                    <a:pt x="89" y="87"/>
                    <a:pt x="89" y="87"/>
                  </a:cubicBezTo>
                  <a:cubicBezTo>
                    <a:pt x="89" y="86"/>
                    <a:pt x="89" y="86"/>
                    <a:pt x="89" y="86"/>
                  </a:cubicBezTo>
                  <a:cubicBezTo>
                    <a:pt x="89" y="85"/>
                    <a:pt x="89" y="85"/>
                    <a:pt x="89" y="85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2"/>
                    <a:pt x="89" y="82"/>
                    <a:pt x="89" y="82"/>
                  </a:cubicBezTo>
                  <a:cubicBezTo>
                    <a:pt x="89" y="82"/>
                    <a:pt x="89" y="82"/>
                    <a:pt x="89" y="82"/>
                  </a:cubicBezTo>
                  <a:cubicBezTo>
                    <a:pt x="89" y="81"/>
                    <a:pt x="89" y="81"/>
                    <a:pt x="89" y="81"/>
                  </a:cubicBezTo>
                  <a:cubicBezTo>
                    <a:pt x="90" y="81"/>
                    <a:pt x="90" y="81"/>
                    <a:pt x="90" y="81"/>
                  </a:cubicBezTo>
                  <a:cubicBezTo>
                    <a:pt x="90" y="80"/>
                    <a:pt x="90" y="80"/>
                    <a:pt x="90" y="80"/>
                  </a:cubicBezTo>
                  <a:cubicBezTo>
                    <a:pt x="90" y="80"/>
                    <a:pt x="90" y="80"/>
                    <a:pt x="90" y="80"/>
                  </a:cubicBezTo>
                  <a:cubicBezTo>
                    <a:pt x="90" y="79"/>
                    <a:pt x="90" y="79"/>
                    <a:pt x="90" y="79"/>
                  </a:cubicBezTo>
                  <a:cubicBezTo>
                    <a:pt x="91" y="79"/>
                    <a:pt x="91" y="79"/>
                    <a:pt x="91" y="79"/>
                  </a:cubicBezTo>
                  <a:cubicBezTo>
                    <a:pt x="91" y="78"/>
                    <a:pt x="91" y="78"/>
                    <a:pt x="91" y="78"/>
                  </a:cubicBezTo>
                  <a:cubicBezTo>
                    <a:pt x="91" y="78"/>
                    <a:pt x="91" y="78"/>
                    <a:pt x="91" y="78"/>
                  </a:cubicBezTo>
                  <a:cubicBezTo>
                    <a:pt x="91" y="77"/>
                    <a:pt x="91" y="77"/>
                    <a:pt x="91" y="77"/>
                  </a:cubicBezTo>
                  <a:cubicBezTo>
                    <a:pt x="90" y="77"/>
                    <a:pt x="90" y="77"/>
                    <a:pt x="90" y="77"/>
                  </a:cubicBezTo>
                  <a:cubicBezTo>
                    <a:pt x="90" y="76"/>
                    <a:pt x="90" y="76"/>
                    <a:pt x="90" y="76"/>
                  </a:cubicBezTo>
                  <a:cubicBezTo>
                    <a:pt x="90" y="76"/>
                    <a:pt x="90" y="76"/>
                    <a:pt x="90" y="76"/>
                  </a:cubicBezTo>
                  <a:cubicBezTo>
                    <a:pt x="89" y="75"/>
                    <a:pt x="89" y="75"/>
                    <a:pt x="89" y="75"/>
                  </a:cubicBezTo>
                  <a:cubicBezTo>
                    <a:pt x="89" y="75"/>
                    <a:pt x="89" y="75"/>
                    <a:pt x="89" y="75"/>
                  </a:cubicBezTo>
                  <a:cubicBezTo>
                    <a:pt x="88" y="75"/>
                    <a:pt x="88" y="75"/>
                    <a:pt x="88" y="75"/>
                  </a:cubicBezTo>
                  <a:cubicBezTo>
                    <a:pt x="89" y="74"/>
                    <a:pt x="89" y="74"/>
                    <a:pt x="89" y="74"/>
                  </a:cubicBezTo>
                  <a:cubicBezTo>
                    <a:pt x="89" y="74"/>
                    <a:pt x="89" y="74"/>
                    <a:pt x="89" y="74"/>
                  </a:cubicBezTo>
                  <a:cubicBezTo>
                    <a:pt x="90" y="73"/>
                    <a:pt x="90" y="73"/>
                    <a:pt x="90" y="73"/>
                  </a:cubicBezTo>
                  <a:cubicBezTo>
                    <a:pt x="90" y="73"/>
                    <a:pt x="90" y="73"/>
                    <a:pt x="90" y="73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0" y="69"/>
                    <a:pt x="90" y="69"/>
                    <a:pt x="90" y="69"/>
                  </a:cubicBezTo>
                  <a:cubicBezTo>
                    <a:pt x="90" y="67"/>
                    <a:pt x="90" y="67"/>
                    <a:pt x="90" y="67"/>
                  </a:cubicBezTo>
                  <a:cubicBezTo>
                    <a:pt x="90" y="66"/>
                    <a:pt x="90" y="66"/>
                    <a:pt x="90" y="66"/>
                  </a:cubicBezTo>
                  <a:cubicBezTo>
                    <a:pt x="90" y="64"/>
                    <a:pt x="90" y="64"/>
                    <a:pt x="90" y="64"/>
                  </a:cubicBezTo>
                  <a:cubicBezTo>
                    <a:pt x="91" y="64"/>
                    <a:pt x="91" y="64"/>
                    <a:pt x="91" y="64"/>
                  </a:cubicBezTo>
                  <a:cubicBezTo>
                    <a:pt x="92" y="63"/>
                    <a:pt x="92" y="63"/>
                    <a:pt x="92" y="63"/>
                  </a:cubicBezTo>
                  <a:cubicBezTo>
                    <a:pt x="92" y="63"/>
                    <a:pt x="92" y="63"/>
                    <a:pt x="92" y="63"/>
                  </a:cubicBezTo>
                  <a:cubicBezTo>
                    <a:pt x="93" y="63"/>
                    <a:pt x="93" y="63"/>
                    <a:pt x="93" y="63"/>
                  </a:cubicBezTo>
                  <a:cubicBezTo>
                    <a:pt x="93" y="62"/>
                    <a:pt x="93" y="62"/>
                    <a:pt x="93" y="62"/>
                  </a:cubicBezTo>
                  <a:cubicBezTo>
                    <a:pt x="94" y="62"/>
                    <a:pt x="94" y="62"/>
                    <a:pt x="94" y="62"/>
                  </a:cubicBezTo>
                  <a:cubicBezTo>
                    <a:pt x="94" y="61"/>
                    <a:pt x="94" y="61"/>
                    <a:pt x="94" y="61"/>
                  </a:cubicBezTo>
                  <a:close/>
                  <a:moveTo>
                    <a:pt x="33" y="44"/>
                  </a:moveTo>
                  <a:cubicBezTo>
                    <a:pt x="32" y="46"/>
                    <a:pt x="32" y="46"/>
                    <a:pt x="32" y="46"/>
                  </a:cubicBezTo>
                  <a:cubicBezTo>
                    <a:pt x="32" y="46"/>
                    <a:pt x="29" y="46"/>
                    <a:pt x="29" y="46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8" y="46"/>
                    <a:pt x="28" y="49"/>
                    <a:pt x="28" y="49"/>
                  </a:cubicBezTo>
                  <a:cubicBezTo>
                    <a:pt x="25" y="50"/>
                    <a:pt x="25" y="50"/>
                    <a:pt x="25" y="50"/>
                  </a:cubicBezTo>
                  <a:cubicBezTo>
                    <a:pt x="25" y="50"/>
                    <a:pt x="24" y="47"/>
                    <a:pt x="24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0" y="49"/>
                    <a:pt x="20" y="49"/>
                  </a:cubicBezTo>
                  <a:cubicBezTo>
                    <a:pt x="18" y="48"/>
                    <a:pt x="18" y="48"/>
                    <a:pt x="18" y="48"/>
                  </a:cubicBezTo>
                  <a:cubicBezTo>
                    <a:pt x="18" y="48"/>
                    <a:pt x="19" y="45"/>
                    <a:pt x="19" y="45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18" y="44"/>
                    <a:pt x="15" y="43"/>
                    <a:pt x="15" y="43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4" y="41"/>
                    <a:pt x="17" y="39"/>
                    <a:pt x="17" y="39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7" y="38"/>
                    <a:pt x="15" y="36"/>
                    <a:pt x="15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6" y="34"/>
                    <a:pt x="19" y="34"/>
                    <a:pt x="19" y="34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0" y="33"/>
                    <a:pt x="21" y="31"/>
                    <a:pt x="21" y="31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5" y="32"/>
                    <a:pt x="25" y="32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3"/>
                    <a:pt x="28" y="31"/>
                    <a:pt x="28" y="31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2"/>
                    <a:pt x="30" y="35"/>
                    <a:pt x="30" y="35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30" y="36"/>
                    <a:pt x="33" y="36"/>
                    <a:pt x="33" y="37"/>
                  </a:cubicBezTo>
                  <a:cubicBezTo>
                    <a:pt x="34" y="39"/>
                    <a:pt x="34" y="39"/>
                    <a:pt x="34" y="39"/>
                  </a:cubicBezTo>
                  <a:cubicBezTo>
                    <a:pt x="34" y="39"/>
                    <a:pt x="32" y="40"/>
                    <a:pt x="32" y="40"/>
                  </a:cubicBezTo>
                  <a:cubicBezTo>
                    <a:pt x="31" y="42"/>
                    <a:pt x="31" y="42"/>
                    <a:pt x="31" y="42"/>
                  </a:cubicBezTo>
                  <a:cubicBezTo>
                    <a:pt x="31" y="42"/>
                    <a:pt x="33" y="44"/>
                    <a:pt x="33" y="44"/>
                  </a:cubicBezTo>
                  <a:close/>
                  <a:moveTo>
                    <a:pt x="73" y="32"/>
                  </a:moveTo>
                  <a:cubicBezTo>
                    <a:pt x="73" y="32"/>
                    <a:pt x="73" y="32"/>
                    <a:pt x="73" y="32"/>
                  </a:cubicBezTo>
                  <a:cubicBezTo>
                    <a:pt x="73" y="33"/>
                    <a:pt x="67" y="35"/>
                    <a:pt x="67" y="35"/>
                  </a:cubicBezTo>
                  <a:cubicBezTo>
                    <a:pt x="66" y="37"/>
                    <a:pt x="66" y="37"/>
                    <a:pt x="66" y="37"/>
                  </a:cubicBezTo>
                  <a:cubicBezTo>
                    <a:pt x="66" y="37"/>
                    <a:pt x="69" y="43"/>
                    <a:pt x="68" y="43"/>
                  </a:cubicBezTo>
                  <a:cubicBezTo>
                    <a:pt x="65" y="46"/>
                    <a:pt x="65" y="46"/>
                    <a:pt x="65" y="46"/>
                  </a:cubicBezTo>
                  <a:cubicBezTo>
                    <a:pt x="65" y="46"/>
                    <a:pt x="59" y="44"/>
                    <a:pt x="59" y="44"/>
                  </a:cubicBezTo>
                  <a:cubicBezTo>
                    <a:pt x="57" y="45"/>
                    <a:pt x="57" y="45"/>
                    <a:pt x="57" y="45"/>
                  </a:cubicBezTo>
                  <a:cubicBezTo>
                    <a:pt x="57" y="45"/>
                    <a:pt x="55" y="50"/>
                    <a:pt x="54" y="50"/>
                  </a:cubicBezTo>
                  <a:cubicBezTo>
                    <a:pt x="50" y="50"/>
                    <a:pt x="50" y="50"/>
                    <a:pt x="50" y="50"/>
                  </a:cubicBezTo>
                  <a:cubicBezTo>
                    <a:pt x="49" y="50"/>
                    <a:pt x="47" y="45"/>
                    <a:pt x="47" y="45"/>
                  </a:cubicBezTo>
                  <a:cubicBezTo>
                    <a:pt x="45" y="44"/>
                    <a:pt x="45" y="44"/>
                    <a:pt x="45" y="44"/>
                  </a:cubicBezTo>
                  <a:cubicBezTo>
                    <a:pt x="45" y="44"/>
                    <a:pt x="39" y="46"/>
                    <a:pt x="39" y="46"/>
                  </a:cubicBezTo>
                  <a:cubicBezTo>
                    <a:pt x="36" y="43"/>
                    <a:pt x="36" y="43"/>
                    <a:pt x="36" y="43"/>
                  </a:cubicBezTo>
                  <a:cubicBezTo>
                    <a:pt x="36" y="43"/>
                    <a:pt x="38" y="37"/>
                    <a:pt x="38" y="37"/>
                  </a:cubicBezTo>
                  <a:cubicBezTo>
                    <a:pt x="37" y="35"/>
                    <a:pt x="37" y="35"/>
                    <a:pt x="37" y="35"/>
                  </a:cubicBezTo>
                  <a:cubicBezTo>
                    <a:pt x="37" y="35"/>
                    <a:pt x="31" y="32"/>
                    <a:pt x="31" y="32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1" y="27"/>
                    <a:pt x="37" y="25"/>
                    <a:pt x="37" y="25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8" y="23"/>
                    <a:pt x="36" y="17"/>
                    <a:pt x="36" y="17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4"/>
                    <a:pt x="45" y="16"/>
                    <a:pt x="45" y="16"/>
                  </a:cubicBezTo>
                  <a:cubicBezTo>
                    <a:pt x="47" y="15"/>
                    <a:pt x="47" y="15"/>
                    <a:pt x="47" y="15"/>
                  </a:cubicBezTo>
                  <a:cubicBezTo>
                    <a:pt x="47" y="15"/>
                    <a:pt x="50" y="10"/>
                    <a:pt x="50" y="10"/>
                  </a:cubicBezTo>
                  <a:cubicBezTo>
                    <a:pt x="55" y="10"/>
                    <a:pt x="55" y="10"/>
                    <a:pt x="55" y="10"/>
                  </a:cubicBezTo>
                  <a:cubicBezTo>
                    <a:pt x="55" y="10"/>
                    <a:pt x="57" y="15"/>
                    <a:pt x="57" y="15"/>
                  </a:cubicBezTo>
                  <a:cubicBezTo>
                    <a:pt x="59" y="16"/>
                    <a:pt x="59" y="16"/>
                    <a:pt x="59" y="16"/>
                  </a:cubicBezTo>
                  <a:cubicBezTo>
                    <a:pt x="59" y="16"/>
                    <a:pt x="65" y="14"/>
                    <a:pt x="65" y="14"/>
                  </a:cubicBezTo>
                  <a:cubicBezTo>
                    <a:pt x="69" y="17"/>
                    <a:pt x="69" y="17"/>
                    <a:pt x="69" y="17"/>
                  </a:cubicBezTo>
                  <a:cubicBezTo>
                    <a:pt x="69" y="18"/>
                    <a:pt x="66" y="23"/>
                    <a:pt x="66" y="23"/>
                  </a:cubicBezTo>
                  <a:cubicBezTo>
                    <a:pt x="67" y="25"/>
                    <a:pt x="67" y="25"/>
                    <a:pt x="67" y="25"/>
                  </a:cubicBezTo>
                  <a:cubicBezTo>
                    <a:pt x="67" y="25"/>
                    <a:pt x="73" y="28"/>
                    <a:pt x="73" y="28"/>
                  </a:cubicBezTo>
                  <a:cubicBezTo>
                    <a:pt x="73" y="32"/>
                    <a:pt x="73" y="32"/>
                    <a:pt x="73" y="3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057260" y="2213981"/>
            <a:ext cx="1544317" cy="1791408"/>
            <a:chOff x="1057260" y="2213981"/>
            <a:chExt cx="1544317" cy="1791408"/>
          </a:xfrm>
        </p:grpSpPr>
        <p:sp>
          <p:nvSpPr>
            <p:cNvPr id="2" name="六边形 1"/>
            <p:cNvSpPr/>
            <p:nvPr/>
          </p:nvSpPr>
          <p:spPr>
            <a:xfrm rot="16200000">
              <a:off x="933715" y="2337526"/>
              <a:ext cx="1791408" cy="1544317"/>
            </a:xfrm>
            <a:prstGeom prst="hexagon">
              <a:avLst/>
            </a:prstGeom>
            <a:solidFill>
              <a:srgbClr val="2828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6" name="组合 25"/>
            <p:cNvGrpSpPr/>
            <p:nvPr/>
          </p:nvGrpSpPr>
          <p:grpSpPr>
            <a:xfrm>
              <a:off x="1480944" y="2729023"/>
              <a:ext cx="716093" cy="732294"/>
              <a:chOff x="0" y="0"/>
              <a:chExt cx="701675" cy="717550"/>
            </a:xfrm>
            <a:solidFill>
              <a:schemeClr val="bg1"/>
            </a:solidFill>
          </p:grpSpPr>
          <p:sp>
            <p:nvSpPr>
              <p:cNvPr id="27" name="Freeform 5"/>
              <p:cNvSpPr>
                <a:spLocks noEditPoints="1"/>
              </p:cNvSpPr>
              <p:nvPr/>
            </p:nvSpPr>
            <p:spPr bwMode="auto">
              <a:xfrm>
                <a:off x="174625" y="174625"/>
                <a:ext cx="350838" cy="542925"/>
              </a:xfrm>
              <a:custGeom>
                <a:avLst/>
                <a:gdLst>
                  <a:gd name="T0" fmla="*/ 46 w 92"/>
                  <a:gd name="T1" fmla="*/ 0 h 142"/>
                  <a:gd name="T2" fmla="*/ 0 w 92"/>
                  <a:gd name="T3" fmla="*/ 44 h 142"/>
                  <a:gd name="T4" fmla="*/ 20 w 92"/>
                  <a:gd name="T5" fmla="*/ 97 h 142"/>
                  <a:gd name="T6" fmla="*/ 28 w 92"/>
                  <a:gd name="T7" fmla="*/ 108 h 142"/>
                  <a:gd name="T8" fmla="*/ 26 w 92"/>
                  <a:gd name="T9" fmla="*/ 111 h 142"/>
                  <a:gd name="T10" fmla="*/ 29 w 92"/>
                  <a:gd name="T11" fmla="*/ 115 h 142"/>
                  <a:gd name="T12" fmla="*/ 27 w 92"/>
                  <a:gd name="T13" fmla="*/ 118 h 142"/>
                  <a:gd name="T14" fmla="*/ 29 w 92"/>
                  <a:gd name="T15" fmla="*/ 122 h 142"/>
                  <a:gd name="T16" fmla="*/ 26 w 92"/>
                  <a:gd name="T17" fmla="*/ 125 h 142"/>
                  <a:gd name="T18" fmla="*/ 30 w 92"/>
                  <a:gd name="T19" fmla="*/ 129 h 142"/>
                  <a:gd name="T20" fmla="*/ 29 w 92"/>
                  <a:gd name="T21" fmla="*/ 132 h 142"/>
                  <a:gd name="T22" fmla="*/ 40 w 92"/>
                  <a:gd name="T23" fmla="*/ 138 h 142"/>
                  <a:gd name="T24" fmla="*/ 46 w 92"/>
                  <a:gd name="T25" fmla="*/ 142 h 142"/>
                  <a:gd name="T26" fmla="*/ 52 w 92"/>
                  <a:gd name="T27" fmla="*/ 138 h 142"/>
                  <a:gd name="T28" fmla="*/ 63 w 92"/>
                  <a:gd name="T29" fmla="*/ 132 h 142"/>
                  <a:gd name="T30" fmla="*/ 62 w 92"/>
                  <a:gd name="T31" fmla="*/ 129 h 142"/>
                  <a:gd name="T32" fmla="*/ 66 w 92"/>
                  <a:gd name="T33" fmla="*/ 125 h 142"/>
                  <a:gd name="T34" fmla="*/ 63 w 92"/>
                  <a:gd name="T35" fmla="*/ 122 h 142"/>
                  <a:gd name="T36" fmla="*/ 66 w 92"/>
                  <a:gd name="T37" fmla="*/ 118 h 142"/>
                  <a:gd name="T38" fmla="*/ 63 w 92"/>
                  <a:gd name="T39" fmla="*/ 115 h 142"/>
                  <a:gd name="T40" fmla="*/ 66 w 92"/>
                  <a:gd name="T41" fmla="*/ 111 h 142"/>
                  <a:gd name="T42" fmla="*/ 64 w 92"/>
                  <a:gd name="T43" fmla="*/ 108 h 142"/>
                  <a:gd name="T44" fmla="*/ 72 w 92"/>
                  <a:gd name="T45" fmla="*/ 97 h 142"/>
                  <a:gd name="T46" fmla="*/ 92 w 92"/>
                  <a:gd name="T47" fmla="*/ 44 h 142"/>
                  <a:gd name="T48" fmla="*/ 46 w 92"/>
                  <a:gd name="T49" fmla="*/ 0 h 142"/>
                  <a:gd name="T50" fmla="*/ 70 w 92"/>
                  <a:gd name="T51" fmla="*/ 72 h 142"/>
                  <a:gd name="T52" fmla="*/ 60 w 92"/>
                  <a:gd name="T53" fmla="*/ 96 h 142"/>
                  <a:gd name="T54" fmla="*/ 46 w 92"/>
                  <a:gd name="T55" fmla="*/ 101 h 142"/>
                  <a:gd name="T56" fmla="*/ 32 w 92"/>
                  <a:gd name="T57" fmla="*/ 96 h 142"/>
                  <a:gd name="T58" fmla="*/ 22 w 92"/>
                  <a:gd name="T59" fmla="*/ 72 h 142"/>
                  <a:gd name="T60" fmla="*/ 12 w 92"/>
                  <a:gd name="T61" fmla="*/ 44 h 142"/>
                  <a:gd name="T62" fmla="*/ 46 w 92"/>
                  <a:gd name="T63" fmla="*/ 12 h 142"/>
                  <a:gd name="T64" fmla="*/ 80 w 92"/>
                  <a:gd name="T65" fmla="*/ 44 h 142"/>
                  <a:gd name="T66" fmla="*/ 70 w 92"/>
                  <a:gd name="T67" fmla="*/ 72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92" h="142">
                    <a:moveTo>
                      <a:pt x="46" y="0"/>
                    </a:moveTo>
                    <a:cubicBezTo>
                      <a:pt x="20" y="0"/>
                      <a:pt x="0" y="20"/>
                      <a:pt x="0" y="44"/>
                    </a:cubicBezTo>
                    <a:cubicBezTo>
                      <a:pt x="0" y="73"/>
                      <a:pt x="20" y="81"/>
                      <a:pt x="20" y="97"/>
                    </a:cubicBezTo>
                    <a:cubicBezTo>
                      <a:pt x="20" y="102"/>
                      <a:pt x="23" y="106"/>
                      <a:pt x="28" y="108"/>
                    </a:cubicBezTo>
                    <a:cubicBezTo>
                      <a:pt x="27" y="109"/>
                      <a:pt x="26" y="110"/>
                      <a:pt x="26" y="111"/>
                    </a:cubicBezTo>
                    <a:cubicBezTo>
                      <a:pt x="26" y="112"/>
                      <a:pt x="27" y="114"/>
                      <a:pt x="29" y="115"/>
                    </a:cubicBezTo>
                    <a:cubicBezTo>
                      <a:pt x="27" y="116"/>
                      <a:pt x="27" y="117"/>
                      <a:pt x="27" y="118"/>
                    </a:cubicBezTo>
                    <a:cubicBezTo>
                      <a:pt x="27" y="119"/>
                      <a:pt x="28" y="120"/>
                      <a:pt x="29" y="122"/>
                    </a:cubicBezTo>
                    <a:cubicBezTo>
                      <a:pt x="27" y="123"/>
                      <a:pt x="26" y="124"/>
                      <a:pt x="26" y="125"/>
                    </a:cubicBezTo>
                    <a:cubicBezTo>
                      <a:pt x="26" y="127"/>
                      <a:pt x="28" y="128"/>
                      <a:pt x="30" y="129"/>
                    </a:cubicBezTo>
                    <a:cubicBezTo>
                      <a:pt x="29" y="130"/>
                      <a:pt x="29" y="131"/>
                      <a:pt x="29" y="132"/>
                    </a:cubicBezTo>
                    <a:cubicBezTo>
                      <a:pt x="29" y="135"/>
                      <a:pt x="34" y="137"/>
                      <a:pt x="40" y="138"/>
                    </a:cubicBezTo>
                    <a:cubicBezTo>
                      <a:pt x="41" y="141"/>
                      <a:pt x="43" y="142"/>
                      <a:pt x="46" y="142"/>
                    </a:cubicBezTo>
                    <a:cubicBezTo>
                      <a:pt x="49" y="142"/>
                      <a:pt x="51" y="141"/>
                      <a:pt x="52" y="138"/>
                    </a:cubicBezTo>
                    <a:cubicBezTo>
                      <a:pt x="59" y="137"/>
                      <a:pt x="63" y="135"/>
                      <a:pt x="63" y="132"/>
                    </a:cubicBezTo>
                    <a:cubicBezTo>
                      <a:pt x="63" y="131"/>
                      <a:pt x="63" y="130"/>
                      <a:pt x="62" y="129"/>
                    </a:cubicBezTo>
                    <a:cubicBezTo>
                      <a:pt x="65" y="128"/>
                      <a:pt x="66" y="127"/>
                      <a:pt x="66" y="125"/>
                    </a:cubicBezTo>
                    <a:cubicBezTo>
                      <a:pt x="66" y="124"/>
                      <a:pt x="65" y="123"/>
                      <a:pt x="63" y="122"/>
                    </a:cubicBezTo>
                    <a:cubicBezTo>
                      <a:pt x="65" y="121"/>
                      <a:pt x="66" y="119"/>
                      <a:pt x="66" y="118"/>
                    </a:cubicBezTo>
                    <a:cubicBezTo>
                      <a:pt x="66" y="117"/>
                      <a:pt x="65" y="116"/>
                      <a:pt x="63" y="115"/>
                    </a:cubicBezTo>
                    <a:cubicBezTo>
                      <a:pt x="65" y="114"/>
                      <a:pt x="66" y="112"/>
                      <a:pt x="66" y="111"/>
                    </a:cubicBezTo>
                    <a:cubicBezTo>
                      <a:pt x="66" y="110"/>
                      <a:pt x="65" y="109"/>
                      <a:pt x="64" y="108"/>
                    </a:cubicBezTo>
                    <a:cubicBezTo>
                      <a:pt x="69" y="105"/>
                      <a:pt x="72" y="102"/>
                      <a:pt x="72" y="97"/>
                    </a:cubicBezTo>
                    <a:cubicBezTo>
                      <a:pt x="72" y="81"/>
                      <a:pt x="92" y="73"/>
                      <a:pt x="92" y="44"/>
                    </a:cubicBezTo>
                    <a:cubicBezTo>
                      <a:pt x="92" y="20"/>
                      <a:pt x="72" y="0"/>
                      <a:pt x="46" y="0"/>
                    </a:cubicBezTo>
                    <a:close/>
                    <a:moveTo>
                      <a:pt x="70" y="72"/>
                    </a:moveTo>
                    <a:cubicBezTo>
                      <a:pt x="66" y="78"/>
                      <a:pt x="60" y="86"/>
                      <a:pt x="60" y="96"/>
                    </a:cubicBezTo>
                    <a:cubicBezTo>
                      <a:pt x="58" y="98"/>
                      <a:pt x="53" y="101"/>
                      <a:pt x="46" y="101"/>
                    </a:cubicBezTo>
                    <a:cubicBezTo>
                      <a:pt x="39" y="101"/>
                      <a:pt x="34" y="98"/>
                      <a:pt x="32" y="96"/>
                    </a:cubicBezTo>
                    <a:cubicBezTo>
                      <a:pt x="32" y="86"/>
                      <a:pt x="26" y="78"/>
                      <a:pt x="22" y="72"/>
                    </a:cubicBezTo>
                    <a:cubicBezTo>
                      <a:pt x="17" y="64"/>
                      <a:pt x="12" y="57"/>
                      <a:pt x="12" y="44"/>
                    </a:cubicBezTo>
                    <a:cubicBezTo>
                      <a:pt x="12" y="26"/>
                      <a:pt x="27" y="12"/>
                      <a:pt x="46" y="12"/>
                    </a:cubicBezTo>
                    <a:cubicBezTo>
                      <a:pt x="65" y="12"/>
                      <a:pt x="80" y="26"/>
                      <a:pt x="80" y="44"/>
                    </a:cubicBezTo>
                    <a:cubicBezTo>
                      <a:pt x="80" y="57"/>
                      <a:pt x="75" y="64"/>
                      <a:pt x="70" y="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" name="Freeform 6"/>
              <p:cNvSpPr>
                <a:spLocks/>
              </p:cNvSpPr>
              <p:nvPr/>
            </p:nvSpPr>
            <p:spPr bwMode="auto">
              <a:xfrm>
                <a:off x="327025" y="0"/>
                <a:ext cx="46038" cy="114300"/>
              </a:xfrm>
              <a:custGeom>
                <a:avLst/>
                <a:gdLst>
                  <a:gd name="T0" fmla="*/ 6 w 12"/>
                  <a:gd name="T1" fmla="*/ 30 h 30"/>
                  <a:gd name="T2" fmla="*/ 12 w 12"/>
                  <a:gd name="T3" fmla="*/ 22 h 30"/>
                  <a:gd name="T4" fmla="*/ 12 w 12"/>
                  <a:gd name="T5" fmla="*/ 8 h 30"/>
                  <a:gd name="T6" fmla="*/ 6 w 12"/>
                  <a:gd name="T7" fmla="*/ 0 h 30"/>
                  <a:gd name="T8" fmla="*/ 0 w 12"/>
                  <a:gd name="T9" fmla="*/ 8 h 30"/>
                  <a:gd name="T10" fmla="*/ 0 w 12"/>
                  <a:gd name="T11" fmla="*/ 22 h 30"/>
                  <a:gd name="T12" fmla="*/ 6 w 12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30">
                    <a:moveTo>
                      <a:pt x="6" y="30"/>
                    </a:moveTo>
                    <a:cubicBezTo>
                      <a:pt x="9" y="30"/>
                      <a:pt x="12" y="27"/>
                      <a:pt x="12" y="22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4"/>
                      <a:pt x="9" y="0"/>
                      <a:pt x="6" y="0"/>
                    </a:cubicBezTo>
                    <a:cubicBezTo>
                      <a:pt x="3" y="0"/>
                      <a:pt x="0" y="4"/>
                      <a:pt x="0" y="8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7"/>
                      <a:pt x="3" y="30"/>
                      <a:pt x="6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" name="Freeform 7"/>
              <p:cNvSpPr>
                <a:spLocks/>
              </p:cNvSpPr>
              <p:nvPr/>
            </p:nvSpPr>
            <p:spPr bwMode="auto">
              <a:xfrm>
                <a:off x="160338" y="41275"/>
                <a:ext cx="82550" cy="111125"/>
              </a:xfrm>
              <a:custGeom>
                <a:avLst/>
                <a:gdLst>
                  <a:gd name="T0" fmla="*/ 19 w 22"/>
                  <a:gd name="T1" fmla="*/ 28 h 29"/>
                  <a:gd name="T2" fmla="*/ 20 w 22"/>
                  <a:gd name="T3" fmla="*/ 18 h 29"/>
                  <a:gd name="T4" fmla="*/ 13 w 22"/>
                  <a:gd name="T5" fmla="*/ 5 h 29"/>
                  <a:gd name="T6" fmla="*/ 4 w 22"/>
                  <a:gd name="T7" fmla="*/ 1 h 29"/>
                  <a:gd name="T8" fmla="*/ 3 w 22"/>
                  <a:gd name="T9" fmla="*/ 11 h 29"/>
                  <a:gd name="T10" fmla="*/ 10 w 22"/>
                  <a:gd name="T11" fmla="*/ 24 h 29"/>
                  <a:gd name="T12" fmla="*/ 19 w 22"/>
                  <a:gd name="T13" fmla="*/ 28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29">
                    <a:moveTo>
                      <a:pt x="19" y="28"/>
                    </a:moveTo>
                    <a:cubicBezTo>
                      <a:pt x="22" y="26"/>
                      <a:pt x="22" y="21"/>
                      <a:pt x="20" y="18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1" y="1"/>
                      <a:pt x="7" y="0"/>
                      <a:pt x="4" y="1"/>
                    </a:cubicBezTo>
                    <a:cubicBezTo>
                      <a:pt x="1" y="3"/>
                      <a:pt x="0" y="8"/>
                      <a:pt x="3" y="11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2" y="27"/>
                      <a:pt x="16" y="29"/>
                      <a:pt x="19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" name="Freeform 8"/>
              <p:cNvSpPr>
                <a:spLocks/>
              </p:cNvSpPr>
              <p:nvPr/>
            </p:nvSpPr>
            <p:spPr bwMode="auto">
              <a:xfrm>
                <a:off x="38100" y="163513"/>
                <a:ext cx="114300" cy="84138"/>
              </a:xfrm>
              <a:custGeom>
                <a:avLst/>
                <a:gdLst>
                  <a:gd name="T0" fmla="*/ 24 w 30"/>
                  <a:gd name="T1" fmla="*/ 9 h 22"/>
                  <a:gd name="T2" fmla="*/ 12 w 30"/>
                  <a:gd name="T3" fmla="*/ 2 h 22"/>
                  <a:gd name="T4" fmla="*/ 2 w 30"/>
                  <a:gd name="T5" fmla="*/ 3 h 22"/>
                  <a:gd name="T6" fmla="*/ 6 w 30"/>
                  <a:gd name="T7" fmla="*/ 12 h 22"/>
                  <a:gd name="T8" fmla="*/ 18 w 30"/>
                  <a:gd name="T9" fmla="*/ 20 h 22"/>
                  <a:gd name="T10" fmla="*/ 28 w 30"/>
                  <a:gd name="T11" fmla="*/ 18 h 22"/>
                  <a:gd name="T12" fmla="*/ 24 w 30"/>
                  <a:gd name="T13" fmla="*/ 9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22">
                    <a:moveTo>
                      <a:pt x="24" y="9"/>
                    </a:moveTo>
                    <a:cubicBezTo>
                      <a:pt x="12" y="2"/>
                      <a:pt x="12" y="2"/>
                      <a:pt x="12" y="2"/>
                    </a:cubicBezTo>
                    <a:cubicBezTo>
                      <a:pt x="8" y="0"/>
                      <a:pt x="4" y="0"/>
                      <a:pt x="2" y="3"/>
                    </a:cubicBezTo>
                    <a:cubicBezTo>
                      <a:pt x="0" y="6"/>
                      <a:pt x="2" y="10"/>
                      <a:pt x="6" y="12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22" y="22"/>
                      <a:pt x="27" y="21"/>
                      <a:pt x="28" y="18"/>
                    </a:cubicBezTo>
                    <a:cubicBezTo>
                      <a:pt x="30" y="15"/>
                      <a:pt x="28" y="11"/>
                      <a:pt x="2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" name="Freeform 9"/>
              <p:cNvSpPr>
                <a:spLocks/>
              </p:cNvSpPr>
              <p:nvPr/>
            </p:nvSpPr>
            <p:spPr bwMode="auto">
              <a:xfrm>
                <a:off x="549275" y="457200"/>
                <a:ext cx="114300" cy="84138"/>
              </a:xfrm>
              <a:custGeom>
                <a:avLst/>
                <a:gdLst>
                  <a:gd name="T0" fmla="*/ 24 w 30"/>
                  <a:gd name="T1" fmla="*/ 9 h 22"/>
                  <a:gd name="T2" fmla="*/ 12 w 30"/>
                  <a:gd name="T3" fmla="*/ 2 h 22"/>
                  <a:gd name="T4" fmla="*/ 2 w 30"/>
                  <a:gd name="T5" fmla="*/ 3 h 22"/>
                  <a:gd name="T6" fmla="*/ 6 w 30"/>
                  <a:gd name="T7" fmla="*/ 13 h 22"/>
                  <a:gd name="T8" fmla="*/ 18 w 30"/>
                  <a:gd name="T9" fmla="*/ 20 h 22"/>
                  <a:gd name="T10" fmla="*/ 28 w 30"/>
                  <a:gd name="T11" fmla="*/ 18 h 22"/>
                  <a:gd name="T12" fmla="*/ 24 w 30"/>
                  <a:gd name="T13" fmla="*/ 9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22">
                    <a:moveTo>
                      <a:pt x="24" y="9"/>
                    </a:moveTo>
                    <a:cubicBezTo>
                      <a:pt x="12" y="2"/>
                      <a:pt x="12" y="2"/>
                      <a:pt x="12" y="2"/>
                    </a:cubicBezTo>
                    <a:cubicBezTo>
                      <a:pt x="8" y="0"/>
                      <a:pt x="3" y="0"/>
                      <a:pt x="2" y="3"/>
                    </a:cubicBezTo>
                    <a:cubicBezTo>
                      <a:pt x="0" y="6"/>
                      <a:pt x="2" y="10"/>
                      <a:pt x="6" y="13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22" y="22"/>
                      <a:pt x="26" y="21"/>
                      <a:pt x="28" y="18"/>
                    </a:cubicBezTo>
                    <a:cubicBezTo>
                      <a:pt x="30" y="16"/>
                      <a:pt x="28" y="11"/>
                      <a:pt x="2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2" name="Freeform 10"/>
              <p:cNvSpPr>
                <a:spLocks/>
              </p:cNvSpPr>
              <p:nvPr/>
            </p:nvSpPr>
            <p:spPr bwMode="auto">
              <a:xfrm>
                <a:off x="0" y="327025"/>
                <a:ext cx="114300" cy="46038"/>
              </a:xfrm>
              <a:custGeom>
                <a:avLst/>
                <a:gdLst>
                  <a:gd name="T0" fmla="*/ 30 w 30"/>
                  <a:gd name="T1" fmla="*/ 6 h 12"/>
                  <a:gd name="T2" fmla="*/ 22 w 30"/>
                  <a:gd name="T3" fmla="*/ 0 h 12"/>
                  <a:gd name="T4" fmla="*/ 8 w 30"/>
                  <a:gd name="T5" fmla="*/ 0 h 12"/>
                  <a:gd name="T6" fmla="*/ 0 w 30"/>
                  <a:gd name="T7" fmla="*/ 6 h 12"/>
                  <a:gd name="T8" fmla="*/ 8 w 30"/>
                  <a:gd name="T9" fmla="*/ 12 h 12"/>
                  <a:gd name="T10" fmla="*/ 22 w 30"/>
                  <a:gd name="T11" fmla="*/ 12 h 12"/>
                  <a:gd name="T12" fmla="*/ 30 w 30"/>
                  <a:gd name="T13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12">
                    <a:moveTo>
                      <a:pt x="30" y="6"/>
                    </a:moveTo>
                    <a:cubicBezTo>
                      <a:pt x="30" y="3"/>
                      <a:pt x="26" y="0"/>
                      <a:pt x="22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10"/>
                      <a:pt x="3" y="12"/>
                      <a:pt x="8" y="12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6" y="12"/>
                      <a:pt x="30" y="10"/>
                      <a:pt x="30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" name="Freeform 11"/>
              <p:cNvSpPr>
                <a:spLocks/>
              </p:cNvSpPr>
              <p:nvPr/>
            </p:nvSpPr>
            <p:spPr bwMode="auto">
              <a:xfrm>
                <a:off x="587375" y="327025"/>
                <a:ext cx="114300" cy="46038"/>
              </a:xfrm>
              <a:custGeom>
                <a:avLst/>
                <a:gdLst>
                  <a:gd name="T0" fmla="*/ 22 w 30"/>
                  <a:gd name="T1" fmla="*/ 0 h 12"/>
                  <a:gd name="T2" fmla="*/ 8 w 30"/>
                  <a:gd name="T3" fmla="*/ 0 h 12"/>
                  <a:gd name="T4" fmla="*/ 0 w 30"/>
                  <a:gd name="T5" fmla="*/ 6 h 12"/>
                  <a:gd name="T6" fmla="*/ 8 w 30"/>
                  <a:gd name="T7" fmla="*/ 12 h 12"/>
                  <a:gd name="T8" fmla="*/ 22 w 30"/>
                  <a:gd name="T9" fmla="*/ 12 h 12"/>
                  <a:gd name="T10" fmla="*/ 30 w 30"/>
                  <a:gd name="T11" fmla="*/ 6 h 12"/>
                  <a:gd name="T12" fmla="*/ 22 w 30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12">
                    <a:moveTo>
                      <a:pt x="22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4" y="0"/>
                      <a:pt x="0" y="3"/>
                      <a:pt x="0" y="6"/>
                    </a:cubicBezTo>
                    <a:cubicBezTo>
                      <a:pt x="0" y="10"/>
                      <a:pt x="4" y="12"/>
                      <a:pt x="8" y="12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7" y="12"/>
                      <a:pt x="30" y="10"/>
                      <a:pt x="30" y="6"/>
                    </a:cubicBezTo>
                    <a:cubicBezTo>
                      <a:pt x="30" y="3"/>
                      <a:pt x="27" y="0"/>
                      <a:pt x="2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" name="Freeform 12"/>
              <p:cNvSpPr>
                <a:spLocks/>
              </p:cNvSpPr>
              <p:nvPr/>
            </p:nvSpPr>
            <p:spPr bwMode="auto">
              <a:xfrm>
                <a:off x="38100" y="457200"/>
                <a:ext cx="114300" cy="84138"/>
              </a:xfrm>
              <a:custGeom>
                <a:avLst/>
                <a:gdLst>
                  <a:gd name="T0" fmla="*/ 18 w 30"/>
                  <a:gd name="T1" fmla="*/ 2 h 22"/>
                  <a:gd name="T2" fmla="*/ 6 w 30"/>
                  <a:gd name="T3" fmla="*/ 9 h 22"/>
                  <a:gd name="T4" fmla="*/ 2 w 30"/>
                  <a:gd name="T5" fmla="*/ 18 h 22"/>
                  <a:gd name="T6" fmla="*/ 12 w 30"/>
                  <a:gd name="T7" fmla="*/ 20 h 22"/>
                  <a:gd name="T8" fmla="*/ 24 w 30"/>
                  <a:gd name="T9" fmla="*/ 13 h 22"/>
                  <a:gd name="T10" fmla="*/ 28 w 30"/>
                  <a:gd name="T11" fmla="*/ 3 h 22"/>
                  <a:gd name="T12" fmla="*/ 18 w 30"/>
                  <a:gd name="T13" fmla="*/ 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22">
                    <a:moveTo>
                      <a:pt x="18" y="2"/>
                    </a:moveTo>
                    <a:cubicBezTo>
                      <a:pt x="6" y="9"/>
                      <a:pt x="6" y="9"/>
                      <a:pt x="6" y="9"/>
                    </a:cubicBezTo>
                    <a:cubicBezTo>
                      <a:pt x="2" y="11"/>
                      <a:pt x="0" y="16"/>
                      <a:pt x="2" y="18"/>
                    </a:cubicBezTo>
                    <a:cubicBezTo>
                      <a:pt x="4" y="21"/>
                      <a:pt x="8" y="22"/>
                      <a:pt x="12" y="20"/>
                    </a:cubicBezTo>
                    <a:cubicBezTo>
                      <a:pt x="24" y="13"/>
                      <a:pt x="24" y="13"/>
                      <a:pt x="24" y="13"/>
                    </a:cubicBezTo>
                    <a:cubicBezTo>
                      <a:pt x="28" y="10"/>
                      <a:pt x="30" y="6"/>
                      <a:pt x="28" y="3"/>
                    </a:cubicBezTo>
                    <a:cubicBezTo>
                      <a:pt x="27" y="0"/>
                      <a:pt x="22" y="0"/>
                      <a:pt x="18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" name="Freeform 13"/>
              <p:cNvSpPr>
                <a:spLocks/>
              </p:cNvSpPr>
              <p:nvPr/>
            </p:nvSpPr>
            <p:spPr bwMode="auto">
              <a:xfrm>
                <a:off x="549275" y="163513"/>
                <a:ext cx="114300" cy="84138"/>
              </a:xfrm>
              <a:custGeom>
                <a:avLst/>
                <a:gdLst>
                  <a:gd name="T0" fmla="*/ 12 w 30"/>
                  <a:gd name="T1" fmla="*/ 20 h 22"/>
                  <a:gd name="T2" fmla="*/ 24 w 30"/>
                  <a:gd name="T3" fmla="*/ 12 h 22"/>
                  <a:gd name="T4" fmla="*/ 28 w 30"/>
                  <a:gd name="T5" fmla="*/ 3 h 22"/>
                  <a:gd name="T6" fmla="*/ 18 w 30"/>
                  <a:gd name="T7" fmla="*/ 2 h 22"/>
                  <a:gd name="T8" fmla="*/ 6 w 30"/>
                  <a:gd name="T9" fmla="*/ 9 h 22"/>
                  <a:gd name="T10" fmla="*/ 2 w 30"/>
                  <a:gd name="T11" fmla="*/ 18 h 22"/>
                  <a:gd name="T12" fmla="*/ 12 w 30"/>
                  <a:gd name="T13" fmla="*/ 2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22">
                    <a:moveTo>
                      <a:pt x="12" y="20"/>
                    </a:moveTo>
                    <a:cubicBezTo>
                      <a:pt x="24" y="12"/>
                      <a:pt x="24" y="12"/>
                      <a:pt x="24" y="12"/>
                    </a:cubicBezTo>
                    <a:cubicBezTo>
                      <a:pt x="28" y="10"/>
                      <a:pt x="30" y="6"/>
                      <a:pt x="28" y="3"/>
                    </a:cubicBezTo>
                    <a:cubicBezTo>
                      <a:pt x="26" y="0"/>
                      <a:pt x="22" y="0"/>
                      <a:pt x="18" y="2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2" y="11"/>
                      <a:pt x="0" y="15"/>
                      <a:pt x="2" y="18"/>
                    </a:cubicBezTo>
                    <a:cubicBezTo>
                      <a:pt x="3" y="21"/>
                      <a:pt x="8" y="22"/>
                      <a:pt x="12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" name="Freeform 14"/>
              <p:cNvSpPr>
                <a:spLocks/>
              </p:cNvSpPr>
              <p:nvPr/>
            </p:nvSpPr>
            <p:spPr bwMode="auto">
              <a:xfrm>
                <a:off x="457200" y="41275"/>
                <a:ext cx="84138" cy="111125"/>
              </a:xfrm>
              <a:custGeom>
                <a:avLst/>
                <a:gdLst>
                  <a:gd name="T0" fmla="*/ 18 w 22"/>
                  <a:gd name="T1" fmla="*/ 1 h 29"/>
                  <a:gd name="T2" fmla="*/ 9 w 22"/>
                  <a:gd name="T3" fmla="*/ 5 h 29"/>
                  <a:gd name="T4" fmla="*/ 2 w 22"/>
                  <a:gd name="T5" fmla="*/ 18 h 29"/>
                  <a:gd name="T6" fmla="*/ 3 w 22"/>
                  <a:gd name="T7" fmla="*/ 28 h 29"/>
                  <a:gd name="T8" fmla="*/ 12 w 22"/>
                  <a:gd name="T9" fmla="*/ 24 h 29"/>
                  <a:gd name="T10" fmla="*/ 19 w 22"/>
                  <a:gd name="T11" fmla="*/ 11 h 29"/>
                  <a:gd name="T12" fmla="*/ 18 w 22"/>
                  <a:gd name="T13" fmla="*/ 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29">
                    <a:moveTo>
                      <a:pt x="18" y="1"/>
                    </a:moveTo>
                    <a:cubicBezTo>
                      <a:pt x="15" y="0"/>
                      <a:pt x="11" y="1"/>
                      <a:pt x="9" y="5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21"/>
                      <a:pt x="0" y="26"/>
                      <a:pt x="3" y="28"/>
                    </a:cubicBezTo>
                    <a:cubicBezTo>
                      <a:pt x="6" y="29"/>
                      <a:pt x="10" y="27"/>
                      <a:pt x="12" y="24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22" y="8"/>
                      <a:pt x="21" y="3"/>
                      <a:pt x="18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7065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5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5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35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85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350"/>
                            </p:stCondLst>
                            <p:childTnLst>
                              <p:par>
                                <p:cTn id="3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35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85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350"/>
                            </p:stCondLst>
                            <p:childTnLst>
                              <p:par>
                                <p:cTn id="5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35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组合 2"/>
          <p:cNvGrpSpPr>
            <a:grpSpLocks/>
          </p:cNvGrpSpPr>
          <p:nvPr/>
        </p:nvGrpSpPr>
        <p:grpSpPr bwMode="auto">
          <a:xfrm>
            <a:off x="-4080" y="1"/>
            <a:ext cx="12196080" cy="6857999"/>
            <a:chOff x="-12700" y="-12889"/>
            <a:chExt cx="9169646" cy="5156389"/>
          </a:xfrm>
        </p:grpSpPr>
        <p:pic>
          <p:nvPicPr>
            <p:cNvPr id="109" name="图片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700" y="-12889"/>
              <a:ext cx="9169400" cy="51563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0" name="矩形 109"/>
            <p:cNvSpPr/>
            <p:nvPr/>
          </p:nvSpPr>
          <p:spPr>
            <a:xfrm>
              <a:off x="-12700" y="-189"/>
              <a:ext cx="9169646" cy="5143689"/>
            </a:xfrm>
            <a:prstGeom prst="rect">
              <a:avLst/>
            </a:prstGeom>
            <a:solidFill>
              <a:srgbClr val="1E3C4E">
                <a:alpha val="6078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7562320" y="4567416"/>
            <a:ext cx="2819929" cy="1027013"/>
            <a:chOff x="7562320" y="4567416"/>
            <a:chExt cx="2819929" cy="1027013"/>
          </a:xfrm>
        </p:grpSpPr>
        <p:sp>
          <p:nvSpPr>
            <p:cNvPr id="53" name="Subtitle 2"/>
            <p:cNvSpPr txBox="1">
              <a:spLocks/>
            </p:cNvSpPr>
            <p:nvPr/>
          </p:nvSpPr>
          <p:spPr>
            <a:xfrm>
              <a:off x="7562320" y="4971660"/>
              <a:ext cx="2819929" cy="622769"/>
            </a:xfrm>
            <a:prstGeom prst="rect">
              <a:avLst/>
            </a:prstGeom>
          </p:spPr>
          <p:txBody>
            <a:bodyPr vert="horz" wrap="square" lIns="108745" tIns="54373" rIns="108745" bIns="54373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2020"/>
                </a:lnSpc>
              </a:pPr>
              <a:r>
                <a:rPr lang="en-US" sz="1200" dirty="0">
                  <a:solidFill>
                    <a:schemeClr val="bg1"/>
                  </a:solidFill>
                  <a:latin typeface="Poppins Light" charset="0"/>
                  <a:ea typeface="Poppins Light" charset="0"/>
                  <a:cs typeface="Poppins Light" charset="0"/>
                </a:rPr>
                <a:t>Frequently, your initial font choice is taken out of your awesome hands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7614504" y="4567416"/>
              <a:ext cx="1928413" cy="46166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Poppins Medium" charset="0"/>
                  <a:ea typeface="Poppins Medium" charset="0"/>
                  <a:cs typeface="Poppins Medium" charset="0"/>
                </a:rPr>
                <a:t>PART FOUR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210716" y="4567416"/>
            <a:ext cx="2819929" cy="1027013"/>
            <a:chOff x="3210716" y="4567416"/>
            <a:chExt cx="2819929" cy="1027013"/>
          </a:xfrm>
        </p:grpSpPr>
        <p:sp>
          <p:nvSpPr>
            <p:cNvPr id="60" name="Subtitle 2"/>
            <p:cNvSpPr txBox="1">
              <a:spLocks/>
            </p:cNvSpPr>
            <p:nvPr/>
          </p:nvSpPr>
          <p:spPr>
            <a:xfrm>
              <a:off x="3210716" y="4971660"/>
              <a:ext cx="2819929" cy="622769"/>
            </a:xfrm>
            <a:prstGeom prst="rect">
              <a:avLst/>
            </a:prstGeom>
          </p:spPr>
          <p:txBody>
            <a:bodyPr vert="horz" wrap="square" lIns="108745" tIns="54373" rIns="108745" bIns="54373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2020"/>
                </a:lnSpc>
              </a:pPr>
              <a:r>
                <a:rPr lang="en-US" sz="1200" dirty="0">
                  <a:solidFill>
                    <a:schemeClr val="bg1"/>
                  </a:solidFill>
                  <a:latin typeface="Poppins Light" charset="0"/>
                  <a:ea typeface="Poppins Light" charset="0"/>
                  <a:cs typeface="Poppins Light" charset="0"/>
                </a:rPr>
                <a:t>Frequently, your initial font choice is taken out of your awesome hands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3262900" y="4567416"/>
              <a:ext cx="2094356" cy="46166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Poppins Medium" charset="0"/>
                  <a:ea typeface="Poppins Medium" charset="0"/>
                  <a:cs typeface="Poppins Medium" charset="0"/>
                </a:rPr>
                <a:t>PART THREE</a:t>
              </a: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7562320" y="2691723"/>
            <a:ext cx="2819929" cy="1027013"/>
            <a:chOff x="7562320" y="2691723"/>
            <a:chExt cx="2819929" cy="1027013"/>
          </a:xfrm>
        </p:grpSpPr>
        <p:sp>
          <p:nvSpPr>
            <p:cNvPr id="63" name="Subtitle 2"/>
            <p:cNvSpPr txBox="1">
              <a:spLocks/>
            </p:cNvSpPr>
            <p:nvPr/>
          </p:nvSpPr>
          <p:spPr>
            <a:xfrm>
              <a:off x="7562320" y="3095967"/>
              <a:ext cx="2819929" cy="622769"/>
            </a:xfrm>
            <a:prstGeom prst="rect">
              <a:avLst/>
            </a:prstGeom>
          </p:spPr>
          <p:txBody>
            <a:bodyPr vert="horz" wrap="square" lIns="108745" tIns="54373" rIns="108745" bIns="54373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2020"/>
                </a:lnSpc>
              </a:pPr>
              <a:r>
                <a:rPr lang="en-US" sz="1200" dirty="0">
                  <a:solidFill>
                    <a:schemeClr val="bg1"/>
                  </a:solidFill>
                  <a:latin typeface="Poppins Light" charset="0"/>
                  <a:ea typeface="Poppins Light" charset="0"/>
                  <a:cs typeface="Poppins Light" charset="0"/>
                </a:rPr>
                <a:t>Frequently, your initial font choice is taken out of your awesome hands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7614504" y="2691723"/>
              <a:ext cx="1767343" cy="46166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Poppins Medium" charset="0"/>
                  <a:ea typeface="Poppins Medium" charset="0"/>
                  <a:cs typeface="Poppins Medium" charset="0"/>
                </a:rPr>
                <a:t>PART TWO</a:t>
              </a: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3204844" y="2691723"/>
            <a:ext cx="2825801" cy="1027013"/>
            <a:chOff x="3204844" y="2691723"/>
            <a:chExt cx="2825801" cy="1027013"/>
          </a:xfrm>
        </p:grpSpPr>
        <p:sp>
          <p:nvSpPr>
            <p:cNvPr id="69" name="Subtitle 2"/>
            <p:cNvSpPr txBox="1">
              <a:spLocks/>
            </p:cNvSpPr>
            <p:nvPr/>
          </p:nvSpPr>
          <p:spPr>
            <a:xfrm>
              <a:off x="3210716" y="3095967"/>
              <a:ext cx="2819929" cy="622769"/>
            </a:xfrm>
            <a:prstGeom prst="rect">
              <a:avLst/>
            </a:prstGeom>
          </p:spPr>
          <p:txBody>
            <a:bodyPr vert="horz" wrap="square" lIns="108745" tIns="54373" rIns="108745" bIns="54373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2020"/>
                </a:lnSpc>
              </a:pPr>
              <a:r>
                <a:rPr lang="en-US" sz="1200" dirty="0">
                  <a:solidFill>
                    <a:schemeClr val="bg1"/>
                  </a:solidFill>
                  <a:latin typeface="Poppins Light" charset="0"/>
                  <a:ea typeface="Poppins Light" charset="0"/>
                  <a:cs typeface="Poppins Light" charset="0"/>
                </a:rPr>
                <a:t>Frequently, your initial font choice is taken out of your awesome hands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204844" y="2691723"/>
              <a:ext cx="1723229" cy="46166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Poppins Medium" charset="0"/>
                  <a:ea typeface="Poppins Medium" charset="0"/>
                  <a:cs typeface="Poppins Medium" charset="0"/>
                </a:rPr>
                <a:t>PART ONE</a:t>
              </a:r>
              <a:endParaRPr lang="en-US" sz="2400" dirty="0">
                <a:solidFill>
                  <a:schemeClr val="bg1"/>
                </a:solidFill>
                <a:latin typeface="Poppins Medium" charset="0"/>
                <a:ea typeface="Poppins Medium" charset="0"/>
                <a:cs typeface="Poppins Medium" charset="0"/>
              </a:endParaRPr>
            </a:p>
          </p:txBody>
        </p:sp>
      </p:grpSp>
      <p:sp>
        <p:nvSpPr>
          <p:cNvPr id="72" name="Shape 2839"/>
          <p:cNvSpPr/>
          <p:nvPr/>
        </p:nvSpPr>
        <p:spPr>
          <a:xfrm>
            <a:off x="2581004" y="2950501"/>
            <a:ext cx="502534" cy="4568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20520"/>
                </a:moveTo>
                <a:lnTo>
                  <a:pt x="982" y="20520"/>
                </a:lnTo>
                <a:lnTo>
                  <a:pt x="982" y="14040"/>
                </a:lnTo>
                <a:lnTo>
                  <a:pt x="6907" y="14040"/>
                </a:lnTo>
                <a:cubicBezTo>
                  <a:pt x="7149" y="16170"/>
                  <a:pt x="8798" y="17820"/>
                  <a:pt x="10800" y="17820"/>
                </a:cubicBezTo>
                <a:cubicBezTo>
                  <a:pt x="12802" y="17820"/>
                  <a:pt x="14451" y="16170"/>
                  <a:pt x="14694" y="14040"/>
                </a:cubicBezTo>
                <a:lnTo>
                  <a:pt x="20618" y="14040"/>
                </a:lnTo>
                <a:cubicBezTo>
                  <a:pt x="20618" y="14040"/>
                  <a:pt x="20618" y="20520"/>
                  <a:pt x="20618" y="20520"/>
                </a:cubicBezTo>
                <a:close/>
                <a:moveTo>
                  <a:pt x="21543" y="13261"/>
                </a:moveTo>
                <a:lnTo>
                  <a:pt x="21548" y="13259"/>
                </a:lnTo>
                <a:lnTo>
                  <a:pt x="16639" y="2459"/>
                </a:lnTo>
                <a:lnTo>
                  <a:pt x="16634" y="2461"/>
                </a:lnTo>
                <a:cubicBezTo>
                  <a:pt x="16554" y="2284"/>
                  <a:pt x="16392" y="2160"/>
                  <a:pt x="16200" y="2160"/>
                </a:cubicBezTo>
                <a:lnTo>
                  <a:pt x="12764" y="2160"/>
                </a:lnTo>
                <a:cubicBezTo>
                  <a:pt x="12492" y="2160"/>
                  <a:pt x="12273" y="2402"/>
                  <a:pt x="12273" y="2700"/>
                </a:cubicBezTo>
                <a:cubicBezTo>
                  <a:pt x="12273" y="2999"/>
                  <a:pt x="12492" y="3240"/>
                  <a:pt x="12764" y="3240"/>
                </a:cubicBezTo>
                <a:lnTo>
                  <a:pt x="15897" y="3240"/>
                </a:lnTo>
                <a:lnTo>
                  <a:pt x="20315" y="12960"/>
                </a:lnTo>
                <a:lnTo>
                  <a:pt x="14236" y="12960"/>
                </a:lnTo>
                <a:cubicBezTo>
                  <a:pt x="13965" y="12960"/>
                  <a:pt x="13745" y="13202"/>
                  <a:pt x="13745" y="13500"/>
                </a:cubicBezTo>
                <a:cubicBezTo>
                  <a:pt x="13745" y="15290"/>
                  <a:pt x="12426" y="16740"/>
                  <a:pt x="10800" y="16740"/>
                </a:cubicBezTo>
                <a:cubicBezTo>
                  <a:pt x="9173" y="16740"/>
                  <a:pt x="7855" y="15290"/>
                  <a:pt x="7855" y="13500"/>
                </a:cubicBezTo>
                <a:cubicBezTo>
                  <a:pt x="7855" y="13202"/>
                  <a:pt x="7635" y="12960"/>
                  <a:pt x="7364" y="12960"/>
                </a:cubicBezTo>
                <a:lnTo>
                  <a:pt x="1285" y="12960"/>
                </a:lnTo>
                <a:lnTo>
                  <a:pt x="5703" y="3240"/>
                </a:lnTo>
                <a:lnTo>
                  <a:pt x="8836" y="3240"/>
                </a:lnTo>
                <a:cubicBezTo>
                  <a:pt x="9108" y="3240"/>
                  <a:pt x="9327" y="2999"/>
                  <a:pt x="9327" y="2700"/>
                </a:cubicBezTo>
                <a:cubicBezTo>
                  <a:pt x="9327" y="2402"/>
                  <a:pt x="9108" y="2160"/>
                  <a:pt x="8836" y="2160"/>
                </a:cubicBezTo>
                <a:lnTo>
                  <a:pt x="5400" y="2160"/>
                </a:lnTo>
                <a:cubicBezTo>
                  <a:pt x="5208" y="2160"/>
                  <a:pt x="5046" y="2284"/>
                  <a:pt x="4966" y="2461"/>
                </a:cubicBezTo>
                <a:lnTo>
                  <a:pt x="4961" y="2459"/>
                </a:lnTo>
                <a:lnTo>
                  <a:pt x="52" y="13259"/>
                </a:lnTo>
                <a:lnTo>
                  <a:pt x="57" y="13261"/>
                </a:lnTo>
                <a:cubicBezTo>
                  <a:pt x="23" y="13334"/>
                  <a:pt x="0" y="13413"/>
                  <a:pt x="0" y="13500"/>
                </a:cubicBezTo>
                <a:lnTo>
                  <a:pt x="0" y="21060"/>
                </a:lnTo>
                <a:cubicBezTo>
                  <a:pt x="0" y="21359"/>
                  <a:pt x="220" y="21600"/>
                  <a:pt x="491" y="21600"/>
                </a:cubicBezTo>
                <a:lnTo>
                  <a:pt x="21109" y="21600"/>
                </a:lnTo>
                <a:cubicBezTo>
                  <a:pt x="21380" y="21600"/>
                  <a:pt x="21600" y="21359"/>
                  <a:pt x="21600" y="21060"/>
                </a:cubicBezTo>
                <a:lnTo>
                  <a:pt x="21600" y="13500"/>
                </a:lnTo>
                <a:cubicBezTo>
                  <a:pt x="21600" y="13413"/>
                  <a:pt x="21577" y="13334"/>
                  <a:pt x="21543" y="13261"/>
                </a:cubicBezTo>
                <a:moveTo>
                  <a:pt x="7855" y="8640"/>
                </a:moveTo>
                <a:cubicBezTo>
                  <a:pt x="7583" y="8640"/>
                  <a:pt x="7364" y="8882"/>
                  <a:pt x="7364" y="9180"/>
                </a:cubicBezTo>
                <a:cubicBezTo>
                  <a:pt x="7364" y="9329"/>
                  <a:pt x="7418" y="9464"/>
                  <a:pt x="7507" y="9562"/>
                </a:cubicBezTo>
                <a:lnTo>
                  <a:pt x="10453" y="12802"/>
                </a:lnTo>
                <a:cubicBezTo>
                  <a:pt x="10542" y="12900"/>
                  <a:pt x="10665" y="12960"/>
                  <a:pt x="10800" y="12960"/>
                </a:cubicBezTo>
                <a:cubicBezTo>
                  <a:pt x="10936" y="12960"/>
                  <a:pt x="11058" y="12900"/>
                  <a:pt x="11147" y="12802"/>
                </a:cubicBezTo>
                <a:lnTo>
                  <a:pt x="14093" y="9562"/>
                </a:lnTo>
                <a:cubicBezTo>
                  <a:pt x="14182" y="9464"/>
                  <a:pt x="14236" y="9329"/>
                  <a:pt x="14236" y="9180"/>
                </a:cubicBezTo>
                <a:cubicBezTo>
                  <a:pt x="14236" y="8882"/>
                  <a:pt x="14017" y="8640"/>
                  <a:pt x="13745" y="8640"/>
                </a:cubicBezTo>
                <a:cubicBezTo>
                  <a:pt x="13610" y="8640"/>
                  <a:pt x="13487" y="8701"/>
                  <a:pt x="13398" y="8798"/>
                </a:cubicBezTo>
                <a:lnTo>
                  <a:pt x="11291" y="11116"/>
                </a:lnTo>
                <a:lnTo>
                  <a:pt x="11291" y="540"/>
                </a:lnTo>
                <a:cubicBezTo>
                  <a:pt x="11291" y="242"/>
                  <a:pt x="11071" y="0"/>
                  <a:pt x="10800" y="0"/>
                </a:cubicBezTo>
                <a:cubicBezTo>
                  <a:pt x="10529" y="0"/>
                  <a:pt x="10309" y="242"/>
                  <a:pt x="10309" y="540"/>
                </a:cubicBezTo>
                <a:lnTo>
                  <a:pt x="10309" y="11116"/>
                </a:lnTo>
                <a:lnTo>
                  <a:pt x="8202" y="8798"/>
                </a:lnTo>
                <a:cubicBezTo>
                  <a:pt x="8113" y="8701"/>
                  <a:pt x="7990" y="8640"/>
                  <a:pt x="7855" y="864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solidFill>
                <a:schemeClr val="bg1"/>
              </a:solidFill>
            </a:endParaRPr>
          </a:p>
        </p:txBody>
      </p:sp>
      <p:sp>
        <p:nvSpPr>
          <p:cNvPr id="73" name="Shape 2547"/>
          <p:cNvSpPr/>
          <p:nvPr/>
        </p:nvSpPr>
        <p:spPr>
          <a:xfrm>
            <a:off x="6951900" y="2928044"/>
            <a:ext cx="505209" cy="5052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073" y="17379"/>
                </a:moveTo>
                <a:lnTo>
                  <a:pt x="15643" y="14949"/>
                </a:lnTo>
                <a:cubicBezTo>
                  <a:pt x="16600" y="13832"/>
                  <a:pt x="17182" y="12386"/>
                  <a:pt x="17182" y="10800"/>
                </a:cubicBezTo>
                <a:cubicBezTo>
                  <a:pt x="17182" y="9214"/>
                  <a:pt x="16600" y="7767"/>
                  <a:pt x="15643" y="6651"/>
                </a:cubicBezTo>
                <a:lnTo>
                  <a:pt x="18073" y="4221"/>
                </a:lnTo>
                <a:cubicBezTo>
                  <a:pt x="19649" y="5963"/>
                  <a:pt x="20618" y="8266"/>
                  <a:pt x="20618" y="10800"/>
                </a:cubicBezTo>
                <a:cubicBezTo>
                  <a:pt x="20618" y="13335"/>
                  <a:pt x="19649" y="15637"/>
                  <a:pt x="18073" y="17379"/>
                </a:cubicBezTo>
                <a:moveTo>
                  <a:pt x="10800" y="20619"/>
                </a:moveTo>
                <a:cubicBezTo>
                  <a:pt x="8265" y="20619"/>
                  <a:pt x="5963" y="19650"/>
                  <a:pt x="4221" y="18073"/>
                </a:cubicBezTo>
                <a:lnTo>
                  <a:pt x="6651" y="15643"/>
                </a:lnTo>
                <a:cubicBezTo>
                  <a:pt x="7767" y="16600"/>
                  <a:pt x="9214" y="17182"/>
                  <a:pt x="10800" y="17182"/>
                </a:cubicBezTo>
                <a:cubicBezTo>
                  <a:pt x="12386" y="17182"/>
                  <a:pt x="13833" y="16600"/>
                  <a:pt x="14949" y="15643"/>
                </a:cubicBezTo>
                <a:lnTo>
                  <a:pt x="17379" y="18073"/>
                </a:lnTo>
                <a:cubicBezTo>
                  <a:pt x="15637" y="19650"/>
                  <a:pt x="13334" y="20619"/>
                  <a:pt x="10800" y="20619"/>
                </a:cubicBezTo>
                <a:moveTo>
                  <a:pt x="982" y="10800"/>
                </a:moveTo>
                <a:cubicBezTo>
                  <a:pt x="982" y="8266"/>
                  <a:pt x="1950" y="5963"/>
                  <a:pt x="3527" y="4221"/>
                </a:cubicBezTo>
                <a:lnTo>
                  <a:pt x="5957" y="6651"/>
                </a:lnTo>
                <a:cubicBezTo>
                  <a:pt x="4999" y="7767"/>
                  <a:pt x="4418" y="9214"/>
                  <a:pt x="4418" y="10800"/>
                </a:cubicBezTo>
                <a:cubicBezTo>
                  <a:pt x="4418" y="12386"/>
                  <a:pt x="4999" y="13832"/>
                  <a:pt x="5957" y="14949"/>
                </a:cubicBezTo>
                <a:lnTo>
                  <a:pt x="3527" y="17379"/>
                </a:lnTo>
                <a:cubicBezTo>
                  <a:pt x="1950" y="15637"/>
                  <a:pt x="982" y="13335"/>
                  <a:pt x="982" y="10800"/>
                </a:cubicBezTo>
                <a:moveTo>
                  <a:pt x="16200" y="10800"/>
                </a:moveTo>
                <a:cubicBezTo>
                  <a:pt x="16200" y="13782"/>
                  <a:pt x="13782" y="16200"/>
                  <a:pt x="10800" y="16200"/>
                </a:cubicBezTo>
                <a:cubicBezTo>
                  <a:pt x="7817" y="16200"/>
                  <a:pt x="5400" y="13782"/>
                  <a:pt x="5400" y="10800"/>
                </a:cubicBezTo>
                <a:cubicBezTo>
                  <a:pt x="5400" y="7817"/>
                  <a:pt x="7817" y="5400"/>
                  <a:pt x="10800" y="5400"/>
                </a:cubicBezTo>
                <a:cubicBezTo>
                  <a:pt x="13782" y="5400"/>
                  <a:pt x="16200" y="7817"/>
                  <a:pt x="16200" y="10800"/>
                </a:cubicBezTo>
                <a:moveTo>
                  <a:pt x="10800" y="982"/>
                </a:moveTo>
                <a:cubicBezTo>
                  <a:pt x="13334" y="982"/>
                  <a:pt x="15637" y="1950"/>
                  <a:pt x="17379" y="3527"/>
                </a:cubicBezTo>
                <a:lnTo>
                  <a:pt x="14949" y="5957"/>
                </a:lnTo>
                <a:cubicBezTo>
                  <a:pt x="13832" y="4999"/>
                  <a:pt x="12386" y="4418"/>
                  <a:pt x="10800" y="4418"/>
                </a:cubicBezTo>
                <a:cubicBezTo>
                  <a:pt x="9214" y="4418"/>
                  <a:pt x="7767" y="4999"/>
                  <a:pt x="6651" y="5957"/>
                </a:cubicBezTo>
                <a:lnTo>
                  <a:pt x="4221" y="3527"/>
                </a:lnTo>
                <a:cubicBezTo>
                  <a:pt x="5963" y="1950"/>
                  <a:pt x="8265" y="982"/>
                  <a:pt x="10800" y="982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solidFill>
                <a:schemeClr val="bg1"/>
              </a:solidFill>
            </a:endParaRPr>
          </a:p>
        </p:txBody>
      </p:sp>
      <p:sp>
        <p:nvSpPr>
          <p:cNvPr id="74" name="Shape 2579"/>
          <p:cNvSpPr/>
          <p:nvPr/>
        </p:nvSpPr>
        <p:spPr>
          <a:xfrm>
            <a:off x="6973575" y="4794189"/>
            <a:ext cx="483534" cy="4835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57" y="18984"/>
                </a:moveTo>
                <a:lnTo>
                  <a:pt x="11380" y="15408"/>
                </a:lnTo>
                <a:lnTo>
                  <a:pt x="10800" y="14983"/>
                </a:lnTo>
                <a:lnTo>
                  <a:pt x="10219" y="15408"/>
                </a:lnTo>
                <a:lnTo>
                  <a:pt x="5343" y="18984"/>
                </a:lnTo>
                <a:lnTo>
                  <a:pt x="7313" y="13075"/>
                </a:lnTo>
                <a:lnTo>
                  <a:pt x="7534" y="12411"/>
                </a:lnTo>
                <a:lnTo>
                  <a:pt x="6980" y="11985"/>
                </a:lnTo>
                <a:lnTo>
                  <a:pt x="2887" y="8836"/>
                </a:lnTo>
                <a:lnTo>
                  <a:pt x="8535" y="8836"/>
                </a:lnTo>
                <a:lnTo>
                  <a:pt x="8774" y="8199"/>
                </a:lnTo>
                <a:lnTo>
                  <a:pt x="10800" y="2796"/>
                </a:lnTo>
                <a:lnTo>
                  <a:pt x="12826" y="8199"/>
                </a:lnTo>
                <a:lnTo>
                  <a:pt x="13065" y="8836"/>
                </a:lnTo>
                <a:lnTo>
                  <a:pt x="18714" y="8836"/>
                </a:lnTo>
                <a:lnTo>
                  <a:pt x="14619" y="11985"/>
                </a:lnTo>
                <a:lnTo>
                  <a:pt x="14066" y="12411"/>
                </a:lnTo>
                <a:cubicBezTo>
                  <a:pt x="14066" y="12411"/>
                  <a:pt x="16257" y="18984"/>
                  <a:pt x="16257" y="18984"/>
                </a:cubicBezTo>
                <a:close/>
                <a:moveTo>
                  <a:pt x="21600" y="7855"/>
                </a:moveTo>
                <a:lnTo>
                  <a:pt x="13745" y="7855"/>
                </a:lnTo>
                <a:lnTo>
                  <a:pt x="10800" y="0"/>
                </a:lnTo>
                <a:lnTo>
                  <a:pt x="7855" y="7855"/>
                </a:lnTo>
                <a:lnTo>
                  <a:pt x="0" y="7855"/>
                </a:lnTo>
                <a:lnTo>
                  <a:pt x="6382" y="12764"/>
                </a:lnTo>
                <a:lnTo>
                  <a:pt x="3436" y="21600"/>
                </a:lnTo>
                <a:lnTo>
                  <a:pt x="10800" y="16200"/>
                </a:lnTo>
                <a:lnTo>
                  <a:pt x="18164" y="21600"/>
                </a:lnTo>
                <a:lnTo>
                  <a:pt x="15218" y="12764"/>
                </a:lnTo>
                <a:cubicBezTo>
                  <a:pt x="15218" y="12764"/>
                  <a:pt x="21600" y="7855"/>
                  <a:pt x="21600" y="7855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solidFill>
                <a:schemeClr val="bg1"/>
              </a:solidFill>
            </a:endParaRPr>
          </a:p>
        </p:txBody>
      </p:sp>
      <p:sp>
        <p:nvSpPr>
          <p:cNvPr id="76" name="Shape 2944"/>
          <p:cNvSpPr/>
          <p:nvPr/>
        </p:nvSpPr>
        <p:spPr>
          <a:xfrm>
            <a:off x="2620999" y="4874024"/>
            <a:ext cx="432729" cy="432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850" y="17620"/>
                </a:moveTo>
                <a:cubicBezTo>
                  <a:pt x="17270" y="17122"/>
                  <a:pt x="16604" y="16682"/>
                  <a:pt x="15855" y="16324"/>
                </a:cubicBezTo>
                <a:cubicBezTo>
                  <a:pt x="15868" y="16284"/>
                  <a:pt x="15882" y="16244"/>
                  <a:pt x="15896" y="16203"/>
                </a:cubicBezTo>
                <a:cubicBezTo>
                  <a:pt x="16131" y="15456"/>
                  <a:pt x="16320" y="14656"/>
                  <a:pt x="16454" y="13811"/>
                </a:cubicBezTo>
                <a:cubicBezTo>
                  <a:pt x="16471" y="13704"/>
                  <a:pt x="16484" y="13596"/>
                  <a:pt x="16499" y="13488"/>
                </a:cubicBezTo>
                <a:cubicBezTo>
                  <a:pt x="16544" y="13166"/>
                  <a:pt x="16581" y="12839"/>
                  <a:pt x="16610" y="12507"/>
                </a:cubicBezTo>
                <a:cubicBezTo>
                  <a:pt x="16621" y="12383"/>
                  <a:pt x="16632" y="12260"/>
                  <a:pt x="16641" y="12135"/>
                </a:cubicBezTo>
                <a:cubicBezTo>
                  <a:pt x="16660" y="11858"/>
                  <a:pt x="16664" y="11574"/>
                  <a:pt x="16673" y="11291"/>
                </a:cubicBezTo>
                <a:lnTo>
                  <a:pt x="20598" y="11291"/>
                </a:lnTo>
                <a:cubicBezTo>
                  <a:pt x="20476" y="13747"/>
                  <a:pt x="19450" y="15962"/>
                  <a:pt x="17850" y="17620"/>
                </a:cubicBezTo>
                <a:moveTo>
                  <a:pt x="13714" y="20178"/>
                </a:moveTo>
                <a:cubicBezTo>
                  <a:pt x="13925" y="19957"/>
                  <a:pt x="14127" y="19710"/>
                  <a:pt x="14321" y="19444"/>
                </a:cubicBezTo>
                <a:cubicBezTo>
                  <a:pt x="14339" y="19419"/>
                  <a:pt x="14357" y="19394"/>
                  <a:pt x="14375" y="19369"/>
                </a:cubicBezTo>
                <a:cubicBezTo>
                  <a:pt x="14764" y="18822"/>
                  <a:pt x="15116" y="18192"/>
                  <a:pt x="15420" y="17488"/>
                </a:cubicBezTo>
                <a:cubicBezTo>
                  <a:pt x="15436" y="17450"/>
                  <a:pt x="15451" y="17410"/>
                  <a:pt x="15467" y="17372"/>
                </a:cubicBezTo>
                <a:cubicBezTo>
                  <a:pt x="15485" y="17329"/>
                  <a:pt x="15499" y="17282"/>
                  <a:pt x="15517" y="17239"/>
                </a:cubicBezTo>
                <a:cubicBezTo>
                  <a:pt x="16123" y="17535"/>
                  <a:pt x="16665" y="17890"/>
                  <a:pt x="17142" y="18285"/>
                </a:cubicBezTo>
                <a:cubicBezTo>
                  <a:pt x="16149" y="19129"/>
                  <a:pt x="14989" y="19782"/>
                  <a:pt x="13714" y="20178"/>
                </a:cubicBezTo>
                <a:moveTo>
                  <a:pt x="11291" y="20569"/>
                </a:moveTo>
                <a:lnTo>
                  <a:pt x="11291" y="16221"/>
                </a:lnTo>
                <a:cubicBezTo>
                  <a:pt x="12498" y="16271"/>
                  <a:pt x="13638" y="16493"/>
                  <a:pt x="14652" y="16869"/>
                </a:cubicBezTo>
                <a:cubicBezTo>
                  <a:pt x="13850" y="18909"/>
                  <a:pt x="12654" y="20298"/>
                  <a:pt x="11291" y="20569"/>
                </a:cubicBezTo>
                <a:moveTo>
                  <a:pt x="11291" y="11291"/>
                </a:moveTo>
                <a:lnTo>
                  <a:pt x="15697" y="11291"/>
                </a:lnTo>
                <a:cubicBezTo>
                  <a:pt x="15655" y="12995"/>
                  <a:pt x="15392" y="14581"/>
                  <a:pt x="14971" y="15948"/>
                </a:cubicBezTo>
                <a:cubicBezTo>
                  <a:pt x="13855" y="15534"/>
                  <a:pt x="12608" y="15291"/>
                  <a:pt x="11291" y="15240"/>
                </a:cubicBezTo>
                <a:cubicBezTo>
                  <a:pt x="11291" y="15240"/>
                  <a:pt x="11291" y="11291"/>
                  <a:pt x="11291" y="11291"/>
                </a:cubicBezTo>
                <a:close/>
                <a:moveTo>
                  <a:pt x="11291" y="6360"/>
                </a:moveTo>
                <a:cubicBezTo>
                  <a:pt x="12608" y="6309"/>
                  <a:pt x="13855" y="6066"/>
                  <a:pt x="14971" y="5652"/>
                </a:cubicBezTo>
                <a:cubicBezTo>
                  <a:pt x="15392" y="7019"/>
                  <a:pt x="15655" y="8605"/>
                  <a:pt x="15697" y="10309"/>
                </a:cubicBezTo>
                <a:lnTo>
                  <a:pt x="11291" y="10309"/>
                </a:lnTo>
                <a:cubicBezTo>
                  <a:pt x="11291" y="10309"/>
                  <a:pt x="11291" y="6360"/>
                  <a:pt x="11291" y="6360"/>
                </a:cubicBezTo>
                <a:close/>
                <a:moveTo>
                  <a:pt x="11291" y="1031"/>
                </a:moveTo>
                <a:cubicBezTo>
                  <a:pt x="12654" y="1302"/>
                  <a:pt x="13850" y="2691"/>
                  <a:pt x="14652" y="4731"/>
                </a:cubicBezTo>
                <a:cubicBezTo>
                  <a:pt x="13638" y="5107"/>
                  <a:pt x="12498" y="5329"/>
                  <a:pt x="11291" y="5379"/>
                </a:cubicBezTo>
                <a:cubicBezTo>
                  <a:pt x="11291" y="5379"/>
                  <a:pt x="11291" y="1031"/>
                  <a:pt x="11291" y="1031"/>
                </a:cubicBezTo>
                <a:close/>
                <a:moveTo>
                  <a:pt x="17142" y="3315"/>
                </a:moveTo>
                <a:cubicBezTo>
                  <a:pt x="16665" y="3711"/>
                  <a:pt x="16123" y="4065"/>
                  <a:pt x="15517" y="4361"/>
                </a:cubicBezTo>
                <a:cubicBezTo>
                  <a:pt x="15499" y="4318"/>
                  <a:pt x="15485" y="4271"/>
                  <a:pt x="15467" y="4229"/>
                </a:cubicBezTo>
                <a:cubicBezTo>
                  <a:pt x="15451" y="4190"/>
                  <a:pt x="15436" y="4151"/>
                  <a:pt x="15420" y="4112"/>
                </a:cubicBezTo>
                <a:cubicBezTo>
                  <a:pt x="15116" y="3408"/>
                  <a:pt x="14764" y="2778"/>
                  <a:pt x="14375" y="2231"/>
                </a:cubicBezTo>
                <a:cubicBezTo>
                  <a:pt x="14357" y="2206"/>
                  <a:pt x="14339" y="2181"/>
                  <a:pt x="14321" y="2156"/>
                </a:cubicBezTo>
                <a:cubicBezTo>
                  <a:pt x="14127" y="1890"/>
                  <a:pt x="13925" y="1643"/>
                  <a:pt x="13714" y="1422"/>
                </a:cubicBezTo>
                <a:cubicBezTo>
                  <a:pt x="14989" y="1818"/>
                  <a:pt x="16149" y="2471"/>
                  <a:pt x="17142" y="3315"/>
                </a:cubicBezTo>
                <a:moveTo>
                  <a:pt x="20598" y="10309"/>
                </a:moveTo>
                <a:lnTo>
                  <a:pt x="16673" y="10309"/>
                </a:lnTo>
                <a:cubicBezTo>
                  <a:pt x="16664" y="10027"/>
                  <a:pt x="16660" y="9742"/>
                  <a:pt x="16641" y="9465"/>
                </a:cubicBezTo>
                <a:cubicBezTo>
                  <a:pt x="16632" y="9340"/>
                  <a:pt x="16621" y="9217"/>
                  <a:pt x="16610" y="9093"/>
                </a:cubicBezTo>
                <a:cubicBezTo>
                  <a:pt x="16581" y="8761"/>
                  <a:pt x="16544" y="8434"/>
                  <a:pt x="16499" y="8112"/>
                </a:cubicBezTo>
                <a:cubicBezTo>
                  <a:pt x="16484" y="8005"/>
                  <a:pt x="16471" y="7896"/>
                  <a:pt x="16454" y="7789"/>
                </a:cubicBezTo>
                <a:cubicBezTo>
                  <a:pt x="16320" y="6944"/>
                  <a:pt x="16131" y="6144"/>
                  <a:pt x="15896" y="5397"/>
                </a:cubicBezTo>
                <a:cubicBezTo>
                  <a:pt x="15882" y="5357"/>
                  <a:pt x="15868" y="5317"/>
                  <a:pt x="15855" y="5276"/>
                </a:cubicBezTo>
                <a:cubicBezTo>
                  <a:pt x="16604" y="4918"/>
                  <a:pt x="17270" y="4478"/>
                  <a:pt x="17850" y="3981"/>
                </a:cubicBezTo>
                <a:cubicBezTo>
                  <a:pt x="19450" y="5638"/>
                  <a:pt x="20476" y="7853"/>
                  <a:pt x="20598" y="10309"/>
                </a:cubicBezTo>
                <a:moveTo>
                  <a:pt x="10309" y="5379"/>
                </a:moveTo>
                <a:cubicBezTo>
                  <a:pt x="9101" y="5329"/>
                  <a:pt x="7961" y="5107"/>
                  <a:pt x="6947" y="4731"/>
                </a:cubicBezTo>
                <a:cubicBezTo>
                  <a:pt x="7749" y="2691"/>
                  <a:pt x="8945" y="1302"/>
                  <a:pt x="10309" y="1031"/>
                </a:cubicBezTo>
                <a:cubicBezTo>
                  <a:pt x="10309" y="1031"/>
                  <a:pt x="10309" y="5379"/>
                  <a:pt x="10309" y="5379"/>
                </a:cubicBezTo>
                <a:close/>
                <a:moveTo>
                  <a:pt x="10309" y="10309"/>
                </a:moveTo>
                <a:lnTo>
                  <a:pt x="5903" y="10309"/>
                </a:lnTo>
                <a:cubicBezTo>
                  <a:pt x="5945" y="8605"/>
                  <a:pt x="6207" y="7019"/>
                  <a:pt x="6629" y="5652"/>
                </a:cubicBezTo>
                <a:cubicBezTo>
                  <a:pt x="7745" y="6066"/>
                  <a:pt x="8991" y="6309"/>
                  <a:pt x="10309" y="6360"/>
                </a:cubicBezTo>
                <a:cubicBezTo>
                  <a:pt x="10309" y="6360"/>
                  <a:pt x="10309" y="10309"/>
                  <a:pt x="10309" y="10309"/>
                </a:cubicBezTo>
                <a:close/>
                <a:moveTo>
                  <a:pt x="10309" y="15240"/>
                </a:moveTo>
                <a:cubicBezTo>
                  <a:pt x="8991" y="15291"/>
                  <a:pt x="7745" y="15534"/>
                  <a:pt x="6629" y="15948"/>
                </a:cubicBezTo>
                <a:cubicBezTo>
                  <a:pt x="6207" y="14581"/>
                  <a:pt x="5945" y="12995"/>
                  <a:pt x="5903" y="11291"/>
                </a:cubicBezTo>
                <a:lnTo>
                  <a:pt x="10309" y="11291"/>
                </a:lnTo>
                <a:cubicBezTo>
                  <a:pt x="10309" y="11291"/>
                  <a:pt x="10309" y="15240"/>
                  <a:pt x="10309" y="15240"/>
                </a:cubicBezTo>
                <a:close/>
                <a:moveTo>
                  <a:pt x="10309" y="20569"/>
                </a:moveTo>
                <a:cubicBezTo>
                  <a:pt x="8945" y="20298"/>
                  <a:pt x="7749" y="18909"/>
                  <a:pt x="6947" y="16869"/>
                </a:cubicBezTo>
                <a:cubicBezTo>
                  <a:pt x="7961" y="16493"/>
                  <a:pt x="9101" y="16271"/>
                  <a:pt x="10309" y="16221"/>
                </a:cubicBezTo>
                <a:cubicBezTo>
                  <a:pt x="10309" y="16221"/>
                  <a:pt x="10309" y="20569"/>
                  <a:pt x="10309" y="20569"/>
                </a:cubicBezTo>
                <a:close/>
                <a:moveTo>
                  <a:pt x="4458" y="18285"/>
                </a:moveTo>
                <a:cubicBezTo>
                  <a:pt x="4934" y="17890"/>
                  <a:pt x="5476" y="17535"/>
                  <a:pt x="6083" y="17239"/>
                </a:cubicBezTo>
                <a:cubicBezTo>
                  <a:pt x="6100" y="17282"/>
                  <a:pt x="6115" y="17329"/>
                  <a:pt x="6132" y="17372"/>
                </a:cubicBezTo>
                <a:cubicBezTo>
                  <a:pt x="6149" y="17410"/>
                  <a:pt x="6163" y="17450"/>
                  <a:pt x="6180" y="17488"/>
                </a:cubicBezTo>
                <a:cubicBezTo>
                  <a:pt x="6484" y="18192"/>
                  <a:pt x="6835" y="18822"/>
                  <a:pt x="7224" y="19369"/>
                </a:cubicBezTo>
                <a:cubicBezTo>
                  <a:pt x="7242" y="19394"/>
                  <a:pt x="7261" y="19419"/>
                  <a:pt x="7279" y="19444"/>
                </a:cubicBezTo>
                <a:cubicBezTo>
                  <a:pt x="7472" y="19710"/>
                  <a:pt x="7674" y="19957"/>
                  <a:pt x="7886" y="20178"/>
                </a:cubicBezTo>
                <a:cubicBezTo>
                  <a:pt x="6610" y="19782"/>
                  <a:pt x="5451" y="19129"/>
                  <a:pt x="4458" y="18285"/>
                </a:cubicBezTo>
                <a:moveTo>
                  <a:pt x="1002" y="11291"/>
                </a:moveTo>
                <a:lnTo>
                  <a:pt x="4927" y="11291"/>
                </a:lnTo>
                <a:cubicBezTo>
                  <a:pt x="4935" y="11574"/>
                  <a:pt x="4940" y="11858"/>
                  <a:pt x="4958" y="12135"/>
                </a:cubicBezTo>
                <a:cubicBezTo>
                  <a:pt x="4967" y="12260"/>
                  <a:pt x="4979" y="12383"/>
                  <a:pt x="4989" y="12507"/>
                </a:cubicBezTo>
                <a:cubicBezTo>
                  <a:pt x="5018" y="12839"/>
                  <a:pt x="5055" y="13166"/>
                  <a:pt x="5100" y="13488"/>
                </a:cubicBezTo>
                <a:cubicBezTo>
                  <a:pt x="5116" y="13596"/>
                  <a:pt x="5129" y="13704"/>
                  <a:pt x="5146" y="13811"/>
                </a:cubicBezTo>
                <a:cubicBezTo>
                  <a:pt x="5280" y="14656"/>
                  <a:pt x="5468" y="15456"/>
                  <a:pt x="5704" y="16203"/>
                </a:cubicBezTo>
                <a:cubicBezTo>
                  <a:pt x="5718" y="16244"/>
                  <a:pt x="5731" y="16284"/>
                  <a:pt x="5744" y="16324"/>
                </a:cubicBezTo>
                <a:cubicBezTo>
                  <a:pt x="4996" y="16682"/>
                  <a:pt x="4330" y="17122"/>
                  <a:pt x="3749" y="17620"/>
                </a:cubicBezTo>
                <a:cubicBezTo>
                  <a:pt x="2150" y="15962"/>
                  <a:pt x="1123" y="13747"/>
                  <a:pt x="1002" y="11291"/>
                </a:cubicBezTo>
                <a:moveTo>
                  <a:pt x="3749" y="3981"/>
                </a:moveTo>
                <a:cubicBezTo>
                  <a:pt x="4330" y="4478"/>
                  <a:pt x="4996" y="4918"/>
                  <a:pt x="5744" y="5276"/>
                </a:cubicBezTo>
                <a:cubicBezTo>
                  <a:pt x="5731" y="5317"/>
                  <a:pt x="5718" y="5357"/>
                  <a:pt x="5704" y="5397"/>
                </a:cubicBezTo>
                <a:cubicBezTo>
                  <a:pt x="5469" y="6144"/>
                  <a:pt x="5280" y="6944"/>
                  <a:pt x="5146" y="7789"/>
                </a:cubicBezTo>
                <a:cubicBezTo>
                  <a:pt x="5129" y="7896"/>
                  <a:pt x="5116" y="8005"/>
                  <a:pt x="5100" y="8112"/>
                </a:cubicBezTo>
                <a:cubicBezTo>
                  <a:pt x="5055" y="8434"/>
                  <a:pt x="5018" y="8761"/>
                  <a:pt x="4989" y="9093"/>
                </a:cubicBezTo>
                <a:cubicBezTo>
                  <a:pt x="4979" y="9217"/>
                  <a:pt x="4967" y="9340"/>
                  <a:pt x="4958" y="9465"/>
                </a:cubicBezTo>
                <a:cubicBezTo>
                  <a:pt x="4940" y="9742"/>
                  <a:pt x="4935" y="10027"/>
                  <a:pt x="4927" y="10309"/>
                </a:cubicBezTo>
                <a:lnTo>
                  <a:pt x="1002" y="10309"/>
                </a:lnTo>
                <a:cubicBezTo>
                  <a:pt x="1123" y="7853"/>
                  <a:pt x="2150" y="5638"/>
                  <a:pt x="3749" y="3981"/>
                </a:cubicBezTo>
                <a:moveTo>
                  <a:pt x="7886" y="1422"/>
                </a:moveTo>
                <a:cubicBezTo>
                  <a:pt x="7674" y="1643"/>
                  <a:pt x="7472" y="1890"/>
                  <a:pt x="7279" y="2156"/>
                </a:cubicBezTo>
                <a:cubicBezTo>
                  <a:pt x="7261" y="2181"/>
                  <a:pt x="7242" y="2206"/>
                  <a:pt x="7224" y="2231"/>
                </a:cubicBezTo>
                <a:cubicBezTo>
                  <a:pt x="6835" y="2778"/>
                  <a:pt x="6484" y="3408"/>
                  <a:pt x="6180" y="4112"/>
                </a:cubicBezTo>
                <a:cubicBezTo>
                  <a:pt x="6163" y="4151"/>
                  <a:pt x="6149" y="4190"/>
                  <a:pt x="6132" y="4229"/>
                </a:cubicBezTo>
                <a:cubicBezTo>
                  <a:pt x="6115" y="4271"/>
                  <a:pt x="6100" y="4318"/>
                  <a:pt x="6083" y="4361"/>
                </a:cubicBezTo>
                <a:cubicBezTo>
                  <a:pt x="5476" y="4065"/>
                  <a:pt x="4934" y="3711"/>
                  <a:pt x="4458" y="3315"/>
                </a:cubicBezTo>
                <a:cubicBezTo>
                  <a:pt x="5451" y="2471"/>
                  <a:pt x="6610" y="1818"/>
                  <a:pt x="7886" y="1422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solidFill>
                <a:schemeClr val="bg1"/>
              </a:solidFill>
            </a:endParaRPr>
          </a:p>
        </p:txBody>
      </p:sp>
      <p:grpSp>
        <p:nvGrpSpPr>
          <p:cNvPr id="79" name="Group 78"/>
          <p:cNvGrpSpPr/>
          <p:nvPr/>
        </p:nvGrpSpPr>
        <p:grpSpPr>
          <a:xfrm>
            <a:off x="5483976" y="1889188"/>
            <a:ext cx="1217324" cy="113531"/>
            <a:chOff x="1948342" y="5767817"/>
            <a:chExt cx="2434648" cy="227062"/>
          </a:xfrm>
          <a:solidFill>
            <a:schemeClr val="bg1"/>
          </a:solidFill>
        </p:grpSpPr>
        <p:grpSp>
          <p:nvGrpSpPr>
            <p:cNvPr id="80" name="Group 79"/>
            <p:cNvGrpSpPr/>
            <p:nvPr/>
          </p:nvGrpSpPr>
          <p:grpSpPr>
            <a:xfrm>
              <a:off x="1948342" y="5922203"/>
              <a:ext cx="2434648" cy="72676"/>
              <a:chOff x="1878897" y="12847070"/>
              <a:chExt cx="2434648" cy="72676"/>
            </a:xfrm>
            <a:grpFill/>
          </p:grpSpPr>
          <p:sp>
            <p:nvSpPr>
              <p:cNvPr id="94" name="Oval 93"/>
              <p:cNvSpPr>
                <a:spLocks noChangeAspect="1"/>
              </p:cNvSpPr>
              <p:nvPr/>
            </p:nvSpPr>
            <p:spPr>
              <a:xfrm rot="18861538">
                <a:off x="1878897" y="12851892"/>
                <a:ext cx="64008" cy="64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solidFill>
                    <a:schemeClr val="bg1"/>
                  </a:solidFill>
                </a:endParaRPr>
              </a:p>
            </p:txBody>
          </p:sp>
          <p:sp>
            <p:nvSpPr>
              <p:cNvPr id="95" name="Oval 94"/>
              <p:cNvSpPr>
                <a:spLocks noChangeAspect="1"/>
              </p:cNvSpPr>
              <p:nvPr/>
            </p:nvSpPr>
            <p:spPr>
              <a:xfrm rot="18861538">
                <a:off x="2094410" y="12849481"/>
                <a:ext cx="64008" cy="64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solidFill>
                    <a:schemeClr val="bg1"/>
                  </a:solidFill>
                </a:endParaRPr>
              </a:p>
            </p:txBody>
          </p:sp>
          <p:sp>
            <p:nvSpPr>
              <p:cNvPr id="96" name="Oval 95"/>
              <p:cNvSpPr>
                <a:spLocks noChangeAspect="1"/>
              </p:cNvSpPr>
              <p:nvPr/>
            </p:nvSpPr>
            <p:spPr>
              <a:xfrm rot="18861538">
                <a:off x="2309923" y="12847070"/>
                <a:ext cx="64008" cy="64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solidFill>
                    <a:schemeClr val="bg1"/>
                  </a:solidFill>
                </a:endParaRPr>
              </a:p>
            </p:txBody>
          </p:sp>
          <p:sp>
            <p:nvSpPr>
              <p:cNvPr id="97" name="Oval 96"/>
              <p:cNvSpPr>
                <a:spLocks noChangeAspect="1"/>
              </p:cNvSpPr>
              <p:nvPr/>
            </p:nvSpPr>
            <p:spPr>
              <a:xfrm rot="18861538">
                <a:off x="2525435" y="12852609"/>
                <a:ext cx="64008" cy="64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solidFill>
                    <a:schemeClr val="bg1"/>
                  </a:solidFill>
                </a:endParaRPr>
              </a:p>
            </p:txBody>
          </p:sp>
          <p:sp>
            <p:nvSpPr>
              <p:cNvPr id="98" name="Oval 97"/>
              <p:cNvSpPr>
                <a:spLocks noChangeAspect="1"/>
              </p:cNvSpPr>
              <p:nvPr/>
            </p:nvSpPr>
            <p:spPr>
              <a:xfrm rot="18861538">
                <a:off x="2740948" y="12850198"/>
                <a:ext cx="64008" cy="64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solidFill>
                    <a:schemeClr val="bg1"/>
                  </a:solidFill>
                </a:endParaRPr>
              </a:p>
            </p:txBody>
          </p:sp>
          <p:sp>
            <p:nvSpPr>
              <p:cNvPr id="99" name="Oval 98"/>
              <p:cNvSpPr>
                <a:spLocks noChangeAspect="1"/>
              </p:cNvSpPr>
              <p:nvPr/>
            </p:nvSpPr>
            <p:spPr>
              <a:xfrm rot="18861538">
                <a:off x="2956461" y="12855738"/>
                <a:ext cx="64008" cy="64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solidFill>
                    <a:schemeClr val="bg1"/>
                  </a:solidFill>
                </a:endParaRPr>
              </a:p>
            </p:txBody>
          </p:sp>
          <p:sp>
            <p:nvSpPr>
              <p:cNvPr id="100" name="Oval 99"/>
              <p:cNvSpPr>
                <a:spLocks noChangeAspect="1"/>
              </p:cNvSpPr>
              <p:nvPr/>
            </p:nvSpPr>
            <p:spPr>
              <a:xfrm rot="18861538">
                <a:off x="3171973" y="12853326"/>
                <a:ext cx="64008" cy="64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solidFill>
                    <a:schemeClr val="bg1"/>
                  </a:solidFill>
                </a:endParaRPr>
              </a:p>
            </p:txBody>
          </p:sp>
          <p:sp>
            <p:nvSpPr>
              <p:cNvPr id="101" name="Oval 100"/>
              <p:cNvSpPr>
                <a:spLocks noChangeAspect="1"/>
              </p:cNvSpPr>
              <p:nvPr/>
            </p:nvSpPr>
            <p:spPr>
              <a:xfrm rot="18861538">
                <a:off x="3387486" y="12850915"/>
                <a:ext cx="64008" cy="64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solidFill>
                    <a:schemeClr val="bg1"/>
                  </a:solidFill>
                </a:endParaRPr>
              </a:p>
            </p:txBody>
          </p:sp>
          <p:sp>
            <p:nvSpPr>
              <p:cNvPr id="102" name="Oval 101"/>
              <p:cNvSpPr>
                <a:spLocks noChangeAspect="1"/>
              </p:cNvSpPr>
              <p:nvPr/>
            </p:nvSpPr>
            <p:spPr>
              <a:xfrm rot="18861538">
                <a:off x="3602999" y="12848504"/>
                <a:ext cx="64008" cy="64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solidFill>
                    <a:schemeClr val="bg1"/>
                  </a:solidFill>
                </a:endParaRPr>
              </a:p>
            </p:txBody>
          </p:sp>
          <p:sp>
            <p:nvSpPr>
              <p:cNvPr id="103" name="Oval 102"/>
              <p:cNvSpPr>
                <a:spLocks noChangeAspect="1"/>
              </p:cNvSpPr>
              <p:nvPr/>
            </p:nvSpPr>
            <p:spPr>
              <a:xfrm rot="18861538">
                <a:off x="3818511" y="12854043"/>
                <a:ext cx="64008" cy="64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solidFill>
                    <a:schemeClr val="bg1"/>
                  </a:solidFill>
                </a:endParaRPr>
              </a:p>
            </p:txBody>
          </p:sp>
          <p:sp>
            <p:nvSpPr>
              <p:cNvPr id="104" name="Oval 103"/>
              <p:cNvSpPr>
                <a:spLocks noChangeAspect="1"/>
              </p:cNvSpPr>
              <p:nvPr/>
            </p:nvSpPr>
            <p:spPr>
              <a:xfrm rot="18861538">
                <a:off x="4034024" y="12851632"/>
                <a:ext cx="64008" cy="64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solidFill>
                    <a:schemeClr val="bg1"/>
                  </a:solidFill>
                </a:endParaRPr>
              </a:p>
            </p:txBody>
          </p:sp>
          <p:sp>
            <p:nvSpPr>
              <p:cNvPr id="105" name="Oval 104"/>
              <p:cNvSpPr>
                <a:spLocks noChangeAspect="1"/>
              </p:cNvSpPr>
              <p:nvPr/>
            </p:nvSpPr>
            <p:spPr>
              <a:xfrm rot="18861538">
                <a:off x="4249537" y="12849221"/>
                <a:ext cx="64008" cy="64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81" name="Group 80"/>
            <p:cNvGrpSpPr/>
            <p:nvPr/>
          </p:nvGrpSpPr>
          <p:grpSpPr>
            <a:xfrm>
              <a:off x="1948342" y="5767817"/>
              <a:ext cx="2434648" cy="72676"/>
              <a:chOff x="1878897" y="12847070"/>
              <a:chExt cx="2434648" cy="72676"/>
            </a:xfrm>
            <a:grpFill/>
          </p:grpSpPr>
          <p:sp>
            <p:nvSpPr>
              <p:cNvPr id="82" name="Oval 81"/>
              <p:cNvSpPr>
                <a:spLocks noChangeAspect="1"/>
              </p:cNvSpPr>
              <p:nvPr/>
            </p:nvSpPr>
            <p:spPr>
              <a:xfrm rot="18861538">
                <a:off x="1878897" y="12851892"/>
                <a:ext cx="64008" cy="64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solidFill>
                    <a:schemeClr val="bg1"/>
                  </a:solidFill>
                </a:endParaRPr>
              </a:p>
            </p:txBody>
          </p:sp>
          <p:sp>
            <p:nvSpPr>
              <p:cNvPr id="83" name="Oval 82"/>
              <p:cNvSpPr>
                <a:spLocks noChangeAspect="1"/>
              </p:cNvSpPr>
              <p:nvPr/>
            </p:nvSpPr>
            <p:spPr>
              <a:xfrm rot="18861538">
                <a:off x="2094410" y="12849481"/>
                <a:ext cx="64008" cy="64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solidFill>
                    <a:schemeClr val="bg1"/>
                  </a:solidFill>
                </a:endParaRPr>
              </a:p>
            </p:txBody>
          </p:sp>
          <p:sp>
            <p:nvSpPr>
              <p:cNvPr id="84" name="Oval 83"/>
              <p:cNvSpPr>
                <a:spLocks noChangeAspect="1"/>
              </p:cNvSpPr>
              <p:nvPr/>
            </p:nvSpPr>
            <p:spPr>
              <a:xfrm rot="18861538">
                <a:off x="2309923" y="12847070"/>
                <a:ext cx="64008" cy="64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solidFill>
                    <a:schemeClr val="bg1"/>
                  </a:solidFill>
                </a:endParaRPr>
              </a:p>
            </p:txBody>
          </p:sp>
          <p:sp>
            <p:nvSpPr>
              <p:cNvPr id="85" name="Oval 84"/>
              <p:cNvSpPr>
                <a:spLocks noChangeAspect="1"/>
              </p:cNvSpPr>
              <p:nvPr/>
            </p:nvSpPr>
            <p:spPr>
              <a:xfrm rot="18861538">
                <a:off x="2525435" y="12852609"/>
                <a:ext cx="64008" cy="64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solidFill>
                    <a:schemeClr val="bg1"/>
                  </a:solidFill>
                </a:endParaRPr>
              </a:p>
            </p:txBody>
          </p:sp>
          <p:sp>
            <p:nvSpPr>
              <p:cNvPr id="86" name="Oval 85"/>
              <p:cNvSpPr>
                <a:spLocks noChangeAspect="1"/>
              </p:cNvSpPr>
              <p:nvPr/>
            </p:nvSpPr>
            <p:spPr>
              <a:xfrm rot="18861538">
                <a:off x="2740948" y="12850198"/>
                <a:ext cx="64008" cy="64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solidFill>
                    <a:schemeClr val="bg1"/>
                  </a:solidFill>
                </a:endParaRPr>
              </a:p>
            </p:txBody>
          </p:sp>
          <p:sp>
            <p:nvSpPr>
              <p:cNvPr id="87" name="Oval 86"/>
              <p:cNvSpPr>
                <a:spLocks noChangeAspect="1"/>
              </p:cNvSpPr>
              <p:nvPr/>
            </p:nvSpPr>
            <p:spPr>
              <a:xfrm rot="18861538">
                <a:off x="2956461" y="12855738"/>
                <a:ext cx="64008" cy="64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solidFill>
                    <a:schemeClr val="bg1"/>
                  </a:solidFill>
                </a:endParaRPr>
              </a:p>
            </p:txBody>
          </p:sp>
          <p:sp>
            <p:nvSpPr>
              <p:cNvPr id="88" name="Oval 87"/>
              <p:cNvSpPr>
                <a:spLocks noChangeAspect="1"/>
              </p:cNvSpPr>
              <p:nvPr/>
            </p:nvSpPr>
            <p:spPr>
              <a:xfrm rot="18861538">
                <a:off x="3171973" y="12853326"/>
                <a:ext cx="64008" cy="64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solidFill>
                    <a:schemeClr val="bg1"/>
                  </a:solidFill>
                </a:endParaRPr>
              </a:p>
            </p:txBody>
          </p:sp>
          <p:sp>
            <p:nvSpPr>
              <p:cNvPr id="89" name="Oval 88"/>
              <p:cNvSpPr>
                <a:spLocks noChangeAspect="1"/>
              </p:cNvSpPr>
              <p:nvPr/>
            </p:nvSpPr>
            <p:spPr>
              <a:xfrm rot="18861538">
                <a:off x="3387486" y="12850915"/>
                <a:ext cx="64008" cy="64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solidFill>
                    <a:schemeClr val="bg1"/>
                  </a:solidFill>
                </a:endParaRPr>
              </a:p>
            </p:txBody>
          </p:sp>
          <p:sp>
            <p:nvSpPr>
              <p:cNvPr id="90" name="Oval 89"/>
              <p:cNvSpPr>
                <a:spLocks noChangeAspect="1"/>
              </p:cNvSpPr>
              <p:nvPr/>
            </p:nvSpPr>
            <p:spPr>
              <a:xfrm rot="18861538">
                <a:off x="3602999" y="12848504"/>
                <a:ext cx="64008" cy="64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solidFill>
                    <a:schemeClr val="bg1"/>
                  </a:solidFill>
                </a:endParaRPr>
              </a:p>
            </p:txBody>
          </p:sp>
          <p:sp>
            <p:nvSpPr>
              <p:cNvPr id="91" name="Oval 90"/>
              <p:cNvSpPr>
                <a:spLocks noChangeAspect="1"/>
              </p:cNvSpPr>
              <p:nvPr/>
            </p:nvSpPr>
            <p:spPr>
              <a:xfrm rot="18861538">
                <a:off x="3818511" y="12854043"/>
                <a:ext cx="64008" cy="64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solidFill>
                    <a:schemeClr val="bg1"/>
                  </a:solidFill>
                </a:endParaRPr>
              </a:p>
            </p:txBody>
          </p:sp>
          <p:sp>
            <p:nvSpPr>
              <p:cNvPr id="92" name="Oval 91"/>
              <p:cNvSpPr>
                <a:spLocks noChangeAspect="1"/>
              </p:cNvSpPr>
              <p:nvPr/>
            </p:nvSpPr>
            <p:spPr>
              <a:xfrm rot="18861538">
                <a:off x="4034024" y="12851632"/>
                <a:ext cx="64008" cy="64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solidFill>
                    <a:schemeClr val="bg1"/>
                  </a:solidFill>
                </a:endParaRPr>
              </a:p>
            </p:txBody>
          </p:sp>
          <p:sp>
            <p:nvSpPr>
              <p:cNvPr id="93" name="Oval 92"/>
              <p:cNvSpPr>
                <a:spLocks noChangeAspect="1"/>
              </p:cNvSpPr>
              <p:nvPr/>
            </p:nvSpPr>
            <p:spPr>
              <a:xfrm rot="18861538">
                <a:off x="4249537" y="12849221"/>
                <a:ext cx="64008" cy="64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11" name="文本框 13"/>
          <p:cNvSpPr txBox="1">
            <a:spLocks noChangeArrowheads="1"/>
          </p:cNvSpPr>
          <p:nvPr/>
        </p:nvSpPr>
        <p:spPr bwMode="auto">
          <a:xfrm>
            <a:off x="4275644" y="1293694"/>
            <a:ext cx="3571491" cy="474489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none" lIns="0" tIns="0" rIns="0" bIns="0" anchor="ctr" anchorCtr="0">
            <a:spAutoFit/>
          </a:bodyPr>
          <a:lstStyle>
            <a:defPPr>
              <a:defRPr lang="zh-CN"/>
            </a:defPPr>
            <a:lvl1pPr algn="ctr" defTabSz="2286000">
              <a:lnSpc>
                <a:spcPts val="3700"/>
              </a:lnSpc>
              <a:defRPr sz="3000" b="1" spc="25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r>
              <a:rPr lang="en-US" altLang="zh-CN" sz="5400" dirty="0"/>
              <a:t>CONTNET</a:t>
            </a:r>
            <a:endParaRPr lang="zh-CN" altLang="en-US" sz="5400" dirty="0"/>
          </a:p>
        </p:txBody>
      </p:sp>
    </p:spTree>
    <p:extLst>
      <p:ext uri="{BB962C8B-B14F-4D97-AF65-F5344CB8AC3E}">
        <p14:creationId xmlns:p14="http://schemas.microsoft.com/office/powerpoint/2010/main" val="221202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3" grpId="0" animBg="1"/>
      <p:bldP spid="74" grpId="0" animBg="1"/>
      <p:bldP spid="76" grpId="0" animBg="1"/>
      <p:bldP spid="1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150" y="4143682"/>
            <a:ext cx="4510164" cy="1825318"/>
          </a:xfrm>
          <a:custGeom>
            <a:avLst/>
            <a:gdLst>
              <a:gd name="connsiteX0" fmla="*/ 0 w 4711550"/>
              <a:gd name="connsiteY0" fmla="*/ 0 h 1825318"/>
              <a:gd name="connsiteX1" fmla="*/ 4711550 w 4711550"/>
              <a:gd name="connsiteY1" fmla="*/ 0 h 1825318"/>
              <a:gd name="connsiteX2" fmla="*/ 4711550 w 4711550"/>
              <a:gd name="connsiteY2" fmla="*/ 1825318 h 1825318"/>
              <a:gd name="connsiteX3" fmla="*/ 0 w 4711550"/>
              <a:gd name="connsiteY3" fmla="*/ 1825318 h 1825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1550" h="1825318">
                <a:moveTo>
                  <a:pt x="0" y="0"/>
                </a:moveTo>
                <a:lnTo>
                  <a:pt x="4711550" y="0"/>
                </a:lnTo>
                <a:lnTo>
                  <a:pt x="4711550" y="1825318"/>
                </a:lnTo>
                <a:lnTo>
                  <a:pt x="0" y="1825318"/>
                </a:lnTo>
                <a:close/>
              </a:path>
            </a:pathLst>
          </a:custGeom>
        </p:spPr>
      </p:pic>
      <p:cxnSp>
        <p:nvCxnSpPr>
          <p:cNvPr id="5" name="直接连接符 4"/>
          <p:cNvCxnSpPr/>
          <p:nvPr/>
        </p:nvCxnSpPr>
        <p:spPr>
          <a:xfrm>
            <a:off x="0" y="3116942"/>
            <a:ext cx="4165600" cy="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/>
          <p:cNvGrpSpPr/>
          <p:nvPr/>
        </p:nvGrpSpPr>
        <p:grpSpPr>
          <a:xfrm>
            <a:off x="970269" y="4394263"/>
            <a:ext cx="2257799" cy="979849"/>
            <a:chOff x="1085626" y="4715360"/>
            <a:chExt cx="2257799" cy="979849"/>
          </a:xfrm>
        </p:grpSpPr>
        <p:sp>
          <p:nvSpPr>
            <p:cNvPr id="11" name="文本框 10"/>
            <p:cNvSpPr txBox="1"/>
            <p:nvPr/>
          </p:nvSpPr>
          <p:spPr>
            <a:xfrm>
              <a:off x="1321227" y="4715360"/>
              <a:ext cx="17865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b="1" dirty="0">
                  <a:latin typeface="AXIS Std M" panose="020B0600000000000000" pitchFamily="34" charset="-128"/>
                  <a:ea typeface="AXIS Std M" panose="020B0600000000000000" pitchFamily="34" charset="-128"/>
                  <a:cs typeface="Open Sans" panose="020B0606030504020204" pitchFamily="34" charset="0"/>
                </a:rPr>
                <a:t>STEP 04</a:t>
              </a:r>
              <a:endParaRPr lang="zh-CN" altLang="en-US" sz="1600" b="1" dirty="0">
                <a:latin typeface="AXIS Std M" panose="020B0600000000000000" pitchFamily="34" charset="-128"/>
                <a:ea typeface="AXIS Std M" panose="020B0600000000000000" pitchFamily="34" charset="-128"/>
                <a:cs typeface="Open Sans" panose="020B0606030504020204" pitchFamily="34" charset="0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085626" y="5085811"/>
              <a:ext cx="2257799" cy="6093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sit, </a:t>
              </a:r>
              <a:r>
                <a:rPr lang="en-US" altLang="zh-CN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consectetur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altLang="zh-CN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adipisicing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762773" y="2752969"/>
            <a:ext cx="640053" cy="742461"/>
            <a:chOff x="1762773" y="2752969"/>
            <a:chExt cx="640053" cy="742461"/>
          </a:xfrm>
        </p:grpSpPr>
        <p:sp>
          <p:nvSpPr>
            <p:cNvPr id="8" name="六边形 7"/>
            <p:cNvSpPr/>
            <p:nvPr/>
          </p:nvSpPr>
          <p:spPr>
            <a:xfrm rot="16200000">
              <a:off x="1711569" y="2804173"/>
              <a:ext cx="742461" cy="640053"/>
            </a:xfrm>
            <a:prstGeom prst="hexagon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Freeform 103"/>
            <p:cNvSpPr>
              <a:spLocks noEditPoints="1"/>
            </p:cNvSpPr>
            <p:nvPr/>
          </p:nvSpPr>
          <p:spPr bwMode="auto">
            <a:xfrm>
              <a:off x="1931018" y="2975044"/>
              <a:ext cx="301281" cy="283796"/>
            </a:xfrm>
            <a:custGeom>
              <a:avLst/>
              <a:gdLst>
                <a:gd name="T0" fmla="*/ 126 w 132"/>
                <a:gd name="T1" fmla="*/ 80 h 124"/>
                <a:gd name="T2" fmla="*/ 121 w 132"/>
                <a:gd name="T3" fmla="*/ 70 h 124"/>
                <a:gd name="T4" fmla="*/ 118 w 132"/>
                <a:gd name="T5" fmla="*/ 43 h 124"/>
                <a:gd name="T6" fmla="*/ 34 w 132"/>
                <a:gd name="T7" fmla="*/ 25 h 124"/>
                <a:gd name="T8" fmla="*/ 11 w 132"/>
                <a:gd name="T9" fmla="*/ 69 h 124"/>
                <a:gd name="T10" fmla="*/ 10 w 132"/>
                <a:gd name="T11" fmla="*/ 79 h 124"/>
                <a:gd name="T12" fmla="*/ 0 w 132"/>
                <a:gd name="T13" fmla="*/ 74 h 124"/>
                <a:gd name="T14" fmla="*/ 9 w 132"/>
                <a:gd name="T15" fmla="*/ 42 h 124"/>
                <a:gd name="T16" fmla="*/ 99 w 132"/>
                <a:gd name="T17" fmla="*/ 19 h 124"/>
                <a:gd name="T18" fmla="*/ 128 w 132"/>
                <a:gd name="T19" fmla="*/ 68 h 124"/>
                <a:gd name="T20" fmla="*/ 31 w 132"/>
                <a:gd name="T21" fmla="*/ 17 h 124"/>
                <a:gd name="T22" fmla="*/ 36 w 132"/>
                <a:gd name="T23" fmla="*/ 12 h 124"/>
                <a:gd name="T24" fmla="*/ 38 w 132"/>
                <a:gd name="T25" fmla="*/ 12 h 124"/>
                <a:gd name="T26" fmla="*/ 48 w 132"/>
                <a:gd name="T27" fmla="*/ 1 h 124"/>
                <a:gd name="T28" fmla="*/ 53 w 132"/>
                <a:gd name="T29" fmla="*/ 4 h 124"/>
                <a:gd name="T30" fmla="*/ 42 w 132"/>
                <a:gd name="T31" fmla="*/ 15 h 124"/>
                <a:gd name="T32" fmla="*/ 40 w 132"/>
                <a:gd name="T33" fmla="*/ 15 h 124"/>
                <a:gd name="T34" fmla="*/ 40 w 132"/>
                <a:gd name="T35" fmla="*/ 17 h 124"/>
                <a:gd name="T36" fmla="*/ 42 w 132"/>
                <a:gd name="T37" fmla="*/ 10 h 124"/>
                <a:gd name="T38" fmla="*/ 44 w 132"/>
                <a:gd name="T39" fmla="*/ 11 h 124"/>
                <a:gd name="T40" fmla="*/ 50 w 132"/>
                <a:gd name="T41" fmla="*/ 5 h 124"/>
                <a:gd name="T42" fmla="*/ 48 w 132"/>
                <a:gd name="T43" fmla="*/ 3 h 124"/>
                <a:gd name="T44" fmla="*/ 42 w 132"/>
                <a:gd name="T45" fmla="*/ 10 h 124"/>
                <a:gd name="T46" fmla="*/ 109 w 132"/>
                <a:gd name="T47" fmla="*/ 124 h 124"/>
                <a:gd name="T48" fmla="*/ 9 w 132"/>
                <a:gd name="T49" fmla="*/ 104 h 124"/>
                <a:gd name="T50" fmla="*/ 117 w 132"/>
                <a:gd name="T51" fmla="*/ 51 h 124"/>
                <a:gd name="T52" fmla="*/ 75 w 132"/>
                <a:gd name="T53" fmla="*/ 88 h 124"/>
                <a:gd name="T54" fmla="*/ 73 w 132"/>
                <a:gd name="T55" fmla="*/ 83 h 124"/>
                <a:gd name="T56" fmla="*/ 69 w 132"/>
                <a:gd name="T57" fmla="*/ 78 h 124"/>
                <a:gd name="T58" fmla="*/ 65 w 132"/>
                <a:gd name="T59" fmla="*/ 74 h 124"/>
                <a:gd name="T60" fmla="*/ 68 w 132"/>
                <a:gd name="T61" fmla="*/ 71 h 124"/>
                <a:gd name="T62" fmla="*/ 74 w 132"/>
                <a:gd name="T63" fmla="*/ 64 h 124"/>
                <a:gd name="T64" fmla="*/ 68 w 132"/>
                <a:gd name="T65" fmla="*/ 57 h 124"/>
                <a:gd name="T66" fmla="*/ 63 w 132"/>
                <a:gd name="T67" fmla="*/ 62 h 124"/>
                <a:gd name="T68" fmla="*/ 56 w 132"/>
                <a:gd name="T69" fmla="*/ 80 h 124"/>
                <a:gd name="T70" fmla="*/ 62 w 132"/>
                <a:gd name="T71" fmla="*/ 86 h 124"/>
                <a:gd name="T72" fmla="*/ 61 w 132"/>
                <a:gd name="T73" fmla="*/ 92 h 124"/>
                <a:gd name="T74" fmla="*/ 55 w 132"/>
                <a:gd name="T75" fmla="*/ 99 h 124"/>
                <a:gd name="T76" fmla="*/ 58 w 132"/>
                <a:gd name="T77" fmla="*/ 100 h 124"/>
                <a:gd name="T78" fmla="*/ 63 w 132"/>
                <a:gd name="T79" fmla="*/ 106 h 124"/>
                <a:gd name="T80" fmla="*/ 67 w 132"/>
                <a:gd name="T81" fmla="*/ 100 h 124"/>
                <a:gd name="T82" fmla="*/ 94 w 132"/>
                <a:gd name="T83" fmla="*/ 30 h 124"/>
                <a:gd name="T84" fmla="*/ 19 w 132"/>
                <a:gd name="T85" fmla="*/ 45 h 124"/>
                <a:gd name="T86" fmla="*/ 114 w 132"/>
                <a:gd name="T87" fmla="*/ 46 h 124"/>
                <a:gd name="T88" fmla="*/ 94 w 132"/>
                <a:gd name="T89" fmla="*/ 3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2" h="124">
                  <a:moveTo>
                    <a:pt x="132" y="74"/>
                  </a:moveTo>
                  <a:cubicBezTo>
                    <a:pt x="132" y="77"/>
                    <a:pt x="129" y="80"/>
                    <a:pt x="126" y="80"/>
                  </a:cubicBezTo>
                  <a:cubicBezTo>
                    <a:pt x="125" y="80"/>
                    <a:pt x="124" y="80"/>
                    <a:pt x="123" y="79"/>
                  </a:cubicBezTo>
                  <a:cubicBezTo>
                    <a:pt x="121" y="70"/>
                    <a:pt x="121" y="70"/>
                    <a:pt x="121" y="70"/>
                  </a:cubicBezTo>
                  <a:cubicBezTo>
                    <a:pt x="121" y="69"/>
                    <a:pt x="122" y="69"/>
                    <a:pt x="122" y="69"/>
                  </a:cubicBezTo>
                  <a:cubicBezTo>
                    <a:pt x="118" y="43"/>
                    <a:pt x="118" y="43"/>
                    <a:pt x="118" y="43"/>
                  </a:cubicBezTo>
                  <a:cubicBezTo>
                    <a:pt x="117" y="34"/>
                    <a:pt x="108" y="25"/>
                    <a:pt x="99" y="25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25" y="25"/>
                    <a:pt x="16" y="34"/>
                    <a:pt x="15" y="43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10" y="79"/>
                    <a:pt x="10" y="79"/>
                    <a:pt x="10" y="79"/>
                  </a:cubicBezTo>
                  <a:cubicBezTo>
                    <a:pt x="9" y="80"/>
                    <a:pt x="8" y="80"/>
                    <a:pt x="7" y="80"/>
                  </a:cubicBezTo>
                  <a:cubicBezTo>
                    <a:pt x="3" y="80"/>
                    <a:pt x="0" y="77"/>
                    <a:pt x="0" y="74"/>
                  </a:cubicBezTo>
                  <a:cubicBezTo>
                    <a:pt x="0" y="71"/>
                    <a:pt x="2" y="68"/>
                    <a:pt x="5" y="68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10" y="30"/>
                    <a:pt x="22" y="19"/>
                    <a:pt x="34" y="19"/>
                  </a:cubicBezTo>
                  <a:cubicBezTo>
                    <a:pt x="99" y="19"/>
                    <a:pt x="99" y="19"/>
                    <a:pt x="99" y="19"/>
                  </a:cubicBezTo>
                  <a:cubicBezTo>
                    <a:pt x="111" y="19"/>
                    <a:pt x="122" y="30"/>
                    <a:pt x="124" y="42"/>
                  </a:cubicBezTo>
                  <a:cubicBezTo>
                    <a:pt x="128" y="68"/>
                    <a:pt x="128" y="68"/>
                    <a:pt x="128" y="68"/>
                  </a:cubicBezTo>
                  <a:cubicBezTo>
                    <a:pt x="130" y="69"/>
                    <a:pt x="132" y="71"/>
                    <a:pt x="132" y="74"/>
                  </a:cubicBezTo>
                  <a:close/>
                  <a:moveTo>
                    <a:pt x="31" y="17"/>
                  </a:moveTo>
                  <a:cubicBezTo>
                    <a:pt x="31" y="17"/>
                    <a:pt x="31" y="17"/>
                    <a:pt x="31" y="17"/>
                  </a:cubicBezTo>
                  <a:cubicBezTo>
                    <a:pt x="31" y="14"/>
                    <a:pt x="33" y="12"/>
                    <a:pt x="36" y="12"/>
                  </a:cubicBezTo>
                  <a:cubicBezTo>
                    <a:pt x="37" y="12"/>
                    <a:pt x="38" y="13"/>
                    <a:pt x="38" y="13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7" y="11"/>
                    <a:pt x="37" y="10"/>
                    <a:pt x="38" y="10"/>
                  </a:cubicBezTo>
                  <a:cubicBezTo>
                    <a:pt x="48" y="1"/>
                    <a:pt x="48" y="1"/>
                    <a:pt x="48" y="1"/>
                  </a:cubicBezTo>
                  <a:cubicBezTo>
                    <a:pt x="49" y="0"/>
                    <a:pt x="50" y="0"/>
                    <a:pt x="51" y="1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4" y="5"/>
                    <a:pt x="54" y="6"/>
                    <a:pt x="53" y="6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42" y="16"/>
                    <a:pt x="41" y="16"/>
                    <a:pt x="40" y="15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40" y="15"/>
                    <a:pt x="40" y="16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lnTo>
                    <a:pt x="31" y="17"/>
                  </a:lnTo>
                  <a:close/>
                  <a:moveTo>
                    <a:pt x="42" y="10"/>
                  </a:moveTo>
                  <a:cubicBezTo>
                    <a:pt x="42" y="11"/>
                    <a:pt x="42" y="11"/>
                    <a:pt x="42" y="11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51" y="5"/>
                    <a:pt x="51" y="5"/>
                    <a:pt x="50" y="5"/>
                  </a:cubicBezTo>
                  <a:cubicBezTo>
                    <a:pt x="50" y="4"/>
                    <a:pt x="50" y="4"/>
                    <a:pt x="50" y="4"/>
                  </a:cubicBezTo>
                  <a:cubicBezTo>
                    <a:pt x="49" y="3"/>
                    <a:pt x="49" y="3"/>
                    <a:pt x="48" y="3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1" y="9"/>
                    <a:pt x="41" y="10"/>
                    <a:pt x="42" y="10"/>
                  </a:cubicBezTo>
                  <a:close/>
                  <a:moveTo>
                    <a:pt x="124" y="104"/>
                  </a:moveTo>
                  <a:cubicBezTo>
                    <a:pt x="126" y="115"/>
                    <a:pt x="119" y="124"/>
                    <a:pt x="109" y="124"/>
                  </a:cubicBezTo>
                  <a:cubicBezTo>
                    <a:pt x="23" y="124"/>
                    <a:pt x="23" y="124"/>
                    <a:pt x="23" y="124"/>
                  </a:cubicBezTo>
                  <a:cubicBezTo>
                    <a:pt x="14" y="124"/>
                    <a:pt x="7" y="115"/>
                    <a:pt x="9" y="104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17" y="51"/>
                    <a:pt x="117" y="51"/>
                    <a:pt x="117" y="51"/>
                  </a:cubicBezTo>
                  <a:lnTo>
                    <a:pt x="124" y="104"/>
                  </a:lnTo>
                  <a:close/>
                  <a:moveTo>
                    <a:pt x="75" y="88"/>
                  </a:moveTo>
                  <a:cubicBezTo>
                    <a:pt x="75" y="87"/>
                    <a:pt x="75" y="86"/>
                    <a:pt x="74" y="85"/>
                  </a:cubicBezTo>
                  <a:cubicBezTo>
                    <a:pt x="74" y="85"/>
                    <a:pt x="74" y="84"/>
                    <a:pt x="73" y="83"/>
                  </a:cubicBezTo>
                  <a:cubicBezTo>
                    <a:pt x="73" y="82"/>
                    <a:pt x="72" y="81"/>
                    <a:pt x="72" y="81"/>
                  </a:cubicBezTo>
                  <a:cubicBezTo>
                    <a:pt x="71" y="80"/>
                    <a:pt x="70" y="79"/>
                    <a:pt x="69" y="78"/>
                  </a:cubicBezTo>
                  <a:cubicBezTo>
                    <a:pt x="67" y="77"/>
                    <a:pt x="67" y="77"/>
                    <a:pt x="67" y="77"/>
                  </a:cubicBezTo>
                  <a:cubicBezTo>
                    <a:pt x="66" y="76"/>
                    <a:pt x="65" y="75"/>
                    <a:pt x="65" y="74"/>
                  </a:cubicBezTo>
                  <a:cubicBezTo>
                    <a:pt x="65" y="73"/>
                    <a:pt x="65" y="72"/>
                    <a:pt x="66" y="72"/>
                  </a:cubicBezTo>
                  <a:cubicBezTo>
                    <a:pt x="66" y="72"/>
                    <a:pt x="67" y="71"/>
                    <a:pt x="68" y="71"/>
                  </a:cubicBezTo>
                  <a:cubicBezTo>
                    <a:pt x="70" y="71"/>
                    <a:pt x="72" y="73"/>
                    <a:pt x="74" y="75"/>
                  </a:cubicBezTo>
                  <a:cubicBezTo>
                    <a:pt x="74" y="64"/>
                    <a:pt x="74" y="64"/>
                    <a:pt x="74" y="64"/>
                  </a:cubicBezTo>
                  <a:cubicBezTo>
                    <a:pt x="72" y="63"/>
                    <a:pt x="70" y="62"/>
                    <a:pt x="68" y="62"/>
                  </a:cubicBezTo>
                  <a:cubicBezTo>
                    <a:pt x="68" y="57"/>
                    <a:pt x="68" y="57"/>
                    <a:pt x="68" y="57"/>
                  </a:cubicBezTo>
                  <a:cubicBezTo>
                    <a:pt x="63" y="57"/>
                    <a:pt x="63" y="57"/>
                    <a:pt x="63" y="57"/>
                  </a:cubicBezTo>
                  <a:cubicBezTo>
                    <a:pt x="63" y="62"/>
                    <a:pt x="63" y="62"/>
                    <a:pt x="63" y="62"/>
                  </a:cubicBezTo>
                  <a:cubicBezTo>
                    <a:pt x="58" y="65"/>
                    <a:pt x="55" y="69"/>
                    <a:pt x="55" y="74"/>
                  </a:cubicBezTo>
                  <a:cubicBezTo>
                    <a:pt x="55" y="76"/>
                    <a:pt x="55" y="78"/>
                    <a:pt x="56" y="80"/>
                  </a:cubicBezTo>
                  <a:cubicBezTo>
                    <a:pt x="57" y="81"/>
                    <a:pt x="58" y="83"/>
                    <a:pt x="60" y="85"/>
                  </a:cubicBezTo>
                  <a:cubicBezTo>
                    <a:pt x="62" y="86"/>
                    <a:pt x="62" y="86"/>
                    <a:pt x="62" y="86"/>
                  </a:cubicBezTo>
                  <a:cubicBezTo>
                    <a:pt x="64" y="87"/>
                    <a:pt x="64" y="88"/>
                    <a:pt x="64" y="89"/>
                  </a:cubicBezTo>
                  <a:cubicBezTo>
                    <a:pt x="64" y="91"/>
                    <a:pt x="63" y="92"/>
                    <a:pt x="61" y="92"/>
                  </a:cubicBezTo>
                  <a:cubicBezTo>
                    <a:pt x="59" y="92"/>
                    <a:pt x="57" y="90"/>
                    <a:pt x="55" y="87"/>
                  </a:cubicBezTo>
                  <a:cubicBezTo>
                    <a:pt x="55" y="99"/>
                    <a:pt x="55" y="99"/>
                    <a:pt x="55" y="99"/>
                  </a:cubicBezTo>
                  <a:cubicBezTo>
                    <a:pt x="56" y="100"/>
                    <a:pt x="56" y="100"/>
                    <a:pt x="57" y="100"/>
                  </a:cubicBezTo>
                  <a:cubicBezTo>
                    <a:pt x="57" y="100"/>
                    <a:pt x="58" y="100"/>
                    <a:pt x="58" y="100"/>
                  </a:cubicBezTo>
                  <a:cubicBezTo>
                    <a:pt x="59" y="101"/>
                    <a:pt x="61" y="101"/>
                    <a:pt x="63" y="101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7" y="106"/>
                    <a:pt x="67" y="106"/>
                    <a:pt x="67" y="106"/>
                  </a:cubicBezTo>
                  <a:cubicBezTo>
                    <a:pt x="67" y="100"/>
                    <a:pt x="67" y="100"/>
                    <a:pt x="67" y="100"/>
                  </a:cubicBezTo>
                  <a:cubicBezTo>
                    <a:pt x="72" y="98"/>
                    <a:pt x="75" y="94"/>
                    <a:pt x="75" y="88"/>
                  </a:cubicBezTo>
                  <a:close/>
                  <a:moveTo>
                    <a:pt x="94" y="30"/>
                  </a:moveTo>
                  <a:cubicBezTo>
                    <a:pt x="38" y="30"/>
                    <a:pt x="38" y="30"/>
                    <a:pt x="38" y="30"/>
                  </a:cubicBezTo>
                  <a:cubicBezTo>
                    <a:pt x="29" y="30"/>
                    <a:pt x="21" y="37"/>
                    <a:pt x="19" y="45"/>
                  </a:cubicBezTo>
                  <a:cubicBezTo>
                    <a:pt x="19" y="46"/>
                    <a:pt x="19" y="46"/>
                    <a:pt x="19" y="46"/>
                  </a:cubicBezTo>
                  <a:cubicBezTo>
                    <a:pt x="114" y="46"/>
                    <a:pt x="114" y="46"/>
                    <a:pt x="114" y="46"/>
                  </a:cubicBezTo>
                  <a:cubicBezTo>
                    <a:pt x="113" y="45"/>
                    <a:pt x="113" y="45"/>
                    <a:pt x="113" y="45"/>
                  </a:cubicBezTo>
                  <a:cubicBezTo>
                    <a:pt x="112" y="37"/>
                    <a:pt x="103" y="30"/>
                    <a:pt x="94" y="3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4165600" y="2350878"/>
            <a:ext cx="1320801" cy="1532128"/>
            <a:chOff x="4165600" y="2350878"/>
            <a:chExt cx="1320801" cy="1532128"/>
          </a:xfrm>
        </p:grpSpPr>
        <p:sp>
          <p:nvSpPr>
            <p:cNvPr id="9" name="六边形 8"/>
            <p:cNvSpPr/>
            <p:nvPr/>
          </p:nvSpPr>
          <p:spPr>
            <a:xfrm rot="16200000">
              <a:off x="4059937" y="2456541"/>
              <a:ext cx="1532128" cy="1320801"/>
            </a:xfrm>
            <a:prstGeom prst="hexagon">
              <a:avLst/>
            </a:prstGeom>
            <a:solidFill>
              <a:srgbClr val="2828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Freeform 39"/>
            <p:cNvSpPr>
              <a:spLocks noEditPoints="1"/>
            </p:cNvSpPr>
            <p:nvPr/>
          </p:nvSpPr>
          <p:spPr bwMode="auto">
            <a:xfrm>
              <a:off x="4564354" y="2637956"/>
              <a:ext cx="693445" cy="957971"/>
            </a:xfrm>
            <a:custGeom>
              <a:avLst/>
              <a:gdLst>
                <a:gd name="T0" fmla="*/ 220 w 715"/>
                <a:gd name="T1" fmla="*/ 0 h 990"/>
                <a:gd name="T2" fmla="*/ 220 w 715"/>
                <a:gd name="T3" fmla="*/ 210 h 990"/>
                <a:gd name="T4" fmla="*/ 593 w 715"/>
                <a:gd name="T5" fmla="*/ 403 h 990"/>
                <a:gd name="T6" fmla="*/ 599 w 715"/>
                <a:gd name="T7" fmla="*/ 328 h 990"/>
                <a:gd name="T8" fmla="*/ 546 w 715"/>
                <a:gd name="T9" fmla="*/ 313 h 990"/>
                <a:gd name="T10" fmla="*/ 492 w 715"/>
                <a:gd name="T11" fmla="*/ 328 h 990"/>
                <a:gd name="T12" fmla="*/ 498 w 715"/>
                <a:gd name="T13" fmla="*/ 366 h 990"/>
                <a:gd name="T14" fmla="*/ 402 w 715"/>
                <a:gd name="T15" fmla="*/ 347 h 990"/>
                <a:gd name="T16" fmla="*/ 321 w 715"/>
                <a:gd name="T17" fmla="*/ 256 h 990"/>
                <a:gd name="T18" fmla="*/ 228 w 715"/>
                <a:gd name="T19" fmla="*/ 226 h 990"/>
                <a:gd name="T20" fmla="*/ 218 w 715"/>
                <a:gd name="T21" fmla="*/ 498 h 990"/>
                <a:gd name="T22" fmla="*/ 209 w 715"/>
                <a:gd name="T23" fmla="*/ 226 h 990"/>
                <a:gd name="T24" fmla="*/ 111 w 715"/>
                <a:gd name="T25" fmla="*/ 565 h 990"/>
                <a:gd name="T26" fmla="*/ 135 w 715"/>
                <a:gd name="T27" fmla="*/ 571 h 990"/>
                <a:gd name="T28" fmla="*/ 97 w 715"/>
                <a:gd name="T29" fmla="*/ 938 h 990"/>
                <a:gd name="T30" fmla="*/ 142 w 715"/>
                <a:gd name="T31" fmla="*/ 990 h 990"/>
                <a:gd name="T32" fmla="*/ 225 w 715"/>
                <a:gd name="T33" fmla="*/ 582 h 990"/>
                <a:gd name="T34" fmla="*/ 326 w 715"/>
                <a:gd name="T35" fmla="*/ 990 h 990"/>
                <a:gd name="T36" fmla="*/ 371 w 715"/>
                <a:gd name="T37" fmla="*/ 936 h 990"/>
                <a:gd name="T38" fmla="*/ 314 w 715"/>
                <a:gd name="T39" fmla="*/ 570 h 990"/>
                <a:gd name="T40" fmla="*/ 347 w 715"/>
                <a:gd name="T41" fmla="*/ 399 h 990"/>
                <a:gd name="T42" fmla="*/ 442 w 715"/>
                <a:gd name="T43" fmla="*/ 460 h 990"/>
                <a:gd name="T44" fmla="*/ 382 w 715"/>
                <a:gd name="T45" fmla="*/ 625 h 990"/>
                <a:gd name="T46" fmla="*/ 715 w 715"/>
                <a:gd name="T47" fmla="*/ 625 h 990"/>
                <a:gd name="T48" fmla="*/ 139 w 715"/>
                <a:gd name="T49" fmla="*/ 493 h 990"/>
                <a:gd name="T50" fmla="*/ 147 w 715"/>
                <a:gd name="T51" fmla="*/ 326 h 990"/>
                <a:gd name="T52" fmla="*/ 556 w 715"/>
                <a:gd name="T53" fmla="*/ 677 h 990"/>
                <a:gd name="T54" fmla="*/ 539 w 715"/>
                <a:gd name="T55" fmla="*/ 708 h 990"/>
                <a:gd name="T56" fmla="*/ 496 w 715"/>
                <a:gd name="T57" fmla="*/ 665 h 990"/>
                <a:gd name="T58" fmla="*/ 543 w 715"/>
                <a:gd name="T59" fmla="*/ 658 h 990"/>
                <a:gd name="T60" fmla="*/ 545 w 715"/>
                <a:gd name="T61" fmla="*/ 595 h 990"/>
                <a:gd name="T62" fmla="*/ 541 w 715"/>
                <a:gd name="T63" fmla="*/ 498 h 990"/>
                <a:gd name="T64" fmla="*/ 558 w 715"/>
                <a:gd name="T65" fmla="*/ 469 h 990"/>
                <a:gd name="T66" fmla="*/ 594 w 715"/>
                <a:gd name="T67" fmla="*/ 507 h 990"/>
                <a:gd name="T68" fmla="*/ 552 w 715"/>
                <a:gd name="T69" fmla="*/ 517 h 990"/>
                <a:gd name="T70" fmla="*/ 557 w 715"/>
                <a:gd name="T71" fmla="*/ 575 h 990"/>
                <a:gd name="T72" fmla="*/ 556 w 715"/>
                <a:gd name="T73" fmla="*/ 677 h 9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15" h="990">
                  <a:moveTo>
                    <a:pt x="120" y="105"/>
                  </a:moveTo>
                  <a:cubicBezTo>
                    <a:pt x="120" y="47"/>
                    <a:pt x="165" y="0"/>
                    <a:pt x="220" y="0"/>
                  </a:cubicBezTo>
                  <a:cubicBezTo>
                    <a:pt x="275" y="0"/>
                    <a:pt x="319" y="47"/>
                    <a:pt x="319" y="105"/>
                  </a:cubicBezTo>
                  <a:cubicBezTo>
                    <a:pt x="319" y="163"/>
                    <a:pt x="275" y="210"/>
                    <a:pt x="220" y="210"/>
                  </a:cubicBezTo>
                  <a:cubicBezTo>
                    <a:pt x="165" y="210"/>
                    <a:pt x="120" y="163"/>
                    <a:pt x="120" y="105"/>
                  </a:cubicBezTo>
                  <a:close/>
                  <a:moveTo>
                    <a:pt x="593" y="403"/>
                  </a:moveTo>
                  <a:cubicBezTo>
                    <a:pt x="589" y="377"/>
                    <a:pt x="591" y="343"/>
                    <a:pt x="619" y="329"/>
                  </a:cubicBezTo>
                  <a:cubicBezTo>
                    <a:pt x="619" y="329"/>
                    <a:pt x="615" y="317"/>
                    <a:pt x="599" y="328"/>
                  </a:cubicBezTo>
                  <a:cubicBezTo>
                    <a:pt x="583" y="338"/>
                    <a:pt x="572" y="336"/>
                    <a:pt x="567" y="329"/>
                  </a:cubicBezTo>
                  <a:cubicBezTo>
                    <a:pt x="564" y="326"/>
                    <a:pt x="556" y="313"/>
                    <a:pt x="546" y="313"/>
                  </a:cubicBezTo>
                  <a:cubicBezTo>
                    <a:pt x="536" y="312"/>
                    <a:pt x="527" y="326"/>
                    <a:pt x="524" y="329"/>
                  </a:cubicBezTo>
                  <a:cubicBezTo>
                    <a:pt x="519" y="336"/>
                    <a:pt x="509" y="338"/>
                    <a:pt x="492" y="328"/>
                  </a:cubicBezTo>
                  <a:cubicBezTo>
                    <a:pt x="476" y="317"/>
                    <a:pt x="473" y="329"/>
                    <a:pt x="473" y="329"/>
                  </a:cubicBezTo>
                  <a:cubicBezTo>
                    <a:pt x="488" y="337"/>
                    <a:pt x="495" y="351"/>
                    <a:pt x="498" y="366"/>
                  </a:cubicBezTo>
                  <a:cubicBezTo>
                    <a:pt x="500" y="374"/>
                    <a:pt x="448" y="386"/>
                    <a:pt x="440" y="386"/>
                  </a:cubicBezTo>
                  <a:cubicBezTo>
                    <a:pt x="418" y="385"/>
                    <a:pt x="411" y="365"/>
                    <a:pt x="402" y="347"/>
                  </a:cubicBezTo>
                  <a:cubicBezTo>
                    <a:pt x="394" y="333"/>
                    <a:pt x="386" y="320"/>
                    <a:pt x="377" y="308"/>
                  </a:cubicBezTo>
                  <a:cubicBezTo>
                    <a:pt x="361" y="288"/>
                    <a:pt x="342" y="270"/>
                    <a:pt x="321" y="256"/>
                  </a:cubicBezTo>
                  <a:cubicBezTo>
                    <a:pt x="305" y="245"/>
                    <a:pt x="287" y="237"/>
                    <a:pt x="268" y="232"/>
                  </a:cubicBezTo>
                  <a:cubicBezTo>
                    <a:pt x="266" y="231"/>
                    <a:pt x="228" y="225"/>
                    <a:pt x="228" y="226"/>
                  </a:cubicBezTo>
                  <a:cubicBezTo>
                    <a:pt x="228" y="226"/>
                    <a:pt x="249" y="460"/>
                    <a:pt x="249" y="460"/>
                  </a:cubicBezTo>
                  <a:cubicBezTo>
                    <a:pt x="218" y="498"/>
                    <a:pt x="218" y="498"/>
                    <a:pt x="218" y="498"/>
                  </a:cubicBezTo>
                  <a:cubicBezTo>
                    <a:pt x="183" y="460"/>
                    <a:pt x="183" y="460"/>
                    <a:pt x="183" y="460"/>
                  </a:cubicBezTo>
                  <a:cubicBezTo>
                    <a:pt x="183" y="460"/>
                    <a:pt x="210" y="226"/>
                    <a:pt x="209" y="226"/>
                  </a:cubicBezTo>
                  <a:cubicBezTo>
                    <a:pt x="182" y="225"/>
                    <a:pt x="92" y="234"/>
                    <a:pt x="30" y="369"/>
                  </a:cubicBezTo>
                  <a:cubicBezTo>
                    <a:pt x="0" y="432"/>
                    <a:pt x="66" y="534"/>
                    <a:pt x="111" y="565"/>
                  </a:cubicBezTo>
                  <a:cubicBezTo>
                    <a:pt x="117" y="570"/>
                    <a:pt x="124" y="572"/>
                    <a:pt x="131" y="572"/>
                  </a:cubicBezTo>
                  <a:cubicBezTo>
                    <a:pt x="132" y="572"/>
                    <a:pt x="134" y="571"/>
                    <a:pt x="135" y="571"/>
                  </a:cubicBezTo>
                  <a:cubicBezTo>
                    <a:pt x="134" y="583"/>
                    <a:pt x="134" y="583"/>
                    <a:pt x="134" y="583"/>
                  </a:cubicBezTo>
                  <a:cubicBezTo>
                    <a:pt x="97" y="938"/>
                    <a:pt x="97" y="938"/>
                    <a:pt x="97" y="938"/>
                  </a:cubicBezTo>
                  <a:cubicBezTo>
                    <a:pt x="95" y="964"/>
                    <a:pt x="112" y="987"/>
                    <a:pt x="137" y="989"/>
                  </a:cubicBezTo>
                  <a:cubicBezTo>
                    <a:pt x="138" y="990"/>
                    <a:pt x="140" y="990"/>
                    <a:pt x="142" y="990"/>
                  </a:cubicBezTo>
                  <a:cubicBezTo>
                    <a:pt x="164" y="990"/>
                    <a:pt x="184" y="972"/>
                    <a:pt x="186" y="948"/>
                  </a:cubicBezTo>
                  <a:cubicBezTo>
                    <a:pt x="225" y="582"/>
                    <a:pt x="225" y="582"/>
                    <a:pt x="225" y="582"/>
                  </a:cubicBezTo>
                  <a:cubicBezTo>
                    <a:pt x="282" y="951"/>
                    <a:pt x="282" y="951"/>
                    <a:pt x="282" y="951"/>
                  </a:cubicBezTo>
                  <a:cubicBezTo>
                    <a:pt x="286" y="973"/>
                    <a:pt x="305" y="990"/>
                    <a:pt x="326" y="990"/>
                  </a:cubicBezTo>
                  <a:cubicBezTo>
                    <a:pt x="329" y="990"/>
                    <a:pt x="331" y="989"/>
                    <a:pt x="334" y="989"/>
                  </a:cubicBezTo>
                  <a:cubicBezTo>
                    <a:pt x="358" y="985"/>
                    <a:pt x="375" y="961"/>
                    <a:pt x="371" y="936"/>
                  </a:cubicBezTo>
                  <a:cubicBezTo>
                    <a:pt x="313" y="571"/>
                    <a:pt x="313" y="571"/>
                    <a:pt x="313" y="571"/>
                  </a:cubicBezTo>
                  <a:cubicBezTo>
                    <a:pt x="313" y="571"/>
                    <a:pt x="314" y="571"/>
                    <a:pt x="314" y="570"/>
                  </a:cubicBezTo>
                  <a:cubicBezTo>
                    <a:pt x="295" y="328"/>
                    <a:pt x="295" y="328"/>
                    <a:pt x="295" y="328"/>
                  </a:cubicBezTo>
                  <a:cubicBezTo>
                    <a:pt x="313" y="343"/>
                    <a:pt x="331" y="365"/>
                    <a:pt x="347" y="399"/>
                  </a:cubicBezTo>
                  <a:cubicBezTo>
                    <a:pt x="360" y="428"/>
                    <a:pt x="384" y="448"/>
                    <a:pt x="413" y="457"/>
                  </a:cubicBezTo>
                  <a:cubicBezTo>
                    <a:pt x="422" y="459"/>
                    <a:pt x="432" y="460"/>
                    <a:pt x="442" y="460"/>
                  </a:cubicBezTo>
                  <a:cubicBezTo>
                    <a:pt x="443" y="460"/>
                    <a:pt x="445" y="460"/>
                    <a:pt x="446" y="460"/>
                  </a:cubicBezTo>
                  <a:cubicBezTo>
                    <a:pt x="410" y="508"/>
                    <a:pt x="382" y="572"/>
                    <a:pt x="382" y="625"/>
                  </a:cubicBezTo>
                  <a:cubicBezTo>
                    <a:pt x="382" y="723"/>
                    <a:pt x="457" y="802"/>
                    <a:pt x="548" y="802"/>
                  </a:cubicBezTo>
                  <a:cubicBezTo>
                    <a:pt x="640" y="802"/>
                    <a:pt x="715" y="723"/>
                    <a:pt x="715" y="625"/>
                  </a:cubicBezTo>
                  <a:cubicBezTo>
                    <a:pt x="715" y="548"/>
                    <a:pt x="654" y="441"/>
                    <a:pt x="593" y="403"/>
                  </a:cubicBezTo>
                  <a:close/>
                  <a:moveTo>
                    <a:pt x="139" y="493"/>
                  </a:moveTo>
                  <a:cubicBezTo>
                    <a:pt x="113" y="466"/>
                    <a:pt x="89" y="416"/>
                    <a:pt x="94" y="402"/>
                  </a:cubicBezTo>
                  <a:cubicBezTo>
                    <a:pt x="111" y="364"/>
                    <a:pt x="130" y="341"/>
                    <a:pt x="147" y="326"/>
                  </a:cubicBezTo>
                  <a:lnTo>
                    <a:pt x="139" y="493"/>
                  </a:lnTo>
                  <a:close/>
                  <a:moveTo>
                    <a:pt x="556" y="677"/>
                  </a:moveTo>
                  <a:cubicBezTo>
                    <a:pt x="556" y="708"/>
                    <a:pt x="556" y="708"/>
                    <a:pt x="556" y="708"/>
                  </a:cubicBezTo>
                  <a:cubicBezTo>
                    <a:pt x="539" y="708"/>
                    <a:pt x="539" y="708"/>
                    <a:pt x="539" y="708"/>
                  </a:cubicBezTo>
                  <a:cubicBezTo>
                    <a:pt x="539" y="678"/>
                    <a:pt x="539" y="678"/>
                    <a:pt x="539" y="678"/>
                  </a:cubicBezTo>
                  <a:cubicBezTo>
                    <a:pt x="523" y="678"/>
                    <a:pt x="506" y="673"/>
                    <a:pt x="496" y="665"/>
                  </a:cubicBezTo>
                  <a:cubicBezTo>
                    <a:pt x="503" y="646"/>
                    <a:pt x="503" y="646"/>
                    <a:pt x="503" y="646"/>
                  </a:cubicBezTo>
                  <a:cubicBezTo>
                    <a:pt x="513" y="653"/>
                    <a:pt x="527" y="658"/>
                    <a:pt x="543" y="658"/>
                  </a:cubicBezTo>
                  <a:cubicBezTo>
                    <a:pt x="563" y="658"/>
                    <a:pt x="576" y="646"/>
                    <a:pt x="576" y="630"/>
                  </a:cubicBezTo>
                  <a:cubicBezTo>
                    <a:pt x="576" y="614"/>
                    <a:pt x="565" y="604"/>
                    <a:pt x="545" y="595"/>
                  </a:cubicBezTo>
                  <a:cubicBezTo>
                    <a:pt x="516" y="584"/>
                    <a:pt x="499" y="570"/>
                    <a:pt x="499" y="545"/>
                  </a:cubicBezTo>
                  <a:cubicBezTo>
                    <a:pt x="499" y="521"/>
                    <a:pt x="515" y="503"/>
                    <a:pt x="541" y="498"/>
                  </a:cubicBezTo>
                  <a:cubicBezTo>
                    <a:pt x="541" y="469"/>
                    <a:pt x="541" y="469"/>
                    <a:pt x="541" y="469"/>
                  </a:cubicBezTo>
                  <a:cubicBezTo>
                    <a:pt x="558" y="469"/>
                    <a:pt x="558" y="469"/>
                    <a:pt x="558" y="469"/>
                  </a:cubicBezTo>
                  <a:cubicBezTo>
                    <a:pt x="558" y="497"/>
                    <a:pt x="558" y="497"/>
                    <a:pt x="558" y="497"/>
                  </a:cubicBezTo>
                  <a:cubicBezTo>
                    <a:pt x="575" y="498"/>
                    <a:pt x="586" y="502"/>
                    <a:pt x="594" y="507"/>
                  </a:cubicBezTo>
                  <a:cubicBezTo>
                    <a:pt x="587" y="526"/>
                    <a:pt x="587" y="526"/>
                    <a:pt x="587" y="526"/>
                  </a:cubicBezTo>
                  <a:cubicBezTo>
                    <a:pt x="581" y="523"/>
                    <a:pt x="570" y="517"/>
                    <a:pt x="552" y="517"/>
                  </a:cubicBezTo>
                  <a:cubicBezTo>
                    <a:pt x="531" y="517"/>
                    <a:pt x="523" y="530"/>
                    <a:pt x="523" y="542"/>
                  </a:cubicBezTo>
                  <a:cubicBezTo>
                    <a:pt x="523" y="557"/>
                    <a:pt x="533" y="564"/>
                    <a:pt x="557" y="575"/>
                  </a:cubicBezTo>
                  <a:cubicBezTo>
                    <a:pt x="586" y="587"/>
                    <a:pt x="600" y="602"/>
                    <a:pt x="600" y="628"/>
                  </a:cubicBezTo>
                  <a:cubicBezTo>
                    <a:pt x="600" y="651"/>
                    <a:pt x="585" y="672"/>
                    <a:pt x="556" y="67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7" name="矩形 16"/>
          <p:cNvSpPr/>
          <p:nvPr/>
        </p:nvSpPr>
        <p:spPr>
          <a:xfrm>
            <a:off x="4089401" y="4473882"/>
            <a:ext cx="1473200" cy="651140"/>
          </a:xfrm>
          <a:prstGeom prst="rect">
            <a:avLst/>
          </a:prstGeom>
          <a:solidFill>
            <a:srgbClr val="282828"/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en-US" altLang="zh-CN" sz="3200" dirty="0">
                <a:solidFill>
                  <a:schemeClr val="bg1"/>
                </a:solidFill>
                <a:latin typeface="AXIS Std M" panose="020B0600000000000000" pitchFamily="34" charset="-128"/>
                <a:ea typeface="AXIS Std M" panose="020B0600000000000000" pitchFamily="34" charset="-128"/>
              </a:rPr>
              <a:t>2017</a:t>
            </a:r>
            <a:endParaRPr lang="zh-CN" altLang="en-US" sz="3200" dirty="0">
              <a:solidFill>
                <a:schemeClr val="bg1"/>
              </a:solidFill>
              <a:latin typeface="AXIS Std M" panose="020B0600000000000000" pitchFamily="34" charset="-128"/>
              <a:ea typeface="AXIS Std M" panose="020B0600000000000000" pitchFamily="34" charset="-128"/>
            </a:endParaRPr>
          </a:p>
        </p:txBody>
      </p:sp>
      <p:sp>
        <p:nvSpPr>
          <p:cNvPr id="15" name="文本框 14" descr="e7d195523061f1c0214d268728035a112e1f1a63855fa0d5B3BC3571FB2346650E40B27C71D4ADB669896543E409C0762562804D99F14164E036E91A4D200FB459B9C67F1066513BDCC2663F2655ED5A2F3E64E50905ECC13FD08E412A2449DFC0DEA4732AF4E76A12DAA23714D9A24C7EAC7F7CD8FF94AEC7D4E9162B55FEA74E289784371BE33B"/>
          <p:cNvSpPr txBox="1"/>
          <p:nvPr/>
        </p:nvSpPr>
        <p:spPr>
          <a:xfrm>
            <a:off x="6858150" y="849743"/>
            <a:ext cx="53338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solidFill>
                  <a:srgbClr val="282828"/>
                </a:solidFill>
                <a:latin typeface="AXIS Std M" panose="020B0600000000000000" pitchFamily="34" charset="-128"/>
                <a:ea typeface="AXIS Std M" panose="020B0600000000000000" pitchFamily="34" charset="-128"/>
              </a:rPr>
              <a:t>NOW</a:t>
            </a:r>
          </a:p>
          <a:p>
            <a:r>
              <a:rPr lang="en-US" altLang="zh-CN" sz="4400" dirty="0">
                <a:solidFill>
                  <a:srgbClr val="282828"/>
                </a:solidFill>
                <a:latin typeface="AXIS Std M" panose="020B0600000000000000" pitchFamily="34" charset="-128"/>
                <a:ea typeface="AXIS Std M" panose="020B0600000000000000" pitchFamily="34" charset="-128"/>
              </a:rPr>
              <a:t>WE HAVE DONE</a:t>
            </a:r>
          </a:p>
        </p:txBody>
      </p:sp>
      <p:sp>
        <p:nvSpPr>
          <p:cNvPr id="16" name="矩形 15"/>
          <p:cNvSpPr/>
          <p:nvPr/>
        </p:nvSpPr>
        <p:spPr>
          <a:xfrm>
            <a:off x="6914368" y="2707680"/>
            <a:ext cx="47823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/>
        </p:txBody>
      </p:sp>
      <p:cxnSp>
        <p:nvCxnSpPr>
          <p:cNvPr id="18" name="直接连接符 17"/>
          <p:cNvCxnSpPr/>
          <p:nvPr/>
        </p:nvCxnSpPr>
        <p:spPr>
          <a:xfrm>
            <a:off x="6985150" y="2537069"/>
            <a:ext cx="477032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286056"/>
      </p:ext>
    </p:extLst>
  </p:cSld>
  <p:clrMapOvr>
    <a:masterClrMapping/>
  </p:clrMapOvr>
  <p:transition spd="slow" advClick="0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1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600"/>
                            </p:stCondLst>
                            <p:childTnLst>
                              <p:par>
                                <p:cTn id="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100"/>
                            </p:stCondLst>
                            <p:childTnLst>
                              <p:par>
                                <p:cTn id="4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5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Rectangle 1"/>
          <p:cNvSpPr/>
          <p:nvPr/>
        </p:nvSpPr>
        <p:spPr>
          <a:xfrm>
            <a:off x="0" y="-15376"/>
            <a:ext cx="12188825" cy="6873376"/>
          </a:xfrm>
          <a:prstGeom prst="rect">
            <a:avLst/>
          </a:prstGeom>
          <a:gradFill flip="none" rotWithShape="0">
            <a:gsLst>
              <a:gs pos="0">
                <a:srgbClr val="FDEA57">
                  <a:alpha val="64000"/>
                </a:srgbClr>
              </a:gs>
              <a:gs pos="100000">
                <a:srgbClr val="000000">
                  <a:alpha val="64000"/>
                </a:srgbClr>
              </a:gs>
            </a:gsLst>
            <a:lin ang="372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grpSp>
        <p:nvGrpSpPr>
          <p:cNvPr id="3" name="组合 2"/>
          <p:cNvGrpSpPr/>
          <p:nvPr/>
        </p:nvGrpSpPr>
        <p:grpSpPr>
          <a:xfrm>
            <a:off x="1691507" y="2226130"/>
            <a:ext cx="8826079" cy="2398851"/>
            <a:chOff x="1691507" y="2226130"/>
            <a:chExt cx="8826079" cy="2398851"/>
          </a:xfrm>
        </p:grpSpPr>
        <p:grpSp>
          <p:nvGrpSpPr>
            <p:cNvPr id="13" name="Group 9"/>
            <p:cNvGrpSpPr/>
            <p:nvPr/>
          </p:nvGrpSpPr>
          <p:grpSpPr>
            <a:xfrm rot="10800000">
              <a:off x="9709234" y="2226130"/>
              <a:ext cx="808352" cy="2398850"/>
              <a:chOff x="19021815" y="4800600"/>
              <a:chExt cx="1616703" cy="4797700"/>
            </a:xfrm>
          </p:grpSpPr>
          <p:grpSp>
            <p:nvGrpSpPr>
              <p:cNvPr id="14" name="Group 8"/>
              <p:cNvGrpSpPr/>
              <p:nvPr/>
            </p:nvGrpSpPr>
            <p:grpSpPr>
              <a:xfrm>
                <a:off x="19021815" y="4800600"/>
                <a:ext cx="1616703" cy="1600200"/>
                <a:chOff x="3053268" y="4800600"/>
                <a:chExt cx="1616703" cy="1600200"/>
              </a:xfrm>
            </p:grpSpPr>
            <p:cxnSp>
              <p:nvCxnSpPr>
                <p:cNvPr id="25" name="Straight Connector 52"/>
                <p:cNvCxnSpPr/>
                <p:nvPr/>
              </p:nvCxnSpPr>
              <p:spPr>
                <a:xfrm flipV="1">
                  <a:off x="3053268" y="4800600"/>
                  <a:ext cx="1616703" cy="1254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55"/>
                <p:cNvCxnSpPr/>
                <p:nvPr/>
              </p:nvCxnSpPr>
              <p:spPr>
                <a:xfrm flipV="1">
                  <a:off x="3053268" y="4800601"/>
                  <a:ext cx="0" cy="1600199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Group 60"/>
              <p:cNvGrpSpPr/>
              <p:nvPr/>
            </p:nvGrpSpPr>
            <p:grpSpPr>
              <a:xfrm rot="16200000">
                <a:off x="19021815" y="7989849"/>
                <a:ext cx="1616703" cy="1600200"/>
                <a:chOff x="3053268" y="4800600"/>
                <a:chExt cx="1616703" cy="1600200"/>
              </a:xfrm>
            </p:grpSpPr>
            <p:cxnSp>
              <p:nvCxnSpPr>
                <p:cNvPr id="16" name="Straight Connector 61"/>
                <p:cNvCxnSpPr/>
                <p:nvPr/>
              </p:nvCxnSpPr>
              <p:spPr>
                <a:xfrm flipV="1">
                  <a:off x="3053268" y="4800600"/>
                  <a:ext cx="1616703" cy="1254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62"/>
                <p:cNvCxnSpPr/>
                <p:nvPr/>
              </p:nvCxnSpPr>
              <p:spPr>
                <a:xfrm flipV="1">
                  <a:off x="3053268" y="4800601"/>
                  <a:ext cx="0" cy="1600199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7" name="Group 63"/>
            <p:cNvGrpSpPr/>
            <p:nvPr/>
          </p:nvGrpSpPr>
          <p:grpSpPr>
            <a:xfrm>
              <a:off x="1691507" y="2226130"/>
              <a:ext cx="808352" cy="800100"/>
              <a:chOff x="3053268" y="4800600"/>
              <a:chExt cx="1616703" cy="1600200"/>
            </a:xfrm>
          </p:grpSpPr>
          <p:cxnSp>
            <p:nvCxnSpPr>
              <p:cNvPr id="28" name="Straight Connector 64"/>
              <p:cNvCxnSpPr/>
              <p:nvPr/>
            </p:nvCxnSpPr>
            <p:spPr>
              <a:xfrm flipV="1">
                <a:off x="3053268" y="4800600"/>
                <a:ext cx="1616703" cy="1254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5"/>
              <p:cNvCxnSpPr/>
              <p:nvPr/>
            </p:nvCxnSpPr>
            <p:spPr>
              <a:xfrm flipV="1">
                <a:off x="3053268" y="4800601"/>
                <a:ext cx="0" cy="1600199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oup 66"/>
            <p:cNvGrpSpPr/>
            <p:nvPr/>
          </p:nvGrpSpPr>
          <p:grpSpPr>
            <a:xfrm rot="16200000">
              <a:off x="1691507" y="3820755"/>
              <a:ext cx="808352" cy="800100"/>
              <a:chOff x="3053268" y="4800600"/>
              <a:chExt cx="1616703" cy="1600200"/>
            </a:xfrm>
          </p:grpSpPr>
          <p:cxnSp>
            <p:nvCxnSpPr>
              <p:cNvPr id="31" name="Straight Connector 67"/>
              <p:cNvCxnSpPr/>
              <p:nvPr/>
            </p:nvCxnSpPr>
            <p:spPr>
              <a:xfrm flipV="1">
                <a:off x="3053268" y="4800600"/>
                <a:ext cx="1616703" cy="1254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68"/>
              <p:cNvCxnSpPr/>
              <p:nvPr/>
            </p:nvCxnSpPr>
            <p:spPr>
              <a:xfrm flipV="1">
                <a:off x="3053268" y="4800601"/>
                <a:ext cx="0" cy="1600199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Subtitle 2"/>
            <p:cNvSpPr txBox="1">
              <a:spLocks/>
            </p:cNvSpPr>
            <p:nvPr/>
          </p:nvSpPr>
          <p:spPr>
            <a:xfrm>
              <a:off x="5054334" y="4119264"/>
              <a:ext cx="2083330" cy="340640"/>
            </a:xfrm>
            <a:prstGeom prst="rect">
              <a:avLst/>
            </a:prstGeom>
          </p:spPr>
          <p:txBody>
            <a:bodyPr vert="horz" wrap="none" lIns="108745" tIns="54373" rIns="108745" bIns="54373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820"/>
                </a:lnSpc>
              </a:pPr>
              <a:r>
                <a:rPr lang="en-US" sz="1200" dirty="0">
                  <a:solidFill>
                    <a:schemeClr val="bg1"/>
                  </a:solidFill>
                  <a:latin typeface="Poppins Light" charset="0"/>
                  <a:ea typeface="Poppins Light" charset="0"/>
                  <a:cs typeface="Poppins Light" charset="0"/>
                </a:rPr>
                <a:t>Unique &amp; Minimal Template</a:t>
              </a:r>
            </a:p>
          </p:txBody>
        </p:sp>
        <p:sp>
          <p:nvSpPr>
            <p:cNvPr id="34" name="Rectangle 18"/>
            <p:cNvSpPr>
              <a:spLocks/>
            </p:cNvSpPr>
            <p:nvPr/>
          </p:nvSpPr>
          <p:spPr bwMode="auto">
            <a:xfrm>
              <a:off x="4573211" y="3433055"/>
              <a:ext cx="3045578" cy="8720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anchor="ctr" anchorCtr="0">
              <a:spAutoFit/>
            </a:bodyPr>
            <a:lstStyle/>
            <a:p>
              <a:pPr algn="ctr" defTabSz="2286000">
                <a:lnSpc>
                  <a:spcPts val="6750"/>
                </a:lnSpc>
              </a:pPr>
              <a:r>
                <a:rPr lang="en-US" sz="2700" b="1" spc="250" dirty="0">
                  <a:solidFill>
                    <a:schemeClr val="bg1"/>
                  </a:solidFill>
                  <a:latin typeface="Poppins SemiBold" charset="0"/>
                  <a:ea typeface="Poppins SemiBold" charset="0"/>
                  <a:cs typeface="Poppins SemiBold" charset="0"/>
                  <a:sym typeface="Bebas Neue" charset="0"/>
                </a:rPr>
                <a:t>PRESENTATION</a:t>
              </a:r>
            </a:p>
          </p:txBody>
        </p:sp>
        <p:sp>
          <p:nvSpPr>
            <p:cNvPr id="35" name="TextBox 19"/>
            <p:cNvSpPr txBox="1"/>
            <p:nvPr/>
          </p:nvSpPr>
          <p:spPr>
            <a:xfrm>
              <a:off x="2377503" y="2295818"/>
              <a:ext cx="7735594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0" b="1" dirty="0">
                  <a:solidFill>
                    <a:schemeClr val="bg1"/>
                  </a:solidFill>
                  <a:latin typeface="Poppins" charset="0"/>
                  <a:ea typeface="Poppins" charset="0"/>
                  <a:cs typeface="Poppins" charset="0"/>
                </a:rPr>
                <a:t>PART FOUR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130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0">
        <p14:reveal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4290646" cy="6858000"/>
          </a:xfrm>
          <a:prstGeom prst="rect">
            <a:avLst/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 descr="e7d195523061f1c0214d268728035a112e1f1a63855fa0d5B3BC3571FB2346650E40B27C71D4ADB669896543E409C0762562804D99F14164E036E91A4D200FB459B9C67F1066513BDCC2663F2655ED5A2F3E64E50905ECC13FD08E412A2449DFC0DEA4732AF4E76A12DAA23714D9A24C7EAC7F7CD8FF94AEC7D4E9162B55FEA74E289784371BE33B"/>
          <p:cNvSpPr txBox="1"/>
          <p:nvPr/>
        </p:nvSpPr>
        <p:spPr>
          <a:xfrm>
            <a:off x="300038" y="1178168"/>
            <a:ext cx="5333850" cy="70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4000" dirty="0">
                <a:solidFill>
                  <a:schemeClr val="bg1"/>
                </a:solidFill>
                <a:latin typeface="AXIS Std M" panose="020B0600000000000000" pitchFamily="34" charset="-128"/>
                <a:ea typeface="AXIS Std M" panose="020B0600000000000000" pitchFamily="34" charset="-128"/>
              </a:rPr>
              <a:t>MOCK UP</a:t>
            </a:r>
          </a:p>
        </p:txBody>
      </p:sp>
      <p:sp>
        <p:nvSpPr>
          <p:cNvPr id="8" name="矩形 7"/>
          <p:cNvSpPr/>
          <p:nvPr/>
        </p:nvSpPr>
        <p:spPr>
          <a:xfrm>
            <a:off x="324914" y="2137514"/>
            <a:ext cx="2820634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Lorem ipsum dolor sit amet, consectetur adipisicing elit, sed do eiusmod tempor incididunt ut labore et dolore magna aliqua. </a:t>
            </a:r>
            <a:r>
              <a:rPr lang="pt-BR" altLang="zh-CN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Ut enim ad minim veniam, quis nostrud.</a:t>
            </a:r>
            <a:endParaRPr lang="zh-CN" altLang="en-US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文本框 8" descr="e7d195523061f1c0214d268728035a112e1f1a63855fa0d5B3BC3571FB2346650E40B27C71D4ADB669896543E409C0762562804D99F14164E036E91A4D200FB459B9C67F1066513BDCC2663F2655ED5A2F3E64E50905ECC13FD08E412A2449DFC0DEA4732AF4E76A12DAA23714D9A24C7EAC7F7CD8FF94AEC7D4E9162B55FEA74E289784371BE33B"/>
          <p:cNvSpPr txBox="1"/>
          <p:nvPr/>
        </p:nvSpPr>
        <p:spPr>
          <a:xfrm>
            <a:off x="6791700" y="1130359"/>
            <a:ext cx="5333850" cy="1643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4800" dirty="0">
                <a:solidFill>
                  <a:srgbClr val="282828"/>
                </a:solidFill>
                <a:latin typeface="AXIS Std M" panose="020B0600000000000000" pitchFamily="34" charset="-128"/>
                <a:ea typeface="AXIS Std M" panose="020B0600000000000000" pitchFamily="34" charset="-128"/>
              </a:rPr>
              <a:t>PROMOTION TEXT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6791700" y="2959277"/>
            <a:ext cx="5179774" cy="1050602"/>
            <a:chOff x="6791700" y="2959277"/>
            <a:chExt cx="5179774" cy="1050602"/>
          </a:xfrm>
        </p:grpSpPr>
        <p:sp>
          <p:nvSpPr>
            <p:cNvPr id="10" name="文本框 9" descr="e7d195523061f1c0214d268728035a112e1f1a63855fa0d5B3BC3571FB2346650E40B27C71D4ADB669896543E409C0762562804D99F14164E036E91A4D200FB459B9C67F1066513BDCC2663F2655ED5A2F3E64E50905ECC13FD08E412A2449DFC0DEA4732AF4E76A12DAA23714D9A24C7EAC7F7CD8FF94AEC7D4E9162B55FEA74E289784371BE33B"/>
            <p:cNvSpPr txBox="1"/>
            <p:nvPr/>
          </p:nvSpPr>
          <p:spPr>
            <a:xfrm>
              <a:off x="6791700" y="2959277"/>
              <a:ext cx="720448" cy="832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altLang="zh-CN" sz="4800" dirty="0">
                  <a:solidFill>
                    <a:srgbClr val="282828"/>
                  </a:solidFill>
                  <a:latin typeface="AXIS Std M" panose="020B0600000000000000" pitchFamily="34" charset="-128"/>
                  <a:ea typeface="AXIS Std M" panose="020B0600000000000000" pitchFamily="34" charset="-128"/>
                </a:rPr>
                <a:t>1</a:t>
              </a:r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7455876" y="3058166"/>
              <a:ext cx="4515598" cy="951713"/>
              <a:chOff x="1331170" y="4779449"/>
              <a:chExt cx="4515598" cy="951713"/>
            </a:xfrm>
          </p:grpSpPr>
          <p:sp>
            <p:nvSpPr>
              <p:cNvPr id="12" name="文本框 11"/>
              <p:cNvSpPr txBox="1"/>
              <p:nvPr/>
            </p:nvSpPr>
            <p:spPr>
              <a:xfrm>
                <a:off x="1331170" y="4779449"/>
                <a:ext cx="178659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b="1" dirty="0">
                    <a:latin typeface="AXIS Std M" panose="020B0600000000000000" pitchFamily="34" charset="-128"/>
                    <a:ea typeface="AXIS Std M" panose="020B0600000000000000" pitchFamily="34" charset="-128"/>
                    <a:cs typeface="Open Sans" panose="020B0606030504020204" pitchFamily="34" charset="0"/>
                  </a:rPr>
                  <a:t>SUBTITLE </a:t>
                </a:r>
                <a:endParaRPr lang="zh-CN" altLang="en-US" sz="1600" b="1" dirty="0">
                  <a:latin typeface="AXIS Std M" panose="020B0600000000000000" pitchFamily="34" charset="-128"/>
                  <a:ea typeface="AXIS Std M" panose="020B0600000000000000" pitchFamily="34" charset="-128"/>
                  <a:cs typeface="Open Sans" panose="020B0606030504020204" pitchFamily="34" charset="0"/>
                </a:endParaRPr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1331170" y="5121764"/>
                <a:ext cx="4515598" cy="6093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Lorem ipsum dolor sit, consectetur adipisicing elit, </a:t>
                </a:r>
                <a:r>
                  <a:rPr lang="en-US" altLang="zh-CN" sz="14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eiusmod</a:t>
                </a:r>
                <a:r>
                  <a:rPr lang="en-US" altLang="zh-CN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altLang="zh-CN" sz="14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tempor</a:t>
                </a:r>
                <a:r>
                  <a:rPr lang="en-US" altLang="zh-CN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altLang="zh-CN" sz="14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dolore</a:t>
                </a:r>
                <a:r>
                  <a:rPr lang="en-US" altLang="zh-CN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magna aliqua. </a:t>
                </a:r>
                <a:endPara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</p:grpSp>
      <p:grpSp>
        <p:nvGrpSpPr>
          <p:cNvPr id="15" name="组合 14"/>
          <p:cNvGrpSpPr/>
          <p:nvPr/>
        </p:nvGrpSpPr>
        <p:grpSpPr>
          <a:xfrm>
            <a:off x="6791700" y="4159720"/>
            <a:ext cx="5179774" cy="1050602"/>
            <a:chOff x="6791700" y="2959277"/>
            <a:chExt cx="5179774" cy="1050602"/>
          </a:xfrm>
        </p:grpSpPr>
        <p:sp>
          <p:nvSpPr>
            <p:cNvPr id="16" name="文本框 15" descr="e7d195523061f1c0214d268728035a112e1f1a63855fa0d5B3BC3571FB2346650E40B27C71D4ADB669896543E409C0762562804D99F14164E036E91A4D200FB459B9C67F1066513BDCC2663F2655ED5A2F3E64E50905ECC13FD08E412A2449DFC0DEA4732AF4E76A12DAA23714D9A24C7EAC7F7CD8FF94AEC7D4E9162B55FEA74E289784371BE33B"/>
            <p:cNvSpPr txBox="1"/>
            <p:nvPr/>
          </p:nvSpPr>
          <p:spPr>
            <a:xfrm>
              <a:off x="6791700" y="2959277"/>
              <a:ext cx="720448" cy="832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altLang="zh-CN" sz="4800" dirty="0">
                  <a:solidFill>
                    <a:srgbClr val="282828"/>
                  </a:solidFill>
                  <a:latin typeface="AXIS Std M" panose="020B0600000000000000" pitchFamily="34" charset="-128"/>
                  <a:ea typeface="AXIS Std M" panose="020B0600000000000000" pitchFamily="34" charset="-128"/>
                </a:rPr>
                <a:t>2</a:t>
              </a:r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7455876" y="3058166"/>
              <a:ext cx="4515598" cy="951713"/>
              <a:chOff x="1331170" y="4779449"/>
              <a:chExt cx="4515598" cy="951713"/>
            </a:xfrm>
          </p:grpSpPr>
          <p:sp>
            <p:nvSpPr>
              <p:cNvPr id="18" name="文本框 17"/>
              <p:cNvSpPr txBox="1"/>
              <p:nvPr/>
            </p:nvSpPr>
            <p:spPr>
              <a:xfrm>
                <a:off x="1331170" y="4779449"/>
                <a:ext cx="178659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b="1" dirty="0">
                    <a:latin typeface="AXIS Std M" panose="020B0600000000000000" pitchFamily="34" charset="-128"/>
                    <a:ea typeface="AXIS Std M" panose="020B0600000000000000" pitchFamily="34" charset="-128"/>
                    <a:cs typeface="Open Sans" panose="020B0606030504020204" pitchFamily="34" charset="0"/>
                  </a:rPr>
                  <a:t>SUBTITLE </a:t>
                </a:r>
                <a:endParaRPr lang="zh-CN" altLang="en-US" sz="1600" b="1" dirty="0">
                  <a:latin typeface="AXIS Std M" panose="020B0600000000000000" pitchFamily="34" charset="-128"/>
                  <a:ea typeface="AXIS Std M" panose="020B0600000000000000" pitchFamily="34" charset="-128"/>
                  <a:cs typeface="Open Sans" panose="020B0606030504020204" pitchFamily="34" charset="0"/>
                </a:endParaRPr>
              </a:p>
            </p:txBody>
          </p:sp>
          <p:sp>
            <p:nvSpPr>
              <p:cNvPr id="19" name="矩形 18"/>
              <p:cNvSpPr/>
              <p:nvPr/>
            </p:nvSpPr>
            <p:spPr>
              <a:xfrm>
                <a:off x="1331170" y="5121764"/>
                <a:ext cx="4515598" cy="6093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Lorem ipsum dolor sit, consectetur adipisicing elit, </a:t>
                </a:r>
                <a:r>
                  <a:rPr lang="en-US" altLang="zh-CN" sz="14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eiusmod</a:t>
                </a:r>
                <a:r>
                  <a:rPr lang="en-US" altLang="zh-CN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altLang="zh-CN" sz="14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tempor</a:t>
                </a:r>
                <a:r>
                  <a:rPr lang="en-US" altLang="zh-CN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altLang="zh-CN" sz="14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dolore</a:t>
                </a:r>
                <a:r>
                  <a:rPr lang="en-US" altLang="zh-CN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magna aliqua. </a:t>
                </a:r>
                <a:endPara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</p:grpSp>
      <p:grpSp>
        <p:nvGrpSpPr>
          <p:cNvPr id="20" name="组合 19"/>
          <p:cNvGrpSpPr/>
          <p:nvPr/>
        </p:nvGrpSpPr>
        <p:grpSpPr>
          <a:xfrm>
            <a:off x="6791700" y="5360164"/>
            <a:ext cx="5179774" cy="1050602"/>
            <a:chOff x="6791700" y="2959277"/>
            <a:chExt cx="5179774" cy="1050602"/>
          </a:xfrm>
        </p:grpSpPr>
        <p:sp>
          <p:nvSpPr>
            <p:cNvPr id="21" name="文本框 20" descr="e7d195523061f1c0214d268728035a112e1f1a63855fa0d5B3BC3571FB2346650E40B27C71D4ADB669896543E409C0762562804D99F14164E036E91A4D200FB459B9C67F1066513BDCC2663F2655ED5A2F3E64E50905ECC13FD08E412A2449DFC0DEA4732AF4E76A12DAA23714D9A24C7EAC7F7CD8FF94AEC7D4E9162B55FEA74E289784371BE33B"/>
            <p:cNvSpPr txBox="1"/>
            <p:nvPr/>
          </p:nvSpPr>
          <p:spPr>
            <a:xfrm>
              <a:off x="6791700" y="2959277"/>
              <a:ext cx="720448" cy="832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altLang="zh-CN" sz="4800" dirty="0">
                  <a:solidFill>
                    <a:srgbClr val="282828"/>
                  </a:solidFill>
                  <a:latin typeface="AXIS Std M" panose="020B0600000000000000" pitchFamily="34" charset="-128"/>
                  <a:ea typeface="AXIS Std M" panose="020B0600000000000000" pitchFamily="34" charset="-128"/>
                </a:rPr>
                <a:t>3</a:t>
              </a:r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7455876" y="3058166"/>
              <a:ext cx="4515598" cy="951713"/>
              <a:chOff x="1331170" y="4779449"/>
              <a:chExt cx="4515598" cy="951713"/>
            </a:xfrm>
          </p:grpSpPr>
          <p:sp>
            <p:nvSpPr>
              <p:cNvPr id="23" name="文本框 22"/>
              <p:cNvSpPr txBox="1"/>
              <p:nvPr/>
            </p:nvSpPr>
            <p:spPr>
              <a:xfrm>
                <a:off x="1331170" y="4779449"/>
                <a:ext cx="178659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b="1" dirty="0">
                    <a:latin typeface="AXIS Std M" panose="020B0600000000000000" pitchFamily="34" charset="-128"/>
                    <a:ea typeface="AXIS Std M" panose="020B0600000000000000" pitchFamily="34" charset="-128"/>
                    <a:cs typeface="Open Sans" panose="020B0606030504020204" pitchFamily="34" charset="0"/>
                  </a:rPr>
                  <a:t>SUBTITLE </a:t>
                </a:r>
                <a:endParaRPr lang="zh-CN" altLang="en-US" sz="1600" b="1" dirty="0">
                  <a:latin typeface="AXIS Std M" panose="020B0600000000000000" pitchFamily="34" charset="-128"/>
                  <a:ea typeface="AXIS Std M" panose="020B0600000000000000" pitchFamily="34" charset="-128"/>
                  <a:cs typeface="Open Sans" panose="020B0606030504020204" pitchFamily="34" charset="0"/>
                </a:endParaRPr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1331170" y="5121764"/>
                <a:ext cx="4515598" cy="6093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Lorem ipsum dolor sit, consectetur adipisicing elit, </a:t>
                </a:r>
                <a:r>
                  <a:rPr lang="en-US" altLang="zh-CN" sz="14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eiusmod</a:t>
                </a:r>
                <a:r>
                  <a:rPr lang="en-US" altLang="zh-CN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altLang="zh-CN" sz="14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tempor</a:t>
                </a:r>
                <a:r>
                  <a:rPr lang="en-US" altLang="zh-CN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altLang="zh-CN" sz="14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dolore</a:t>
                </a:r>
                <a:r>
                  <a:rPr lang="en-US" altLang="zh-CN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magna aliqua. </a:t>
                </a:r>
                <a:endPara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</p:grpSp>
      <p:grpSp>
        <p:nvGrpSpPr>
          <p:cNvPr id="28" name="组合 27"/>
          <p:cNvGrpSpPr/>
          <p:nvPr/>
        </p:nvGrpSpPr>
        <p:grpSpPr>
          <a:xfrm>
            <a:off x="3289489" y="985783"/>
            <a:ext cx="2755631" cy="5590517"/>
            <a:chOff x="3233217" y="985783"/>
            <a:chExt cx="2755631" cy="5590517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33217" y="985783"/>
              <a:ext cx="2755631" cy="5590517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1448" y="1669142"/>
              <a:ext cx="2439168" cy="4172007"/>
            </a:xfrm>
            <a:custGeom>
              <a:avLst/>
              <a:gdLst>
                <a:gd name="connsiteX0" fmla="*/ 0 w 2439168"/>
                <a:gd name="connsiteY0" fmla="*/ 0 h 4417255"/>
                <a:gd name="connsiteX1" fmla="*/ 2439168 w 2439168"/>
                <a:gd name="connsiteY1" fmla="*/ 0 h 4417255"/>
                <a:gd name="connsiteX2" fmla="*/ 2439168 w 2439168"/>
                <a:gd name="connsiteY2" fmla="*/ 4417255 h 4417255"/>
                <a:gd name="connsiteX3" fmla="*/ 0 w 2439168"/>
                <a:gd name="connsiteY3" fmla="*/ 4417255 h 441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9168" h="4417255">
                  <a:moveTo>
                    <a:pt x="0" y="0"/>
                  </a:moveTo>
                  <a:lnTo>
                    <a:pt x="2439168" y="0"/>
                  </a:lnTo>
                  <a:lnTo>
                    <a:pt x="2439168" y="4417255"/>
                  </a:lnTo>
                  <a:lnTo>
                    <a:pt x="0" y="4417255"/>
                  </a:lnTo>
                  <a:close/>
                </a:path>
              </a:pathLst>
            </a:custGeom>
            <a:ln>
              <a:solidFill>
                <a:schemeClr val="bg1">
                  <a:lumMod val="95000"/>
                </a:scheme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381914882"/>
      </p:ext>
    </p:extLst>
  </p:cSld>
  <p:clrMapOvr>
    <a:masterClrMapping/>
  </p:clrMapOvr>
  <p:transition spd="slow" advClick="0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25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5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25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 descr="e7d195523061f1c0214d268728035a112e1f1a63855fa0d5B3BC3571FB2346650E40B27C71D4ADB669896543E409C0762562804D99F14164E036E91A4D200FB459B9C67F1066513BDCC2663F2655ED5A2F3E64E50905ECC13FD08E412A2449DFC0DEA4732AF4E76A12DAA23714D9A24C7EAC7F7CD8FF94AEC7D4E9162B55FEA74E289784371BE33B"/>
          <p:cNvSpPr txBox="1"/>
          <p:nvPr/>
        </p:nvSpPr>
        <p:spPr>
          <a:xfrm>
            <a:off x="281354" y="848713"/>
            <a:ext cx="5333850" cy="830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4800" dirty="0">
                <a:solidFill>
                  <a:srgbClr val="282828"/>
                </a:solidFill>
                <a:latin typeface="AXIS Std M" panose="020B0600000000000000" pitchFamily="34" charset="-128"/>
                <a:ea typeface="AXIS Std M" panose="020B0600000000000000" pitchFamily="34" charset="-128"/>
              </a:rPr>
              <a:t>MESSAGES</a:t>
            </a:r>
          </a:p>
        </p:txBody>
      </p:sp>
      <p:sp>
        <p:nvSpPr>
          <p:cNvPr id="13" name="矩形 12"/>
          <p:cNvSpPr/>
          <p:nvPr/>
        </p:nvSpPr>
        <p:spPr>
          <a:xfrm>
            <a:off x="343548" y="1693649"/>
            <a:ext cx="6141658" cy="733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Lorem ipsum dolor sit, consectetur adipisicing elit,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eiusmod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tempor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dolore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magna aliqua. 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43548" y="3108662"/>
            <a:ext cx="5784546" cy="1006346"/>
            <a:chOff x="343548" y="3108662"/>
            <a:chExt cx="5784546" cy="1006346"/>
          </a:xfrm>
        </p:grpSpPr>
        <p:sp>
          <p:nvSpPr>
            <p:cNvPr id="14" name="椭圆 13"/>
            <p:cNvSpPr/>
            <p:nvPr/>
          </p:nvSpPr>
          <p:spPr>
            <a:xfrm>
              <a:off x="343548" y="3108662"/>
              <a:ext cx="1006346" cy="1006346"/>
            </a:xfrm>
            <a:prstGeom prst="ellipse">
              <a:avLst/>
            </a:prstGeom>
            <a:noFill/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458327" y="3223900"/>
              <a:ext cx="776787" cy="775869"/>
              <a:chOff x="4602162" y="361950"/>
              <a:chExt cx="1343026" cy="1341438"/>
            </a:xfrm>
          </p:grpSpPr>
          <p:sp>
            <p:nvSpPr>
              <p:cNvPr id="17" name="Freeform 23"/>
              <p:cNvSpPr>
                <a:spLocks noEditPoints="1"/>
              </p:cNvSpPr>
              <p:nvPr/>
            </p:nvSpPr>
            <p:spPr bwMode="auto">
              <a:xfrm>
                <a:off x="4602162" y="361950"/>
                <a:ext cx="1343026" cy="1341438"/>
              </a:xfrm>
              <a:custGeom>
                <a:avLst/>
                <a:gdLst>
                  <a:gd name="T0" fmla="*/ 0 w 355"/>
                  <a:gd name="T1" fmla="*/ 178 h 355"/>
                  <a:gd name="T2" fmla="*/ 355 w 355"/>
                  <a:gd name="T3" fmla="*/ 178 h 355"/>
                  <a:gd name="T4" fmla="*/ 177 w 355"/>
                  <a:gd name="T5" fmla="*/ 331 h 355"/>
                  <a:gd name="T6" fmla="*/ 24 w 355"/>
                  <a:gd name="T7" fmla="*/ 175 h 355"/>
                  <a:gd name="T8" fmla="*/ 58 w 355"/>
                  <a:gd name="T9" fmla="*/ 192 h 355"/>
                  <a:gd name="T10" fmla="*/ 71 w 355"/>
                  <a:gd name="T11" fmla="*/ 232 h 355"/>
                  <a:gd name="T12" fmla="*/ 95 w 355"/>
                  <a:gd name="T13" fmla="*/ 243 h 355"/>
                  <a:gd name="T14" fmla="*/ 112 w 355"/>
                  <a:gd name="T15" fmla="*/ 315 h 355"/>
                  <a:gd name="T16" fmla="*/ 118 w 355"/>
                  <a:gd name="T17" fmla="*/ 305 h 355"/>
                  <a:gd name="T18" fmla="*/ 146 w 355"/>
                  <a:gd name="T19" fmla="*/ 265 h 355"/>
                  <a:gd name="T20" fmla="*/ 162 w 355"/>
                  <a:gd name="T21" fmla="*/ 222 h 355"/>
                  <a:gd name="T22" fmla="*/ 112 w 355"/>
                  <a:gd name="T23" fmla="*/ 189 h 355"/>
                  <a:gd name="T24" fmla="*/ 66 w 355"/>
                  <a:gd name="T25" fmla="*/ 165 h 355"/>
                  <a:gd name="T26" fmla="*/ 102 w 355"/>
                  <a:gd name="T27" fmla="*/ 154 h 355"/>
                  <a:gd name="T28" fmla="*/ 138 w 355"/>
                  <a:gd name="T29" fmla="*/ 140 h 355"/>
                  <a:gd name="T30" fmla="*/ 119 w 355"/>
                  <a:gd name="T31" fmla="*/ 97 h 355"/>
                  <a:gd name="T32" fmla="*/ 95 w 355"/>
                  <a:gd name="T33" fmla="*/ 109 h 355"/>
                  <a:gd name="T34" fmla="*/ 70 w 355"/>
                  <a:gd name="T35" fmla="*/ 93 h 355"/>
                  <a:gd name="T36" fmla="*/ 85 w 355"/>
                  <a:gd name="T37" fmla="*/ 68 h 355"/>
                  <a:gd name="T38" fmla="*/ 177 w 355"/>
                  <a:gd name="T39" fmla="*/ 25 h 355"/>
                  <a:gd name="T40" fmla="*/ 244 w 355"/>
                  <a:gd name="T41" fmla="*/ 63 h 355"/>
                  <a:gd name="T42" fmla="*/ 236 w 355"/>
                  <a:gd name="T43" fmla="*/ 104 h 355"/>
                  <a:gd name="T44" fmla="*/ 220 w 355"/>
                  <a:gd name="T45" fmla="*/ 110 h 355"/>
                  <a:gd name="T46" fmla="*/ 223 w 355"/>
                  <a:gd name="T47" fmla="*/ 104 h 355"/>
                  <a:gd name="T48" fmla="*/ 215 w 355"/>
                  <a:gd name="T49" fmla="*/ 96 h 355"/>
                  <a:gd name="T50" fmla="*/ 213 w 355"/>
                  <a:gd name="T51" fmla="*/ 94 h 355"/>
                  <a:gd name="T52" fmla="*/ 215 w 355"/>
                  <a:gd name="T53" fmla="*/ 126 h 355"/>
                  <a:gd name="T54" fmla="*/ 192 w 355"/>
                  <a:gd name="T55" fmla="*/ 155 h 355"/>
                  <a:gd name="T56" fmla="*/ 219 w 355"/>
                  <a:gd name="T57" fmla="*/ 138 h 355"/>
                  <a:gd name="T58" fmla="*/ 239 w 355"/>
                  <a:gd name="T59" fmla="*/ 150 h 355"/>
                  <a:gd name="T60" fmla="*/ 261 w 355"/>
                  <a:gd name="T61" fmla="*/ 160 h 355"/>
                  <a:gd name="T62" fmla="*/ 262 w 355"/>
                  <a:gd name="T63" fmla="*/ 159 h 355"/>
                  <a:gd name="T64" fmla="*/ 320 w 355"/>
                  <a:gd name="T65" fmla="*/ 175 h 355"/>
                  <a:gd name="T66" fmla="*/ 330 w 355"/>
                  <a:gd name="T67" fmla="*/ 178 h 3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55" h="355">
                    <a:moveTo>
                      <a:pt x="177" y="0"/>
                    </a:moveTo>
                    <a:cubicBezTo>
                      <a:pt x="79" y="0"/>
                      <a:pt x="0" y="80"/>
                      <a:pt x="0" y="178"/>
                    </a:cubicBezTo>
                    <a:cubicBezTo>
                      <a:pt x="0" y="275"/>
                      <a:pt x="79" y="355"/>
                      <a:pt x="177" y="355"/>
                    </a:cubicBezTo>
                    <a:cubicBezTo>
                      <a:pt x="275" y="355"/>
                      <a:pt x="355" y="275"/>
                      <a:pt x="355" y="178"/>
                    </a:cubicBezTo>
                    <a:cubicBezTo>
                      <a:pt x="355" y="80"/>
                      <a:pt x="275" y="0"/>
                      <a:pt x="177" y="0"/>
                    </a:cubicBezTo>
                    <a:close/>
                    <a:moveTo>
                      <a:pt x="177" y="331"/>
                    </a:moveTo>
                    <a:cubicBezTo>
                      <a:pt x="93" y="331"/>
                      <a:pt x="24" y="262"/>
                      <a:pt x="24" y="178"/>
                    </a:cubicBezTo>
                    <a:cubicBezTo>
                      <a:pt x="24" y="177"/>
                      <a:pt x="24" y="176"/>
                      <a:pt x="24" y="175"/>
                    </a:cubicBezTo>
                    <a:cubicBezTo>
                      <a:pt x="46" y="192"/>
                      <a:pt x="46" y="192"/>
                      <a:pt x="46" y="192"/>
                    </a:cubicBezTo>
                    <a:cubicBezTo>
                      <a:pt x="58" y="192"/>
                      <a:pt x="58" y="192"/>
                      <a:pt x="58" y="192"/>
                    </a:cubicBezTo>
                    <a:cubicBezTo>
                      <a:pt x="71" y="205"/>
                      <a:pt x="71" y="205"/>
                      <a:pt x="71" y="205"/>
                    </a:cubicBezTo>
                    <a:cubicBezTo>
                      <a:pt x="71" y="232"/>
                      <a:pt x="71" y="232"/>
                      <a:pt x="71" y="232"/>
                    </a:cubicBezTo>
                    <a:cubicBezTo>
                      <a:pt x="82" y="243"/>
                      <a:pt x="82" y="243"/>
                      <a:pt x="82" y="243"/>
                    </a:cubicBezTo>
                    <a:cubicBezTo>
                      <a:pt x="95" y="243"/>
                      <a:pt x="95" y="243"/>
                      <a:pt x="95" y="243"/>
                    </a:cubicBezTo>
                    <a:cubicBezTo>
                      <a:pt x="95" y="298"/>
                      <a:pt x="95" y="298"/>
                      <a:pt x="95" y="298"/>
                    </a:cubicBezTo>
                    <a:cubicBezTo>
                      <a:pt x="112" y="315"/>
                      <a:pt x="112" y="315"/>
                      <a:pt x="112" y="315"/>
                    </a:cubicBezTo>
                    <a:cubicBezTo>
                      <a:pt x="118" y="315"/>
                      <a:pt x="118" y="315"/>
                      <a:pt x="118" y="315"/>
                    </a:cubicBezTo>
                    <a:cubicBezTo>
                      <a:pt x="118" y="305"/>
                      <a:pt x="118" y="305"/>
                      <a:pt x="118" y="305"/>
                    </a:cubicBezTo>
                    <a:cubicBezTo>
                      <a:pt x="146" y="276"/>
                      <a:pt x="146" y="276"/>
                      <a:pt x="146" y="276"/>
                    </a:cubicBezTo>
                    <a:cubicBezTo>
                      <a:pt x="146" y="265"/>
                      <a:pt x="146" y="265"/>
                      <a:pt x="146" y="265"/>
                    </a:cubicBezTo>
                    <a:cubicBezTo>
                      <a:pt x="162" y="249"/>
                      <a:pt x="162" y="249"/>
                      <a:pt x="162" y="249"/>
                    </a:cubicBezTo>
                    <a:cubicBezTo>
                      <a:pt x="162" y="222"/>
                      <a:pt x="162" y="222"/>
                      <a:pt x="162" y="222"/>
                    </a:cubicBezTo>
                    <a:cubicBezTo>
                      <a:pt x="145" y="222"/>
                      <a:pt x="145" y="222"/>
                      <a:pt x="145" y="222"/>
                    </a:cubicBezTo>
                    <a:cubicBezTo>
                      <a:pt x="112" y="189"/>
                      <a:pt x="112" y="189"/>
                      <a:pt x="112" y="189"/>
                    </a:cubicBezTo>
                    <a:cubicBezTo>
                      <a:pt x="66" y="189"/>
                      <a:pt x="66" y="189"/>
                      <a:pt x="66" y="189"/>
                    </a:cubicBezTo>
                    <a:cubicBezTo>
                      <a:pt x="66" y="165"/>
                      <a:pt x="66" y="165"/>
                      <a:pt x="66" y="165"/>
                    </a:cubicBezTo>
                    <a:cubicBezTo>
                      <a:pt x="102" y="165"/>
                      <a:pt x="102" y="165"/>
                      <a:pt x="102" y="165"/>
                    </a:cubicBezTo>
                    <a:cubicBezTo>
                      <a:pt x="102" y="154"/>
                      <a:pt x="102" y="154"/>
                      <a:pt x="102" y="154"/>
                    </a:cubicBezTo>
                    <a:cubicBezTo>
                      <a:pt x="124" y="154"/>
                      <a:pt x="124" y="154"/>
                      <a:pt x="124" y="154"/>
                    </a:cubicBezTo>
                    <a:cubicBezTo>
                      <a:pt x="138" y="140"/>
                      <a:pt x="138" y="140"/>
                      <a:pt x="138" y="140"/>
                    </a:cubicBezTo>
                    <a:cubicBezTo>
                      <a:pt x="138" y="116"/>
                      <a:pt x="138" y="116"/>
                      <a:pt x="138" y="116"/>
                    </a:cubicBezTo>
                    <a:cubicBezTo>
                      <a:pt x="119" y="97"/>
                      <a:pt x="119" y="97"/>
                      <a:pt x="119" y="97"/>
                    </a:cubicBezTo>
                    <a:cubicBezTo>
                      <a:pt x="95" y="97"/>
                      <a:pt x="95" y="97"/>
                      <a:pt x="95" y="97"/>
                    </a:cubicBezTo>
                    <a:cubicBezTo>
                      <a:pt x="95" y="109"/>
                      <a:pt x="95" y="109"/>
                      <a:pt x="95" y="109"/>
                    </a:cubicBezTo>
                    <a:cubicBezTo>
                      <a:pt x="70" y="109"/>
                      <a:pt x="70" y="109"/>
                      <a:pt x="70" y="109"/>
                    </a:cubicBezTo>
                    <a:cubicBezTo>
                      <a:pt x="70" y="93"/>
                      <a:pt x="70" y="93"/>
                      <a:pt x="70" y="93"/>
                    </a:cubicBezTo>
                    <a:cubicBezTo>
                      <a:pt x="85" y="78"/>
                      <a:pt x="85" y="78"/>
                      <a:pt x="85" y="78"/>
                    </a:cubicBezTo>
                    <a:cubicBezTo>
                      <a:pt x="85" y="68"/>
                      <a:pt x="85" y="68"/>
                      <a:pt x="85" y="68"/>
                    </a:cubicBezTo>
                    <a:cubicBezTo>
                      <a:pt x="71" y="68"/>
                      <a:pt x="71" y="68"/>
                      <a:pt x="71" y="68"/>
                    </a:cubicBezTo>
                    <a:cubicBezTo>
                      <a:pt x="98" y="41"/>
                      <a:pt x="136" y="25"/>
                      <a:pt x="177" y="25"/>
                    </a:cubicBezTo>
                    <a:cubicBezTo>
                      <a:pt x="216" y="25"/>
                      <a:pt x="251" y="39"/>
                      <a:pt x="278" y="63"/>
                    </a:cubicBezTo>
                    <a:cubicBezTo>
                      <a:pt x="244" y="63"/>
                      <a:pt x="244" y="63"/>
                      <a:pt x="244" y="63"/>
                    </a:cubicBezTo>
                    <a:cubicBezTo>
                      <a:pt x="219" y="87"/>
                      <a:pt x="219" y="87"/>
                      <a:pt x="219" y="87"/>
                    </a:cubicBezTo>
                    <a:cubicBezTo>
                      <a:pt x="236" y="104"/>
                      <a:pt x="236" y="104"/>
                      <a:pt x="236" y="104"/>
                    </a:cubicBezTo>
                    <a:cubicBezTo>
                      <a:pt x="225" y="115"/>
                      <a:pt x="225" y="115"/>
                      <a:pt x="225" y="115"/>
                    </a:cubicBezTo>
                    <a:cubicBezTo>
                      <a:pt x="220" y="110"/>
                      <a:pt x="220" y="110"/>
                      <a:pt x="220" y="110"/>
                    </a:cubicBezTo>
                    <a:cubicBezTo>
                      <a:pt x="225" y="106"/>
                      <a:pt x="225" y="106"/>
                      <a:pt x="225" y="106"/>
                    </a:cubicBezTo>
                    <a:cubicBezTo>
                      <a:pt x="223" y="104"/>
                      <a:pt x="223" y="104"/>
                      <a:pt x="223" y="104"/>
                    </a:cubicBezTo>
                    <a:cubicBezTo>
                      <a:pt x="223" y="104"/>
                      <a:pt x="223" y="104"/>
                      <a:pt x="223" y="104"/>
                    </a:cubicBezTo>
                    <a:cubicBezTo>
                      <a:pt x="215" y="96"/>
                      <a:pt x="215" y="96"/>
                      <a:pt x="215" y="96"/>
                    </a:cubicBezTo>
                    <a:cubicBezTo>
                      <a:pt x="215" y="96"/>
                      <a:pt x="215" y="96"/>
                      <a:pt x="215" y="96"/>
                    </a:cubicBezTo>
                    <a:cubicBezTo>
                      <a:pt x="213" y="94"/>
                      <a:pt x="213" y="94"/>
                      <a:pt x="213" y="94"/>
                    </a:cubicBezTo>
                    <a:cubicBezTo>
                      <a:pt x="198" y="109"/>
                      <a:pt x="198" y="109"/>
                      <a:pt x="198" y="109"/>
                    </a:cubicBezTo>
                    <a:cubicBezTo>
                      <a:pt x="215" y="126"/>
                      <a:pt x="215" y="126"/>
                      <a:pt x="215" y="126"/>
                    </a:cubicBezTo>
                    <a:cubicBezTo>
                      <a:pt x="192" y="126"/>
                      <a:pt x="192" y="126"/>
                      <a:pt x="192" y="126"/>
                    </a:cubicBezTo>
                    <a:cubicBezTo>
                      <a:pt x="192" y="155"/>
                      <a:pt x="192" y="155"/>
                      <a:pt x="192" y="155"/>
                    </a:cubicBezTo>
                    <a:cubicBezTo>
                      <a:pt x="219" y="155"/>
                      <a:pt x="219" y="155"/>
                      <a:pt x="219" y="155"/>
                    </a:cubicBezTo>
                    <a:cubicBezTo>
                      <a:pt x="219" y="138"/>
                      <a:pt x="219" y="138"/>
                      <a:pt x="219" y="138"/>
                    </a:cubicBezTo>
                    <a:cubicBezTo>
                      <a:pt x="223" y="134"/>
                      <a:pt x="223" y="134"/>
                      <a:pt x="223" y="134"/>
                    </a:cubicBezTo>
                    <a:cubicBezTo>
                      <a:pt x="239" y="150"/>
                      <a:pt x="239" y="150"/>
                      <a:pt x="239" y="150"/>
                    </a:cubicBezTo>
                    <a:cubicBezTo>
                      <a:pt x="239" y="160"/>
                      <a:pt x="239" y="160"/>
                      <a:pt x="239" y="160"/>
                    </a:cubicBezTo>
                    <a:cubicBezTo>
                      <a:pt x="261" y="160"/>
                      <a:pt x="261" y="160"/>
                      <a:pt x="261" y="160"/>
                    </a:cubicBezTo>
                    <a:cubicBezTo>
                      <a:pt x="262" y="159"/>
                      <a:pt x="262" y="159"/>
                      <a:pt x="262" y="159"/>
                    </a:cubicBezTo>
                    <a:cubicBezTo>
                      <a:pt x="262" y="159"/>
                      <a:pt x="262" y="159"/>
                      <a:pt x="262" y="159"/>
                    </a:cubicBezTo>
                    <a:cubicBezTo>
                      <a:pt x="298" y="196"/>
                      <a:pt x="298" y="196"/>
                      <a:pt x="298" y="196"/>
                    </a:cubicBezTo>
                    <a:cubicBezTo>
                      <a:pt x="320" y="175"/>
                      <a:pt x="320" y="175"/>
                      <a:pt x="320" y="175"/>
                    </a:cubicBezTo>
                    <a:cubicBezTo>
                      <a:pt x="330" y="175"/>
                      <a:pt x="330" y="175"/>
                      <a:pt x="330" y="175"/>
                    </a:cubicBezTo>
                    <a:cubicBezTo>
                      <a:pt x="330" y="176"/>
                      <a:pt x="330" y="177"/>
                      <a:pt x="330" y="178"/>
                    </a:cubicBezTo>
                    <a:cubicBezTo>
                      <a:pt x="330" y="262"/>
                      <a:pt x="262" y="331"/>
                      <a:pt x="177" y="33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" name="Freeform 24"/>
              <p:cNvSpPr>
                <a:spLocks/>
              </p:cNvSpPr>
              <p:nvPr/>
            </p:nvSpPr>
            <p:spPr bwMode="auto">
              <a:xfrm>
                <a:off x="5056188" y="512763"/>
                <a:ext cx="234950" cy="257175"/>
              </a:xfrm>
              <a:custGeom>
                <a:avLst/>
                <a:gdLst>
                  <a:gd name="T0" fmla="*/ 148 w 148"/>
                  <a:gd name="T1" fmla="*/ 0 h 162"/>
                  <a:gd name="T2" fmla="*/ 0 w 148"/>
                  <a:gd name="T3" fmla="*/ 0 h 162"/>
                  <a:gd name="T4" fmla="*/ 0 w 148"/>
                  <a:gd name="T5" fmla="*/ 100 h 162"/>
                  <a:gd name="T6" fmla="*/ 62 w 148"/>
                  <a:gd name="T7" fmla="*/ 162 h 162"/>
                  <a:gd name="T8" fmla="*/ 88 w 148"/>
                  <a:gd name="T9" fmla="*/ 162 h 162"/>
                  <a:gd name="T10" fmla="*/ 88 w 148"/>
                  <a:gd name="T11" fmla="*/ 119 h 162"/>
                  <a:gd name="T12" fmla="*/ 148 w 148"/>
                  <a:gd name="T13" fmla="*/ 59 h 162"/>
                  <a:gd name="T14" fmla="*/ 148 w 148"/>
                  <a:gd name="T15" fmla="*/ 0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8" h="162">
                    <a:moveTo>
                      <a:pt x="148" y="0"/>
                    </a:moveTo>
                    <a:lnTo>
                      <a:pt x="0" y="0"/>
                    </a:lnTo>
                    <a:lnTo>
                      <a:pt x="0" y="100"/>
                    </a:lnTo>
                    <a:lnTo>
                      <a:pt x="62" y="162"/>
                    </a:lnTo>
                    <a:lnTo>
                      <a:pt x="88" y="162"/>
                    </a:lnTo>
                    <a:lnTo>
                      <a:pt x="88" y="119"/>
                    </a:lnTo>
                    <a:lnTo>
                      <a:pt x="148" y="59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" name="Freeform 25"/>
              <p:cNvSpPr>
                <a:spLocks/>
              </p:cNvSpPr>
              <p:nvPr/>
            </p:nvSpPr>
            <p:spPr bwMode="auto">
              <a:xfrm>
                <a:off x="5272088" y="985838"/>
                <a:ext cx="457200" cy="476250"/>
              </a:xfrm>
              <a:custGeom>
                <a:avLst/>
                <a:gdLst>
                  <a:gd name="T0" fmla="*/ 245 w 288"/>
                  <a:gd name="T1" fmla="*/ 97 h 300"/>
                  <a:gd name="T2" fmla="*/ 145 w 288"/>
                  <a:gd name="T3" fmla="*/ 0 h 300"/>
                  <a:gd name="T4" fmla="*/ 145 w 288"/>
                  <a:gd name="T5" fmla="*/ 0 h 300"/>
                  <a:gd name="T6" fmla="*/ 33 w 288"/>
                  <a:gd name="T7" fmla="*/ 0 h 300"/>
                  <a:gd name="T8" fmla="*/ 0 w 288"/>
                  <a:gd name="T9" fmla="*/ 33 h 300"/>
                  <a:gd name="T10" fmla="*/ 0 w 288"/>
                  <a:gd name="T11" fmla="*/ 104 h 300"/>
                  <a:gd name="T12" fmla="*/ 48 w 288"/>
                  <a:gd name="T13" fmla="*/ 152 h 300"/>
                  <a:gd name="T14" fmla="*/ 133 w 288"/>
                  <a:gd name="T15" fmla="*/ 152 h 300"/>
                  <a:gd name="T16" fmla="*/ 133 w 288"/>
                  <a:gd name="T17" fmla="*/ 235 h 300"/>
                  <a:gd name="T18" fmla="*/ 200 w 288"/>
                  <a:gd name="T19" fmla="*/ 300 h 300"/>
                  <a:gd name="T20" fmla="*/ 214 w 288"/>
                  <a:gd name="T21" fmla="*/ 300 h 300"/>
                  <a:gd name="T22" fmla="*/ 214 w 288"/>
                  <a:gd name="T23" fmla="*/ 219 h 300"/>
                  <a:gd name="T24" fmla="*/ 248 w 288"/>
                  <a:gd name="T25" fmla="*/ 188 h 300"/>
                  <a:gd name="T26" fmla="*/ 248 w 288"/>
                  <a:gd name="T27" fmla="*/ 131 h 300"/>
                  <a:gd name="T28" fmla="*/ 264 w 288"/>
                  <a:gd name="T29" fmla="*/ 131 h 300"/>
                  <a:gd name="T30" fmla="*/ 288 w 288"/>
                  <a:gd name="T31" fmla="*/ 107 h 300"/>
                  <a:gd name="T32" fmla="*/ 279 w 288"/>
                  <a:gd name="T33" fmla="*/ 97 h 300"/>
                  <a:gd name="T34" fmla="*/ 245 w 288"/>
                  <a:gd name="T35" fmla="*/ 97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88" h="300">
                    <a:moveTo>
                      <a:pt x="245" y="97"/>
                    </a:moveTo>
                    <a:lnTo>
                      <a:pt x="145" y="0"/>
                    </a:lnTo>
                    <a:lnTo>
                      <a:pt x="145" y="0"/>
                    </a:lnTo>
                    <a:lnTo>
                      <a:pt x="33" y="0"/>
                    </a:lnTo>
                    <a:lnTo>
                      <a:pt x="0" y="33"/>
                    </a:lnTo>
                    <a:lnTo>
                      <a:pt x="0" y="104"/>
                    </a:lnTo>
                    <a:lnTo>
                      <a:pt x="48" y="152"/>
                    </a:lnTo>
                    <a:lnTo>
                      <a:pt x="133" y="152"/>
                    </a:lnTo>
                    <a:lnTo>
                      <a:pt x="133" y="235"/>
                    </a:lnTo>
                    <a:lnTo>
                      <a:pt x="200" y="300"/>
                    </a:lnTo>
                    <a:lnTo>
                      <a:pt x="214" y="300"/>
                    </a:lnTo>
                    <a:lnTo>
                      <a:pt x="214" y="219"/>
                    </a:lnTo>
                    <a:lnTo>
                      <a:pt x="248" y="188"/>
                    </a:lnTo>
                    <a:lnTo>
                      <a:pt x="248" y="131"/>
                    </a:lnTo>
                    <a:lnTo>
                      <a:pt x="264" y="131"/>
                    </a:lnTo>
                    <a:lnTo>
                      <a:pt x="288" y="107"/>
                    </a:lnTo>
                    <a:lnTo>
                      <a:pt x="279" y="97"/>
                    </a:lnTo>
                    <a:lnTo>
                      <a:pt x="245" y="9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" name="Freeform 26"/>
              <p:cNvSpPr>
                <a:spLocks/>
              </p:cNvSpPr>
              <p:nvPr/>
            </p:nvSpPr>
            <p:spPr bwMode="auto">
              <a:xfrm>
                <a:off x="5646738" y="1341438"/>
                <a:ext cx="44450" cy="101600"/>
              </a:xfrm>
              <a:custGeom>
                <a:avLst/>
                <a:gdLst>
                  <a:gd name="T0" fmla="*/ 0 w 28"/>
                  <a:gd name="T1" fmla="*/ 64 h 64"/>
                  <a:gd name="T2" fmla="*/ 28 w 28"/>
                  <a:gd name="T3" fmla="*/ 40 h 64"/>
                  <a:gd name="T4" fmla="*/ 28 w 28"/>
                  <a:gd name="T5" fmla="*/ 0 h 64"/>
                  <a:gd name="T6" fmla="*/ 0 w 28"/>
                  <a:gd name="T7" fmla="*/ 0 h 64"/>
                  <a:gd name="T8" fmla="*/ 0 w 28"/>
                  <a:gd name="T9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64">
                    <a:moveTo>
                      <a:pt x="0" y="64"/>
                    </a:moveTo>
                    <a:lnTo>
                      <a:pt x="28" y="40"/>
                    </a:lnTo>
                    <a:lnTo>
                      <a:pt x="28" y="0"/>
                    </a:lnTo>
                    <a:lnTo>
                      <a:pt x="0" y="0"/>
                    </a:lnTo>
                    <a:lnTo>
                      <a:pt x="0" y="6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24" name="组合 23"/>
            <p:cNvGrpSpPr/>
            <p:nvPr/>
          </p:nvGrpSpPr>
          <p:grpSpPr>
            <a:xfrm>
              <a:off x="1612496" y="3108891"/>
              <a:ext cx="4515598" cy="951713"/>
              <a:chOff x="1331170" y="4779449"/>
              <a:chExt cx="4515598" cy="951713"/>
            </a:xfrm>
          </p:grpSpPr>
          <p:sp>
            <p:nvSpPr>
              <p:cNvPr id="25" name="文本框 24"/>
              <p:cNvSpPr txBox="1"/>
              <p:nvPr/>
            </p:nvSpPr>
            <p:spPr>
              <a:xfrm>
                <a:off x="1331170" y="4779449"/>
                <a:ext cx="178659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b="1" dirty="0">
                    <a:latin typeface="AXIS Std M" panose="020B0600000000000000" pitchFamily="34" charset="-128"/>
                    <a:ea typeface="AXIS Std M" panose="020B0600000000000000" pitchFamily="34" charset="-128"/>
                    <a:cs typeface="Open Sans" panose="020B0606030504020204" pitchFamily="34" charset="0"/>
                  </a:rPr>
                  <a:t>SUBTITLE </a:t>
                </a:r>
                <a:endParaRPr lang="zh-CN" altLang="en-US" sz="1600" b="1" dirty="0">
                  <a:latin typeface="AXIS Std M" panose="020B0600000000000000" pitchFamily="34" charset="-128"/>
                  <a:ea typeface="AXIS Std M" panose="020B0600000000000000" pitchFamily="34" charset="-128"/>
                  <a:cs typeface="Open Sans" panose="020B0606030504020204" pitchFamily="34" charset="0"/>
                </a:endParaRPr>
              </a:p>
            </p:txBody>
          </p:sp>
          <p:sp>
            <p:nvSpPr>
              <p:cNvPr id="26" name="矩形 25"/>
              <p:cNvSpPr/>
              <p:nvPr/>
            </p:nvSpPr>
            <p:spPr>
              <a:xfrm>
                <a:off x="1331170" y="5121764"/>
                <a:ext cx="4515598" cy="6093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Lorem ipsum dolor sit, consectetur adipisicing elit, </a:t>
                </a:r>
                <a:r>
                  <a:rPr lang="en-US" altLang="zh-CN" sz="14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eiusmod</a:t>
                </a:r>
                <a:r>
                  <a:rPr lang="en-US" altLang="zh-CN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altLang="zh-CN" sz="14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tempor</a:t>
                </a:r>
                <a:r>
                  <a:rPr lang="en-US" altLang="zh-CN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altLang="zh-CN" sz="14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dolore</a:t>
                </a:r>
                <a:r>
                  <a:rPr lang="en-US" altLang="zh-CN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magna aliqua. </a:t>
                </a:r>
                <a:endPara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</p:grpSp>
      <p:grpSp>
        <p:nvGrpSpPr>
          <p:cNvPr id="5" name="组合 4"/>
          <p:cNvGrpSpPr/>
          <p:nvPr/>
        </p:nvGrpSpPr>
        <p:grpSpPr>
          <a:xfrm>
            <a:off x="343548" y="4786739"/>
            <a:ext cx="5784546" cy="1006346"/>
            <a:chOff x="343548" y="4786739"/>
            <a:chExt cx="5784546" cy="1006346"/>
          </a:xfrm>
        </p:grpSpPr>
        <p:sp>
          <p:nvSpPr>
            <p:cNvPr id="15" name="椭圆 14"/>
            <p:cNvSpPr/>
            <p:nvPr/>
          </p:nvSpPr>
          <p:spPr>
            <a:xfrm>
              <a:off x="343548" y="4786739"/>
              <a:ext cx="1006346" cy="1006346"/>
            </a:xfrm>
            <a:prstGeom prst="ellipse">
              <a:avLst/>
            </a:prstGeom>
            <a:noFill/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7" name="组合 26"/>
            <p:cNvGrpSpPr/>
            <p:nvPr/>
          </p:nvGrpSpPr>
          <p:grpSpPr>
            <a:xfrm>
              <a:off x="1612496" y="4813236"/>
              <a:ext cx="4515598" cy="951713"/>
              <a:chOff x="1331170" y="4779449"/>
              <a:chExt cx="4515598" cy="951713"/>
            </a:xfrm>
          </p:grpSpPr>
          <p:sp>
            <p:nvSpPr>
              <p:cNvPr id="28" name="文本框 27"/>
              <p:cNvSpPr txBox="1"/>
              <p:nvPr/>
            </p:nvSpPr>
            <p:spPr>
              <a:xfrm>
                <a:off x="1331170" y="4779449"/>
                <a:ext cx="178659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b="1" dirty="0">
                    <a:latin typeface="AXIS Std M" panose="020B0600000000000000" pitchFamily="34" charset="-128"/>
                    <a:ea typeface="AXIS Std M" panose="020B0600000000000000" pitchFamily="34" charset="-128"/>
                    <a:cs typeface="Open Sans" panose="020B0606030504020204" pitchFamily="34" charset="0"/>
                  </a:rPr>
                  <a:t>SUBTITLE </a:t>
                </a:r>
                <a:endParaRPr lang="zh-CN" altLang="en-US" sz="1600" b="1" dirty="0">
                  <a:latin typeface="AXIS Std M" panose="020B0600000000000000" pitchFamily="34" charset="-128"/>
                  <a:ea typeface="AXIS Std M" panose="020B0600000000000000" pitchFamily="34" charset="-128"/>
                  <a:cs typeface="Open Sans" panose="020B0606030504020204" pitchFamily="34" charset="0"/>
                </a:endParaRPr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1331170" y="5121764"/>
                <a:ext cx="4515598" cy="6093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Lorem ipsum dolor sit, consectetur adipisicing elit, </a:t>
                </a:r>
                <a:r>
                  <a:rPr lang="en-US" altLang="zh-CN" sz="14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eiusmod</a:t>
                </a:r>
                <a:r>
                  <a:rPr lang="en-US" altLang="zh-CN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altLang="zh-CN" sz="14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tempor</a:t>
                </a:r>
                <a:r>
                  <a:rPr lang="en-US" altLang="zh-CN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altLang="zh-CN" sz="14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dolore</a:t>
                </a:r>
                <a:r>
                  <a:rPr lang="en-US" altLang="zh-CN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magna aliqua. </a:t>
                </a:r>
                <a:endPara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30" name="组合 29"/>
            <p:cNvGrpSpPr/>
            <p:nvPr/>
          </p:nvGrpSpPr>
          <p:grpSpPr>
            <a:xfrm>
              <a:off x="531383" y="4970872"/>
              <a:ext cx="653664" cy="592897"/>
              <a:chOff x="3468688" y="460375"/>
              <a:chExt cx="631825" cy="573088"/>
            </a:xfrm>
            <a:solidFill>
              <a:srgbClr val="282828"/>
            </a:solidFill>
          </p:grpSpPr>
          <p:sp>
            <p:nvSpPr>
              <p:cNvPr id="31" name="Freeform 19"/>
              <p:cNvSpPr>
                <a:spLocks/>
              </p:cNvSpPr>
              <p:nvPr/>
            </p:nvSpPr>
            <p:spPr bwMode="auto">
              <a:xfrm>
                <a:off x="3468688" y="460375"/>
                <a:ext cx="271463" cy="422275"/>
              </a:xfrm>
              <a:custGeom>
                <a:avLst/>
                <a:gdLst>
                  <a:gd name="T0" fmla="*/ 150 w 169"/>
                  <a:gd name="T1" fmla="*/ 150 h 263"/>
                  <a:gd name="T2" fmla="*/ 169 w 169"/>
                  <a:gd name="T3" fmla="*/ 0 h 263"/>
                  <a:gd name="T4" fmla="*/ 56 w 169"/>
                  <a:gd name="T5" fmla="*/ 103 h 263"/>
                  <a:gd name="T6" fmla="*/ 0 w 169"/>
                  <a:gd name="T7" fmla="*/ 263 h 263"/>
                  <a:gd name="T8" fmla="*/ 169 w 169"/>
                  <a:gd name="T9" fmla="*/ 263 h 263"/>
                  <a:gd name="T10" fmla="*/ 150 w 169"/>
                  <a:gd name="T11" fmla="*/ 150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9" h="263">
                    <a:moveTo>
                      <a:pt x="150" y="150"/>
                    </a:moveTo>
                    <a:cubicBezTo>
                      <a:pt x="150" y="66"/>
                      <a:pt x="169" y="0"/>
                      <a:pt x="169" y="0"/>
                    </a:cubicBezTo>
                    <a:cubicBezTo>
                      <a:pt x="169" y="0"/>
                      <a:pt x="113" y="10"/>
                      <a:pt x="56" y="103"/>
                    </a:cubicBezTo>
                    <a:cubicBezTo>
                      <a:pt x="0" y="197"/>
                      <a:pt x="0" y="263"/>
                      <a:pt x="0" y="263"/>
                    </a:cubicBezTo>
                    <a:cubicBezTo>
                      <a:pt x="169" y="263"/>
                      <a:pt x="169" y="263"/>
                      <a:pt x="169" y="263"/>
                    </a:cubicBezTo>
                    <a:cubicBezTo>
                      <a:pt x="169" y="263"/>
                      <a:pt x="150" y="235"/>
                      <a:pt x="150" y="1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2" name="Freeform 20"/>
              <p:cNvSpPr>
                <a:spLocks/>
              </p:cNvSpPr>
              <p:nvPr/>
            </p:nvSpPr>
            <p:spPr bwMode="auto">
              <a:xfrm>
                <a:off x="3829050" y="611188"/>
                <a:ext cx="271463" cy="271463"/>
              </a:xfrm>
              <a:custGeom>
                <a:avLst/>
                <a:gdLst>
                  <a:gd name="T0" fmla="*/ 0 w 171"/>
                  <a:gd name="T1" fmla="*/ 0 h 171"/>
                  <a:gd name="T2" fmla="*/ 0 w 171"/>
                  <a:gd name="T3" fmla="*/ 171 h 171"/>
                  <a:gd name="T4" fmla="*/ 171 w 171"/>
                  <a:gd name="T5" fmla="*/ 171 h 171"/>
                  <a:gd name="T6" fmla="*/ 0 w 171"/>
                  <a:gd name="T7" fmla="*/ 0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1" h="171">
                    <a:moveTo>
                      <a:pt x="0" y="0"/>
                    </a:moveTo>
                    <a:lnTo>
                      <a:pt x="0" y="171"/>
                    </a:lnTo>
                    <a:lnTo>
                      <a:pt x="171" y="17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" name="Freeform 21"/>
              <p:cNvSpPr>
                <a:spLocks/>
              </p:cNvSpPr>
              <p:nvPr/>
            </p:nvSpPr>
            <p:spPr bwMode="auto">
              <a:xfrm>
                <a:off x="3468688" y="460375"/>
                <a:ext cx="631825" cy="573088"/>
              </a:xfrm>
              <a:custGeom>
                <a:avLst/>
                <a:gdLst>
                  <a:gd name="T0" fmla="*/ 207 w 394"/>
                  <a:gd name="T1" fmla="*/ 282 h 357"/>
                  <a:gd name="T2" fmla="*/ 207 w 394"/>
                  <a:gd name="T3" fmla="*/ 0 h 357"/>
                  <a:gd name="T4" fmla="*/ 188 w 394"/>
                  <a:gd name="T5" fmla="*/ 0 h 357"/>
                  <a:gd name="T6" fmla="*/ 188 w 394"/>
                  <a:gd name="T7" fmla="*/ 282 h 357"/>
                  <a:gd name="T8" fmla="*/ 2 w 394"/>
                  <a:gd name="T9" fmla="*/ 282 h 357"/>
                  <a:gd name="T10" fmla="*/ 0 w 394"/>
                  <a:gd name="T11" fmla="*/ 282 h 357"/>
                  <a:gd name="T12" fmla="*/ 75 w 394"/>
                  <a:gd name="T13" fmla="*/ 357 h 357"/>
                  <a:gd name="T14" fmla="*/ 319 w 394"/>
                  <a:gd name="T15" fmla="*/ 357 h 357"/>
                  <a:gd name="T16" fmla="*/ 394 w 394"/>
                  <a:gd name="T17" fmla="*/ 282 h 357"/>
                  <a:gd name="T18" fmla="*/ 392 w 394"/>
                  <a:gd name="T19" fmla="*/ 282 h 357"/>
                  <a:gd name="T20" fmla="*/ 207 w 394"/>
                  <a:gd name="T21" fmla="*/ 282 h 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94" h="357">
                    <a:moveTo>
                      <a:pt x="207" y="282"/>
                    </a:moveTo>
                    <a:cubicBezTo>
                      <a:pt x="207" y="0"/>
                      <a:pt x="207" y="0"/>
                      <a:pt x="207" y="0"/>
                    </a:cubicBezTo>
                    <a:cubicBezTo>
                      <a:pt x="188" y="0"/>
                      <a:pt x="188" y="0"/>
                      <a:pt x="188" y="0"/>
                    </a:cubicBezTo>
                    <a:cubicBezTo>
                      <a:pt x="188" y="282"/>
                      <a:pt x="188" y="282"/>
                      <a:pt x="188" y="282"/>
                    </a:cubicBezTo>
                    <a:cubicBezTo>
                      <a:pt x="2" y="282"/>
                      <a:pt x="2" y="282"/>
                      <a:pt x="2" y="282"/>
                    </a:cubicBezTo>
                    <a:cubicBezTo>
                      <a:pt x="0" y="282"/>
                      <a:pt x="0" y="282"/>
                      <a:pt x="0" y="282"/>
                    </a:cubicBezTo>
                    <a:cubicBezTo>
                      <a:pt x="0" y="323"/>
                      <a:pt x="34" y="357"/>
                      <a:pt x="75" y="357"/>
                    </a:cubicBezTo>
                    <a:cubicBezTo>
                      <a:pt x="319" y="357"/>
                      <a:pt x="319" y="357"/>
                      <a:pt x="319" y="357"/>
                    </a:cubicBezTo>
                    <a:cubicBezTo>
                      <a:pt x="361" y="357"/>
                      <a:pt x="394" y="323"/>
                      <a:pt x="394" y="282"/>
                    </a:cubicBezTo>
                    <a:cubicBezTo>
                      <a:pt x="392" y="282"/>
                      <a:pt x="392" y="282"/>
                      <a:pt x="392" y="282"/>
                    </a:cubicBezTo>
                    <a:lnTo>
                      <a:pt x="207" y="28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8" name="组合 7"/>
          <p:cNvGrpSpPr/>
          <p:nvPr/>
        </p:nvGrpSpPr>
        <p:grpSpPr>
          <a:xfrm>
            <a:off x="6822024" y="848713"/>
            <a:ext cx="4792125" cy="5099120"/>
            <a:chOff x="6822024" y="848713"/>
            <a:chExt cx="4792125" cy="5099120"/>
          </a:xfrm>
        </p:grpSpPr>
        <p:sp>
          <p:nvSpPr>
            <p:cNvPr id="7" name="矩形 6"/>
            <p:cNvSpPr/>
            <p:nvPr/>
          </p:nvSpPr>
          <p:spPr>
            <a:xfrm>
              <a:off x="9973188" y="4401366"/>
              <a:ext cx="1467191" cy="1546467"/>
            </a:xfrm>
            <a:prstGeom prst="rect">
              <a:avLst/>
            </a:prstGeom>
            <a:solidFill>
              <a:srgbClr val="8191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9827552" y="4505459"/>
              <a:ext cx="17865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chemeClr val="bg1"/>
                  </a:solidFill>
                  <a:latin typeface="AXIS Std M" panose="020B0600000000000000" pitchFamily="34" charset="-128"/>
                  <a:ea typeface="AXIS Std M" panose="020B0600000000000000" pitchFamily="34" charset="-128"/>
                  <a:cs typeface="Open Sans" panose="020B0606030504020204" pitchFamily="34" charset="0"/>
                </a:rPr>
                <a:t>SUBTITLE </a:t>
              </a:r>
              <a:endParaRPr lang="zh-CN" altLang="en-US" sz="1400" b="1" dirty="0">
                <a:solidFill>
                  <a:schemeClr val="bg1"/>
                </a:solidFill>
                <a:latin typeface="AXIS Std M" panose="020B0600000000000000" pitchFamily="34" charset="-128"/>
                <a:ea typeface="AXIS Std M" panose="020B0600000000000000" pitchFamily="34" charset="-128"/>
                <a:cs typeface="Open Sans" panose="020B0606030504020204" pitchFamily="34" charset="0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9987254" y="4877101"/>
              <a:ext cx="1467192" cy="9787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sit, </a:t>
              </a:r>
              <a:r>
                <a:rPr lang="en-US" altLang="zh-CN" sz="120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consectetur</a:t>
              </a:r>
              <a:r>
                <a:rPr lang="en-US" altLang="zh-CN" sz="12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altLang="zh-CN" sz="120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adipisicing</a:t>
              </a:r>
              <a:r>
                <a:rPr lang="en-US" altLang="zh-CN" sz="12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altLang="zh-CN" sz="120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eli</a:t>
              </a:r>
              <a:r>
                <a:rPr lang="en-US" altLang="zh-CN" sz="12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endParaRPr lang="zh-CN" altLang="en-US" sz="1200" dirty="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2024" y="848713"/>
              <a:ext cx="4618355" cy="5099120"/>
            </a:xfrm>
            <a:custGeom>
              <a:avLst/>
              <a:gdLst>
                <a:gd name="connsiteX0" fmla="*/ 0 w 4618355"/>
                <a:gd name="connsiteY0" fmla="*/ 3594857 h 5141324"/>
                <a:gd name="connsiteX1" fmla="*/ 1467191 w 4618355"/>
                <a:gd name="connsiteY1" fmla="*/ 3594857 h 5141324"/>
                <a:gd name="connsiteX2" fmla="*/ 1467191 w 4618355"/>
                <a:gd name="connsiteY2" fmla="*/ 5141324 h 5141324"/>
                <a:gd name="connsiteX3" fmla="*/ 0 w 4618355"/>
                <a:gd name="connsiteY3" fmla="*/ 5141324 h 5141324"/>
                <a:gd name="connsiteX4" fmla="*/ 1575582 w 4618355"/>
                <a:gd name="connsiteY4" fmla="*/ 1424377 h 5141324"/>
                <a:gd name="connsiteX5" fmla="*/ 3042773 w 4618355"/>
                <a:gd name="connsiteY5" fmla="*/ 1424377 h 5141324"/>
                <a:gd name="connsiteX6" fmla="*/ 3042773 w 4618355"/>
                <a:gd name="connsiteY6" fmla="*/ 5141324 h 5141324"/>
                <a:gd name="connsiteX7" fmla="*/ 1575582 w 4618355"/>
                <a:gd name="connsiteY7" fmla="*/ 5141324 h 5141324"/>
                <a:gd name="connsiteX8" fmla="*/ 3151164 w 4618355"/>
                <a:gd name="connsiteY8" fmla="*/ 0 h 5141324"/>
                <a:gd name="connsiteX9" fmla="*/ 4618355 w 4618355"/>
                <a:gd name="connsiteY9" fmla="*/ 0 h 5141324"/>
                <a:gd name="connsiteX10" fmla="*/ 4618355 w 4618355"/>
                <a:gd name="connsiteY10" fmla="*/ 3486333 h 5141324"/>
                <a:gd name="connsiteX11" fmla="*/ 3151164 w 4618355"/>
                <a:gd name="connsiteY11" fmla="*/ 3486333 h 5141324"/>
                <a:gd name="connsiteX12" fmla="*/ 1575582 w 4618355"/>
                <a:gd name="connsiteY12" fmla="*/ 0 h 5141324"/>
                <a:gd name="connsiteX13" fmla="*/ 3042773 w 4618355"/>
                <a:gd name="connsiteY13" fmla="*/ 0 h 5141324"/>
                <a:gd name="connsiteX14" fmla="*/ 3042773 w 4618355"/>
                <a:gd name="connsiteY14" fmla="*/ 1302288 h 5141324"/>
                <a:gd name="connsiteX15" fmla="*/ 1575582 w 4618355"/>
                <a:gd name="connsiteY15" fmla="*/ 1302288 h 5141324"/>
                <a:gd name="connsiteX16" fmla="*/ 0 w 4618355"/>
                <a:gd name="connsiteY16" fmla="*/ 0 h 5141324"/>
                <a:gd name="connsiteX17" fmla="*/ 1467191 w 4618355"/>
                <a:gd name="connsiteY17" fmla="*/ 0 h 5141324"/>
                <a:gd name="connsiteX18" fmla="*/ 1467191 w 4618355"/>
                <a:gd name="connsiteY18" fmla="*/ 3486333 h 5141324"/>
                <a:gd name="connsiteX19" fmla="*/ 0 w 4618355"/>
                <a:gd name="connsiteY19" fmla="*/ 3486333 h 5141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618355" h="5141324">
                  <a:moveTo>
                    <a:pt x="0" y="3594857"/>
                  </a:moveTo>
                  <a:lnTo>
                    <a:pt x="1467191" y="3594857"/>
                  </a:lnTo>
                  <a:lnTo>
                    <a:pt x="1467191" y="5141324"/>
                  </a:lnTo>
                  <a:lnTo>
                    <a:pt x="0" y="5141324"/>
                  </a:lnTo>
                  <a:close/>
                  <a:moveTo>
                    <a:pt x="1575582" y="1424377"/>
                  </a:moveTo>
                  <a:lnTo>
                    <a:pt x="3042773" y="1424377"/>
                  </a:lnTo>
                  <a:lnTo>
                    <a:pt x="3042773" y="5141324"/>
                  </a:lnTo>
                  <a:lnTo>
                    <a:pt x="1575582" y="5141324"/>
                  </a:lnTo>
                  <a:close/>
                  <a:moveTo>
                    <a:pt x="3151164" y="0"/>
                  </a:moveTo>
                  <a:lnTo>
                    <a:pt x="4618355" y="0"/>
                  </a:lnTo>
                  <a:lnTo>
                    <a:pt x="4618355" y="3486333"/>
                  </a:lnTo>
                  <a:lnTo>
                    <a:pt x="3151164" y="3486333"/>
                  </a:lnTo>
                  <a:close/>
                  <a:moveTo>
                    <a:pt x="1575582" y="0"/>
                  </a:moveTo>
                  <a:lnTo>
                    <a:pt x="3042773" y="0"/>
                  </a:lnTo>
                  <a:lnTo>
                    <a:pt x="3042773" y="1302288"/>
                  </a:lnTo>
                  <a:lnTo>
                    <a:pt x="1575582" y="1302288"/>
                  </a:lnTo>
                  <a:close/>
                  <a:moveTo>
                    <a:pt x="0" y="0"/>
                  </a:moveTo>
                  <a:lnTo>
                    <a:pt x="1467191" y="0"/>
                  </a:lnTo>
                  <a:lnTo>
                    <a:pt x="1467191" y="3486333"/>
                  </a:lnTo>
                  <a:lnTo>
                    <a:pt x="0" y="3486333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124150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checker/>
      </p:transition>
    </mc:Choice>
    <mc:Fallback xmlns="">
      <p:transition spd="slow" advClick="0" advTm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50"/>
                            </p:stCondLst>
                            <p:childTnLst>
                              <p:par>
                                <p:cTn id="1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350"/>
                            </p:stCondLst>
                            <p:childTnLst>
                              <p:par>
                                <p:cTn id="2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350"/>
                            </p:stCondLst>
                            <p:childTnLst>
                              <p:par>
                                <p:cTn id="31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" name="组合 249"/>
          <p:cNvGrpSpPr/>
          <p:nvPr/>
        </p:nvGrpSpPr>
        <p:grpSpPr>
          <a:xfrm>
            <a:off x="-2977959" y="719528"/>
            <a:ext cx="8707199" cy="5627914"/>
            <a:chOff x="-3733388" y="719528"/>
            <a:chExt cx="8707199" cy="5627914"/>
          </a:xfrm>
        </p:grpSpPr>
        <p:pic>
          <p:nvPicPr>
            <p:cNvPr id="246" name="图片 245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33388" y="719528"/>
              <a:ext cx="8707199" cy="5627914"/>
            </a:xfrm>
            <a:prstGeom prst="rect">
              <a:avLst/>
            </a:prstGeom>
          </p:spPr>
        </p:pic>
        <p:pic>
          <p:nvPicPr>
            <p:cNvPr id="248" name="图片 24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05373" y="1705592"/>
              <a:ext cx="4833257" cy="3981450"/>
            </a:xfrm>
            <a:custGeom>
              <a:avLst/>
              <a:gdLst>
                <a:gd name="connsiteX0" fmla="*/ 0 w 6172200"/>
                <a:gd name="connsiteY0" fmla="*/ 0 h 3981450"/>
                <a:gd name="connsiteX1" fmla="*/ 6172200 w 6172200"/>
                <a:gd name="connsiteY1" fmla="*/ 0 h 3981450"/>
                <a:gd name="connsiteX2" fmla="*/ 6172200 w 6172200"/>
                <a:gd name="connsiteY2" fmla="*/ 3981450 h 3981450"/>
                <a:gd name="connsiteX3" fmla="*/ 0 w 6172200"/>
                <a:gd name="connsiteY3" fmla="*/ 3981450 h 398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72200" h="3981450">
                  <a:moveTo>
                    <a:pt x="0" y="0"/>
                  </a:moveTo>
                  <a:lnTo>
                    <a:pt x="6172200" y="0"/>
                  </a:lnTo>
                  <a:lnTo>
                    <a:pt x="6172200" y="3981450"/>
                  </a:lnTo>
                  <a:lnTo>
                    <a:pt x="0" y="3981450"/>
                  </a:lnTo>
                  <a:close/>
                </a:path>
              </a:pathLst>
            </a:custGeom>
            <a:ln>
              <a:solidFill>
                <a:srgbClr val="282828"/>
              </a:solidFill>
            </a:ln>
          </p:spPr>
        </p:pic>
      </p:grpSp>
      <p:sp>
        <p:nvSpPr>
          <p:cNvPr id="251" name="文本框 250" descr="e7d195523061f1c0214d268728035a112e1f1a63855fa0d5B3BC3571FB2346650E40B27C71D4ADB669896543E409C0762562804D99F14164E036E91A4D200FB459B9C67F1066513BDCC2663F2655ED5A2F3E64E50905ECC13FD08E412A2449DFC0DEA4732AF4E76A12DAA23714D9A24C7EAC7F7CD8FF94AEC7D4E9162B55FEA74E289784371BE33B"/>
          <p:cNvSpPr txBox="1"/>
          <p:nvPr/>
        </p:nvSpPr>
        <p:spPr>
          <a:xfrm>
            <a:off x="6163606" y="1378635"/>
            <a:ext cx="5333850" cy="1772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4800" dirty="0">
                <a:solidFill>
                  <a:srgbClr val="282828"/>
                </a:solidFill>
                <a:latin typeface="AXIS Std M" panose="020B0600000000000000" pitchFamily="34" charset="-128"/>
                <a:ea typeface="AXIS Std M" panose="020B0600000000000000" pitchFamily="34" charset="-128"/>
              </a:rPr>
              <a:t>SHOPPING</a:t>
            </a:r>
          </a:p>
          <a:p>
            <a:pPr>
              <a:lnSpc>
                <a:spcPct val="120000"/>
              </a:lnSpc>
            </a:pPr>
            <a:r>
              <a:rPr lang="en-US" altLang="zh-CN" sz="4800" dirty="0">
                <a:solidFill>
                  <a:srgbClr val="282828"/>
                </a:solidFill>
                <a:latin typeface="AXIS Std M" panose="020B0600000000000000" pitchFamily="34" charset="-128"/>
                <a:ea typeface="AXIS Std M" panose="020B0600000000000000" pitchFamily="34" charset="-128"/>
              </a:rPr>
              <a:t>ARCHITECTURE </a:t>
            </a:r>
          </a:p>
        </p:txBody>
      </p:sp>
      <p:sp>
        <p:nvSpPr>
          <p:cNvPr id="252" name="矩形 251"/>
          <p:cNvSpPr/>
          <p:nvPr/>
        </p:nvSpPr>
        <p:spPr>
          <a:xfrm>
            <a:off x="6163606" y="3701518"/>
            <a:ext cx="5476851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Lorem ipsum dolor sit amet, consectetur adipisicing elit, sed do eiusmod tempor incididunt ut labore et dolore magna aliqua. </a:t>
            </a:r>
            <a:r>
              <a:rPr lang="pt-BR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Ut enim ad minim veniam, quis nostrud.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253" name="直接连接符 252"/>
          <p:cNvCxnSpPr/>
          <p:nvPr/>
        </p:nvCxnSpPr>
        <p:spPr>
          <a:xfrm>
            <a:off x="6281636" y="3508561"/>
            <a:ext cx="477032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>
            <a:off x="6205810" y="4801757"/>
            <a:ext cx="1801770" cy="1148651"/>
            <a:chOff x="6205810" y="4801757"/>
            <a:chExt cx="1801770" cy="1148651"/>
          </a:xfrm>
        </p:grpSpPr>
        <p:sp>
          <p:nvSpPr>
            <p:cNvPr id="254" name="椭圆 253"/>
            <p:cNvSpPr/>
            <p:nvPr/>
          </p:nvSpPr>
          <p:spPr>
            <a:xfrm>
              <a:off x="6205810" y="4801757"/>
              <a:ext cx="1148651" cy="1148651"/>
            </a:xfrm>
            <a:prstGeom prst="ellipse">
              <a:avLst/>
            </a:prstGeom>
            <a:solidFill>
              <a:srgbClr val="99BDC3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5" name="椭圆 254"/>
            <p:cNvSpPr/>
            <p:nvPr/>
          </p:nvSpPr>
          <p:spPr>
            <a:xfrm>
              <a:off x="6858929" y="4801757"/>
              <a:ext cx="1148651" cy="1148651"/>
            </a:xfrm>
            <a:prstGeom prst="ellipse">
              <a:avLst/>
            </a:prstGeom>
            <a:solidFill>
              <a:srgbClr val="A9A9A9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6" name="文本框 255"/>
            <p:cNvSpPr txBox="1"/>
            <p:nvPr/>
          </p:nvSpPr>
          <p:spPr>
            <a:xfrm>
              <a:off x="6323840" y="5083694"/>
              <a:ext cx="15932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>
                  <a:solidFill>
                    <a:schemeClr val="bg1"/>
                  </a:solidFill>
                  <a:latin typeface="AXIS Std M" panose="020B0600000000000000" pitchFamily="34" charset="-128"/>
                  <a:ea typeface="AXIS Std M" panose="020B0600000000000000" pitchFamily="34" charset="-128"/>
                  <a:cs typeface="Open Sans" panose="020B0606030504020204" pitchFamily="34" charset="0"/>
                </a:rPr>
                <a:t>S  +  C</a:t>
              </a:r>
              <a:endParaRPr lang="zh-CN" altLang="en-US" sz="3200" dirty="0">
                <a:solidFill>
                  <a:schemeClr val="bg1"/>
                </a:solidFill>
                <a:latin typeface="AXIS Std M" panose="020B0600000000000000" pitchFamily="34" charset="-128"/>
                <a:ea typeface="AXIS Std M" panose="020B0600000000000000" pitchFamily="34" charset="-128"/>
                <a:cs typeface="Open Sans" panose="020B0606030504020204" pitchFamily="34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8222738" y="4880514"/>
            <a:ext cx="3316922" cy="1006447"/>
            <a:chOff x="8222738" y="4880514"/>
            <a:chExt cx="3316922" cy="1006447"/>
          </a:xfrm>
        </p:grpSpPr>
        <p:sp>
          <p:nvSpPr>
            <p:cNvPr id="257" name="矩形 256"/>
            <p:cNvSpPr/>
            <p:nvPr/>
          </p:nvSpPr>
          <p:spPr>
            <a:xfrm>
              <a:off x="8259807" y="5277563"/>
              <a:ext cx="3279853" cy="6093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sit, </a:t>
              </a:r>
              <a:r>
                <a:rPr lang="en-US" altLang="zh-CN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consectetur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and </a:t>
              </a:r>
              <a:r>
                <a:rPr lang="en-US" altLang="zh-CN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adipisicing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altLang="zh-CN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elit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 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58" name="文本框 257"/>
            <p:cNvSpPr txBox="1"/>
            <p:nvPr/>
          </p:nvSpPr>
          <p:spPr>
            <a:xfrm>
              <a:off x="8222738" y="4880514"/>
              <a:ext cx="33169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XIS Std M" panose="020B0600000000000000" pitchFamily="34" charset="-128"/>
                  <a:ea typeface="AXIS Std M" panose="020B0600000000000000" pitchFamily="34" charset="-128"/>
                  <a:cs typeface="Open Sans" panose="020B0606030504020204" pitchFamily="34" charset="0"/>
                </a:rPr>
                <a:t>Standard </a:t>
              </a:r>
              <a:r>
                <a:rPr lang="en-US" altLang="zh-CN" b="1" dirty="0">
                  <a:solidFill>
                    <a:schemeClr val="bg1">
                      <a:lumMod val="50000"/>
                    </a:schemeClr>
                  </a:solidFill>
                  <a:latin typeface="AXIS Std M" panose="020B0600000000000000" pitchFamily="34" charset="-128"/>
                  <a:ea typeface="AXIS Std M" panose="020B0600000000000000" pitchFamily="34" charset="-128"/>
                  <a:cs typeface="Open Sans" panose="020B0606030504020204" pitchFamily="34" charset="0"/>
                </a:rPr>
                <a:t>&amp;</a:t>
              </a:r>
              <a:r>
                <a:rPr lang="en-US" altLang="zh-CN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XIS Std M" panose="020B0600000000000000" pitchFamily="34" charset="-128"/>
                  <a:ea typeface="AXIS Std M" panose="020B0600000000000000" pitchFamily="34" charset="-128"/>
                  <a:cs typeface="Open Sans" panose="020B0606030504020204" pitchFamily="34" charset="0"/>
                </a:rPr>
                <a:t> Comfortable</a:t>
              </a:r>
              <a:endPara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AXIS Std M" panose="020B0600000000000000" pitchFamily="34" charset="-128"/>
                <a:ea typeface="AXIS Std M" panose="020B0600000000000000" pitchFamily="34" charset="-128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7625810"/>
      </p:ext>
    </p:extLst>
  </p:cSld>
  <p:clrMapOvr>
    <a:masterClrMapping/>
  </p:clrMapOvr>
  <p:transition spd="slow" advClick="0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5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45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95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45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" grpId="0"/>
      <p:bldP spid="25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58" y="3353678"/>
            <a:ext cx="5569242" cy="2897944"/>
          </a:xfrm>
          <a:custGeom>
            <a:avLst/>
            <a:gdLst>
              <a:gd name="connsiteX0" fmla="*/ 0 w 5629739"/>
              <a:gd name="connsiteY0" fmla="*/ 0 h 2897944"/>
              <a:gd name="connsiteX1" fmla="*/ 5629739 w 5629739"/>
              <a:gd name="connsiteY1" fmla="*/ 0 h 2897944"/>
              <a:gd name="connsiteX2" fmla="*/ 5629739 w 5629739"/>
              <a:gd name="connsiteY2" fmla="*/ 2897944 h 2897944"/>
              <a:gd name="connsiteX3" fmla="*/ 0 w 5629739"/>
              <a:gd name="connsiteY3" fmla="*/ 2897944 h 2897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29739" h="2897944">
                <a:moveTo>
                  <a:pt x="0" y="0"/>
                </a:moveTo>
                <a:lnTo>
                  <a:pt x="5629739" y="0"/>
                </a:lnTo>
                <a:lnTo>
                  <a:pt x="5629739" y="2897944"/>
                </a:lnTo>
                <a:lnTo>
                  <a:pt x="0" y="2897944"/>
                </a:lnTo>
                <a:close/>
              </a:path>
            </a:pathLst>
          </a:custGeom>
        </p:spPr>
      </p:pic>
      <p:sp>
        <p:nvSpPr>
          <p:cNvPr id="7" name="文本框 6" descr="e7d195523061f1c0214d268728035a112e1f1a63855fa0d5B3BC3571FB2346650E40B27C71D4ADB669896543E409C0762562804D99F14164E036E91A4D200FB459B9C67F1066513BDCC2663F2655ED5A2F3E64E50905ECC13FD08E412A2449DFC0DEA4732AF4E76A12DAA23714D9A24C7EAC7F7CD8FF94AEC7D4E9162B55FEA74E289784371BE33B"/>
          <p:cNvSpPr txBox="1"/>
          <p:nvPr/>
        </p:nvSpPr>
        <p:spPr>
          <a:xfrm>
            <a:off x="264623" y="598522"/>
            <a:ext cx="6340839" cy="2603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4800" dirty="0">
                <a:solidFill>
                  <a:srgbClr val="282828"/>
                </a:solidFill>
                <a:latin typeface="AXIS Std M" panose="020B0600000000000000" pitchFamily="34" charset="-128"/>
                <a:ea typeface="AXIS Std M" panose="020B0600000000000000" pitchFamily="34" charset="-128"/>
              </a:rPr>
              <a:t>FASHION</a:t>
            </a:r>
          </a:p>
          <a:p>
            <a:pPr>
              <a:lnSpc>
                <a:spcPct val="120000"/>
              </a:lnSpc>
            </a:pPr>
            <a:r>
              <a:rPr lang="en-US" altLang="zh-CN" sz="4000" dirty="0">
                <a:solidFill>
                  <a:srgbClr val="282828"/>
                </a:solidFill>
                <a:latin typeface="AXIS Std M" panose="020B0600000000000000" pitchFamily="34" charset="-128"/>
                <a:ea typeface="AXIS Std M" panose="020B0600000000000000" pitchFamily="34" charset="-128"/>
              </a:rPr>
              <a:t>&amp;</a:t>
            </a:r>
          </a:p>
          <a:p>
            <a:pPr>
              <a:lnSpc>
                <a:spcPct val="120000"/>
              </a:lnSpc>
            </a:pPr>
            <a:r>
              <a:rPr lang="en-US" altLang="zh-CN" sz="4800" dirty="0">
                <a:solidFill>
                  <a:srgbClr val="282828"/>
                </a:solidFill>
                <a:latin typeface="AXIS Std M" panose="020B0600000000000000" pitchFamily="34" charset="-128"/>
                <a:ea typeface="AXIS Std M" panose="020B0600000000000000" pitchFamily="34" charset="-128"/>
              </a:rPr>
              <a:t>BUSINESS PAGES</a:t>
            </a:r>
            <a:endParaRPr lang="zh-CN" altLang="en-US" sz="4800" dirty="0">
              <a:solidFill>
                <a:srgbClr val="282828"/>
              </a:solidFill>
              <a:latin typeface="AXIS Std M" panose="020B0600000000000000" pitchFamily="34" charset="-128"/>
              <a:ea typeface="AXIS Std M" panose="020B0600000000000000" pitchFamily="34" charset="-128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6953722" y="853653"/>
            <a:ext cx="4515598" cy="979849"/>
            <a:chOff x="1331170" y="4779449"/>
            <a:chExt cx="4515598" cy="979849"/>
          </a:xfrm>
        </p:grpSpPr>
        <p:sp>
          <p:nvSpPr>
            <p:cNvPr id="11" name="文本框 10"/>
            <p:cNvSpPr txBox="1"/>
            <p:nvPr/>
          </p:nvSpPr>
          <p:spPr>
            <a:xfrm>
              <a:off x="1331170" y="4779449"/>
              <a:ext cx="17865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latin typeface="AXIS Std M" panose="020B0600000000000000" pitchFamily="34" charset="-128"/>
                  <a:ea typeface="AXIS Std M" panose="020B0600000000000000" pitchFamily="34" charset="-128"/>
                  <a:cs typeface="Open Sans" panose="020B0606030504020204" pitchFamily="34" charset="0"/>
                </a:rPr>
                <a:t>SUBTITLE 01</a:t>
              </a:r>
              <a:endParaRPr lang="zh-CN" altLang="en-US" sz="1600" b="1" dirty="0">
                <a:latin typeface="AXIS Std M" panose="020B0600000000000000" pitchFamily="34" charset="-128"/>
                <a:ea typeface="AXIS Std M" panose="020B0600000000000000" pitchFamily="34" charset="-128"/>
                <a:cs typeface="Open Sans" panose="020B0606030504020204" pitchFamily="34" charset="0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331170" y="5149900"/>
              <a:ext cx="4515598" cy="6093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sit, consectetur adipisicing elit, </a:t>
              </a:r>
              <a:r>
                <a:rPr lang="en-US" altLang="zh-CN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eiusmod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altLang="zh-CN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tempor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altLang="zh-CN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dolore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magna aliqua. 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6953722" y="2153977"/>
            <a:ext cx="4515598" cy="979849"/>
            <a:chOff x="1331170" y="4779449"/>
            <a:chExt cx="4515598" cy="979849"/>
          </a:xfrm>
        </p:grpSpPr>
        <p:sp>
          <p:nvSpPr>
            <p:cNvPr id="17" name="文本框 16"/>
            <p:cNvSpPr txBox="1"/>
            <p:nvPr/>
          </p:nvSpPr>
          <p:spPr>
            <a:xfrm>
              <a:off x="1331170" y="4779449"/>
              <a:ext cx="17865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latin typeface="AXIS Std M" panose="020B0600000000000000" pitchFamily="34" charset="-128"/>
                  <a:ea typeface="AXIS Std M" panose="020B0600000000000000" pitchFamily="34" charset="-128"/>
                  <a:cs typeface="Open Sans" panose="020B0606030504020204" pitchFamily="34" charset="0"/>
                </a:rPr>
                <a:t>SUBTITLE 02</a:t>
              </a:r>
              <a:endParaRPr lang="zh-CN" altLang="en-US" sz="1600" b="1" dirty="0">
                <a:latin typeface="AXIS Std M" panose="020B0600000000000000" pitchFamily="34" charset="-128"/>
                <a:ea typeface="AXIS Std M" panose="020B0600000000000000" pitchFamily="34" charset="-128"/>
                <a:cs typeface="Open Sans" panose="020B0606030504020204" pitchFamily="3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331170" y="5149900"/>
              <a:ext cx="4515598" cy="6093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sit, consectetur adipisicing elit, </a:t>
              </a:r>
              <a:r>
                <a:rPr lang="en-US" altLang="zh-CN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eiusmod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altLang="zh-CN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tempor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altLang="zh-CN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dolore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magna aliqua. 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6953722" y="3454301"/>
            <a:ext cx="4515598" cy="1238381"/>
            <a:chOff x="1331170" y="4779449"/>
            <a:chExt cx="4515598" cy="1238381"/>
          </a:xfrm>
        </p:grpSpPr>
        <p:sp>
          <p:nvSpPr>
            <p:cNvPr id="20" name="文本框 19"/>
            <p:cNvSpPr txBox="1"/>
            <p:nvPr/>
          </p:nvSpPr>
          <p:spPr>
            <a:xfrm>
              <a:off x="1331170" y="4779449"/>
              <a:ext cx="17865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latin typeface="AXIS Std M" panose="020B0600000000000000" pitchFamily="34" charset="-128"/>
                  <a:ea typeface="AXIS Std M" panose="020B0600000000000000" pitchFamily="34" charset="-128"/>
                  <a:cs typeface="Open Sans" panose="020B0606030504020204" pitchFamily="34" charset="0"/>
                </a:rPr>
                <a:t>SUBTITLE 03</a:t>
              </a:r>
              <a:endParaRPr lang="zh-CN" altLang="en-US" sz="1600" b="1" dirty="0">
                <a:latin typeface="AXIS Std M" panose="020B0600000000000000" pitchFamily="34" charset="-128"/>
                <a:ea typeface="AXIS Std M" panose="020B0600000000000000" pitchFamily="34" charset="-128"/>
                <a:cs typeface="Open Sans" panose="020B0606030504020204" pitchFamily="34" charset="0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331170" y="5149900"/>
              <a:ext cx="4515598" cy="8679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sit, consectetur adipisicing </a:t>
              </a:r>
              <a:r>
                <a:rPr lang="en-US" altLang="zh-CN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elit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,. </a:t>
              </a:r>
              <a:r>
                <a:rPr lang="en-US" altLang="zh-CN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eiusmod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altLang="zh-CN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tempor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altLang="zh-CN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dolore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magna </a:t>
              </a:r>
              <a:r>
                <a:rPr lang="en-US" altLang="zh-CN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aliqua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 </a:t>
              </a:r>
              <a:r>
                <a:rPr lang="en-US" altLang="zh-CN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eiusmod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altLang="zh-CN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tempor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altLang="zh-CN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dolore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magna </a:t>
              </a:r>
              <a:r>
                <a:rPr lang="en-US" altLang="zh-CN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aliqua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6953722" y="5013158"/>
            <a:ext cx="4515598" cy="1238381"/>
            <a:chOff x="1331170" y="4779449"/>
            <a:chExt cx="4515598" cy="1238381"/>
          </a:xfrm>
        </p:grpSpPr>
        <p:sp>
          <p:nvSpPr>
            <p:cNvPr id="23" name="文本框 22"/>
            <p:cNvSpPr txBox="1"/>
            <p:nvPr/>
          </p:nvSpPr>
          <p:spPr>
            <a:xfrm>
              <a:off x="1331170" y="4779449"/>
              <a:ext cx="17865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latin typeface="AXIS Std M" panose="020B0600000000000000" pitchFamily="34" charset="-128"/>
                  <a:ea typeface="AXIS Std M" panose="020B0600000000000000" pitchFamily="34" charset="-128"/>
                  <a:cs typeface="Open Sans" panose="020B0606030504020204" pitchFamily="34" charset="0"/>
                </a:rPr>
                <a:t>SUBTITLE 04</a:t>
              </a:r>
              <a:endParaRPr lang="zh-CN" altLang="en-US" sz="1600" b="1" dirty="0">
                <a:latin typeface="AXIS Std M" panose="020B0600000000000000" pitchFamily="34" charset="-128"/>
                <a:ea typeface="AXIS Std M" panose="020B0600000000000000" pitchFamily="34" charset="-128"/>
                <a:cs typeface="Open Sans" panose="020B0606030504020204" pitchFamily="34" charset="0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1331170" y="5149900"/>
              <a:ext cx="4515598" cy="8679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sit, consectetur adipisicing elit, </a:t>
              </a:r>
              <a:r>
                <a:rPr lang="en-US" altLang="zh-CN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eiusmod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altLang="zh-CN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tempor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altLang="zh-CN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dolore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magna aliqua. </a:t>
              </a:r>
              <a:r>
                <a:rPr lang="en-US" altLang="zh-CN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eiusmod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altLang="zh-CN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tempor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altLang="zh-CN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dolore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magna </a:t>
              </a:r>
              <a:r>
                <a:rPr lang="en-US" altLang="zh-CN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aliqua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061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23571" y="1541567"/>
            <a:ext cx="2321169" cy="1939387"/>
            <a:chOff x="815926" y="2016520"/>
            <a:chExt cx="2321169" cy="1939387"/>
          </a:xfrm>
        </p:grpSpPr>
        <p:graphicFrame>
          <p:nvGraphicFramePr>
            <p:cNvPr id="7" name="图表 6"/>
            <p:cNvGraphicFramePr/>
            <p:nvPr>
              <p:extLst>
                <p:ext uri="{D42A27DB-BD31-4B8C-83A1-F6EECF244321}">
                  <p14:modId xmlns:p14="http://schemas.microsoft.com/office/powerpoint/2010/main" val="4155167466"/>
                </p:ext>
              </p:extLst>
            </p:nvPr>
          </p:nvGraphicFramePr>
          <p:xfrm>
            <a:off x="815926" y="2016520"/>
            <a:ext cx="2321169" cy="193938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pSp>
          <p:nvGrpSpPr>
            <p:cNvPr id="12" name="组合 11"/>
            <p:cNvGrpSpPr/>
            <p:nvPr/>
          </p:nvGrpSpPr>
          <p:grpSpPr>
            <a:xfrm>
              <a:off x="1603194" y="2697338"/>
              <a:ext cx="746632" cy="577750"/>
              <a:chOff x="7261225" y="582613"/>
              <a:chExt cx="533401" cy="412750"/>
            </a:xfrm>
            <a:solidFill>
              <a:srgbClr val="282828"/>
            </a:solidFill>
          </p:grpSpPr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7261225" y="628650"/>
                <a:ext cx="460375" cy="366713"/>
              </a:xfrm>
              <a:custGeom>
                <a:avLst/>
                <a:gdLst>
                  <a:gd name="T0" fmla="*/ 99 w 120"/>
                  <a:gd name="T1" fmla="*/ 40 h 95"/>
                  <a:gd name="T2" fmla="*/ 96 w 120"/>
                  <a:gd name="T3" fmla="*/ 36 h 95"/>
                  <a:gd name="T4" fmla="*/ 95 w 120"/>
                  <a:gd name="T5" fmla="*/ 22 h 95"/>
                  <a:gd name="T6" fmla="*/ 70 w 120"/>
                  <a:gd name="T7" fmla="*/ 23 h 95"/>
                  <a:gd name="T8" fmla="*/ 66 w 120"/>
                  <a:gd name="T9" fmla="*/ 16 h 95"/>
                  <a:gd name="T10" fmla="*/ 45 w 120"/>
                  <a:gd name="T11" fmla="*/ 6 h 95"/>
                  <a:gd name="T12" fmla="*/ 11 w 120"/>
                  <a:gd name="T13" fmla="*/ 34 h 95"/>
                  <a:gd name="T14" fmla="*/ 2 w 120"/>
                  <a:gd name="T15" fmla="*/ 60 h 95"/>
                  <a:gd name="T16" fmla="*/ 51 w 120"/>
                  <a:gd name="T17" fmla="*/ 93 h 95"/>
                  <a:gd name="T18" fmla="*/ 111 w 120"/>
                  <a:gd name="T19" fmla="*/ 67 h 95"/>
                  <a:gd name="T20" fmla="*/ 99 w 120"/>
                  <a:gd name="T21" fmla="*/ 40 h 95"/>
                  <a:gd name="T22" fmla="*/ 53 w 120"/>
                  <a:gd name="T23" fmla="*/ 86 h 95"/>
                  <a:gd name="T24" fmla="*/ 14 w 120"/>
                  <a:gd name="T25" fmla="*/ 62 h 95"/>
                  <a:gd name="T26" fmla="*/ 53 w 120"/>
                  <a:gd name="T27" fmla="*/ 35 h 95"/>
                  <a:gd name="T28" fmla="*/ 92 w 120"/>
                  <a:gd name="T29" fmla="*/ 57 h 95"/>
                  <a:gd name="T30" fmla="*/ 53 w 120"/>
                  <a:gd name="T31" fmla="*/ 86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95">
                    <a:moveTo>
                      <a:pt x="99" y="40"/>
                    </a:moveTo>
                    <a:cubicBezTo>
                      <a:pt x="94" y="39"/>
                      <a:pt x="96" y="36"/>
                      <a:pt x="96" y="36"/>
                    </a:cubicBezTo>
                    <a:cubicBezTo>
                      <a:pt x="96" y="36"/>
                      <a:pt x="101" y="28"/>
                      <a:pt x="95" y="22"/>
                    </a:cubicBezTo>
                    <a:cubicBezTo>
                      <a:pt x="88" y="14"/>
                      <a:pt x="70" y="23"/>
                      <a:pt x="70" y="23"/>
                    </a:cubicBezTo>
                    <a:cubicBezTo>
                      <a:pt x="63" y="25"/>
                      <a:pt x="65" y="22"/>
                      <a:pt x="66" y="16"/>
                    </a:cubicBezTo>
                    <a:cubicBezTo>
                      <a:pt x="66" y="10"/>
                      <a:pt x="64" y="0"/>
                      <a:pt x="45" y="6"/>
                    </a:cubicBezTo>
                    <a:cubicBezTo>
                      <a:pt x="27" y="12"/>
                      <a:pt x="11" y="34"/>
                      <a:pt x="11" y="34"/>
                    </a:cubicBezTo>
                    <a:cubicBezTo>
                      <a:pt x="0" y="49"/>
                      <a:pt x="2" y="60"/>
                      <a:pt x="2" y="60"/>
                    </a:cubicBezTo>
                    <a:cubicBezTo>
                      <a:pt x="5" y="85"/>
                      <a:pt x="31" y="91"/>
                      <a:pt x="51" y="93"/>
                    </a:cubicBezTo>
                    <a:cubicBezTo>
                      <a:pt x="73" y="95"/>
                      <a:pt x="102" y="86"/>
                      <a:pt x="111" y="67"/>
                    </a:cubicBezTo>
                    <a:cubicBezTo>
                      <a:pt x="120" y="48"/>
                      <a:pt x="104" y="41"/>
                      <a:pt x="99" y="40"/>
                    </a:cubicBezTo>
                    <a:close/>
                    <a:moveTo>
                      <a:pt x="53" y="86"/>
                    </a:moveTo>
                    <a:cubicBezTo>
                      <a:pt x="32" y="87"/>
                      <a:pt x="14" y="76"/>
                      <a:pt x="14" y="62"/>
                    </a:cubicBezTo>
                    <a:cubicBezTo>
                      <a:pt x="14" y="48"/>
                      <a:pt x="32" y="36"/>
                      <a:pt x="53" y="35"/>
                    </a:cubicBezTo>
                    <a:cubicBezTo>
                      <a:pt x="74" y="34"/>
                      <a:pt x="92" y="43"/>
                      <a:pt x="92" y="57"/>
                    </a:cubicBezTo>
                    <a:cubicBezTo>
                      <a:pt x="92" y="72"/>
                      <a:pt x="74" y="85"/>
                      <a:pt x="53" y="8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/>
              </a:p>
            </p:txBody>
          </p:sp>
          <p:sp>
            <p:nvSpPr>
              <p:cNvPr id="14" name="Freeform 35"/>
              <p:cNvSpPr>
                <a:spLocks noEditPoints="1"/>
              </p:cNvSpPr>
              <p:nvPr/>
            </p:nvSpPr>
            <p:spPr bwMode="auto">
              <a:xfrm>
                <a:off x="7364413" y="790575"/>
                <a:ext cx="179388" cy="161925"/>
              </a:xfrm>
              <a:custGeom>
                <a:avLst/>
                <a:gdLst>
                  <a:gd name="T0" fmla="*/ 22 w 47"/>
                  <a:gd name="T1" fmla="*/ 3 h 42"/>
                  <a:gd name="T2" fmla="*/ 3 w 47"/>
                  <a:gd name="T3" fmla="*/ 25 h 42"/>
                  <a:gd name="T4" fmla="*/ 9 w 47"/>
                  <a:gd name="T5" fmla="*/ 35 h 42"/>
                  <a:gd name="T6" fmla="*/ 41 w 47"/>
                  <a:gd name="T7" fmla="*/ 29 h 42"/>
                  <a:gd name="T8" fmla="*/ 22 w 47"/>
                  <a:gd name="T9" fmla="*/ 3 h 42"/>
                  <a:gd name="T10" fmla="*/ 16 w 47"/>
                  <a:gd name="T11" fmla="*/ 31 h 42"/>
                  <a:gd name="T12" fmla="*/ 9 w 47"/>
                  <a:gd name="T13" fmla="*/ 26 h 42"/>
                  <a:gd name="T14" fmla="*/ 16 w 47"/>
                  <a:gd name="T15" fmla="*/ 19 h 42"/>
                  <a:gd name="T16" fmla="*/ 24 w 47"/>
                  <a:gd name="T17" fmla="*/ 24 h 42"/>
                  <a:gd name="T18" fmla="*/ 16 w 47"/>
                  <a:gd name="T19" fmla="*/ 31 h 42"/>
                  <a:gd name="T20" fmla="*/ 29 w 47"/>
                  <a:gd name="T21" fmla="*/ 20 h 42"/>
                  <a:gd name="T22" fmla="*/ 25 w 47"/>
                  <a:gd name="T23" fmla="*/ 20 h 42"/>
                  <a:gd name="T24" fmla="*/ 26 w 47"/>
                  <a:gd name="T25" fmla="*/ 16 h 42"/>
                  <a:gd name="T26" fmla="*/ 30 w 47"/>
                  <a:gd name="T27" fmla="*/ 16 h 42"/>
                  <a:gd name="T28" fmla="*/ 29 w 47"/>
                  <a:gd name="T29" fmla="*/ 2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7" h="42">
                    <a:moveTo>
                      <a:pt x="22" y="3"/>
                    </a:moveTo>
                    <a:cubicBezTo>
                      <a:pt x="0" y="5"/>
                      <a:pt x="3" y="25"/>
                      <a:pt x="3" y="25"/>
                    </a:cubicBezTo>
                    <a:cubicBezTo>
                      <a:pt x="3" y="25"/>
                      <a:pt x="3" y="32"/>
                      <a:pt x="9" y="35"/>
                    </a:cubicBezTo>
                    <a:cubicBezTo>
                      <a:pt x="21" y="42"/>
                      <a:pt x="34" y="38"/>
                      <a:pt x="41" y="29"/>
                    </a:cubicBezTo>
                    <a:cubicBezTo>
                      <a:pt x="47" y="21"/>
                      <a:pt x="43" y="0"/>
                      <a:pt x="22" y="3"/>
                    </a:cubicBezTo>
                    <a:close/>
                    <a:moveTo>
                      <a:pt x="16" y="31"/>
                    </a:moveTo>
                    <a:cubicBezTo>
                      <a:pt x="12" y="31"/>
                      <a:pt x="9" y="29"/>
                      <a:pt x="9" y="26"/>
                    </a:cubicBezTo>
                    <a:cubicBezTo>
                      <a:pt x="9" y="22"/>
                      <a:pt x="12" y="19"/>
                      <a:pt x="16" y="19"/>
                    </a:cubicBezTo>
                    <a:cubicBezTo>
                      <a:pt x="21" y="18"/>
                      <a:pt x="24" y="21"/>
                      <a:pt x="24" y="24"/>
                    </a:cubicBezTo>
                    <a:cubicBezTo>
                      <a:pt x="24" y="27"/>
                      <a:pt x="20" y="31"/>
                      <a:pt x="16" y="31"/>
                    </a:cubicBezTo>
                    <a:close/>
                    <a:moveTo>
                      <a:pt x="29" y="20"/>
                    </a:moveTo>
                    <a:cubicBezTo>
                      <a:pt x="28" y="21"/>
                      <a:pt x="26" y="21"/>
                      <a:pt x="25" y="20"/>
                    </a:cubicBezTo>
                    <a:cubicBezTo>
                      <a:pt x="25" y="19"/>
                      <a:pt x="25" y="17"/>
                      <a:pt x="26" y="16"/>
                    </a:cubicBezTo>
                    <a:cubicBezTo>
                      <a:pt x="28" y="15"/>
                      <a:pt x="29" y="15"/>
                      <a:pt x="30" y="16"/>
                    </a:cubicBezTo>
                    <a:cubicBezTo>
                      <a:pt x="31" y="17"/>
                      <a:pt x="30" y="19"/>
                      <a:pt x="29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" name="Freeform 36"/>
              <p:cNvSpPr>
                <a:spLocks/>
              </p:cNvSpPr>
              <p:nvPr/>
            </p:nvSpPr>
            <p:spPr bwMode="auto">
              <a:xfrm>
                <a:off x="7605713" y="644525"/>
                <a:ext cx="96838" cy="104775"/>
              </a:xfrm>
              <a:custGeom>
                <a:avLst/>
                <a:gdLst>
                  <a:gd name="T0" fmla="*/ 19 w 25"/>
                  <a:gd name="T1" fmla="*/ 27 h 27"/>
                  <a:gd name="T2" fmla="*/ 23 w 25"/>
                  <a:gd name="T3" fmla="*/ 24 h 27"/>
                  <a:gd name="T4" fmla="*/ 23 w 25"/>
                  <a:gd name="T5" fmla="*/ 24 h 27"/>
                  <a:gd name="T6" fmla="*/ 3 w 25"/>
                  <a:gd name="T7" fmla="*/ 4 h 27"/>
                  <a:gd name="T8" fmla="*/ 0 w 25"/>
                  <a:gd name="T9" fmla="*/ 8 h 27"/>
                  <a:gd name="T10" fmla="*/ 3 w 25"/>
                  <a:gd name="T11" fmla="*/ 11 h 27"/>
                  <a:gd name="T12" fmla="*/ 16 w 25"/>
                  <a:gd name="T13" fmla="*/ 23 h 27"/>
                  <a:gd name="T14" fmla="*/ 19 w 25"/>
                  <a:gd name="T15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" h="27">
                    <a:moveTo>
                      <a:pt x="19" y="27"/>
                    </a:moveTo>
                    <a:cubicBezTo>
                      <a:pt x="21" y="27"/>
                      <a:pt x="22" y="26"/>
                      <a:pt x="23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5" y="0"/>
                      <a:pt x="3" y="4"/>
                      <a:pt x="3" y="4"/>
                    </a:cubicBezTo>
                    <a:cubicBezTo>
                      <a:pt x="1" y="4"/>
                      <a:pt x="0" y="6"/>
                      <a:pt x="0" y="8"/>
                    </a:cubicBezTo>
                    <a:cubicBezTo>
                      <a:pt x="0" y="10"/>
                      <a:pt x="1" y="11"/>
                      <a:pt x="3" y="11"/>
                    </a:cubicBezTo>
                    <a:cubicBezTo>
                      <a:pt x="19" y="8"/>
                      <a:pt x="16" y="23"/>
                      <a:pt x="16" y="23"/>
                    </a:cubicBezTo>
                    <a:cubicBezTo>
                      <a:pt x="16" y="25"/>
                      <a:pt x="17" y="27"/>
                      <a:pt x="19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" name="Freeform 37"/>
              <p:cNvSpPr>
                <a:spLocks/>
              </p:cNvSpPr>
              <p:nvPr/>
            </p:nvSpPr>
            <p:spPr bwMode="auto">
              <a:xfrm>
                <a:off x="7586663" y="582613"/>
                <a:ext cx="207963" cy="193675"/>
              </a:xfrm>
              <a:custGeom>
                <a:avLst/>
                <a:gdLst>
                  <a:gd name="T0" fmla="*/ 22 w 54"/>
                  <a:gd name="T1" fmla="*/ 2 h 50"/>
                  <a:gd name="T2" fmla="*/ 4 w 54"/>
                  <a:gd name="T3" fmla="*/ 2 h 50"/>
                  <a:gd name="T4" fmla="*/ 3 w 54"/>
                  <a:gd name="T5" fmla="*/ 2 h 50"/>
                  <a:gd name="T6" fmla="*/ 3 w 54"/>
                  <a:gd name="T7" fmla="*/ 2 h 50"/>
                  <a:gd name="T8" fmla="*/ 0 w 54"/>
                  <a:gd name="T9" fmla="*/ 7 h 50"/>
                  <a:gd name="T10" fmla="*/ 5 w 54"/>
                  <a:gd name="T11" fmla="*/ 12 h 50"/>
                  <a:gd name="T12" fmla="*/ 9 w 54"/>
                  <a:gd name="T13" fmla="*/ 11 h 50"/>
                  <a:gd name="T14" fmla="*/ 35 w 54"/>
                  <a:gd name="T15" fmla="*/ 24 h 50"/>
                  <a:gd name="T16" fmla="*/ 36 w 54"/>
                  <a:gd name="T17" fmla="*/ 41 h 50"/>
                  <a:gd name="T18" fmla="*/ 35 w 54"/>
                  <a:gd name="T19" fmla="*/ 46 h 50"/>
                  <a:gd name="T20" fmla="*/ 40 w 54"/>
                  <a:gd name="T21" fmla="*/ 50 h 50"/>
                  <a:gd name="T22" fmla="*/ 45 w 54"/>
                  <a:gd name="T23" fmla="*/ 46 h 50"/>
                  <a:gd name="T24" fmla="*/ 45 w 54"/>
                  <a:gd name="T25" fmla="*/ 46 h 50"/>
                  <a:gd name="T26" fmla="*/ 22 w 54"/>
                  <a:gd name="T27" fmla="*/ 2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4" h="50">
                    <a:moveTo>
                      <a:pt x="22" y="2"/>
                    </a:moveTo>
                    <a:cubicBezTo>
                      <a:pt x="14" y="0"/>
                      <a:pt x="6" y="1"/>
                      <a:pt x="4" y="2"/>
                    </a:cubicBezTo>
                    <a:cubicBezTo>
                      <a:pt x="4" y="2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1" y="3"/>
                      <a:pt x="0" y="5"/>
                      <a:pt x="0" y="7"/>
                    </a:cubicBezTo>
                    <a:cubicBezTo>
                      <a:pt x="0" y="10"/>
                      <a:pt x="2" y="12"/>
                      <a:pt x="5" y="12"/>
                    </a:cubicBezTo>
                    <a:cubicBezTo>
                      <a:pt x="5" y="12"/>
                      <a:pt x="7" y="12"/>
                      <a:pt x="9" y="11"/>
                    </a:cubicBezTo>
                    <a:cubicBezTo>
                      <a:pt x="11" y="10"/>
                      <a:pt x="27" y="11"/>
                      <a:pt x="35" y="24"/>
                    </a:cubicBezTo>
                    <a:cubicBezTo>
                      <a:pt x="39" y="33"/>
                      <a:pt x="37" y="40"/>
                      <a:pt x="36" y="41"/>
                    </a:cubicBezTo>
                    <a:cubicBezTo>
                      <a:pt x="36" y="41"/>
                      <a:pt x="35" y="43"/>
                      <a:pt x="35" y="46"/>
                    </a:cubicBezTo>
                    <a:cubicBezTo>
                      <a:pt x="35" y="49"/>
                      <a:pt x="38" y="50"/>
                      <a:pt x="40" y="50"/>
                    </a:cubicBezTo>
                    <a:cubicBezTo>
                      <a:pt x="43" y="50"/>
                      <a:pt x="45" y="50"/>
                      <a:pt x="45" y="46"/>
                    </a:cubicBezTo>
                    <a:cubicBezTo>
                      <a:pt x="45" y="46"/>
                      <a:pt x="45" y="46"/>
                      <a:pt x="45" y="46"/>
                    </a:cubicBezTo>
                    <a:cubicBezTo>
                      <a:pt x="54" y="18"/>
                      <a:pt x="35" y="5"/>
                      <a:pt x="2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24" name="组合 23"/>
          <p:cNvGrpSpPr/>
          <p:nvPr/>
        </p:nvGrpSpPr>
        <p:grpSpPr>
          <a:xfrm>
            <a:off x="9100020" y="1541567"/>
            <a:ext cx="2321169" cy="1939387"/>
            <a:chOff x="8398423" y="2016517"/>
            <a:chExt cx="2321169" cy="1939387"/>
          </a:xfrm>
        </p:grpSpPr>
        <p:graphicFrame>
          <p:nvGraphicFramePr>
            <p:cNvPr id="11" name="图表 10"/>
            <p:cNvGraphicFramePr/>
            <p:nvPr>
              <p:extLst>
                <p:ext uri="{D42A27DB-BD31-4B8C-83A1-F6EECF244321}">
                  <p14:modId xmlns:p14="http://schemas.microsoft.com/office/powerpoint/2010/main" val="1059701872"/>
                </p:ext>
              </p:extLst>
            </p:nvPr>
          </p:nvGraphicFramePr>
          <p:xfrm>
            <a:off x="8398423" y="2016517"/>
            <a:ext cx="2321169" cy="193938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7" name="Freeform 41"/>
            <p:cNvSpPr>
              <a:spLocks/>
            </p:cNvSpPr>
            <p:nvPr/>
          </p:nvSpPr>
          <p:spPr bwMode="auto">
            <a:xfrm>
              <a:off x="9284631" y="2700496"/>
              <a:ext cx="548752" cy="571428"/>
            </a:xfrm>
            <a:custGeom>
              <a:avLst/>
              <a:gdLst>
                <a:gd name="T0" fmla="*/ 33 w 242"/>
                <a:gd name="T1" fmla="*/ 106 h 252"/>
                <a:gd name="T2" fmla="*/ 38 w 242"/>
                <a:gd name="T3" fmla="*/ 92 h 252"/>
                <a:gd name="T4" fmla="*/ 43 w 242"/>
                <a:gd name="T5" fmla="*/ 80 h 252"/>
                <a:gd name="T6" fmla="*/ 45 w 242"/>
                <a:gd name="T7" fmla="*/ 65 h 252"/>
                <a:gd name="T8" fmla="*/ 52 w 242"/>
                <a:gd name="T9" fmla="*/ 46 h 252"/>
                <a:gd name="T10" fmla="*/ 62 w 242"/>
                <a:gd name="T11" fmla="*/ 29 h 252"/>
                <a:gd name="T12" fmla="*/ 81 w 242"/>
                <a:gd name="T13" fmla="*/ 14 h 252"/>
                <a:gd name="T14" fmla="*/ 102 w 242"/>
                <a:gd name="T15" fmla="*/ 4 h 252"/>
                <a:gd name="T16" fmla="*/ 126 w 242"/>
                <a:gd name="T17" fmla="*/ 0 h 252"/>
                <a:gd name="T18" fmla="*/ 152 w 242"/>
                <a:gd name="T19" fmla="*/ 4 h 252"/>
                <a:gd name="T20" fmla="*/ 178 w 242"/>
                <a:gd name="T21" fmla="*/ 14 h 252"/>
                <a:gd name="T22" fmla="*/ 192 w 242"/>
                <a:gd name="T23" fmla="*/ 26 h 252"/>
                <a:gd name="T24" fmla="*/ 204 w 242"/>
                <a:gd name="T25" fmla="*/ 43 h 252"/>
                <a:gd name="T26" fmla="*/ 211 w 242"/>
                <a:gd name="T27" fmla="*/ 63 h 252"/>
                <a:gd name="T28" fmla="*/ 213 w 242"/>
                <a:gd name="T29" fmla="*/ 82 h 252"/>
                <a:gd name="T30" fmla="*/ 221 w 242"/>
                <a:gd name="T31" fmla="*/ 97 h 252"/>
                <a:gd name="T32" fmla="*/ 221 w 242"/>
                <a:gd name="T33" fmla="*/ 106 h 252"/>
                <a:gd name="T34" fmla="*/ 223 w 242"/>
                <a:gd name="T35" fmla="*/ 121 h 252"/>
                <a:gd name="T36" fmla="*/ 235 w 242"/>
                <a:gd name="T37" fmla="*/ 143 h 252"/>
                <a:gd name="T38" fmla="*/ 242 w 242"/>
                <a:gd name="T39" fmla="*/ 162 h 252"/>
                <a:gd name="T40" fmla="*/ 242 w 242"/>
                <a:gd name="T41" fmla="*/ 182 h 252"/>
                <a:gd name="T42" fmla="*/ 237 w 242"/>
                <a:gd name="T43" fmla="*/ 194 h 252"/>
                <a:gd name="T44" fmla="*/ 232 w 242"/>
                <a:gd name="T45" fmla="*/ 199 h 252"/>
                <a:gd name="T46" fmla="*/ 228 w 242"/>
                <a:gd name="T47" fmla="*/ 194 h 252"/>
                <a:gd name="T48" fmla="*/ 218 w 242"/>
                <a:gd name="T49" fmla="*/ 179 h 252"/>
                <a:gd name="T50" fmla="*/ 213 w 242"/>
                <a:gd name="T51" fmla="*/ 189 h 252"/>
                <a:gd name="T52" fmla="*/ 202 w 242"/>
                <a:gd name="T53" fmla="*/ 208 h 252"/>
                <a:gd name="T54" fmla="*/ 213 w 242"/>
                <a:gd name="T55" fmla="*/ 220 h 252"/>
                <a:gd name="T56" fmla="*/ 221 w 242"/>
                <a:gd name="T57" fmla="*/ 228 h 252"/>
                <a:gd name="T58" fmla="*/ 221 w 242"/>
                <a:gd name="T59" fmla="*/ 235 h 252"/>
                <a:gd name="T60" fmla="*/ 216 w 242"/>
                <a:gd name="T61" fmla="*/ 242 h 252"/>
                <a:gd name="T62" fmla="*/ 202 w 242"/>
                <a:gd name="T63" fmla="*/ 250 h 252"/>
                <a:gd name="T64" fmla="*/ 178 w 242"/>
                <a:gd name="T65" fmla="*/ 252 h 252"/>
                <a:gd name="T66" fmla="*/ 152 w 242"/>
                <a:gd name="T67" fmla="*/ 247 h 252"/>
                <a:gd name="T68" fmla="*/ 133 w 242"/>
                <a:gd name="T69" fmla="*/ 242 h 252"/>
                <a:gd name="T70" fmla="*/ 119 w 242"/>
                <a:gd name="T71" fmla="*/ 242 h 252"/>
                <a:gd name="T72" fmla="*/ 102 w 242"/>
                <a:gd name="T73" fmla="*/ 252 h 252"/>
                <a:gd name="T74" fmla="*/ 83 w 242"/>
                <a:gd name="T75" fmla="*/ 252 h 252"/>
                <a:gd name="T76" fmla="*/ 52 w 242"/>
                <a:gd name="T77" fmla="*/ 252 h 252"/>
                <a:gd name="T78" fmla="*/ 36 w 242"/>
                <a:gd name="T79" fmla="*/ 245 h 252"/>
                <a:gd name="T80" fmla="*/ 31 w 242"/>
                <a:gd name="T81" fmla="*/ 237 h 252"/>
                <a:gd name="T82" fmla="*/ 31 w 242"/>
                <a:gd name="T83" fmla="*/ 230 h 252"/>
                <a:gd name="T84" fmla="*/ 31 w 242"/>
                <a:gd name="T85" fmla="*/ 223 h 252"/>
                <a:gd name="T86" fmla="*/ 38 w 242"/>
                <a:gd name="T87" fmla="*/ 218 h 252"/>
                <a:gd name="T88" fmla="*/ 50 w 242"/>
                <a:gd name="T89" fmla="*/ 216 h 252"/>
                <a:gd name="T90" fmla="*/ 48 w 242"/>
                <a:gd name="T91" fmla="*/ 211 h 252"/>
                <a:gd name="T92" fmla="*/ 33 w 242"/>
                <a:gd name="T93" fmla="*/ 196 h 252"/>
                <a:gd name="T94" fmla="*/ 26 w 242"/>
                <a:gd name="T95" fmla="*/ 179 h 252"/>
                <a:gd name="T96" fmla="*/ 24 w 242"/>
                <a:gd name="T97" fmla="*/ 177 h 252"/>
                <a:gd name="T98" fmla="*/ 22 w 242"/>
                <a:gd name="T99" fmla="*/ 184 h 252"/>
                <a:gd name="T100" fmla="*/ 10 w 242"/>
                <a:gd name="T101" fmla="*/ 194 h 252"/>
                <a:gd name="T102" fmla="*/ 5 w 242"/>
                <a:gd name="T103" fmla="*/ 194 h 252"/>
                <a:gd name="T104" fmla="*/ 0 w 242"/>
                <a:gd name="T105" fmla="*/ 184 h 252"/>
                <a:gd name="T106" fmla="*/ 3 w 242"/>
                <a:gd name="T107" fmla="*/ 162 h 252"/>
                <a:gd name="T108" fmla="*/ 10 w 242"/>
                <a:gd name="T109" fmla="*/ 143 h 252"/>
                <a:gd name="T110" fmla="*/ 24 w 242"/>
                <a:gd name="T111" fmla="*/ 126 h 252"/>
                <a:gd name="T112" fmla="*/ 36 w 242"/>
                <a:gd name="T113" fmla="*/ 114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42" h="252">
                  <a:moveTo>
                    <a:pt x="36" y="114"/>
                  </a:moveTo>
                  <a:lnTo>
                    <a:pt x="36" y="114"/>
                  </a:lnTo>
                  <a:lnTo>
                    <a:pt x="33" y="111"/>
                  </a:lnTo>
                  <a:lnTo>
                    <a:pt x="33" y="109"/>
                  </a:lnTo>
                  <a:lnTo>
                    <a:pt x="33" y="109"/>
                  </a:lnTo>
                  <a:lnTo>
                    <a:pt x="33" y="106"/>
                  </a:lnTo>
                  <a:lnTo>
                    <a:pt x="33" y="106"/>
                  </a:lnTo>
                  <a:lnTo>
                    <a:pt x="33" y="104"/>
                  </a:lnTo>
                  <a:lnTo>
                    <a:pt x="36" y="102"/>
                  </a:lnTo>
                  <a:lnTo>
                    <a:pt x="36" y="99"/>
                  </a:lnTo>
                  <a:lnTo>
                    <a:pt x="36" y="97"/>
                  </a:lnTo>
                  <a:lnTo>
                    <a:pt x="38" y="97"/>
                  </a:lnTo>
                  <a:lnTo>
                    <a:pt x="38" y="94"/>
                  </a:lnTo>
                  <a:lnTo>
                    <a:pt x="38" y="92"/>
                  </a:lnTo>
                  <a:lnTo>
                    <a:pt x="38" y="89"/>
                  </a:lnTo>
                  <a:lnTo>
                    <a:pt x="41" y="89"/>
                  </a:lnTo>
                  <a:lnTo>
                    <a:pt x="41" y="87"/>
                  </a:lnTo>
                  <a:lnTo>
                    <a:pt x="41" y="85"/>
                  </a:lnTo>
                  <a:lnTo>
                    <a:pt x="41" y="82"/>
                  </a:lnTo>
                  <a:lnTo>
                    <a:pt x="41" y="82"/>
                  </a:lnTo>
                  <a:lnTo>
                    <a:pt x="43" y="80"/>
                  </a:lnTo>
                  <a:lnTo>
                    <a:pt x="43" y="80"/>
                  </a:lnTo>
                  <a:lnTo>
                    <a:pt x="43" y="77"/>
                  </a:lnTo>
                  <a:lnTo>
                    <a:pt x="43" y="77"/>
                  </a:lnTo>
                  <a:lnTo>
                    <a:pt x="43" y="75"/>
                  </a:lnTo>
                  <a:lnTo>
                    <a:pt x="43" y="72"/>
                  </a:lnTo>
                  <a:lnTo>
                    <a:pt x="43" y="68"/>
                  </a:lnTo>
                  <a:lnTo>
                    <a:pt x="45" y="65"/>
                  </a:lnTo>
                  <a:lnTo>
                    <a:pt x="45" y="60"/>
                  </a:lnTo>
                  <a:lnTo>
                    <a:pt x="48" y="58"/>
                  </a:lnTo>
                  <a:lnTo>
                    <a:pt x="48" y="55"/>
                  </a:lnTo>
                  <a:lnTo>
                    <a:pt x="48" y="53"/>
                  </a:lnTo>
                  <a:lnTo>
                    <a:pt x="50" y="51"/>
                  </a:lnTo>
                  <a:lnTo>
                    <a:pt x="50" y="48"/>
                  </a:lnTo>
                  <a:lnTo>
                    <a:pt x="52" y="46"/>
                  </a:lnTo>
                  <a:lnTo>
                    <a:pt x="52" y="43"/>
                  </a:lnTo>
                  <a:lnTo>
                    <a:pt x="55" y="41"/>
                  </a:lnTo>
                  <a:lnTo>
                    <a:pt x="55" y="38"/>
                  </a:lnTo>
                  <a:lnTo>
                    <a:pt x="57" y="38"/>
                  </a:lnTo>
                  <a:lnTo>
                    <a:pt x="59" y="36"/>
                  </a:lnTo>
                  <a:lnTo>
                    <a:pt x="59" y="34"/>
                  </a:lnTo>
                  <a:lnTo>
                    <a:pt x="62" y="29"/>
                  </a:lnTo>
                  <a:lnTo>
                    <a:pt x="64" y="26"/>
                  </a:lnTo>
                  <a:lnTo>
                    <a:pt x="67" y="24"/>
                  </a:lnTo>
                  <a:lnTo>
                    <a:pt x="69" y="21"/>
                  </a:lnTo>
                  <a:lnTo>
                    <a:pt x="74" y="19"/>
                  </a:lnTo>
                  <a:lnTo>
                    <a:pt x="76" y="17"/>
                  </a:lnTo>
                  <a:lnTo>
                    <a:pt x="78" y="14"/>
                  </a:lnTo>
                  <a:lnTo>
                    <a:pt x="81" y="14"/>
                  </a:lnTo>
                  <a:lnTo>
                    <a:pt x="83" y="12"/>
                  </a:lnTo>
                  <a:lnTo>
                    <a:pt x="86" y="9"/>
                  </a:lnTo>
                  <a:lnTo>
                    <a:pt x="88" y="9"/>
                  </a:lnTo>
                  <a:lnTo>
                    <a:pt x="93" y="7"/>
                  </a:lnTo>
                  <a:lnTo>
                    <a:pt x="95" y="7"/>
                  </a:lnTo>
                  <a:lnTo>
                    <a:pt x="97" y="4"/>
                  </a:lnTo>
                  <a:lnTo>
                    <a:pt x="102" y="4"/>
                  </a:lnTo>
                  <a:lnTo>
                    <a:pt x="104" y="2"/>
                  </a:lnTo>
                  <a:lnTo>
                    <a:pt x="109" y="2"/>
                  </a:lnTo>
                  <a:lnTo>
                    <a:pt x="112" y="2"/>
                  </a:lnTo>
                  <a:lnTo>
                    <a:pt x="116" y="2"/>
                  </a:lnTo>
                  <a:lnTo>
                    <a:pt x="119" y="0"/>
                  </a:lnTo>
                  <a:lnTo>
                    <a:pt x="123" y="0"/>
                  </a:lnTo>
                  <a:lnTo>
                    <a:pt x="126" y="0"/>
                  </a:lnTo>
                  <a:lnTo>
                    <a:pt x="131" y="0"/>
                  </a:lnTo>
                  <a:lnTo>
                    <a:pt x="133" y="0"/>
                  </a:lnTo>
                  <a:lnTo>
                    <a:pt x="138" y="2"/>
                  </a:lnTo>
                  <a:lnTo>
                    <a:pt x="142" y="2"/>
                  </a:lnTo>
                  <a:lnTo>
                    <a:pt x="145" y="2"/>
                  </a:lnTo>
                  <a:lnTo>
                    <a:pt x="150" y="2"/>
                  </a:lnTo>
                  <a:lnTo>
                    <a:pt x="152" y="4"/>
                  </a:lnTo>
                  <a:lnTo>
                    <a:pt x="157" y="4"/>
                  </a:lnTo>
                  <a:lnTo>
                    <a:pt x="159" y="4"/>
                  </a:lnTo>
                  <a:lnTo>
                    <a:pt x="164" y="7"/>
                  </a:lnTo>
                  <a:lnTo>
                    <a:pt x="166" y="9"/>
                  </a:lnTo>
                  <a:lnTo>
                    <a:pt x="171" y="9"/>
                  </a:lnTo>
                  <a:lnTo>
                    <a:pt x="173" y="12"/>
                  </a:lnTo>
                  <a:lnTo>
                    <a:pt x="178" y="14"/>
                  </a:lnTo>
                  <a:lnTo>
                    <a:pt x="180" y="17"/>
                  </a:lnTo>
                  <a:lnTo>
                    <a:pt x="183" y="17"/>
                  </a:lnTo>
                  <a:lnTo>
                    <a:pt x="185" y="19"/>
                  </a:lnTo>
                  <a:lnTo>
                    <a:pt x="185" y="19"/>
                  </a:lnTo>
                  <a:lnTo>
                    <a:pt x="187" y="21"/>
                  </a:lnTo>
                  <a:lnTo>
                    <a:pt x="190" y="24"/>
                  </a:lnTo>
                  <a:lnTo>
                    <a:pt x="192" y="26"/>
                  </a:lnTo>
                  <a:lnTo>
                    <a:pt x="195" y="29"/>
                  </a:lnTo>
                  <a:lnTo>
                    <a:pt x="197" y="31"/>
                  </a:lnTo>
                  <a:lnTo>
                    <a:pt x="197" y="34"/>
                  </a:lnTo>
                  <a:lnTo>
                    <a:pt x="199" y="36"/>
                  </a:lnTo>
                  <a:lnTo>
                    <a:pt x="202" y="38"/>
                  </a:lnTo>
                  <a:lnTo>
                    <a:pt x="202" y="41"/>
                  </a:lnTo>
                  <a:lnTo>
                    <a:pt x="204" y="43"/>
                  </a:lnTo>
                  <a:lnTo>
                    <a:pt x="206" y="48"/>
                  </a:lnTo>
                  <a:lnTo>
                    <a:pt x="206" y="51"/>
                  </a:lnTo>
                  <a:lnTo>
                    <a:pt x="206" y="53"/>
                  </a:lnTo>
                  <a:lnTo>
                    <a:pt x="209" y="55"/>
                  </a:lnTo>
                  <a:lnTo>
                    <a:pt x="209" y="58"/>
                  </a:lnTo>
                  <a:lnTo>
                    <a:pt x="209" y="60"/>
                  </a:lnTo>
                  <a:lnTo>
                    <a:pt x="211" y="63"/>
                  </a:lnTo>
                  <a:lnTo>
                    <a:pt x="211" y="65"/>
                  </a:lnTo>
                  <a:lnTo>
                    <a:pt x="211" y="70"/>
                  </a:lnTo>
                  <a:lnTo>
                    <a:pt x="211" y="75"/>
                  </a:lnTo>
                  <a:lnTo>
                    <a:pt x="213" y="77"/>
                  </a:lnTo>
                  <a:lnTo>
                    <a:pt x="213" y="82"/>
                  </a:lnTo>
                  <a:lnTo>
                    <a:pt x="213" y="82"/>
                  </a:lnTo>
                  <a:lnTo>
                    <a:pt x="213" y="82"/>
                  </a:lnTo>
                  <a:lnTo>
                    <a:pt x="216" y="85"/>
                  </a:lnTo>
                  <a:lnTo>
                    <a:pt x="216" y="87"/>
                  </a:lnTo>
                  <a:lnTo>
                    <a:pt x="218" y="89"/>
                  </a:lnTo>
                  <a:lnTo>
                    <a:pt x="218" y="89"/>
                  </a:lnTo>
                  <a:lnTo>
                    <a:pt x="218" y="92"/>
                  </a:lnTo>
                  <a:lnTo>
                    <a:pt x="221" y="94"/>
                  </a:lnTo>
                  <a:lnTo>
                    <a:pt x="221" y="97"/>
                  </a:lnTo>
                  <a:lnTo>
                    <a:pt x="221" y="99"/>
                  </a:lnTo>
                  <a:lnTo>
                    <a:pt x="221" y="99"/>
                  </a:lnTo>
                  <a:lnTo>
                    <a:pt x="221" y="102"/>
                  </a:lnTo>
                  <a:lnTo>
                    <a:pt x="221" y="104"/>
                  </a:lnTo>
                  <a:lnTo>
                    <a:pt x="221" y="104"/>
                  </a:lnTo>
                  <a:lnTo>
                    <a:pt x="221" y="106"/>
                  </a:lnTo>
                  <a:lnTo>
                    <a:pt x="221" y="106"/>
                  </a:lnTo>
                  <a:lnTo>
                    <a:pt x="221" y="111"/>
                  </a:lnTo>
                  <a:lnTo>
                    <a:pt x="218" y="111"/>
                  </a:lnTo>
                  <a:lnTo>
                    <a:pt x="218" y="114"/>
                  </a:lnTo>
                  <a:lnTo>
                    <a:pt x="218" y="114"/>
                  </a:lnTo>
                  <a:lnTo>
                    <a:pt x="218" y="114"/>
                  </a:lnTo>
                  <a:lnTo>
                    <a:pt x="221" y="116"/>
                  </a:lnTo>
                  <a:lnTo>
                    <a:pt x="223" y="121"/>
                  </a:lnTo>
                  <a:lnTo>
                    <a:pt x="225" y="123"/>
                  </a:lnTo>
                  <a:lnTo>
                    <a:pt x="228" y="126"/>
                  </a:lnTo>
                  <a:lnTo>
                    <a:pt x="228" y="131"/>
                  </a:lnTo>
                  <a:lnTo>
                    <a:pt x="230" y="133"/>
                  </a:lnTo>
                  <a:lnTo>
                    <a:pt x="232" y="136"/>
                  </a:lnTo>
                  <a:lnTo>
                    <a:pt x="232" y="140"/>
                  </a:lnTo>
                  <a:lnTo>
                    <a:pt x="235" y="143"/>
                  </a:lnTo>
                  <a:lnTo>
                    <a:pt x="237" y="145"/>
                  </a:lnTo>
                  <a:lnTo>
                    <a:pt x="237" y="148"/>
                  </a:lnTo>
                  <a:lnTo>
                    <a:pt x="237" y="150"/>
                  </a:lnTo>
                  <a:lnTo>
                    <a:pt x="240" y="153"/>
                  </a:lnTo>
                  <a:lnTo>
                    <a:pt x="240" y="155"/>
                  </a:lnTo>
                  <a:lnTo>
                    <a:pt x="240" y="157"/>
                  </a:lnTo>
                  <a:lnTo>
                    <a:pt x="242" y="162"/>
                  </a:lnTo>
                  <a:lnTo>
                    <a:pt x="242" y="167"/>
                  </a:lnTo>
                  <a:lnTo>
                    <a:pt x="242" y="172"/>
                  </a:lnTo>
                  <a:lnTo>
                    <a:pt x="242" y="174"/>
                  </a:lnTo>
                  <a:lnTo>
                    <a:pt x="242" y="174"/>
                  </a:lnTo>
                  <a:lnTo>
                    <a:pt x="242" y="177"/>
                  </a:lnTo>
                  <a:lnTo>
                    <a:pt x="242" y="179"/>
                  </a:lnTo>
                  <a:lnTo>
                    <a:pt x="242" y="182"/>
                  </a:lnTo>
                  <a:lnTo>
                    <a:pt x="240" y="187"/>
                  </a:lnTo>
                  <a:lnTo>
                    <a:pt x="240" y="189"/>
                  </a:lnTo>
                  <a:lnTo>
                    <a:pt x="240" y="189"/>
                  </a:lnTo>
                  <a:lnTo>
                    <a:pt x="240" y="191"/>
                  </a:lnTo>
                  <a:lnTo>
                    <a:pt x="237" y="191"/>
                  </a:lnTo>
                  <a:lnTo>
                    <a:pt x="237" y="194"/>
                  </a:lnTo>
                  <a:lnTo>
                    <a:pt x="237" y="194"/>
                  </a:lnTo>
                  <a:lnTo>
                    <a:pt x="237" y="194"/>
                  </a:lnTo>
                  <a:lnTo>
                    <a:pt x="235" y="196"/>
                  </a:lnTo>
                  <a:lnTo>
                    <a:pt x="235" y="196"/>
                  </a:lnTo>
                  <a:lnTo>
                    <a:pt x="235" y="196"/>
                  </a:lnTo>
                  <a:lnTo>
                    <a:pt x="232" y="196"/>
                  </a:lnTo>
                  <a:lnTo>
                    <a:pt x="232" y="199"/>
                  </a:lnTo>
                  <a:lnTo>
                    <a:pt x="232" y="199"/>
                  </a:lnTo>
                  <a:lnTo>
                    <a:pt x="232" y="199"/>
                  </a:lnTo>
                  <a:lnTo>
                    <a:pt x="230" y="196"/>
                  </a:lnTo>
                  <a:lnTo>
                    <a:pt x="230" y="196"/>
                  </a:lnTo>
                  <a:lnTo>
                    <a:pt x="228" y="196"/>
                  </a:lnTo>
                  <a:lnTo>
                    <a:pt x="228" y="196"/>
                  </a:lnTo>
                  <a:lnTo>
                    <a:pt x="228" y="196"/>
                  </a:lnTo>
                  <a:lnTo>
                    <a:pt x="228" y="194"/>
                  </a:lnTo>
                  <a:lnTo>
                    <a:pt x="225" y="194"/>
                  </a:lnTo>
                  <a:lnTo>
                    <a:pt x="225" y="191"/>
                  </a:lnTo>
                  <a:lnTo>
                    <a:pt x="223" y="189"/>
                  </a:lnTo>
                  <a:lnTo>
                    <a:pt x="223" y="189"/>
                  </a:lnTo>
                  <a:lnTo>
                    <a:pt x="221" y="187"/>
                  </a:lnTo>
                  <a:lnTo>
                    <a:pt x="221" y="184"/>
                  </a:lnTo>
                  <a:lnTo>
                    <a:pt x="218" y="179"/>
                  </a:lnTo>
                  <a:lnTo>
                    <a:pt x="218" y="179"/>
                  </a:lnTo>
                  <a:lnTo>
                    <a:pt x="218" y="179"/>
                  </a:lnTo>
                  <a:lnTo>
                    <a:pt x="218" y="182"/>
                  </a:lnTo>
                  <a:lnTo>
                    <a:pt x="218" y="182"/>
                  </a:lnTo>
                  <a:lnTo>
                    <a:pt x="216" y="182"/>
                  </a:lnTo>
                  <a:lnTo>
                    <a:pt x="216" y="187"/>
                  </a:lnTo>
                  <a:lnTo>
                    <a:pt x="213" y="189"/>
                  </a:lnTo>
                  <a:lnTo>
                    <a:pt x="211" y="196"/>
                  </a:lnTo>
                  <a:lnTo>
                    <a:pt x="211" y="199"/>
                  </a:lnTo>
                  <a:lnTo>
                    <a:pt x="209" y="201"/>
                  </a:lnTo>
                  <a:lnTo>
                    <a:pt x="206" y="203"/>
                  </a:lnTo>
                  <a:lnTo>
                    <a:pt x="204" y="206"/>
                  </a:lnTo>
                  <a:lnTo>
                    <a:pt x="204" y="208"/>
                  </a:lnTo>
                  <a:lnTo>
                    <a:pt x="202" y="208"/>
                  </a:lnTo>
                  <a:lnTo>
                    <a:pt x="199" y="213"/>
                  </a:lnTo>
                  <a:lnTo>
                    <a:pt x="199" y="213"/>
                  </a:lnTo>
                  <a:lnTo>
                    <a:pt x="199" y="213"/>
                  </a:lnTo>
                  <a:lnTo>
                    <a:pt x="202" y="213"/>
                  </a:lnTo>
                  <a:lnTo>
                    <a:pt x="206" y="216"/>
                  </a:lnTo>
                  <a:lnTo>
                    <a:pt x="211" y="218"/>
                  </a:lnTo>
                  <a:lnTo>
                    <a:pt x="213" y="220"/>
                  </a:lnTo>
                  <a:lnTo>
                    <a:pt x="216" y="220"/>
                  </a:lnTo>
                  <a:lnTo>
                    <a:pt x="218" y="223"/>
                  </a:lnTo>
                  <a:lnTo>
                    <a:pt x="218" y="225"/>
                  </a:lnTo>
                  <a:lnTo>
                    <a:pt x="218" y="225"/>
                  </a:lnTo>
                  <a:lnTo>
                    <a:pt x="221" y="228"/>
                  </a:lnTo>
                  <a:lnTo>
                    <a:pt x="221" y="228"/>
                  </a:lnTo>
                  <a:lnTo>
                    <a:pt x="221" y="228"/>
                  </a:lnTo>
                  <a:lnTo>
                    <a:pt x="221" y="230"/>
                  </a:lnTo>
                  <a:lnTo>
                    <a:pt x="223" y="230"/>
                  </a:lnTo>
                  <a:lnTo>
                    <a:pt x="223" y="233"/>
                  </a:lnTo>
                  <a:lnTo>
                    <a:pt x="223" y="233"/>
                  </a:lnTo>
                  <a:lnTo>
                    <a:pt x="223" y="235"/>
                  </a:lnTo>
                  <a:lnTo>
                    <a:pt x="221" y="235"/>
                  </a:lnTo>
                  <a:lnTo>
                    <a:pt x="221" y="235"/>
                  </a:lnTo>
                  <a:lnTo>
                    <a:pt x="221" y="237"/>
                  </a:lnTo>
                  <a:lnTo>
                    <a:pt x="221" y="237"/>
                  </a:lnTo>
                  <a:lnTo>
                    <a:pt x="221" y="240"/>
                  </a:lnTo>
                  <a:lnTo>
                    <a:pt x="218" y="240"/>
                  </a:lnTo>
                  <a:lnTo>
                    <a:pt x="218" y="242"/>
                  </a:lnTo>
                  <a:lnTo>
                    <a:pt x="218" y="242"/>
                  </a:lnTo>
                  <a:lnTo>
                    <a:pt x="216" y="242"/>
                  </a:lnTo>
                  <a:lnTo>
                    <a:pt x="213" y="245"/>
                  </a:lnTo>
                  <a:lnTo>
                    <a:pt x="211" y="245"/>
                  </a:lnTo>
                  <a:lnTo>
                    <a:pt x="209" y="247"/>
                  </a:lnTo>
                  <a:lnTo>
                    <a:pt x="206" y="247"/>
                  </a:lnTo>
                  <a:lnTo>
                    <a:pt x="206" y="247"/>
                  </a:lnTo>
                  <a:lnTo>
                    <a:pt x="204" y="247"/>
                  </a:lnTo>
                  <a:lnTo>
                    <a:pt x="202" y="250"/>
                  </a:lnTo>
                  <a:lnTo>
                    <a:pt x="199" y="250"/>
                  </a:lnTo>
                  <a:lnTo>
                    <a:pt x="197" y="250"/>
                  </a:lnTo>
                  <a:lnTo>
                    <a:pt x="192" y="250"/>
                  </a:lnTo>
                  <a:lnTo>
                    <a:pt x="190" y="250"/>
                  </a:lnTo>
                  <a:lnTo>
                    <a:pt x="185" y="252"/>
                  </a:lnTo>
                  <a:lnTo>
                    <a:pt x="183" y="252"/>
                  </a:lnTo>
                  <a:lnTo>
                    <a:pt x="178" y="252"/>
                  </a:lnTo>
                  <a:lnTo>
                    <a:pt x="176" y="252"/>
                  </a:lnTo>
                  <a:lnTo>
                    <a:pt x="171" y="252"/>
                  </a:lnTo>
                  <a:lnTo>
                    <a:pt x="168" y="250"/>
                  </a:lnTo>
                  <a:lnTo>
                    <a:pt x="164" y="250"/>
                  </a:lnTo>
                  <a:lnTo>
                    <a:pt x="161" y="250"/>
                  </a:lnTo>
                  <a:lnTo>
                    <a:pt x="157" y="250"/>
                  </a:lnTo>
                  <a:lnTo>
                    <a:pt x="152" y="247"/>
                  </a:lnTo>
                  <a:lnTo>
                    <a:pt x="150" y="247"/>
                  </a:lnTo>
                  <a:lnTo>
                    <a:pt x="145" y="247"/>
                  </a:lnTo>
                  <a:lnTo>
                    <a:pt x="142" y="245"/>
                  </a:lnTo>
                  <a:lnTo>
                    <a:pt x="138" y="245"/>
                  </a:lnTo>
                  <a:lnTo>
                    <a:pt x="135" y="242"/>
                  </a:lnTo>
                  <a:lnTo>
                    <a:pt x="133" y="242"/>
                  </a:lnTo>
                  <a:lnTo>
                    <a:pt x="133" y="242"/>
                  </a:lnTo>
                  <a:lnTo>
                    <a:pt x="133" y="242"/>
                  </a:lnTo>
                  <a:lnTo>
                    <a:pt x="131" y="242"/>
                  </a:lnTo>
                  <a:lnTo>
                    <a:pt x="128" y="242"/>
                  </a:lnTo>
                  <a:lnTo>
                    <a:pt x="126" y="242"/>
                  </a:lnTo>
                  <a:lnTo>
                    <a:pt x="123" y="242"/>
                  </a:lnTo>
                  <a:lnTo>
                    <a:pt x="121" y="240"/>
                  </a:lnTo>
                  <a:lnTo>
                    <a:pt x="119" y="242"/>
                  </a:lnTo>
                  <a:lnTo>
                    <a:pt x="116" y="245"/>
                  </a:lnTo>
                  <a:lnTo>
                    <a:pt x="114" y="245"/>
                  </a:lnTo>
                  <a:lnTo>
                    <a:pt x="112" y="247"/>
                  </a:lnTo>
                  <a:lnTo>
                    <a:pt x="109" y="247"/>
                  </a:lnTo>
                  <a:lnTo>
                    <a:pt x="107" y="250"/>
                  </a:lnTo>
                  <a:lnTo>
                    <a:pt x="104" y="250"/>
                  </a:lnTo>
                  <a:lnTo>
                    <a:pt x="102" y="252"/>
                  </a:lnTo>
                  <a:lnTo>
                    <a:pt x="100" y="252"/>
                  </a:lnTo>
                  <a:lnTo>
                    <a:pt x="95" y="252"/>
                  </a:lnTo>
                  <a:lnTo>
                    <a:pt x="93" y="252"/>
                  </a:lnTo>
                  <a:lnTo>
                    <a:pt x="90" y="252"/>
                  </a:lnTo>
                  <a:lnTo>
                    <a:pt x="88" y="252"/>
                  </a:lnTo>
                  <a:lnTo>
                    <a:pt x="86" y="252"/>
                  </a:lnTo>
                  <a:lnTo>
                    <a:pt x="83" y="252"/>
                  </a:lnTo>
                  <a:lnTo>
                    <a:pt x="81" y="252"/>
                  </a:lnTo>
                  <a:lnTo>
                    <a:pt x="74" y="252"/>
                  </a:lnTo>
                  <a:lnTo>
                    <a:pt x="69" y="252"/>
                  </a:lnTo>
                  <a:lnTo>
                    <a:pt x="62" y="252"/>
                  </a:lnTo>
                  <a:lnTo>
                    <a:pt x="59" y="252"/>
                  </a:lnTo>
                  <a:lnTo>
                    <a:pt x="57" y="252"/>
                  </a:lnTo>
                  <a:lnTo>
                    <a:pt x="52" y="252"/>
                  </a:lnTo>
                  <a:lnTo>
                    <a:pt x="50" y="250"/>
                  </a:lnTo>
                  <a:lnTo>
                    <a:pt x="48" y="250"/>
                  </a:lnTo>
                  <a:lnTo>
                    <a:pt x="45" y="250"/>
                  </a:lnTo>
                  <a:lnTo>
                    <a:pt x="43" y="247"/>
                  </a:lnTo>
                  <a:lnTo>
                    <a:pt x="41" y="247"/>
                  </a:lnTo>
                  <a:lnTo>
                    <a:pt x="38" y="245"/>
                  </a:lnTo>
                  <a:lnTo>
                    <a:pt x="36" y="245"/>
                  </a:lnTo>
                  <a:lnTo>
                    <a:pt x="33" y="242"/>
                  </a:lnTo>
                  <a:lnTo>
                    <a:pt x="33" y="242"/>
                  </a:lnTo>
                  <a:lnTo>
                    <a:pt x="33" y="242"/>
                  </a:lnTo>
                  <a:lnTo>
                    <a:pt x="31" y="240"/>
                  </a:lnTo>
                  <a:lnTo>
                    <a:pt x="31" y="240"/>
                  </a:lnTo>
                  <a:lnTo>
                    <a:pt x="31" y="240"/>
                  </a:lnTo>
                  <a:lnTo>
                    <a:pt x="31" y="237"/>
                  </a:lnTo>
                  <a:lnTo>
                    <a:pt x="31" y="237"/>
                  </a:lnTo>
                  <a:lnTo>
                    <a:pt x="29" y="235"/>
                  </a:lnTo>
                  <a:lnTo>
                    <a:pt x="29" y="235"/>
                  </a:lnTo>
                  <a:lnTo>
                    <a:pt x="29" y="235"/>
                  </a:lnTo>
                  <a:lnTo>
                    <a:pt x="29" y="233"/>
                  </a:lnTo>
                  <a:lnTo>
                    <a:pt x="29" y="233"/>
                  </a:lnTo>
                  <a:lnTo>
                    <a:pt x="31" y="230"/>
                  </a:lnTo>
                  <a:lnTo>
                    <a:pt x="31" y="230"/>
                  </a:lnTo>
                  <a:lnTo>
                    <a:pt x="31" y="228"/>
                  </a:lnTo>
                  <a:lnTo>
                    <a:pt x="31" y="228"/>
                  </a:lnTo>
                  <a:lnTo>
                    <a:pt x="31" y="225"/>
                  </a:lnTo>
                  <a:lnTo>
                    <a:pt x="31" y="225"/>
                  </a:lnTo>
                  <a:lnTo>
                    <a:pt x="31" y="223"/>
                  </a:lnTo>
                  <a:lnTo>
                    <a:pt x="31" y="223"/>
                  </a:lnTo>
                  <a:lnTo>
                    <a:pt x="33" y="223"/>
                  </a:lnTo>
                  <a:lnTo>
                    <a:pt x="33" y="220"/>
                  </a:lnTo>
                  <a:lnTo>
                    <a:pt x="36" y="220"/>
                  </a:lnTo>
                  <a:lnTo>
                    <a:pt x="36" y="220"/>
                  </a:lnTo>
                  <a:lnTo>
                    <a:pt x="36" y="218"/>
                  </a:lnTo>
                  <a:lnTo>
                    <a:pt x="38" y="218"/>
                  </a:lnTo>
                  <a:lnTo>
                    <a:pt x="38" y="218"/>
                  </a:lnTo>
                  <a:lnTo>
                    <a:pt x="41" y="218"/>
                  </a:lnTo>
                  <a:lnTo>
                    <a:pt x="41" y="216"/>
                  </a:lnTo>
                  <a:lnTo>
                    <a:pt x="43" y="216"/>
                  </a:lnTo>
                  <a:lnTo>
                    <a:pt x="45" y="216"/>
                  </a:lnTo>
                  <a:lnTo>
                    <a:pt x="45" y="216"/>
                  </a:lnTo>
                  <a:lnTo>
                    <a:pt x="48" y="216"/>
                  </a:lnTo>
                  <a:lnTo>
                    <a:pt x="50" y="216"/>
                  </a:lnTo>
                  <a:lnTo>
                    <a:pt x="50" y="216"/>
                  </a:lnTo>
                  <a:lnTo>
                    <a:pt x="50" y="216"/>
                  </a:lnTo>
                  <a:lnTo>
                    <a:pt x="50" y="216"/>
                  </a:lnTo>
                  <a:lnTo>
                    <a:pt x="50" y="213"/>
                  </a:lnTo>
                  <a:lnTo>
                    <a:pt x="50" y="213"/>
                  </a:lnTo>
                  <a:lnTo>
                    <a:pt x="50" y="213"/>
                  </a:lnTo>
                  <a:lnTo>
                    <a:pt x="48" y="211"/>
                  </a:lnTo>
                  <a:lnTo>
                    <a:pt x="45" y="208"/>
                  </a:lnTo>
                  <a:lnTo>
                    <a:pt x="43" y="208"/>
                  </a:lnTo>
                  <a:lnTo>
                    <a:pt x="41" y="206"/>
                  </a:lnTo>
                  <a:lnTo>
                    <a:pt x="38" y="203"/>
                  </a:lnTo>
                  <a:lnTo>
                    <a:pt x="36" y="199"/>
                  </a:lnTo>
                  <a:lnTo>
                    <a:pt x="36" y="199"/>
                  </a:lnTo>
                  <a:lnTo>
                    <a:pt x="33" y="196"/>
                  </a:lnTo>
                  <a:lnTo>
                    <a:pt x="33" y="194"/>
                  </a:lnTo>
                  <a:lnTo>
                    <a:pt x="31" y="191"/>
                  </a:lnTo>
                  <a:lnTo>
                    <a:pt x="31" y="189"/>
                  </a:lnTo>
                  <a:lnTo>
                    <a:pt x="29" y="187"/>
                  </a:lnTo>
                  <a:lnTo>
                    <a:pt x="29" y="184"/>
                  </a:lnTo>
                  <a:lnTo>
                    <a:pt x="26" y="182"/>
                  </a:lnTo>
                  <a:lnTo>
                    <a:pt x="26" y="179"/>
                  </a:lnTo>
                  <a:lnTo>
                    <a:pt x="26" y="177"/>
                  </a:lnTo>
                  <a:lnTo>
                    <a:pt x="26" y="177"/>
                  </a:lnTo>
                  <a:lnTo>
                    <a:pt x="26" y="177"/>
                  </a:lnTo>
                  <a:lnTo>
                    <a:pt x="26" y="177"/>
                  </a:lnTo>
                  <a:lnTo>
                    <a:pt x="26" y="177"/>
                  </a:lnTo>
                  <a:lnTo>
                    <a:pt x="24" y="177"/>
                  </a:lnTo>
                  <a:lnTo>
                    <a:pt x="24" y="177"/>
                  </a:lnTo>
                  <a:lnTo>
                    <a:pt x="24" y="177"/>
                  </a:lnTo>
                  <a:lnTo>
                    <a:pt x="24" y="179"/>
                  </a:lnTo>
                  <a:lnTo>
                    <a:pt x="24" y="179"/>
                  </a:lnTo>
                  <a:lnTo>
                    <a:pt x="24" y="179"/>
                  </a:lnTo>
                  <a:lnTo>
                    <a:pt x="22" y="182"/>
                  </a:lnTo>
                  <a:lnTo>
                    <a:pt x="22" y="184"/>
                  </a:lnTo>
                  <a:lnTo>
                    <a:pt x="22" y="184"/>
                  </a:lnTo>
                  <a:lnTo>
                    <a:pt x="19" y="187"/>
                  </a:lnTo>
                  <a:lnTo>
                    <a:pt x="19" y="187"/>
                  </a:lnTo>
                  <a:lnTo>
                    <a:pt x="17" y="189"/>
                  </a:lnTo>
                  <a:lnTo>
                    <a:pt x="14" y="191"/>
                  </a:lnTo>
                  <a:lnTo>
                    <a:pt x="14" y="191"/>
                  </a:lnTo>
                  <a:lnTo>
                    <a:pt x="12" y="194"/>
                  </a:lnTo>
                  <a:lnTo>
                    <a:pt x="10" y="194"/>
                  </a:lnTo>
                  <a:lnTo>
                    <a:pt x="10" y="194"/>
                  </a:lnTo>
                  <a:lnTo>
                    <a:pt x="7" y="194"/>
                  </a:lnTo>
                  <a:lnTo>
                    <a:pt x="5" y="196"/>
                  </a:lnTo>
                  <a:lnTo>
                    <a:pt x="5" y="196"/>
                  </a:lnTo>
                  <a:lnTo>
                    <a:pt x="5" y="196"/>
                  </a:lnTo>
                  <a:lnTo>
                    <a:pt x="5" y="194"/>
                  </a:lnTo>
                  <a:lnTo>
                    <a:pt x="5" y="194"/>
                  </a:lnTo>
                  <a:lnTo>
                    <a:pt x="3" y="194"/>
                  </a:lnTo>
                  <a:lnTo>
                    <a:pt x="3" y="191"/>
                  </a:lnTo>
                  <a:lnTo>
                    <a:pt x="3" y="191"/>
                  </a:lnTo>
                  <a:lnTo>
                    <a:pt x="3" y="189"/>
                  </a:lnTo>
                  <a:lnTo>
                    <a:pt x="3" y="189"/>
                  </a:lnTo>
                  <a:lnTo>
                    <a:pt x="3" y="187"/>
                  </a:lnTo>
                  <a:lnTo>
                    <a:pt x="0" y="184"/>
                  </a:lnTo>
                  <a:lnTo>
                    <a:pt x="0" y="182"/>
                  </a:lnTo>
                  <a:lnTo>
                    <a:pt x="0" y="179"/>
                  </a:lnTo>
                  <a:lnTo>
                    <a:pt x="0" y="174"/>
                  </a:lnTo>
                  <a:lnTo>
                    <a:pt x="0" y="170"/>
                  </a:lnTo>
                  <a:lnTo>
                    <a:pt x="0" y="167"/>
                  </a:lnTo>
                  <a:lnTo>
                    <a:pt x="3" y="165"/>
                  </a:lnTo>
                  <a:lnTo>
                    <a:pt x="3" y="162"/>
                  </a:lnTo>
                  <a:lnTo>
                    <a:pt x="3" y="160"/>
                  </a:lnTo>
                  <a:lnTo>
                    <a:pt x="3" y="157"/>
                  </a:lnTo>
                  <a:lnTo>
                    <a:pt x="5" y="155"/>
                  </a:lnTo>
                  <a:lnTo>
                    <a:pt x="5" y="153"/>
                  </a:lnTo>
                  <a:lnTo>
                    <a:pt x="7" y="150"/>
                  </a:lnTo>
                  <a:lnTo>
                    <a:pt x="7" y="148"/>
                  </a:lnTo>
                  <a:lnTo>
                    <a:pt x="10" y="143"/>
                  </a:lnTo>
                  <a:lnTo>
                    <a:pt x="10" y="140"/>
                  </a:lnTo>
                  <a:lnTo>
                    <a:pt x="12" y="138"/>
                  </a:lnTo>
                  <a:lnTo>
                    <a:pt x="14" y="136"/>
                  </a:lnTo>
                  <a:lnTo>
                    <a:pt x="17" y="133"/>
                  </a:lnTo>
                  <a:lnTo>
                    <a:pt x="19" y="131"/>
                  </a:lnTo>
                  <a:lnTo>
                    <a:pt x="22" y="128"/>
                  </a:lnTo>
                  <a:lnTo>
                    <a:pt x="24" y="126"/>
                  </a:lnTo>
                  <a:lnTo>
                    <a:pt x="24" y="123"/>
                  </a:lnTo>
                  <a:lnTo>
                    <a:pt x="26" y="123"/>
                  </a:lnTo>
                  <a:lnTo>
                    <a:pt x="26" y="121"/>
                  </a:lnTo>
                  <a:lnTo>
                    <a:pt x="29" y="119"/>
                  </a:lnTo>
                  <a:lnTo>
                    <a:pt x="31" y="116"/>
                  </a:lnTo>
                  <a:lnTo>
                    <a:pt x="33" y="114"/>
                  </a:lnTo>
                  <a:lnTo>
                    <a:pt x="36" y="114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6286477" y="1541567"/>
            <a:ext cx="2321169" cy="1939387"/>
            <a:chOff x="5870924" y="2016518"/>
            <a:chExt cx="2321169" cy="1939387"/>
          </a:xfrm>
        </p:grpSpPr>
        <p:graphicFrame>
          <p:nvGraphicFramePr>
            <p:cNvPr id="10" name="图表 9"/>
            <p:cNvGraphicFramePr/>
            <p:nvPr>
              <p:extLst>
                <p:ext uri="{D42A27DB-BD31-4B8C-83A1-F6EECF244321}">
                  <p14:modId xmlns:p14="http://schemas.microsoft.com/office/powerpoint/2010/main" val="2910248319"/>
                </p:ext>
              </p:extLst>
            </p:nvPr>
          </p:nvGraphicFramePr>
          <p:xfrm>
            <a:off x="5870924" y="2016518"/>
            <a:ext cx="2321169" cy="193938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pSp>
          <p:nvGrpSpPr>
            <p:cNvPr id="18" name="组合 17"/>
            <p:cNvGrpSpPr/>
            <p:nvPr/>
          </p:nvGrpSpPr>
          <p:grpSpPr>
            <a:xfrm>
              <a:off x="6682793" y="2696190"/>
              <a:ext cx="697430" cy="580042"/>
              <a:chOff x="10387013" y="614363"/>
              <a:chExt cx="481012" cy="400050"/>
            </a:xfrm>
            <a:solidFill>
              <a:srgbClr val="282828"/>
            </a:solidFill>
          </p:grpSpPr>
          <p:sp>
            <p:nvSpPr>
              <p:cNvPr id="19" name="Freeform 46"/>
              <p:cNvSpPr>
                <a:spLocks noEditPoints="1"/>
              </p:cNvSpPr>
              <p:nvPr/>
            </p:nvSpPr>
            <p:spPr bwMode="auto">
              <a:xfrm>
                <a:off x="10387013" y="614363"/>
                <a:ext cx="341313" cy="319087"/>
              </a:xfrm>
              <a:custGeom>
                <a:avLst/>
                <a:gdLst>
                  <a:gd name="T0" fmla="*/ 87 w 91"/>
                  <a:gd name="T1" fmla="*/ 32 h 83"/>
                  <a:gd name="T2" fmla="*/ 91 w 91"/>
                  <a:gd name="T3" fmla="*/ 32 h 83"/>
                  <a:gd name="T4" fmla="*/ 45 w 91"/>
                  <a:gd name="T5" fmla="*/ 0 h 83"/>
                  <a:gd name="T6" fmla="*/ 0 w 91"/>
                  <a:gd name="T7" fmla="*/ 39 h 83"/>
                  <a:gd name="T8" fmla="*/ 18 w 91"/>
                  <a:gd name="T9" fmla="*/ 69 h 83"/>
                  <a:gd name="T10" fmla="*/ 14 w 91"/>
                  <a:gd name="T11" fmla="*/ 83 h 83"/>
                  <a:gd name="T12" fmla="*/ 30 w 91"/>
                  <a:gd name="T13" fmla="*/ 75 h 83"/>
                  <a:gd name="T14" fmla="*/ 45 w 91"/>
                  <a:gd name="T15" fmla="*/ 77 h 83"/>
                  <a:gd name="T16" fmla="*/ 50 w 91"/>
                  <a:gd name="T17" fmla="*/ 77 h 83"/>
                  <a:gd name="T18" fmla="*/ 48 w 91"/>
                  <a:gd name="T19" fmla="*/ 67 h 83"/>
                  <a:gd name="T20" fmla="*/ 87 w 91"/>
                  <a:gd name="T21" fmla="*/ 32 h 83"/>
                  <a:gd name="T22" fmla="*/ 62 w 91"/>
                  <a:gd name="T23" fmla="*/ 19 h 83"/>
                  <a:gd name="T24" fmla="*/ 68 w 91"/>
                  <a:gd name="T25" fmla="*/ 25 h 83"/>
                  <a:gd name="T26" fmla="*/ 62 w 91"/>
                  <a:gd name="T27" fmla="*/ 31 h 83"/>
                  <a:gd name="T28" fmla="*/ 56 w 91"/>
                  <a:gd name="T29" fmla="*/ 25 h 83"/>
                  <a:gd name="T30" fmla="*/ 62 w 91"/>
                  <a:gd name="T31" fmla="*/ 19 h 83"/>
                  <a:gd name="T32" fmla="*/ 31 w 91"/>
                  <a:gd name="T33" fmla="*/ 31 h 83"/>
                  <a:gd name="T34" fmla="*/ 24 w 91"/>
                  <a:gd name="T35" fmla="*/ 25 h 83"/>
                  <a:gd name="T36" fmla="*/ 31 w 91"/>
                  <a:gd name="T37" fmla="*/ 19 h 83"/>
                  <a:gd name="T38" fmla="*/ 36 w 91"/>
                  <a:gd name="T39" fmla="*/ 25 h 83"/>
                  <a:gd name="T40" fmla="*/ 31 w 91"/>
                  <a:gd name="T41" fmla="*/ 31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1" h="83">
                    <a:moveTo>
                      <a:pt x="87" y="32"/>
                    </a:moveTo>
                    <a:cubicBezTo>
                      <a:pt x="88" y="32"/>
                      <a:pt x="89" y="32"/>
                      <a:pt x="91" y="32"/>
                    </a:cubicBezTo>
                    <a:cubicBezTo>
                      <a:pt x="87" y="14"/>
                      <a:pt x="68" y="0"/>
                      <a:pt x="45" y="0"/>
                    </a:cubicBezTo>
                    <a:cubicBezTo>
                      <a:pt x="21" y="0"/>
                      <a:pt x="0" y="17"/>
                      <a:pt x="0" y="39"/>
                    </a:cubicBezTo>
                    <a:cubicBezTo>
                      <a:pt x="0" y="51"/>
                      <a:pt x="7" y="61"/>
                      <a:pt x="18" y="69"/>
                    </a:cubicBezTo>
                    <a:cubicBezTo>
                      <a:pt x="14" y="83"/>
                      <a:pt x="14" y="83"/>
                      <a:pt x="14" y="83"/>
                    </a:cubicBezTo>
                    <a:cubicBezTo>
                      <a:pt x="30" y="75"/>
                      <a:pt x="30" y="75"/>
                      <a:pt x="30" y="75"/>
                    </a:cubicBezTo>
                    <a:cubicBezTo>
                      <a:pt x="35" y="76"/>
                      <a:pt x="40" y="77"/>
                      <a:pt x="45" y="77"/>
                    </a:cubicBezTo>
                    <a:cubicBezTo>
                      <a:pt x="47" y="77"/>
                      <a:pt x="48" y="77"/>
                      <a:pt x="50" y="77"/>
                    </a:cubicBezTo>
                    <a:cubicBezTo>
                      <a:pt x="49" y="74"/>
                      <a:pt x="48" y="71"/>
                      <a:pt x="48" y="67"/>
                    </a:cubicBezTo>
                    <a:cubicBezTo>
                      <a:pt x="48" y="48"/>
                      <a:pt x="65" y="32"/>
                      <a:pt x="87" y="32"/>
                    </a:cubicBezTo>
                    <a:close/>
                    <a:moveTo>
                      <a:pt x="62" y="19"/>
                    </a:moveTo>
                    <a:cubicBezTo>
                      <a:pt x="66" y="19"/>
                      <a:pt x="68" y="22"/>
                      <a:pt x="68" y="25"/>
                    </a:cubicBezTo>
                    <a:cubicBezTo>
                      <a:pt x="68" y="29"/>
                      <a:pt x="66" y="31"/>
                      <a:pt x="62" y="31"/>
                    </a:cubicBezTo>
                    <a:cubicBezTo>
                      <a:pt x="59" y="31"/>
                      <a:pt x="56" y="29"/>
                      <a:pt x="56" y="25"/>
                    </a:cubicBezTo>
                    <a:cubicBezTo>
                      <a:pt x="56" y="22"/>
                      <a:pt x="59" y="19"/>
                      <a:pt x="62" y="19"/>
                    </a:cubicBezTo>
                    <a:close/>
                    <a:moveTo>
                      <a:pt x="31" y="31"/>
                    </a:moveTo>
                    <a:cubicBezTo>
                      <a:pt x="27" y="31"/>
                      <a:pt x="24" y="29"/>
                      <a:pt x="24" y="25"/>
                    </a:cubicBezTo>
                    <a:cubicBezTo>
                      <a:pt x="24" y="22"/>
                      <a:pt x="27" y="19"/>
                      <a:pt x="31" y="19"/>
                    </a:cubicBezTo>
                    <a:cubicBezTo>
                      <a:pt x="34" y="19"/>
                      <a:pt x="36" y="22"/>
                      <a:pt x="36" y="25"/>
                    </a:cubicBezTo>
                    <a:cubicBezTo>
                      <a:pt x="36" y="29"/>
                      <a:pt x="34" y="31"/>
                      <a:pt x="31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" name="Freeform 47"/>
              <p:cNvSpPr>
                <a:spLocks noEditPoints="1"/>
              </p:cNvSpPr>
              <p:nvPr/>
            </p:nvSpPr>
            <p:spPr bwMode="auto">
              <a:xfrm>
                <a:off x="10579100" y="744538"/>
                <a:ext cx="288925" cy="269875"/>
              </a:xfrm>
              <a:custGeom>
                <a:avLst/>
                <a:gdLst>
                  <a:gd name="T0" fmla="*/ 77 w 77"/>
                  <a:gd name="T1" fmla="*/ 33 h 70"/>
                  <a:gd name="T2" fmla="*/ 38 w 77"/>
                  <a:gd name="T3" fmla="*/ 0 h 70"/>
                  <a:gd name="T4" fmla="*/ 0 w 77"/>
                  <a:gd name="T5" fmla="*/ 33 h 70"/>
                  <a:gd name="T6" fmla="*/ 38 w 77"/>
                  <a:gd name="T7" fmla="*/ 66 h 70"/>
                  <a:gd name="T8" fmla="*/ 52 w 77"/>
                  <a:gd name="T9" fmla="*/ 63 h 70"/>
                  <a:gd name="T10" fmla="*/ 64 w 77"/>
                  <a:gd name="T11" fmla="*/ 70 h 70"/>
                  <a:gd name="T12" fmla="*/ 61 w 77"/>
                  <a:gd name="T13" fmla="*/ 59 h 70"/>
                  <a:gd name="T14" fmla="*/ 77 w 77"/>
                  <a:gd name="T15" fmla="*/ 33 h 70"/>
                  <a:gd name="T16" fmla="*/ 26 w 77"/>
                  <a:gd name="T17" fmla="*/ 27 h 70"/>
                  <a:gd name="T18" fmla="*/ 21 w 77"/>
                  <a:gd name="T19" fmla="*/ 23 h 70"/>
                  <a:gd name="T20" fmla="*/ 26 w 77"/>
                  <a:gd name="T21" fmla="*/ 18 h 70"/>
                  <a:gd name="T22" fmla="*/ 32 w 77"/>
                  <a:gd name="T23" fmla="*/ 23 h 70"/>
                  <a:gd name="T24" fmla="*/ 26 w 77"/>
                  <a:gd name="T25" fmla="*/ 27 h 70"/>
                  <a:gd name="T26" fmla="*/ 51 w 77"/>
                  <a:gd name="T27" fmla="*/ 27 h 70"/>
                  <a:gd name="T28" fmla="*/ 46 w 77"/>
                  <a:gd name="T29" fmla="*/ 23 h 70"/>
                  <a:gd name="T30" fmla="*/ 51 w 77"/>
                  <a:gd name="T31" fmla="*/ 18 h 70"/>
                  <a:gd name="T32" fmla="*/ 56 w 77"/>
                  <a:gd name="T33" fmla="*/ 23 h 70"/>
                  <a:gd name="T34" fmla="*/ 51 w 77"/>
                  <a:gd name="T35" fmla="*/ 27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7" h="70">
                    <a:moveTo>
                      <a:pt x="77" y="33"/>
                    </a:moveTo>
                    <a:cubicBezTo>
                      <a:pt x="77" y="15"/>
                      <a:pt x="59" y="0"/>
                      <a:pt x="38" y="0"/>
                    </a:cubicBezTo>
                    <a:cubicBezTo>
                      <a:pt x="17" y="0"/>
                      <a:pt x="0" y="15"/>
                      <a:pt x="0" y="33"/>
                    </a:cubicBezTo>
                    <a:cubicBezTo>
                      <a:pt x="0" y="51"/>
                      <a:pt x="17" y="66"/>
                      <a:pt x="38" y="66"/>
                    </a:cubicBezTo>
                    <a:cubicBezTo>
                      <a:pt x="43" y="66"/>
                      <a:pt x="47" y="65"/>
                      <a:pt x="52" y="63"/>
                    </a:cubicBezTo>
                    <a:cubicBezTo>
                      <a:pt x="64" y="70"/>
                      <a:pt x="64" y="70"/>
                      <a:pt x="64" y="70"/>
                    </a:cubicBezTo>
                    <a:cubicBezTo>
                      <a:pt x="61" y="59"/>
                      <a:pt x="61" y="59"/>
                      <a:pt x="61" y="59"/>
                    </a:cubicBezTo>
                    <a:cubicBezTo>
                      <a:pt x="70" y="52"/>
                      <a:pt x="77" y="43"/>
                      <a:pt x="77" y="33"/>
                    </a:cubicBezTo>
                    <a:close/>
                    <a:moveTo>
                      <a:pt x="26" y="27"/>
                    </a:moveTo>
                    <a:cubicBezTo>
                      <a:pt x="24" y="27"/>
                      <a:pt x="21" y="25"/>
                      <a:pt x="21" y="23"/>
                    </a:cubicBezTo>
                    <a:cubicBezTo>
                      <a:pt x="21" y="21"/>
                      <a:pt x="24" y="18"/>
                      <a:pt x="26" y="18"/>
                    </a:cubicBezTo>
                    <a:cubicBezTo>
                      <a:pt x="29" y="18"/>
                      <a:pt x="32" y="21"/>
                      <a:pt x="32" y="23"/>
                    </a:cubicBezTo>
                    <a:cubicBezTo>
                      <a:pt x="32" y="25"/>
                      <a:pt x="29" y="27"/>
                      <a:pt x="26" y="27"/>
                    </a:cubicBezTo>
                    <a:close/>
                    <a:moveTo>
                      <a:pt x="51" y="27"/>
                    </a:moveTo>
                    <a:cubicBezTo>
                      <a:pt x="49" y="27"/>
                      <a:pt x="46" y="25"/>
                      <a:pt x="46" y="23"/>
                    </a:cubicBezTo>
                    <a:cubicBezTo>
                      <a:pt x="46" y="21"/>
                      <a:pt x="49" y="18"/>
                      <a:pt x="51" y="18"/>
                    </a:cubicBezTo>
                    <a:cubicBezTo>
                      <a:pt x="54" y="18"/>
                      <a:pt x="56" y="21"/>
                      <a:pt x="56" y="23"/>
                    </a:cubicBezTo>
                    <a:cubicBezTo>
                      <a:pt x="56" y="25"/>
                      <a:pt x="54" y="27"/>
                      <a:pt x="51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22" name="组合 21"/>
          <p:cNvGrpSpPr/>
          <p:nvPr/>
        </p:nvGrpSpPr>
        <p:grpSpPr>
          <a:xfrm>
            <a:off x="3472935" y="1541567"/>
            <a:ext cx="2321169" cy="1939387"/>
            <a:chOff x="3343425" y="2016519"/>
            <a:chExt cx="2321169" cy="1939387"/>
          </a:xfrm>
        </p:grpSpPr>
        <p:graphicFrame>
          <p:nvGraphicFramePr>
            <p:cNvPr id="9" name="图表 8"/>
            <p:cNvGraphicFramePr/>
            <p:nvPr>
              <p:extLst>
                <p:ext uri="{D42A27DB-BD31-4B8C-83A1-F6EECF244321}">
                  <p14:modId xmlns:p14="http://schemas.microsoft.com/office/powerpoint/2010/main" val="2839506051"/>
                </p:ext>
              </p:extLst>
            </p:nvPr>
          </p:nvGraphicFramePr>
          <p:xfrm>
            <a:off x="3343425" y="2016519"/>
            <a:ext cx="2321169" cy="193938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21" name="Freeform 48"/>
            <p:cNvSpPr>
              <a:spLocks noEditPoints="1"/>
            </p:cNvSpPr>
            <p:nvPr/>
          </p:nvSpPr>
          <p:spPr bwMode="auto">
            <a:xfrm>
              <a:off x="4216234" y="2655022"/>
              <a:ext cx="575551" cy="662380"/>
            </a:xfrm>
            <a:custGeom>
              <a:avLst/>
              <a:gdLst>
                <a:gd name="T0" fmla="*/ 15 w 98"/>
                <a:gd name="T1" fmla="*/ 55 h 110"/>
                <a:gd name="T2" fmla="*/ 25 w 98"/>
                <a:gd name="T3" fmla="*/ 36 h 110"/>
                <a:gd name="T4" fmla="*/ 11 w 98"/>
                <a:gd name="T5" fmla="*/ 24 h 110"/>
                <a:gd name="T6" fmla="*/ 1 w 98"/>
                <a:gd name="T7" fmla="*/ 38 h 110"/>
                <a:gd name="T8" fmla="*/ 15 w 98"/>
                <a:gd name="T9" fmla="*/ 55 h 110"/>
                <a:gd name="T10" fmla="*/ 27 w 98"/>
                <a:gd name="T11" fmla="*/ 79 h 110"/>
                <a:gd name="T12" fmla="*/ 27 w 98"/>
                <a:gd name="T13" fmla="*/ 84 h 110"/>
                <a:gd name="T14" fmla="*/ 32 w 98"/>
                <a:gd name="T15" fmla="*/ 89 h 110"/>
                <a:gd name="T16" fmla="*/ 38 w 98"/>
                <a:gd name="T17" fmla="*/ 89 h 110"/>
                <a:gd name="T18" fmla="*/ 38 w 98"/>
                <a:gd name="T19" fmla="*/ 75 h 110"/>
                <a:gd name="T20" fmla="*/ 32 w 98"/>
                <a:gd name="T21" fmla="*/ 75 h 110"/>
                <a:gd name="T22" fmla="*/ 27 w 98"/>
                <a:gd name="T23" fmla="*/ 79 h 110"/>
                <a:gd name="T24" fmla="*/ 36 w 98"/>
                <a:gd name="T25" fmla="*/ 33 h 110"/>
                <a:gd name="T26" fmla="*/ 48 w 98"/>
                <a:gd name="T27" fmla="*/ 16 h 110"/>
                <a:gd name="T28" fmla="*/ 36 w 98"/>
                <a:gd name="T29" fmla="*/ 0 h 110"/>
                <a:gd name="T30" fmla="*/ 25 w 98"/>
                <a:gd name="T31" fmla="*/ 16 h 110"/>
                <a:gd name="T32" fmla="*/ 36 w 98"/>
                <a:gd name="T33" fmla="*/ 33 h 110"/>
                <a:gd name="T34" fmla="*/ 63 w 98"/>
                <a:gd name="T35" fmla="*/ 34 h 110"/>
                <a:gd name="T36" fmla="*/ 78 w 98"/>
                <a:gd name="T37" fmla="*/ 19 h 110"/>
                <a:gd name="T38" fmla="*/ 68 w 98"/>
                <a:gd name="T39" fmla="*/ 3 h 110"/>
                <a:gd name="T40" fmla="*/ 54 w 98"/>
                <a:gd name="T41" fmla="*/ 17 h 110"/>
                <a:gd name="T42" fmla="*/ 63 w 98"/>
                <a:gd name="T43" fmla="*/ 34 h 110"/>
                <a:gd name="T44" fmla="*/ 84 w 98"/>
                <a:gd name="T45" fmla="*/ 73 h 110"/>
                <a:gd name="T46" fmla="*/ 63 w 98"/>
                <a:gd name="T47" fmla="*/ 52 h 110"/>
                <a:gd name="T48" fmla="*/ 34 w 98"/>
                <a:gd name="T49" fmla="*/ 51 h 110"/>
                <a:gd name="T50" fmla="*/ 20 w 98"/>
                <a:gd name="T51" fmla="*/ 66 h 110"/>
                <a:gd name="T52" fmla="*/ 8 w 98"/>
                <a:gd name="T53" fmla="*/ 89 h 110"/>
                <a:gd name="T54" fmla="*/ 22 w 98"/>
                <a:gd name="T55" fmla="*/ 103 h 110"/>
                <a:gd name="T56" fmla="*/ 40 w 98"/>
                <a:gd name="T57" fmla="*/ 102 h 110"/>
                <a:gd name="T58" fmla="*/ 58 w 98"/>
                <a:gd name="T59" fmla="*/ 102 h 110"/>
                <a:gd name="T60" fmla="*/ 87 w 98"/>
                <a:gd name="T61" fmla="*/ 95 h 110"/>
                <a:gd name="T62" fmla="*/ 84 w 98"/>
                <a:gd name="T63" fmla="*/ 73 h 110"/>
                <a:gd name="T64" fmla="*/ 45 w 98"/>
                <a:gd name="T65" fmla="*/ 95 h 110"/>
                <a:gd name="T66" fmla="*/ 30 w 98"/>
                <a:gd name="T67" fmla="*/ 95 h 110"/>
                <a:gd name="T68" fmla="*/ 21 w 98"/>
                <a:gd name="T69" fmla="*/ 89 h 110"/>
                <a:gd name="T70" fmla="*/ 20 w 98"/>
                <a:gd name="T71" fmla="*/ 78 h 110"/>
                <a:gd name="T72" fmla="*/ 30 w 98"/>
                <a:gd name="T73" fmla="*/ 69 h 110"/>
                <a:gd name="T74" fmla="*/ 38 w 98"/>
                <a:gd name="T75" fmla="*/ 69 h 110"/>
                <a:gd name="T76" fmla="*/ 38 w 98"/>
                <a:gd name="T77" fmla="*/ 59 h 110"/>
                <a:gd name="T78" fmla="*/ 45 w 98"/>
                <a:gd name="T79" fmla="*/ 59 h 110"/>
                <a:gd name="T80" fmla="*/ 45 w 98"/>
                <a:gd name="T81" fmla="*/ 95 h 110"/>
                <a:gd name="T82" fmla="*/ 72 w 98"/>
                <a:gd name="T83" fmla="*/ 95 h 110"/>
                <a:gd name="T84" fmla="*/ 55 w 98"/>
                <a:gd name="T85" fmla="*/ 95 h 110"/>
                <a:gd name="T86" fmla="*/ 48 w 98"/>
                <a:gd name="T87" fmla="*/ 89 h 110"/>
                <a:gd name="T88" fmla="*/ 48 w 98"/>
                <a:gd name="T89" fmla="*/ 70 h 110"/>
                <a:gd name="T90" fmla="*/ 55 w 98"/>
                <a:gd name="T91" fmla="*/ 70 h 110"/>
                <a:gd name="T92" fmla="*/ 55 w 98"/>
                <a:gd name="T93" fmla="*/ 86 h 110"/>
                <a:gd name="T94" fmla="*/ 58 w 98"/>
                <a:gd name="T95" fmla="*/ 89 h 110"/>
                <a:gd name="T96" fmla="*/ 65 w 98"/>
                <a:gd name="T97" fmla="*/ 89 h 110"/>
                <a:gd name="T98" fmla="*/ 65 w 98"/>
                <a:gd name="T99" fmla="*/ 70 h 110"/>
                <a:gd name="T100" fmla="*/ 72 w 98"/>
                <a:gd name="T101" fmla="*/ 70 h 110"/>
                <a:gd name="T102" fmla="*/ 72 w 98"/>
                <a:gd name="T103" fmla="*/ 95 h 110"/>
                <a:gd name="T104" fmla="*/ 96 w 98"/>
                <a:gd name="T105" fmla="*/ 45 h 110"/>
                <a:gd name="T106" fmla="*/ 84 w 98"/>
                <a:gd name="T107" fmla="*/ 32 h 110"/>
                <a:gd name="T108" fmla="*/ 72 w 98"/>
                <a:gd name="T109" fmla="*/ 48 h 110"/>
                <a:gd name="T110" fmla="*/ 85 w 98"/>
                <a:gd name="T111" fmla="*/ 62 h 110"/>
                <a:gd name="T112" fmla="*/ 96 w 98"/>
                <a:gd name="T113" fmla="*/ 4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98" h="110">
                  <a:moveTo>
                    <a:pt x="15" y="55"/>
                  </a:moveTo>
                  <a:cubicBezTo>
                    <a:pt x="27" y="53"/>
                    <a:pt x="25" y="39"/>
                    <a:pt x="25" y="36"/>
                  </a:cubicBezTo>
                  <a:cubicBezTo>
                    <a:pt x="24" y="32"/>
                    <a:pt x="19" y="24"/>
                    <a:pt x="11" y="24"/>
                  </a:cubicBezTo>
                  <a:cubicBezTo>
                    <a:pt x="2" y="25"/>
                    <a:pt x="1" y="38"/>
                    <a:pt x="1" y="38"/>
                  </a:cubicBezTo>
                  <a:cubicBezTo>
                    <a:pt x="0" y="45"/>
                    <a:pt x="4" y="58"/>
                    <a:pt x="15" y="55"/>
                  </a:cubicBezTo>
                  <a:close/>
                  <a:moveTo>
                    <a:pt x="27" y="79"/>
                  </a:moveTo>
                  <a:cubicBezTo>
                    <a:pt x="27" y="80"/>
                    <a:pt x="26" y="82"/>
                    <a:pt x="27" y="84"/>
                  </a:cubicBezTo>
                  <a:cubicBezTo>
                    <a:pt x="28" y="89"/>
                    <a:pt x="32" y="89"/>
                    <a:pt x="32" y="89"/>
                  </a:cubicBezTo>
                  <a:cubicBezTo>
                    <a:pt x="38" y="89"/>
                    <a:pt x="38" y="89"/>
                    <a:pt x="38" y="89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32" y="75"/>
                    <a:pt x="32" y="75"/>
                    <a:pt x="32" y="75"/>
                  </a:cubicBezTo>
                  <a:cubicBezTo>
                    <a:pt x="29" y="76"/>
                    <a:pt x="28" y="78"/>
                    <a:pt x="27" y="79"/>
                  </a:cubicBezTo>
                  <a:close/>
                  <a:moveTo>
                    <a:pt x="36" y="33"/>
                  </a:moveTo>
                  <a:cubicBezTo>
                    <a:pt x="42" y="33"/>
                    <a:pt x="48" y="25"/>
                    <a:pt x="48" y="16"/>
                  </a:cubicBezTo>
                  <a:cubicBezTo>
                    <a:pt x="48" y="8"/>
                    <a:pt x="42" y="0"/>
                    <a:pt x="36" y="0"/>
                  </a:cubicBezTo>
                  <a:cubicBezTo>
                    <a:pt x="30" y="0"/>
                    <a:pt x="25" y="8"/>
                    <a:pt x="25" y="16"/>
                  </a:cubicBezTo>
                  <a:cubicBezTo>
                    <a:pt x="25" y="25"/>
                    <a:pt x="30" y="33"/>
                    <a:pt x="36" y="33"/>
                  </a:cubicBezTo>
                  <a:close/>
                  <a:moveTo>
                    <a:pt x="63" y="34"/>
                  </a:moveTo>
                  <a:cubicBezTo>
                    <a:pt x="71" y="35"/>
                    <a:pt x="77" y="26"/>
                    <a:pt x="78" y="19"/>
                  </a:cubicBezTo>
                  <a:cubicBezTo>
                    <a:pt x="79" y="12"/>
                    <a:pt x="74" y="4"/>
                    <a:pt x="68" y="3"/>
                  </a:cubicBezTo>
                  <a:cubicBezTo>
                    <a:pt x="62" y="2"/>
                    <a:pt x="54" y="11"/>
                    <a:pt x="54" y="17"/>
                  </a:cubicBezTo>
                  <a:cubicBezTo>
                    <a:pt x="53" y="25"/>
                    <a:pt x="55" y="32"/>
                    <a:pt x="63" y="34"/>
                  </a:cubicBezTo>
                  <a:close/>
                  <a:moveTo>
                    <a:pt x="84" y="73"/>
                  </a:moveTo>
                  <a:cubicBezTo>
                    <a:pt x="84" y="73"/>
                    <a:pt x="71" y="63"/>
                    <a:pt x="63" y="52"/>
                  </a:cubicBezTo>
                  <a:cubicBezTo>
                    <a:pt x="53" y="37"/>
                    <a:pt x="38" y="43"/>
                    <a:pt x="34" y="51"/>
                  </a:cubicBezTo>
                  <a:cubicBezTo>
                    <a:pt x="29" y="59"/>
                    <a:pt x="21" y="64"/>
                    <a:pt x="20" y="66"/>
                  </a:cubicBezTo>
                  <a:cubicBezTo>
                    <a:pt x="19" y="67"/>
                    <a:pt x="4" y="75"/>
                    <a:pt x="8" y="89"/>
                  </a:cubicBezTo>
                  <a:cubicBezTo>
                    <a:pt x="11" y="103"/>
                    <a:pt x="22" y="103"/>
                    <a:pt x="22" y="103"/>
                  </a:cubicBezTo>
                  <a:cubicBezTo>
                    <a:pt x="22" y="103"/>
                    <a:pt x="31" y="104"/>
                    <a:pt x="40" y="102"/>
                  </a:cubicBezTo>
                  <a:cubicBezTo>
                    <a:pt x="50" y="100"/>
                    <a:pt x="58" y="102"/>
                    <a:pt x="58" y="102"/>
                  </a:cubicBezTo>
                  <a:cubicBezTo>
                    <a:pt x="58" y="102"/>
                    <a:pt x="81" y="110"/>
                    <a:pt x="87" y="95"/>
                  </a:cubicBezTo>
                  <a:cubicBezTo>
                    <a:pt x="93" y="81"/>
                    <a:pt x="84" y="73"/>
                    <a:pt x="84" y="73"/>
                  </a:cubicBezTo>
                  <a:close/>
                  <a:moveTo>
                    <a:pt x="45" y="95"/>
                  </a:moveTo>
                  <a:cubicBezTo>
                    <a:pt x="30" y="95"/>
                    <a:pt x="30" y="95"/>
                    <a:pt x="30" y="95"/>
                  </a:cubicBezTo>
                  <a:cubicBezTo>
                    <a:pt x="24" y="94"/>
                    <a:pt x="21" y="89"/>
                    <a:pt x="21" y="89"/>
                  </a:cubicBezTo>
                  <a:cubicBezTo>
                    <a:pt x="21" y="88"/>
                    <a:pt x="19" y="84"/>
                    <a:pt x="20" y="78"/>
                  </a:cubicBezTo>
                  <a:cubicBezTo>
                    <a:pt x="23" y="70"/>
                    <a:pt x="30" y="69"/>
                    <a:pt x="30" y="69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45" y="59"/>
                    <a:pt x="45" y="59"/>
                    <a:pt x="45" y="59"/>
                  </a:cubicBezTo>
                  <a:lnTo>
                    <a:pt x="45" y="95"/>
                  </a:lnTo>
                  <a:close/>
                  <a:moveTo>
                    <a:pt x="72" y="95"/>
                  </a:moveTo>
                  <a:cubicBezTo>
                    <a:pt x="55" y="95"/>
                    <a:pt x="55" y="95"/>
                    <a:pt x="55" y="95"/>
                  </a:cubicBezTo>
                  <a:cubicBezTo>
                    <a:pt x="49" y="93"/>
                    <a:pt x="48" y="89"/>
                    <a:pt x="48" y="89"/>
                  </a:cubicBezTo>
                  <a:cubicBezTo>
                    <a:pt x="48" y="70"/>
                    <a:pt x="48" y="70"/>
                    <a:pt x="48" y="70"/>
                  </a:cubicBezTo>
                  <a:cubicBezTo>
                    <a:pt x="55" y="70"/>
                    <a:pt x="55" y="70"/>
                    <a:pt x="55" y="70"/>
                  </a:cubicBezTo>
                  <a:cubicBezTo>
                    <a:pt x="55" y="86"/>
                    <a:pt x="55" y="86"/>
                    <a:pt x="55" y="86"/>
                  </a:cubicBezTo>
                  <a:cubicBezTo>
                    <a:pt x="56" y="88"/>
                    <a:pt x="58" y="89"/>
                    <a:pt x="58" y="89"/>
                  </a:cubicBezTo>
                  <a:cubicBezTo>
                    <a:pt x="65" y="89"/>
                    <a:pt x="65" y="89"/>
                    <a:pt x="65" y="89"/>
                  </a:cubicBezTo>
                  <a:cubicBezTo>
                    <a:pt x="65" y="70"/>
                    <a:pt x="65" y="70"/>
                    <a:pt x="65" y="70"/>
                  </a:cubicBezTo>
                  <a:cubicBezTo>
                    <a:pt x="72" y="70"/>
                    <a:pt x="72" y="70"/>
                    <a:pt x="72" y="70"/>
                  </a:cubicBezTo>
                  <a:lnTo>
                    <a:pt x="72" y="95"/>
                  </a:lnTo>
                  <a:close/>
                  <a:moveTo>
                    <a:pt x="96" y="45"/>
                  </a:moveTo>
                  <a:cubicBezTo>
                    <a:pt x="96" y="42"/>
                    <a:pt x="94" y="32"/>
                    <a:pt x="84" y="32"/>
                  </a:cubicBezTo>
                  <a:cubicBezTo>
                    <a:pt x="74" y="32"/>
                    <a:pt x="72" y="41"/>
                    <a:pt x="72" y="48"/>
                  </a:cubicBezTo>
                  <a:cubicBezTo>
                    <a:pt x="72" y="54"/>
                    <a:pt x="73" y="62"/>
                    <a:pt x="85" y="62"/>
                  </a:cubicBezTo>
                  <a:cubicBezTo>
                    <a:pt x="98" y="62"/>
                    <a:pt x="96" y="48"/>
                    <a:pt x="96" y="45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655256" y="3890490"/>
            <a:ext cx="2257799" cy="1496913"/>
            <a:chOff x="1085626" y="4715360"/>
            <a:chExt cx="2257799" cy="1496913"/>
          </a:xfrm>
        </p:grpSpPr>
        <p:sp>
          <p:nvSpPr>
            <p:cNvPr id="27" name="文本框 26"/>
            <p:cNvSpPr txBox="1"/>
            <p:nvPr/>
          </p:nvSpPr>
          <p:spPr>
            <a:xfrm>
              <a:off x="1321227" y="4715360"/>
              <a:ext cx="17865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>
                  <a:latin typeface="AXIS Std M" panose="020B0600000000000000" pitchFamily="34" charset="-128"/>
                  <a:ea typeface="AXIS Std M" panose="020B0600000000000000" pitchFamily="34" charset="-128"/>
                  <a:cs typeface="Open Sans" panose="020B0606030504020204" pitchFamily="34" charset="0"/>
                </a:rPr>
                <a:t>67%</a:t>
              </a:r>
              <a:endParaRPr lang="zh-CN" altLang="en-US" sz="2000" b="1" dirty="0">
                <a:latin typeface="AXIS Std M" panose="020B0600000000000000" pitchFamily="34" charset="-128"/>
                <a:ea typeface="AXIS Std M" panose="020B0600000000000000" pitchFamily="34" charset="-128"/>
                <a:cs typeface="Open Sans" panose="020B0606030504020204" pitchFamily="34" charset="0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1085626" y="5085811"/>
              <a:ext cx="2257799" cy="11264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sit, consectetur adipisicing elit, </a:t>
              </a:r>
              <a:r>
                <a:rPr lang="en-US" altLang="zh-CN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eiusmod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altLang="zh-CN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tempor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altLang="zh-CN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dolore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magna aliqua. 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3504619" y="3890490"/>
            <a:ext cx="2257799" cy="1496913"/>
            <a:chOff x="1085626" y="4715360"/>
            <a:chExt cx="2257799" cy="1496913"/>
          </a:xfrm>
        </p:grpSpPr>
        <p:sp>
          <p:nvSpPr>
            <p:cNvPr id="30" name="文本框 29"/>
            <p:cNvSpPr txBox="1"/>
            <p:nvPr/>
          </p:nvSpPr>
          <p:spPr>
            <a:xfrm>
              <a:off x="1321227" y="4715360"/>
              <a:ext cx="17865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>
                  <a:latin typeface="AXIS Std M" panose="020B0600000000000000" pitchFamily="34" charset="-128"/>
                  <a:ea typeface="AXIS Std M" panose="020B0600000000000000" pitchFamily="34" charset="-128"/>
                  <a:cs typeface="Open Sans" panose="020B0606030504020204" pitchFamily="34" charset="0"/>
                </a:rPr>
                <a:t>32%</a:t>
              </a:r>
              <a:endParaRPr lang="zh-CN" altLang="en-US" sz="2000" b="1" dirty="0">
                <a:latin typeface="AXIS Std M" panose="020B0600000000000000" pitchFamily="34" charset="-128"/>
                <a:ea typeface="AXIS Std M" panose="020B0600000000000000" pitchFamily="34" charset="-128"/>
                <a:cs typeface="Open Sans" panose="020B0606030504020204" pitchFamily="34" charset="0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085626" y="5085811"/>
              <a:ext cx="2257799" cy="11264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sit, consectetur adipisicing elit, </a:t>
              </a:r>
              <a:r>
                <a:rPr lang="en-US" altLang="zh-CN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eiusmod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altLang="zh-CN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tempor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altLang="zh-CN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dolore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magna aliqua. 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318162" y="3890490"/>
            <a:ext cx="2257799" cy="1496913"/>
            <a:chOff x="1085626" y="4715360"/>
            <a:chExt cx="2257799" cy="1496913"/>
          </a:xfrm>
        </p:grpSpPr>
        <p:sp>
          <p:nvSpPr>
            <p:cNvPr id="33" name="文本框 32"/>
            <p:cNvSpPr txBox="1"/>
            <p:nvPr/>
          </p:nvSpPr>
          <p:spPr>
            <a:xfrm>
              <a:off x="1321227" y="4715360"/>
              <a:ext cx="17865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>
                  <a:latin typeface="AXIS Std M" panose="020B0600000000000000" pitchFamily="34" charset="-128"/>
                  <a:ea typeface="AXIS Std M" panose="020B0600000000000000" pitchFamily="34" charset="-128"/>
                  <a:cs typeface="Open Sans" panose="020B0606030504020204" pitchFamily="34" charset="0"/>
                </a:rPr>
                <a:t>87%</a:t>
              </a:r>
              <a:endParaRPr lang="zh-CN" altLang="en-US" sz="2000" b="1" dirty="0">
                <a:latin typeface="AXIS Std M" panose="020B0600000000000000" pitchFamily="34" charset="-128"/>
                <a:ea typeface="AXIS Std M" panose="020B0600000000000000" pitchFamily="34" charset="-128"/>
                <a:cs typeface="Open Sans" panose="020B0606030504020204" pitchFamily="34" charset="0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1085626" y="5085811"/>
              <a:ext cx="2257799" cy="11264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sit, consectetur adipisicing elit, </a:t>
              </a:r>
              <a:r>
                <a:rPr lang="en-US" altLang="zh-CN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eiusmod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altLang="zh-CN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tempor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altLang="zh-CN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dolore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magna aliqua. 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9131703" y="3890490"/>
            <a:ext cx="2257799" cy="1496913"/>
            <a:chOff x="1085626" y="4715360"/>
            <a:chExt cx="2257799" cy="1496913"/>
          </a:xfrm>
        </p:grpSpPr>
        <p:sp>
          <p:nvSpPr>
            <p:cNvPr id="36" name="文本框 35"/>
            <p:cNvSpPr txBox="1"/>
            <p:nvPr/>
          </p:nvSpPr>
          <p:spPr>
            <a:xfrm>
              <a:off x="1321227" y="4715360"/>
              <a:ext cx="17865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>
                  <a:latin typeface="AXIS Std M" panose="020B0600000000000000" pitchFamily="34" charset="-128"/>
                  <a:ea typeface="AXIS Std M" panose="020B0600000000000000" pitchFamily="34" charset="-128"/>
                  <a:cs typeface="Open Sans" panose="020B0606030504020204" pitchFamily="34" charset="0"/>
                </a:rPr>
                <a:t>54%</a:t>
              </a:r>
              <a:endParaRPr lang="zh-CN" altLang="en-US" sz="2000" b="1" dirty="0">
                <a:latin typeface="AXIS Std M" panose="020B0600000000000000" pitchFamily="34" charset="-128"/>
                <a:ea typeface="AXIS Std M" panose="020B0600000000000000" pitchFamily="34" charset="-128"/>
                <a:cs typeface="Open Sans" panose="020B0606030504020204" pitchFamily="34" charset="0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1085626" y="5085811"/>
              <a:ext cx="2257799" cy="11264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sit, consectetur adipisicing elit, </a:t>
              </a:r>
              <a:r>
                <a:rPr lang="en-US" altLang="zh-CN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eiusmod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altLang="zh-CN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tempor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altLang="zh-CN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dolore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magna aliqua. 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1078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2" name="组合 2"/>
          <p:cNvGrpSpPr>
            <a:grpSpLocks/>
          </p:cNvGrpSpPr>
          <p:nvPr/>
        </p:nvGrpSpPr>
        <p:grpSpPr bwMode="auto">
          <a:xfrm>
            <a:off x="-16934" y="-16933"/>
            <a:ext cx="12225867" cy="6874933"/>
            <a:chOff x="-12700" y="-12889"/>
            <a:chExt cx="9169400" cy="5156389"/>
          </a:xfrm>
        </p:grpSpPr>
        <p:pic>
          <p:nvPicPr>
            <p:cNvPr id="40981" name="图片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700" y="0"/>
              <a:ext cx="91694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矩形 13"/>
            <p:cNvSpPr/>
            <p:nvPr/>
          </p:nvSpPr>
          <p:spPr>
            <a:xfrm>
              <a:off x="0" y="-12889"/>
              <a:ext cx="9156700" cy="5143689"/>
            </a:xfrm>
            <a:prstGeom prst="rect">
              <a:avLst/>
            </a:prstGeom>
            <a:solidFill>
              <a:srgbClr val="1E3C4E">
                <a:alpha val="6078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/>
            </a:p>
          </p:txBody>
        </p:sp>
      </p:grpSp>
      <p:sp>
        <p:nvSpPr>
          <p:cNvPr id="25" name="文本框 24"/>
          <p:cNvSpPr txBox="1">
            <a:spLocks noChangeArrowheads="1"/>
          </p:cNvSpPr>
          <p:nvPr/>
        </p:nvSpPr>
        <p:spPr bwMode="auto">
          <a:xfrm>
            <a:off x="2012234" y="1284295"/>
            <a:ext cx="7923964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8400" dirty="0">
                <a:solidFill>
                  <a:schemeClr val="bg1"/>
                </a:solidFill>
                <a:latin typeface="Helvetica" panose="020B0604020202020204" pitchFamily="34" charset="0"/>
                <a:ea typeface="SimSun-ExtB" panose="02010609060101010101" pitchFamily="49" charset="-122"/>
                <a:cs typeface="Arial" panose="020B0604020202020204" pitchFamily="34" charset="0"/>
              </a:rPr>
              <a:t>Thanks</a:t>
            </a:r>
            <a:endParaRPr lang="zh-CN" altLang="en-US" sz="18400" dirty="0">
              <a:solidFill>
                <a:schemeClr val="bg1"/>
              </a:solidFill>
              <a:latin typeface="Helvetica" panose="020B0604020202020204" pitchFamily="34" charset="0"/>
              <a:ea typeface="SimSun-ExtB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6" name="文本框 25"/>
          <p:cNvSpPr txBox="1">
            <a:spLocks noChangeArrowheads="1"/>
          </p:cNvSpPr>
          <p:nvPr/>
        </p:nvSpPr>
        <p:spPr bwMode="auto">
          <a:xfrm>
            <a:off x="4703234" y="3934884"/>
            <a:ext cx="273504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>
                <a:solidFill>
                  <a:schemeClr val="bg1"/>
                </a:solidFill>
                <a:latin typeface="Helvetica" panose="020B0604020202020204" pitchFamily="34" charset="0"/>
                <a:ea typeface="SimSun-ExtB" panose="02010609060101010101" pitchFamily="49" charset="-122"/>
                <a:cs typeface="Arial" panose="020B0604020202020204" pitchFamily="34" charset="0"/>
              </a:rPr>
              <a:t>BUSINESS  POWERPOINT</a:t>
            </a:r>
            <a:endParaRPr lang="zh-CN" altLang="en-US" sz="1600">
              <a:solidFill>
                <a:schemeClr val="bg1"/>
              </a:solidFill>
              <a:latin typeface="Helvetica" panose="020B0604020202020204" pitchFamily="34" charset="0"/>
              <a:ea typeface="SimSun-ExtB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0" name="文本框 66"/>
          <p:cNvSpPr txBox="1">
            <a:spLocks noChangeArrowheads="1"/>
          </p:cNvSpPr>
          <p:nvPr/>
        </p:nvSpPr>
        <p:spPr bwMode="auto">
          <a:xfrm>
            <a:off x="3911601" y="4286251"/>
            <a:ext cx="45593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ts val="1200"/>
              </a:lnSpc>
            </a:pPr>
            <a:r>
              <a:rPr lang="en-US" altLang="zh-CN" sz="800">
                <a:solidFill>
                  <a:schemeClr val="bg1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this is a sample text. insert your desired text here. Again. this is a dummy text. enter your own text here. this is a sample text. </a:t>
            </a:r>
            <a:endParaRPr lang="zh-CN" altLang="en-US" sz="800">
              <a:solidFill>
                <a:schemeClr val="bg1"/>
              </a:solidFill>
              <a:latin typeface="Helvetica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7" name="组合 6"/>
          <p:cNvGrpSpPr>
            <a:grpSpLocks/>
          </p:cNvGrpSpPr>
          <p:nvPr/>
        </p:nvGrpSpPr>
        <p:grpSpPr bwMode="auto">
          <a:xfrm>
            <a:off x="3206751" y="3803651"/>
            <a:ext cx="5848349" cy="59267"/>
            <a:chOff x="2404630" y="2852103"/>
            <a:chExt cx="4386695" cy="45720"/>
          </a:xfrm>
        </p:grpSpPr>
        <p:sp>
          <p:nvSpPr>
            <p:cNvPr id="4" name="任意多边形 3"/>
            <p:cNvSpPr/>
            <p:nvPr/>
          </p:nvSpPr>
          <p:spPr>
            <a:xfrm>
              <a:off x="2404630" y="2880360"/>
              <a:ext cx="1991591" cy="0"/>
            </a:xfrm>
            <a:custGeom>
              <a:avLst/>
              <a:gdLst>
                <a:gd name="connsiteX0" fmla="*/ 2190750 w 2190750"/>
                <a:gd name="connsiteY0" fmla="*/ 0 h 0"/>
                <a:gd name="connsiteX1" fmla="*/ 0 w 219075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90750">
                  <a:moveTo>
                    <a:pt x="2190750" y="0"/>
                  </a:moveTo>
                  <a:lnTo>
                    <a:pt x="0" y="0"/>
                  </a:lnTo>
                </a:path>
              </a:pathLst>
            </a:custGeom>
            <a:noFill/>
            <a:ln w="19050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/>
            </a:p>
          </p:txBody>
        </p:sp>
        <p:sp>
          <p:nvSpPr>
            <p:cNvPr id="18" name="任意多边形 17"/>
            <p:cNvSpPr/>
            <p:nvPr/>
          </p:nvSpPr>
          <p:spPr>
            <a:xfrm flipH="1">
              <a:off x="4600575" y="2880360"/>
              <a:ext cx="2190750" cy="0"/>
            </a:xfrm>
            <a:custGeom>
              <a:avLst/>
              <a:gdLst>
                <a:gd name="connsiteX0" fmla="*/ 2190750 w 2190750"/>
                <a:gd name="connsiteY0" fmla="*/ 0 h 0"/>
                <a:gd name="connsiteX1" fmla="*/ 0 w 219075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90750">
                  <a:moveTo>
                    <a:pt x="2190750" y="0"/>
                  </a:moveTo>
                  <a:lnTo>
                    <a:pt x="0" y="0"/>
                  </a:lnTo>
                </a:path>
              </a:pathLst>
            </a:custGeom>
            <a:noFill/>
            <a:ln w="19050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/>
            </a:p>
          </p:txBody>
        </p:sp>
        <p:sp>
          <p:nvSpPr>
            <p:cNvPr id="6" name="椭圆 5"/>
            <p:cNvSpPr/>
            <p:nvPr/>
          </p:nvSpPr>
          <p:spPr>
            <a:xfrm>
              <a:off x="4479697" y="2852103"/>
              <a:ext cx="46043" cy="457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40452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0" presetClass="entr" presetSubtype="0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 descr="cervin-zermatt-swiss-nature-travel-outdoors.jpg"/>
          <p:cNvPicPr>
            <a:picLocks noChangeAspect="1"/>
          </p:cNvPicPr>
          <p:nvPr/>
        </p:nvPicPr>
        <p:blipFill>
          <a:blip r:embed="rId3" cstate="print"/>
          <a:srcRect t="7707" b="770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1691507" y="2226130"/>
            <a:ext cx="8826079" cy="2398851"/>
            <a:chOff x="1691507" y="2226130"/>
            <a:chExt cx="8826079" cy="2398851"/>
          </a:xfrm>
        </p:grpSpPr>
        <p:grpSp>
          <p:nvGrpSpPr>
            <p:cNvPr id="10" name="Group 9"/>
            <p:cNvGrpSpPr/>
            <p:nvPr/>
          </p:nvGrpSpPr>
          <p:grpSpPr>
            <a:xfrm rot="10800000">
              <a:off x="9709234" y="2226130"/>
              <a:ext cx="808352" cy="2398850"/>
              <a:chOff x="19021815" y="4800600"/>
              <a:chExt cx="1616703" cy="4797700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19021815" y="4800600"/>
                <a:ext cx="1616703" cy="1600200"/>
                <a:chOff x="3053268" y="4800600"/>
                <a:chExt cx="1616703" cy="1600200"/>
              </a:xfrm>
            </p:grpSpPr>
            <p:cxnSp>
              <p:nvCxnSpPr>
                <p:cNvPr id="53" name="Straight Connector 52"/>
                <p:cNvCxnSpPr/>
                <p:nvPr/>
              </p:nvCxnSpPr>
              <p:spPr>
                <a:xfrm flipV="1">
                  <a:off x="3053268" y="4800600"/>
                  <a:ext cx="1616703" cy="1254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flipV="1">
                  <a:off x="3053268" y="4800601"/>
                  <a:ext cx="0" cy="1600199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1" name="Group 60"/>
              <p:cNvGrpSpPr/>
              <p:nvPr/>
            </p:nvGrpSpPr>
            <p:grpSpPr>
              <a:xfrm rot="16200000">
                <a:off x="19021815" y="7989849"/>
                <a:ext cx="1616703" cy="1600200"/>
                <a:chOff x="3053268" y="4800600"/>
                <a:chExt cx="1616703" cy="1600200"/>
              </a:xfrm>
            </p:grpSpPr>
            <p:cxnSp>
              <p:nvCxnSpPr>
                <p:cNvPr id="62" name="Straight Connector 61"/>
                <p:cNvCxnSpPr/>
                <p:nvPr/>
              </p:nvCxnSpPr>
              <p:spPr>
                <a:xfrm flipV="1">
                  <a:off x="3053268" y="4800600"/>
                  <a:ext cx="1616703" cy="1254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/>
              </p:nvCxnSpPr>
              <p:spPr>
                <a:xfrm flipV="1">
                  <a:off x="3053268" y="4800601"/>
                  <a:ext cx="0" cy="1600199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4" name="Group 63"/>
            <p:cNvGrpSpPr/>
            <p:nvPr/>
          </p:nvGrpSpPr>
          <p:grpSpPr>
            <a:xfrm>
              <a:off x="1691507" y="2226130"/>
              <a:ext cx="808352" cy="800100"/>
              <a:chOff x="3053268" y="4800600"/>
              <a:chExt cx="1616703" cy="1600200"/>
            </a:xfrm>
          </p:grpSpPr>
          <p:cxnSp>
            <p:nvCxnSpPr>
              <p:cNvPr id="65" name="Straight Connector 64"/>
              <p:cNvCxnSpPr/>
              <p:nvPr/>
            </p:nvCxnSpPr>
            <p:spPr>
              <a:xfrm flipV="1">
                <a:off x="3053268" y="4800600"/>
                <a:ext cx="1616703" cy="1254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 flipV="1">
                <a:off x="3053268" y="4800601"/>
                <a:ext cx="0" cy="1600199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" name="Group 66"/>
            <p:cNvGrpSpPr/>
            <p:nvPr/>
          </p:nvGrpSpPr>
          <p:grpSpPr>
            <a:xfrm rot="16200000">
              <a:off x="1691507" y="3820755"/>
              <a:ext cx="808352" cy="800100"/>
              <a:chOff x="3053268" y="4800600"/>
              <a:chExt cx="1616703" cy="1600200"/>
            </a:xfrm>
          </p:grpSpPr>
          <p:cxnSp>
            <p:nvCxnSpPr>
              <p:cNvPr id="68" name="Straight Connector 67"/>
              <p:cNvCxnSpPr/>
              <p:nvPr/>
            </p:nvCxnSpPr>
            <p:spPr>
              <a:xfrm flipV="1">
                <a:off x="3053268" y="4800600"/>
                <a:ext cx="1616703" cy="1254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 flipV="1">
                <a:off x="3053268" y="4800601"/>
                <a:ext cx="0" cy="1600199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Subtitle 2"/>
            <p:cNvSpPr txBox="1">
              <a:spLocks/>
            </p:cNvSpPr>
            <p:nvPr/>
          </p:nvSpPr>
          <p:spPr>
            <a:xfrm>
              <a:off x="5054334" y="4119264"/>
              <a:ext cx="2083330" cy="340640"/>
            </a:xfrm>
            <a:prstGeom prst="rect">
              <a:avLst/>
            </a:prstGeom>
          </p:spPr>
          <p:txBody>
            <a:bodyPr vert="horz" wrap="none" lIns="108745" tIns="54373" rIns="108745" bIns="54373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820"/>
                </a:lnSpc>
              </a:pPr>
              <a:r>
                <a:rPr lang="en-US" sz="1200" dirty="0">
                  <a:solidFill>
                    <a:schemeClr val="bg1"/>
                  </a:solidFill>
                  <a:latin typeface="Poppins Light" charset="0"/>
                  <a:ea typeface="Poppins Light" charset="0"/>
                  <a:cs typeface="Poppins Light" charset="0"/>
                </a:rPr>
                <a:t>Unique &amp; Minimal Template</a:t>
              </a:r>
            </a:p>
          </p:txBody>
        </p:sp>
        <p:sp>
          <p:nvSpPr>
            <p:cNvPr id="19" name="Rectangle 18"/>
            <p:cNvSpPr>
              <a:spLocks/>
            </p:cNvSpPr>
            <p:nvPr/>
          </p:nvSpPr>
          <p:spPr bwMode="auto">
            <a:xfrm>
              <a:off x="4573211" y="3433055"/>
              <a:ext cx="3045578" cy="8720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anchor="ctr" anchorCtr="0">
              <a:spAutoFit/>
            </a:bodyPr>
            <a:lstStyle/>
            <a:p>
              <a:pPr algn="ctr" defTabSz="2286000">
                <a:lnSpc>
                  <a:spcPts val="6750"/>
                </a:lnSpc>
              </a:pPr>
              <a:r>
                <a:rPr lang="en-US" sz="2700" b="1" spc="250" dirty="0">
                  <a:solidFill>
                    <a:schemeClr val="bg1"/>
                  </a:solidFill>
                  <a:latin typeface="Poppins SemiBold" charset="0"/>
                  <a:ea typeface="Poppins SemiBold" charset="0"/>
                  <a:cs typeface="Poppins SemiBold" charset="0"/>
                  <a:sym typeface="Bebas Neue" charset="0"/>
                </a:rPr>
                <a:t>PRESENTATION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019490" y="2391744"/>
              <a:ext cx="6153017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0" b="1" dirty="0">
                  <a:solidFill>
                    <a:schemeClr val="bg1"/>
                  </a:solidFill>
                  <a:latin typeface="Poppins" charset="0"/>
                  <a:ea typeface="Poppins" charset="0"/>
                  <a:cs typeface="Poppins" charset="0"/>
                </a:rPr>
                <a:t>PART ONE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173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0">
        <p14:reveal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Placeholder 39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886" y="1922585"/>
            <a:ext cx="6836228" cy="3893223"/>
          </a:xfrm>
        </p:spPr>
      </p:pic>
      <p:sp>
        <p:nvSpPr>
          <p:cNvPr id="3" name="Rectangle 2"/>
          <p:cNvSpPr>
            <a:spLocks/>
          </p:cNvSpPr>
          <p:nvPr/>
        </p:nvSpPr>
        <p:spPr bwMode="auto">
          <a:xfrm>
            <a:off x="4318000" y="454421"/>
            <a:ext cx="36163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 anchorCtr="0">
            <a:spAutoFit/>
          </a:bodyPr>
          <a:lstStyle/>
          <a:p>
            <a:pPr algn="ctr"/>
            <a:r>
              <a:rPr lang="en-US" altLang="zh-CN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Semi" charset="0"/>
                <a:ea typeface="Montserrat Semi" charset="0"/>
                <a:cs typeface="Montserrat Semi" charset="0"/>
              </a:rPr>
              <a:t>ABOUT US</a:t>
            </a:r>
          </a:p>
        </p:txBody>
      </p:sp>
      <p:sp>
        <p:nvSpPr>
          <p:cNvPr id="31" name="Subtitle 2"/>
          <p:cNvSpPr txBox="1">
            <a:spLocks/>
          </p:cNvSpPr>
          <p:nvPr/>
        </p:nvSpPr>
        <p:spPr>
          <a:xfrm>
            <a:off x="7934813" y="4423598"/>
            <a:ext cx="3299414" cy="1392210"/>
          </a:xfrm>
          <a:prstGeom prst="rect">
            <a:avLst/>
          </a:prstGeom>
        </p:spPr>
        <p:txBody>
          <a:bodyPr vert="horz" wrap="square" lIns="108745" tIns="54373" rIns="108745" bIns="54373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/>
        </p:txBody>
      </p:sp>
      <p:sp>
        <p:nvSpPr>
          <p:cNvPr id="35" name="TextBox 34"/>
          <p:cNvSpPr txBox="1"/>
          <p:nvPr/>
        </p:nvSpPr>
        <p:spPr>
          <a:xfrm>
            <a:off x="7966848" y="4007874"/>
            <a:ext cx="1122422" cy="30777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Semi" charset="0"/>
                <a:ea typeface="Montserrat Semi" charset="0"/>
                <a:cs typeface="Montserrat Semi" charset="0"/>
              </a:rPr>
              <a:t>ABOUT US</a:t>
            </a:r>
          </a:p>
        </p:txBody>
      </p:sp>
      <p:sp>
        <p:nvSpPr>
          <p:cNvPr id="36" name="Shape 2897"/>
          <p:cNvSpPr/>
          <p:nvPr/>
        </p:nvSpPr>
        <p:spPr>
          <a:xfrm>
            <a:off x="1174238" y="3802663"/>
            <a:ext cx="279328" cy="1396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09" y="9818"/>
                </a:moveTo>
                <a:lnTo>
                  <a:pt x="1676" y="9818"/>
                </a:lnTo>
                <a:lnTo>
                  <a:pt x="5747" y="1676"/>
                </a:lnTo>
                <a:cubicBezTo>
                  <a:pt x="5836" y="1499"/>
                  <a:pt x="5891" y="1253"/>
                  <a:pt x="5891" y="982"/>
                </a:cubicBezTo>
                <a:cubicBezTo>
                  <a:pt x="5891" y="439"/>
                  <a:pt x="5671" y="0"/>
                  <a:pt x="5400" y="0"/>
                </a:cubicBezTo>
                <a:cubicBezTo>
                  <a:pt x="5265" y="0"/>
                  <a:pt x="5142" y="110"/>
                  <a:pt x="5053" y="288"/>
                </a:cubicBezTo>
                <a:lnTo>
                  <a:pt x="144" y="10106"/>
                </a:lnTo>
                <a:cubicBezTo>
                  <a:pt x="55" y="10284"/>
                  <a:pt x="0" y="10530"/>
                  <a:pt x="0" y="10800"/>
                </a:cubicBezTo>
                <a:cubicBezTo>
                  <a:pt x="0" y="11071"/>
                  <a:pt x="55" y="11317"/>
                  <a:pt x="144" y="11494"/>
                </a:cubicBezTo>
                <a:lnTo>
                  <a:pt x="5053" y="21312"/>
                </a:lnTo>
                <a:cubicBezTo>
                  <a:pt x="5142" y="21491"/>
                  <a:pt x="5265" y="21600"/>
                  <a:pt x="5400" y="21600"/>
                </a:cubicBezTo>
                <a:cubicBezTo>
                  <a:pt x="5671" y="21600"/>
                  <a:pt x="5891" y="21161"/>
                  <a:pt x="5891" y="20618"/>
                </a:cubicBezTo>
                <a:cubicBezTo>
                  <a:pt x="5891" y="20348"/>
                  <a:pt x="5836" y="20102"/>
                  <a:pt x="5747" y="19924"/>
                </a:cubicBezTo>
                <a:lnTo>
                  <a:pt x="1676" y="11782"/>
                </a:lnTo>
                <a:lnTo>
                  <a:pt x="21109" y="11782"/>
                </a:lnTo>
                <a:cubicBezTo>
                  <a:pt x="21380" y="11782"/>
                  <a:pt x="21600" y="11343"/>
                  <a:pt x="21600" y="10800"/>
                </a:cubicBezTo>
                <a:cubicBezTo>
                  <a:pt x="21600" y="10257"/>
                  <a:pt x="21380" y="9818"/>
                  <a:pt x="21109" y="9818"/>
                </a:cubicBezTo>
              </a:path>
            </a:pathLst>
          </a:custGeom>
          <a:solidFill>
            <a:schemeClr val="bg1"/>
          </a:solidFill>
          <a:ln w="12700">
            <a:noFill/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37" name="Shape 2898"/>
          <p:cNvSpPr/>
          <p:nvPr/>
        </p:nvSpPr>
        <p:spPr>
          <a:xfrm>
            <a:off x="7225735" y="3802663"/>
            <a:ext cx="279328" cy="1396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456" y="10106"/>
                </a:moveTo>
                <a:lnTo>
                  <a:pt x="16547" y="288"/>
                </a:lnTo>
                <a:cubicBezTo>
                  <a:pt x="16458" y="110"/>
                  <a:pt x="16336" y="0"/>
                  <a:pt x="16200" y="0"/>
                </a:cubicBezTo>
                <a:cubicBezTo>
                  <a:pt x="15929" y="0"/>
                  <a:pt x="15709" y="439"/>
                  <a:pt x="15709" y="982"/>
                </a:cubicBezTo>
                <a:cubicBezTo>
                  <a:pt x="15709" y="1253"/>
                  <a:pt x="15764" y="1499"/>
                  <a:pt x="15853" y="1676"/>
                </a:cubicBezTo>
                <a:lnTo>
                  <a:pt x="19924" y="9818"/>
                </a:lnTo>
                <a:lnTo>
                  <a:pt x="491" y="9818"/>
                </a:lnTo>
                <a:cubicBezTo>
                  <a:pt x="220" y="9818"/>
                  <a:pt x="0" y="10257"/>
                  <a:pt x="0" y="10800"/>
                </a:cubicBezTo>
                <a:cubicBezTo>
                  <a:pt x="0" y="11343"/>
                  <a:pt x="220" y="11782"/>
                  <a:pt x="491" y="11782"/>
                </a:cubicBezTo>
                <a:lnTo>
                  <a:pt x="19924" y="11782"/>
                </a:lnTo>
                <a:lnTo>
                  <a:pt x="15853" y="19924"/>
                </a:lnTo>
                <a:cubicBezTo>
                  <a:pt x="15764" y="20102"/>
                  <a:pt x="15709" y="20347"/>
                  <a:pt x="15709" y="20618"/>
                </a:cubicBezTo>
                <a:cubicBezTo>
                  <a:pt x="15709" y="21161"/>
                  <a:pt x="15929" y="21600"/>
                  <a:pt x="16200" y="21600"/>
                </a:cubicBezTo>
                <a:cubicBezTo>
                  <a:pt x="16336" y="21600"/>
                  <a:pt x="16458" y="21491"/>
                  <a:pt x="16547" y="21312"/>
                </a:cubicBezTo>
                <a:lnTo>
                  <a:pt x="21456" y="11494"/>
                </a:lnTo>
                <a:cubicBezTo>
                  <a:pt x="21545" y="11317"/>
                  <a:pt x="21600" y="11071"/>
                  <a:pt x="21600" y="10800"/>
                </a:cubicBezTo>
                <a:cubicBezTo>
                  <a:pt x="21600" y="10529"/>
                  <a:pt x="21545" y="10284"/>
                  <a:pt x="21456" y="10106"/>
                </a:cubicBezTo>
              </a:path>
            </a:pathLst>
          </a:custGeom>
          <a:solidFill>
            <a:schemeClr val="bg1"/>
          </a:solidFill>
          <a:ln w="12700">
            <a:noFill/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38" name="Oval 37"/>
          <p:cNvSpPr/>
          <p:nvPr/>
        </p:nvSpPr>
        <p:spPr>
          <a:xfrm>
            <a:off x="7157965" y="3656751"/>
            <a:ext cx="431123" cy="431123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9" name="Oval 38"/>
          <p:cNvSpPr/>
          <p:nvPr/>
        </p:nvSpPr>
        <p:spPr>
          <a:xfrm>
            <a:off x="1075237" y="3656751"/>
            <a:ext cx="431123" cy="431123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29131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prism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1" grpId="0"/>
      <p:bldP spid="35" grpId="0"/>
      <p:bldP spid="38" grpId="0" animBg="1"/>
      <p:bldP spid="3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76800" cy="6872537"/>
          </a:xfrm>
          <a:solidFill>
            <a:schemeClr val="bg1">
              <a:lumMod val="95000"/>
            </a:schemeClr>
          </a:solidFill>
        </p:spPr>
      </p:pic>
      <p:grpSp>
        <p:nvGrpSpPr>
          <p:cNvPr id="19" name="组合 18"/>
          <p:cNvGrpSpPr/>
          <p:nvPr/>
        </p:nvGrpSpPr>
        <p:grpSpPr>
          <a:xfrm>
            <a:off x="5832042" y="1980564"/>
            <a:ext cx="5024644" cy="935369"/>
            <a:chOff x="5832042" y="1980564"/>
            <a:chExt cx="5024644" cy="935369"/>
          </a:xfrm>
        </p:grpSpPr>
        <p:sp>
          <p:nvSpPr>
            <p:cNvPr id="6" name="TextBox 5"/>
            <p:cNvSpPr txBox="1"/>
            <p:nvPr/>
          </p:nvSpPr>
          <p:spPr>
            <a:xfrm>
              <a:off x="6390890" y="2315769"/>
              <a:ext cx="4465796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1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serrat Light" charset="0"/>
                  <a:ea typeface="Montserrat Light" charset="0"/>
                  <a:cs typeface="Montserrat Light" charset="0"/>
                </a:rPr>
                <a:t>Entrepreneurial activities differ substantially depending on the type of organization and creativity involved. 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6390890" y="1980564"/>
              <a:ext cx="1558440" cy="36163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75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serrat" charset="0"/>
                  <a:ea typeface="Montserrat" charset="0"/>
                  <a:cs typeface="Montserrat" charset="0"/>
                </a:rPr>
                <a:t>Element One</a:t>
              </a:r>
            </a:p>
          </p:txBody>
        </p:sp>
        <p:sp>
          <p:nvSpPr>
            <p:cNvPr id="14" name="Shape 2525"/>
            <p:cNvSpPr/>
            <p:nvPr/>
          </p:nvSpPr>
          <p:spPr>
            <a:xfrm>
              <a:off x="5832042" y="2053672"/>
              <a:ext cx="467743" cy="467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291" y="17673"/>
                  </a:moveTo>
                  <a:cubicBezTo>
                    <a:pt x="11562" y="17673"/>
                    <a:pt x="11782" y="17453"/>
                    <a:pt x="11782" y="17182"/>
                  </a:cubicBezTo>
                  <a:cubicBezTo>
                    <a:pt x="11782" y="16911"/>
                    <a:pt x="11562" y="16691"/>
                    <a:pt x="11291" y="16691"/>
                  </a:cubicBezTo>
                  <a:cubicBezTo>
                    <a:pt x="11020" y="16691"/>
                    <a:pt x="10800" y="16911"/>
                    <a:pt x="10800" y="17182"/>
                  </a:cubicBezTo>
                  <a:cubicBezTo>
                    <a:pt x="10800" y="17453"/>
                    <a:pt x="11020" y="17673"/>
                    <a:pt x="11291" y="17673"/>
                  </a:cubicBezTo>
                  <a:moveTo>
                    <a:pt x="17673" y="18655"/>
                  </a:moveTo>
                  <a:lnTo>
                    <a:pt x="13745" y="18655"/>
                  </a:lnTo>
                  <a:lnTo>
                    <a:pt x="13745" y="12273"/>
                  </a:lnTo>
                  <a:cubicBezTo>
                    <a:pt x="13745" y="12002"/>
                    <a:pt x="13525" y="11782"/>
                    <a:pt x="13255" y="11782"/>
                  </a:cubicBezTo>
                  <a:lnTo>
                    <a:pt x="8345" y="11782"/>
                  </a:lnTo>
                  <a:cubicBezTo>
                    <a:pt x="8075" y="11782"/>
                    <a:pt x="7855" y="12002"/>
                    <a:pt x="7855" y="12273"/>
                  </a:cubicBezTo>
                  <a:lnTo>
                    <a:pt x="7855" y="18655"/>
                  </a:lnTo>
                  <a:lnTo>
                    <a:pt x="3927" y="18655"/>
                  </a:lnTo>
                  <a:lnTo>
                    <a:pt x="3927" y="8058"/>
                  </a:lnTo>
                  <a:lnTo>
                    <a:pt x="10800" y="1185"/>
                  </a:lnTo>
                  <a:lnTo>
                    <a:pt x="17673" y="8058"/>
                  </a:lnTo>
                  <a:cubicBezTo>
                    <a:pt x="17673" y="8058"/>
                    <a:pt x="17673" y="18655"/>
                    <a:pt x="17673" y="18655"/>
                  </a:cubicBezTo>
                  <a:close/>
                  <a:moveTo>
                    <a:pt x="17673" y="20618"/>
                  </a:moveTo>
                  <a:lnTo>
                    <a:pt x="13745" y="20618"/>
                  </a:lnTo>
                  <a:lnTo>
                    <a:pt x="13745" y="19636"/>
                  </a:lnTo>
                  <a:lnTo>
                    <a:pt x="17673" y="19636"/>
                  </a:lnTo>
                  <a:cubicBezTo>
                    <a:pt x="17673" y="19636"/>
                    <a:pt x="17673" y="20618"/>
                    <a:pt x="17673" y="20618"/>
                  </a:cubicBezTo>
                  <a:close/>
                  <a:moveTo>
                    <a:pt x="12764" y="20618"/>
                  </a:moveTo>
                  <a:lnTo>
                    <a:pt x="8836" y="20618"/>
                  </a:lnTo>
                  <a:lnTo>
                    <a:pt x="8836" y="12764"/>
                  </a:lnTo>
                  <a:lnTo>
                    <a:pt x="12764" y="12764"/>
                  </a:lnTo>
                  <a:cubicBezTo>
                    <a:pt x="12764" y="12764"/>
                    <a:pt x="12764" y="20618"/>
                    <a:pt x="12764" y="20618"/>
                  </a:cubicBezTo>
                  <a:close/>
                  <a:moveTo>
                    <a:pt x="7855" y="20618"/>
                  </a:moveTo>
                  <a:lnTo>
                    <a:pt x="3927" y="20618"/>
                  </a:lnTo>
                  <a:lnTo>
                    <a:pt x="3927" y="19636"/>
                  </a:lnTo>
                  <a:lnTo>
                    <a:pt x="7855" y="19636"/>
                  </a:lnTo>
                  <a:cubicBezTo>
                    <a:pt x="7855" y="19636"/>
                    <a:pt x="7855" y="20618"/>
                    <a:pt x="7855" y="20618"/>
                  </a:cubicBezTo>
                  <a:close/>
                  <a:moveTo>
                    <a:pt x="14727" y="1964"/>
                  </a:moveTo>
                  <a:lnTo>
                    <a:pt x="16691" y="1964"/>
                  </a:lnTo>
                  <a:lnTo>
                    <a:pt x="16691" y="5688"/>
                  </a:lnTo>
                  <a:lnTo>
                    <a:pt x="14727" y="3724"/>
                  </a:lnTo>
                  <a:cubicBezTo>
                    <a:pt x="14727" y="3724"/>
                    <a:pt x="14727" y="1964"/>
                    <a:pt x="14727" y="1964"/>
                  </a:cubicBezTo>
                  <a:close/>
                  <a:moveTo>
                    <a:pt x="21456" y="10453"/>
                  </a:moveTo>
                  <a:lnTo>
                    <a:pt x="17673" y="6670"/>
                  </a:lnTo>
                  <a:lnTo>
                    <a:pt x="17673" y="1473"/>
                  </a:lnTo>
                  <a:cubicBezTo>
                    <a:pt x="17673" y="1202"/>
                    <a:pt x="17453" y="982"/>
                    <a:pt x="17182" y="982"/>
                  </a:cubicBezTo>
                  <a:lnTo>
                    <a:pt x="14236" y="982"/>
                  </a:lnTo>
                  <a:cubicBezTo>
                    <a:pt x="13966" y="982"/>
                    <a:pt x="13745" y="1202"/>
                    <a:pt x="13745" y="1473"/>
                  </a:cubicBezTo>
                  <a:lnTo>
                    <a:pt x="13745" y="2742"/>
                  </a:lnTo>
                  <a:lnTo>
                    <a:pt x="11147" y="144"/>
                  </a:lnTo>
                  <a:cubicBezTo>
                    <a:pt x="11058" y="55"/>
                    <a:pt x="10935" y="0"/>
                    <a:pt x="10800" y="0"/>
                  </a:cubicBezTo>
                  <a:cubicBezTo>
                    <a:pt x="10665" y="0"/>
                    <a:pt x="10542" y="55"/>
                    <a:pt x="10453" y="144"/>
                  </a:cubicBezTo>
                  <a:lnTo>
                    <a:pt x="144" y="10453"/>
                  </a:lnTo>
                  <a:cubicBezTo>
                    <a:pt x="55" y="10542"/>
                    <a:pt x="0" y="10665"/>
                    <a:pt x="0" y="10800"/>
                  </a:cubicBezTo>
                  <a:cubicBezTo>
                    <a:pt x="0" y="11072"/>
                    <a:pt x="220" y="11291"/>
                    <a:pt x="491" y="11291"/>
                  </a:cubicBezTo>
                  <a:cubicBezTo>
                    <a:pt x="626" y="11291"/>
                    <a:pt x="749" y="11236"/>
                    <a:pt x="838" y="11147"/>
                  </a:cubicBezTo>
                  <a:lnTo>
                    <a:pt x="2945" y="9040"/>
                  </a:lnTo>
                  <a:lnTo>
                    <a:pt x="2945" y="21109"/>
                  </a:lnTo>
                  <a:cubicBezTo>
                    <a:pt x="2945" y="21381"/>
                    <a:pt x="3166" y="21600"/>
                    <a:pt x="3436" y="21600"/>
                  </a:cubicBezTo>
                  <a:lnTo>
                    <a:pt x="18164" y="21600"/>
                  </a:lnTo>
                  <a:cubicBezTo>
                    <a:pt x="18434" y="21600"/>
                    <a:pt x="18655" y="21381"/>
                    <a:pt x="18655" y="21109"/>
                  </a:cubicBezTo>
                  <a:lnTo>
                    <a:pt x="18655" y="9040"/>
                  </a:lnTo>
                  <a:lnTo>
                    <a:pt x="20762" y="11147"/>
                  </a:lnTo>
                  <a:cubicBezTo>
                    <a:pt x="20851" y="11236"/>
                    <a:pt x="20974" y="11291"/>
                    <a:pt x="21109" y="11291"/>
                  </a:cubicBezTo>
                  <a:cubicBezTo>
                    <a:pt x="21380" y="11291"/>
                    <a:pt x="21600" y="11072"/>
                    <a:pt x="21600" y="10800"/>
                  </a:cubicBezTo>
                  <a:cubicBezTo>
                    <a:pt x="21600" y="10665"/>
                    <a:pt x="21545" y="10542"/>
                    <a:pt x="21456" y="10453"/>
                  </a:cubicBezTo>
                </a:path>
              </a:pathLst>
            </a:custGeom>
            <a:solidFill>
              <a:srgbClr val="53585F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832043" y="3065454"/>
            <a:ext cx="5024643" cy="935369"/>
            <a:chOff x="5832043" y="3065454"/>
            <a:chExt cx="5024643" cy="935369"/>
          </a:xfrm>
        </p:grpSpPr>
        <p:sp>
          <p:nvSpPr>
            <p:cNvPr id="8" name="TextBox 8"/>
            <p:cNvSpPr txBox="1"/>
            <p:nvPr/>
          </p:nvSpPr>
          <p:spPr>
            <a:xfrm>
              <a:off x="6390890" y="3400659"/>
              <a:ext cx="4465796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10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serrat Light" charset="0"/>
                  <a:ea typeface="Montserrat Light" charset="0"/>
                  <a:cs typeface="Montserrat Light" charset="0"/>
                </a:defRPr>
              </a:lvl1pPr>
            </a:lstStyle>
            <a:p>
              <a:r>
                <a:rPr lang="en-US" altLang="zh-CN" dirty="0"/>
                <a:t>Entrepreneurial activities differ substantially depending on the type of organization and creativity involved. </a:t>
              </a:r>
            </a:p>
          </p:txBody>
        </p:sp>
        <p:sp>
          <p:nvSpPr>
            <p:cNvPr id="9" name="Rectangle 9"/>
            <p:cNvSpPr/>
            <p:nvPr/>
          </p:nvSpPr>
          <p:spPr>
            <a:xfrm>
              <a:off x="6390890" y="3065454"/>
              <a:ext cx="1554593" cy="36163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75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serrat" charset="0"/>
                  <a:ea typeface="Montserrat" charset="0"/>
                  <a:cs typeface="Montserrat" charset="0"/>
                </a:rPr>
                <a:t>Element Two</a:t>
              </a:r>
            </a:p>
          </p:txBody>
        </p:sp>
        <p:sp>
          <p:nvSpPr>
            <p:cNvPr id="15" name="Shape 2536"/>
            <p:cNvSpPr/>
            <p:nvPr/>
          </p:nvSpPr>
          <p:spPr>
            <a:xfrm>
              <a:off x="5832043" y="3154324"/>
              <a:ext cx="467743" cy="467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418" y="11782"/>
                  </a:moveTo>
                  <a:lnTo>
                    <a:pt x="14236" y="11782"/>
                  </a:lnTo>
                  <a:cubicBezTo>
                    <a:pt x="14507" y="11782"/>
                    <a:pt x="14727" y="11562"/>
                    <a:pt x="14727" y="11291"/>
                  </a:cubicBezTo>
                  <a:cubicBezTo>
                    <a:pt x="14727" y="11020"/>
                    <a:pt x="14507" y="10800"/>
                    <a:pt x="14236" y="10800"/>
                  </a:cubicBezTo>
                  <a:lnTo>
                    <a:pt x="4418" y="10800"/>
                  </a:lnTo>
                  <a:cubicBezTo>
                    <a:pt x="4147" y="10800"/>
                    <a:pt x="3927" y="11020"/>
                    <a:pt x="3927" y="11291"/>
                  </a:cubicBezTo>
                  <a:cubicBezTo>
                    <a:pt x="3927" y="11562"/>
                    <a:pt x="4147" y="11782"/>
                    <a:pt x="4418" y="11782"/>
                  </a:cubicBezTo>
                  <a:moveTo>
                    <a:pt x="20618" y="20618"/>
                  </a:moveTo>
                  <a:lnTo>
                    <a:pt x="5891" y="20618"/>
                  </a:lnTo>
                  <a:lnTo>
                    <a:pt x="5891" y="16200"/>
                  </a:lnTo>
                  <a:cubicBezTo>
                    <a:pt x="5891" y="15929"/>
                    <a:pt x="5671" y="15709"/>
                    <a:pt x="5400" y="15709"/>
                  </a:cubicBezTo>
                  <a:lnTo>
                    <a:pt x="982" y="15709"/>
                  </a:lnTo>
                  <a:lnTo>
                    <a:pt x="982" y="982"/>
                  </a:lnTo>
                  <a:lnTo>
                    <a:pt x="20618" y="982"/>
                  </a:lnTo>
                  <a:cubicBezTo>
                    <a:pt x="20618" y="982"/>
                    <a:pt x="20618" y="20618"/>
                    <a:pt x="20618" y="20618"/>
                  </a:cubicBezTo>
                  <a:close/>
                  <a:moveTo>
                    <a:pt x="4909" y="20127"/>
                  </a:moveTo>
                  <a:lnTo>
                    <a:pt x="1473" y="16691"/>
                  </a:lnTo>
                  <a:lnTo>
                    <a:pt x="4909" y="16691"/>
                  </a:lnTo>
                  <a:cubicBezTo>
                    <a:pt x="4909" y="16691"/>
                    <a:pt x="4909" y="20127"/>
                    <a:pt x="4909" y="20127"/>
                  </a:cubicBezTo>
                  <a:close/>
                  <a:moveTo>
                    <a:pt x="20618" y="0"/>
                  </a:moveTo>
                  <a:lnTo>
                    <a:pt x="982" y="0"/>
                  </a:lnTo>
                  <a:cubicBezTo>
                    <a:pt x="440" y="0"/>
                    <a:pt x="0" y="440"/>
                    <a:pt x="0" y="982"/>
                  </a:cubicBezTo>
                  <a:lnTo>
                    <a:pt x="0" y="16691"/>
                  </a:lnTo>
                  <a:lnTo>
                    <a:pt x="4909" y="21600"/>
                  </a:lnTo>
                  <a:lnTo>
                    <a:pt x="20618" y="21600"/>
                  </a:lnTo>
                  <a:cubicBezTo>
                    <a:pt x="21160" y="21600"/>
                    <a:pt x="21600" y="21161"/>
                    <a:pt x="21600" y="20618"/>
                  </a:cubicBezTo>
                  <a:lnTo>
                    <a:pt x="21600" y="982"/>
                  </a:lnTo>
                  <a:cubicBezTo>
                    <a:pt x="21600" y="440"/>
                    <a:pt x="21160" y="0"/>
                    <a:pt x="20618" y="0"/>
                  </a:cubicBezTo>
                  <a:moveTo>
                    <a:pt x="4418" y="8836"/>
                  </a:moveTo>
                  <a:lnTo>
                    <a:pt x="17182" y="8836"/>
                  </a:lnTo>
                  <a:cubicBezTo>
                    <a:pt x="17453" y="8836"/>
                    <a:pt x="17673" y="8617"/>
                    <a:pt x="17673" y="8345"/>
                  </a:cubicBezTo>
                  <a:cubicBezTo>
                    <a:pt x="17673" y="8075"/>
                    <a:pt x="17453" y="7855"/>
                    <a:pt x="17182" y="7855"/>
                  </a:cubicBezTo>
                  <a:lnTo>
                    <a:pt x="4418" y="7855"/>
                  </a:lnTo>
                  <a:cubicBezTo>
                    <a:pt x="4147" y="7855"/>
                    <a:pt x="3927" y="8075"/>
                    <a:pt x="3927" y="8345"/>
                  </a:cubicBezTo>
                  <a:cubicBezTo>
                    <a:pt x="3927" y="8617"/>
                    <a:pt x="4147" y="8836"/>
                    <a:pt x="4418" y="8836"/>
                  </a:cubicBezTo>
                  <a:moveTo>
                    <a:pt x="4418" y="5891"/>
                  </a:moveTo>
                  <a:lnTo>
                    <a:pt x="10309" y="5891"/>
                  </a:lnTo>
                  <a:cubicBezTo>
                    <a:pt x="10580" y="5891"/>
                    <a:pt x="10800" y="5672"/>
                    <a:pt x="10800" y="5400"/>
                  </a:cubicBezTo>
                  <a:cubicBezTo>
                    <a:pt x="10800" y="5129"/>
                    <a:pt x="10580" y="4909"/>
                    <a:pt x="10309" y="4909"/>
                  </a:cubicBezTo>
                  <a:lnTo>
                    <a:pt x="4418" y="4909"/>
                  </a:lnTo>
                  <a:cubicBezTo>
                    <a:pt x="4147" y="4909"/>
                    <a:pt x="3927" y="5129"/>
                    <a:pt x="3927" y="5400"/>
                  </a:cubicBezTo>
                  <a:cubicBezTo>
                    <a:pt x="3927" y="5672"/>
                    <a:pt x="4147" y="5891"/>
                    <a:pt x="4418" y="5891"/>
                  </a:cubicBezTo>
                </a:path>
              </a:pathLst>
            </a:custGeom>
            <a:solidFill>
              <a:srgbClr val="53585F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5832042" y="4135828"/>
            <a:ext cx="5024644" cy="935369"/>
            <a:chOff x="5832042" y="4135828"/>
            <a:chExt cx="5024644" cy="935369"/>
          </a:xfrm>
        </p:grpSpPr>
        <p:sp>
          <p:nvSpPr>
            <p:cNvPr id="10" name="TextBox 12"/>
            <p:cNvSpPr txBox="1"/>
            <p:nvPr/>
          </p:nvSpPr>
          <p:spPr>
            <a:xfrm>
              <a:off x="6390890" y="4471033"/>
              <a:ext cx="4465796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10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serrat Light" charset="0"/>
                  <a:ea typeface="Montserrat Light" charset="0"/>
                  <a:cs typeface="Montserrat Light" charset="0"/>
                </a:defRPr>
              </a:lvl1pPr>
            </a:lstStyle>
            <a:p>
              <a:r>
                <a:rPr lang="en-US" altLang="zh-CN" dirty="0"/>
                <a:t>Entrepreneurial activities differ substantially depending on the type of organization and creativity involved. </a:t>
              </a:r>
            </a:p>
          </p:txBody>
        </p:sp>
        <p:sp>
          <p:nvSpPr>
            <p:cNvPr id="11" name="Rectangle 13"/>
            <p:cNvSpPr/>
            <p:nvPr/>
          </p:nvSpPr>
          <p:spPr>
            <a:xfrm>
              <a:off x="6390890" y="4135828"/>
              <a:ext cx="1733167" cy="36163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75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serrat" charset="0"/>
                  <a:ea typeface="Montserrat" charset="0"/>
                  <a:cs typeface="Montserrat" charset="0"/>
                </a:rPr>
                <a:t>Element Three</a:t>
              </a:r>
            </a:p>
          </p:txBody>
        </p:sp>
        <p:sp>
          <p:nvSpPr>
            <p:cNvPr id="16" name="Shape 2547"/>
            <p:cNvSpPr/>
            <p:nvPr/>
          </p:nvSpPr>
          <p:spPr>
            <a:xfrm>
              <a:off x="5832042" y="4150519"/>
              <a:ext cx="467743" cy="467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073" y="17379"/>
                  </a:moveTo>
                  <a:lnTo>
                    <a:pt x="15643" y="14949"/>
                  </a:lnTo>
                  <a:cubicBezTo>
                    <a:pt x="16600" y="13832"/>
                    <a:pt x="17182" y="12386"/>
                    <a:pt x="17182" y="10800"/>
                  </a:cubicBezTo>
                  <a:cubicBezTo>
                    <a:pt x="17182" y="9214"/>
                    <a:pt x="16600" y="7767"/>
                    <a:pt x="15643" y="6651"/>
                  </a:cubicBezTo>
                  <a:lnTo>
                    <a:pt x="18073" y="4221"/>
                  </a:lnTo>
                  <a:cubicBezTo>
                    <a:pt x="19649" y="5963"/>
                    <a:pt x="20618" y="8266"/>
                    <a:pt x="20618" y="10800"/>
                  </a:cubicBezTo>
                  <a:cubicBezTo>
                    <a:pt x="20618" y="13335"/>
                    <a:pt x="19649" y="15637"/>
                    <a:pt x="18073" y="17379"/>
                  </a:cubicBezTo>
                  <a:moveTo>
                    <a:pt x="10800" y="20619"/>
                  </a:moveTo>
                  <a:cubicBezTo>
                    <a:pt x="8265" y="20619"/>
                    <a:pt x="5963" y="19650"/>
                    <a:pt x="4221" y="18073"/>
                  </a:cubicBezTo>
                  <a:lnTo>
                    <a:pt x="6651" y="15643"/>
                  </a:lnTo>
                  <a:cubicBezTo>
                    <a:pt x="7767" y="16600"/>
                    <a:pt x="9214" y="17182"/>
                    <a:pt x="10800" y="17182"/>
                  </a:cubicBezTo>
                  <a:cubicBezTo>
                    <a:pt x="12386" y="17182"/>
                    <a:pt x="13833" y="16600"/>
                    <a:pt x="14949" y="15643"/>
                  </a:cubicBezTo>
                  <a:lnTo>
                    <a:pt x="17379" y="18073"/>
                  </a:lnTo>
                  <a:cubicBezTo>
                    <a:pt x="15637" y="19650"/>
                    <a:pt x="13334" y="20619"/>
                    <a:pt x="10800" y="20619"/>
                  </a:cubicBezTo>
                  <a:moveTo>
                    <a:pt x="982" y="10800"/>
                  </a:moveTo>
                  <a:cubicBezTo>
                    <a:pt x="982" y="8266"/>
                    <a:pt x="1950" y="5963"/>
                    <a:pt x="3527" y="4221"/>
                  </a:cubicBezTo>
                  <a:lnTo>
                    <a:pt x="5957" y="6651"/>
                  </a:lnTo>
                  <a:cubicBezTo>
                    <a:pt x="4999" y="7767"/>
                    <a:pt x="4418" y="9214"/>
                    <a:pt x="4418" y="10800"/>
                  </a:cubicBezTo>
                  <a:cubicBezTo>
                    <a:pt x="4418" y="12386"/>
                    <a:pt x="4999" y="13832"/>
                    <a:pt x="5957" y="14949"/>
                  </a:cubicBezTo>
                  <a:lnTo>
                    <a:pt x="3527" y="17379"/>
                  </a:lnTo>
                  <a:cubicBezTo>
                    <a:pt x="1950" y="15637"/>
                    <a:pt x="982" y="13335"/>
                    <a:pt x="982" y="10800"/>
                  </a:cubicBezTo>
                  <a:moveTo>
                    <a:pt x="16200" y="10800"/>
                  </a:moveTo>
                  <a:cubicBezTo>
                    <a:pt x="16200" y="13782"/>
                    <a:pt x="13782" y="16200"/>
                    <a:pt x="10800" y="16200"/>
                  </a:cubicBezTo>
                  <a:cubicBezTo>
                    <a:pt x="7817" y="16200"/>
                    <a:pt x="5400" y="13782"/>
                    <a:pt x="5400" y="10800"/>
                  </a:cubicBez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400"/>
                    <a:pt x="16200" y="7817"/>
                    <a:pt x="16200" y="10800"/>
                  </a:cubicBezTo>
                  <a:moveTo>
                    <a:pt x="10800" y="982"/>
                  </a:moveTo>
                  <a:cubicBezTo>
                    <a:pt x="13334" y="982"/>
                    <a:pt x="15637" y="1950"/>
                    <a:pt x="17379" y="3527"/>
                  </a:cubicBezTo>
                  <a:lnTo>
                    <a:pt x="14949" y="5957"/>
                  </a:lnTo>
                  <a:cubicBezTo>
                    <a:pt x="13832" y="4999"/>
                    <a:pt x="12386" y="4418"/>
                    <a:pt x="10800" y="4418"/>
                  </a:cubicBezTo>
                  <a:cubicBezTo>
                    <a:pt x="9214" y="4418"/>
                    <a:pt x="7767" y="4999"/>
                    <a:pt x="6651" y="5957"/>
                  </a:cubicBezTo>
                  <a:lnTo>
                    <a:pt x="4221" y="3527"/>
                  </a:lnTo>
                  <a:cubicBezTo>
                    <a:pt x="5963" y="1950"/>
                    <a:pt x="8265" y="982"/>
                    <a:pt x="10800" y="982"/>
                  </a:cubicBezTo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4" y="21600"/>
                    <a:pt x="21600" y="16764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</a:path>
              </a:pathLst>
            </a:custGeom>
            <a:solidFill>
              <a:srgbClr val="53585F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5832042" y="5264260"/>
            <a:ext cx="5003993" cy="935369"/>
            <a:chOff x="5832042" y="5264260"/>
            <a:chExt cx="5003993" cy="935369"/>
          </a:xfrm>
        </p:grpSpPr>
        <p:sp>
          <p:nvSpPr>
            <p:cNvPr id="12" name="TextBox 15"/>
            <p:cNvSpPr txBox="1"/>
            <p:nvPr/>
          </p:nvSpPr>
          <p:spPr>
            <a:xfrm>
              <a:off x="6370239" y="5599465"/>
              <a:ext cx="4465796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10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serrat Light" charset="0"/>
                  <a:ea typeface="Montserrat Light" charset="0"/>
                  <a:cs typeface="Montserrat Light" charset="0"/>
                </a:defRPr>
              </a:lvl1pPr>
            </a:lstStyle>
            <a:p>
              <a:r>
                <a:rPr lang="en-US" altLang="zh-CN" dirty="0"/>
                <a:t>Entrepreneurial activities differ substantially depending on the type of organization and creativity involved. </a:t>
              </a:r>
            </a:p>
          </p:txBody>
        </p:sp>
        <p:sp>
          <p:nvSpPr>
            <p:cNvPr id="13" name="Rectangle 16"/>
            <p:cNvSpPr/>
            <p:nvPr/>
          </p:nvSpPr>
          <p:spPr>
            <a:xfrm>
              <a:off x="6370239" y="5264260"/>
              <a:ext cx="1620957" cy="36163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75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serrat" charset="0"/>
                  <a:ea typeface="Montserrat" charset="0"/>
                  <a:cs typeface="Montserrat" charset="0"/>
                </a:rPr>
                <a:t>Element Four</a:t>
              </a:r>
            </a:p>
          </p:txBody>
        </p:sp>
        <p:sp>
          <p:nvSpPr>
            <p:cNvPr id="17" name="Shape 2558"/>
            <p:cNvSpPr/>
            <p:nvPr/>
          </p:nvSpPr>
          <p:spPr>
            <a:xfrm>
              <a:off x="5832042" y="5282526"/>
              <a:ext cx="467743" cy="467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7"/>
                    <a:pt x="5377" y="982"/>
                    <a:pt x="10800" y="982"/>
                  </a:cubicBezTo>
                  <a:cubicBezTo>
                    <a:pt x="16223" y="982"/>
                    <a:pt x="20618" y="5377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6" y="0"/>
                    <a:pt x="0" y="4836"/>
                    <a:pt x="0" y="10800"/>
                  </a:cubicBezTo>
                  <a:cubicBezTo>
                    <a:pt x="0" y="16765"/>
                    <a:pt x="4836" y="21600"/>
                    <a:pt x="10800" y="21600"/>
                  </a:cubicBezTo>
                  <a:cubicBezTo>
                    <a:pt x="16764" y="21600"/>
                    <a:pt x="21600" y="16765"/>
                    <a:pt x="21600" y="10800"/>
                  </a:cubicBezTo>
                  <a:cubicBezTo>
                    <a:pt x="21600" y="4836"/>
                    <a:pt x="16764" y="0"/>
                    <a:pt x="10800" y="0"/>
                  </a:cubicBezTo>
                  <a:moveTo>
                    <a:pt x="11782" y="5891"/>
                  </a:moveTo>
                  <a:lnTo>
                    <a:pt x="9818" y="5891"/>
                  </a:lnTo>
                  <a:cubicBezTo>
                    <a:pt x="9547" y="5891"/>
                    <a:pt x="9327" y="6111"/>
                    <a:pt x="9327" y="6382"/>
                  </a:cubicBezTo>
                  <a:cubicBezTo>
                    <a:pt x="9327" y="6394"/>
                    <a:pt x="9334" y="6405"/>
                    <a:pt x="9334" y="6417"/>
                  </a:cubicBezTo>
                  <a:lnTo>
                    <a:pt x="9328" y="6417"/>
                  </a:lnTo>
                  <a:lnTo>
                    <a:pt x="9819" y="12308"/>
                  </a:lnTo>
                  <a:lnTo>
                    <a:pt x="9825" y="12307"/>
                  </a:lnTo>
                  <a:cubicBezTo>
                    <a:pt x="9844" y="12562"/>
                    <a:pt x="10050" y="12764"/>
                    <a:pt x="10309" y="12764"/>
                  </a:cubicBezTo>
                  <a:lnTo>
                    <a:pt x="11291" y="12764"/>
                  </a:lnTo>
                  <a:cubicBezTo>
                    <a:pt x="11550" y="12764"/>
                    <a:pt x="11756" y="12562"/>
                    <a:pt x="11775" y="12307"/>
                  </a:cubicBezTo>
                  <a:lnTo>
                    <a:pt x="11781" y="12308"/>
                  </a:lnTo>
                  <a:lnTo>
                    <a:pt x="12272" y="6417"/>
                  </a:lnTo>
                  <a:lnTo>
                    <a:pt x="12266" y="6417"/>
                  </a:lnTo>
                  <a:cubicBezTo>
                    <a:pt x="12267" y="6405"/>
                    <a:pt x="12273" y="6394"/>
                    <a:pt x="12273" y="6382"/>
                  </a:cubicBezTo>
                  <a:cubicBezTo>
                    <a:pt x="12273" y="6111"/>
                    <a:pt x="12053" y="5891"/>
                    <a:pt x="11782" y="5891"/>
                  </a:cubicBezTo>
                  <a:moveTo>
                    <a:pt x="10800" y="13745"/>
                  </a:moveTo>
                  <a:cubicBezTo>
                    <a:pt x="10258" y="13745"/>
                    <a:pt x="9818" y="14186"/>
                    <a:pt x="9818" y="14727"/>
                  </a:cubicBezTo>
                  <a:cubicBezTo>
                    <a:pt x="9818" y="15269"/>
                    <a:pt x="10258" y="15709"/>
                    <a:pt x="10800" y="15709"/>
                  </a:cubicBezTo>
                  <a:cubicBezTo>
                    <a:pt x="11342" y="15709"/>
                    <a:pt x="11782" y="15269"/>
                    <a:pt x="11782" y="14727"/>
                  </a:cubicBezTo>
                  <a:cubicBezTo>
                    <a:pt x="11782" y="14186"/>
                    <a:pt x="11342" y="13745"/>
                    <a:pt x="10800" y="13745"/>
                  </a:cubicBezTo>
                </a:path>
              </a:pathLst>
            </a:custGeom>
            <a:solidFill>
              <a:srgbClr val="53585F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sp>
        <p:nvSpPr>
          <p:cNvPr id="18" name="TextBox 14"/>
          <p:cNvSpPr txBox="1"/>
          <p:nvPr/>
        </p:nvSpPr>
        <p:spPr>
          <a:xfrm>
            <a:off x="5639707" y="601085"/>
            <a:ext cx="5394425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9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Semi" charset="0"/>
                <a:ea typeface="Montserrat Semi" charset="0"/>
                <a:cs typeface="Montserrat Semi" charset="0"/>
              </a:rPr>
              <a:t>OUR VISION</a:t>
            </a:r>
          </a:p>
        </p:txBody>
      </p:sp>
    </p:spTree>
    <p:extLst>
      <p:ext uri="{BB962C8B-B14F-4D97-AF65-F5344CB8AC3E}">
        <p14:creationId xmlns:p14="http://schemas.microsoft.com/office/powerpoint/2010/main" val="1868104586"/>
      </p:ext>
    </p:extLst>
  </p:cSld>
  <p:clrMapOvr>
    <a:masterClrMapping/>
  </p:clrMapOvr>
  <p:transition spd="slow" advClick="0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9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4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9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Placeholder 34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607" y="2173332"/>
            <a:ext cx="3346098" cy="1877744"/>
          </a:xfrm>
        </p:spPr>
      </p:pic>
      <p:pic>
        <p:nvPicPr>
          <p:cNvPr id="34" name="Picture Placeholder 33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554" y="2173333"/>
            <a:ext cx="3407769" cy="1884982"/>
          </a:xfrm>
        </p:spPr>
      </p:pic>
      <p:pic>
        <p:nvPicPr>
          <p:cNvPr id="33" name="Picture Placeholder 32"/>
          <p:cNvPicPr>
            <a:picLocks noGrp="1" noChangeAspect="1"/>
          </p:cNvPicPr>
          <p:nvPr>
            <p:ph type="pic" sz="quarter" idx="16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34" y="2173332"/>
            <a:ext cx="3326442" cy="1884983"/>
          </a:xfrm>
        </p:spPr>
      </p:pic>
      <p:sp>
        <p:nvSpPr>
          <p:cNvPr id="3" name="Rectangle 2"/>
          <p:cNvSpPr>
            <a:spLocks/>
          </p:cNvSpPr>
          <p:nvPr/>
        </p:nvSpPr>
        <p:spPr bwMode="auto">
          <a:xfrm>
            <a:off x="3172122" y="995148"/>
            <a:ext cx="5847755" cy="513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 anchorCtr="0">
            <a:spAutoFit/>
          </a:bodyPr>
          <a:lstStyle/>
          <a:p>
            <a:pPr algn="ctr" defTabSz="2286000">
              <a:lnSpc>
                <a:spcPts val="3700"/>
              </a:lnSpc>
            </a:pPr>
            <a:r>
              <a:rPr lang="en-US" sz="5400" b="1" spc="25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charset="0"/>
                <a:ea typeface="Montserrat" charset="0"/>
                <a:cs typeface="Montserrat" charset="0"/>
                <a:sym typeface="Bebas Neue" charset="0"/>
              </a:rPr>
              <a:t>OUR PROJECTS</a:t>
            </a:r>
          </a:p>
        </p:txBody>
      </p:sp>
      <p:grpSp>
        <p:nvGrpSpPr>
          <p:cNvPr id="31" name="组合 30"/>
          <p:cNvGrpSpPr/>
          <p:nvPr/>
        </p:nvGrpSpPr>
        <p:grpSpPr>
          <a:xfrm>
            <a:off x="4281720" y="4436320"/>
            <a:ext cx="3580546" cy="1079489"/>
            <a:chOff x="4281720" y="4436320"/>
            <a:chExt cx="3580546" cy="1079489"/>
          </a:xfrm>
        </p:grpSpPr>
        <p:sp>
          <p:nvSpPr>
            <p:cNvPr id="56" name="Subtitle 2"/>
            <p:cNvSpPr txBox="1">
              <a:spLocks/>
            </p:cNvSpPr>
            <p:nvPr/>
          </p:nvSpPr>
          <p:spPr>
            <a:xfrm>
              <a:off x="4329734" y="4922086"/>
              <a:ext cx="3532532" cy="593723"/>
            </a:xfrm>
            <a:prstGeom prst="rect">
              <a:avLst/>
            </a:prstGeom>
          </p:spPr>
          <p:txBody>
            <a:bodyPr vert="horz" wrap="square" lIns="108745" tIns="54373" rIns="108745" bIns="54373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2020"/>
                </a:lnSpc>
              </a:pPr>
              <a:r>
                <a:rPr 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Poppins Light" charset="0"/>
                  <a:ea typeface="Poppins Light" charset="0"/>
                  <a:cs typeface="Poppins Light" charset="0"/>
                </a:rPr>
                <a:t>Frequently, your initial font choice is taken out of your awesome hands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780502" y="4594786"/>
              <a:ext cx="2468946" cy="307777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r>
                <a:rPr lang="en-US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Poppins SemiBold" charset="0"/>
                  <a:ea typeface="Poppins SemiBold" charset="0"/>
                  <a:cs typeface="Poppins SemiBold" charset="0"/>
                </a:rPr>
                <a:t>Mixing only great products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4281720" y="4436320"/>
              <a:ext cx="420308" cy="600164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r"/>
              <a:r>
                <a:rPr lang="en-US" sz="33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serrat Hairline" charset="0"/>
                  <a:ea typeface="Montserrat Hairline" charset="0"/>
                  <a:cs typeface="Montserrat Hairline" charset="0"/>
                </a:rPr>
                <a:t>2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7834111" y="4436320"/>
            <a:ext cx="3592269" cy="1108535"/>
            <a:chOff x="7834111" y="4436320"/>
            <a:chExt cx="3592269" cy="1108535"/>
          </a:xfrm>
        </p:grpSpPr>
        <p:sp>
          <p:nvSpPr>
            <p:cNvPr id="67" name="Subtitle 2"/>
            <p:cNvSpPr txBox="1">
              <a:spLocks/>
            </p:cNvSpPr>
            <p:nvPr/>
          </p:nvSpPr>
          <p:spPr>
            <a:xfrm>
              <a:off x="7893848" y="4922086"/>
              <a:ext cx="3532532" cy="622769"/>
            </a:xfrm>
            <a:prstGeom prst="rect">
              <a:avLst/>
            </a:prstGeom>
          </p:spPr>
          <p:txBody>
            <a:bodyPr vert="horz" wrap="square" lIns="108745" tIns="54373" rIns="108745" bIns="54373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2020"/>
                </a:lnSpc>
              </a:pPr>
              <a:r>
                <a:rPr 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Poppins Light" charset="0"/>
                  <a:ea typeface="Poppins Light" charset="0"/>
                  <a:cs typeface="Poppins Light" charset="0"/>
                </a:rPr>
                <a:t>Frequently, your initial font choice is taken out of your awesome hands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8344616" y="4594786"/>
              <a:ext cx="2683683" cy="307777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r>
                <a:rPr lang="en-US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Poppins SemiBold" charset="0"/>
                  <a:ea typeface="Poppins SemiBold" charset="0"/>
                  <a:cs typeface="Poppins SemiBold" charset="0"/>
                </a:rPr>
                <a:t>Wonderful lights for the night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7834111" y="4436320"/>
              <a:ext cx="420308" cy="600164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r"/>
              <a:r>
                <a:rPr lang="en-US" sz="33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Montserrat Hairline" charset="0"/>
                  <a:ea typeface="Montserrat Hairline" charset="0"/>
                  <a:cs typeface="Montserrat Hairline" charset="0"/>
                </a:rPr>
                <a:t>3</a:t>
              </a:r>
              <a:endParaRPr lang="en-US" sz="3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Hairline" charset="0"/>
                <a:ea typeface="Montserrat Hairline" charset="0"/>
                <a:cs typeface="Montserrat Hairline" charset="0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747979" y="4436320"/>
            <a:ext cx="3532532" cy="1079489"/>
            <a:chOff x="747979" y="4436320"/>
            <a:chExt cx="3532532" cy="1079489"/>
          </a:xfrm>
        </p:grpSpPr>
        <p:sp>
          <p:nvSpPr>
            <p:cNvPr id="71" name="Subtitle 2"/>
            <p:cNvSpPr txBox="1">
              <a:spLocks/>
            </p:cNvSpPr>
            <p:nvPr/>
          </p:nvSpPr>
          <p:spPr>
            <a:xfrm>
              <a:off x="747979" y="4922086"/>
              <a:ext cx="3532532" cy="593723"/>
            </a:xfrm>
            <a:prstGeom prst="rect">
              <a:avLst/>
            </a:prstGeom>
          </p:spPr>
          <p:txBody>
            <a:bodyPr vert="horz" wrap="square" lIns="108745" tIns="54373" rIns="108745" bIns="54373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2020"/>
                </a:lnSpc>
              </a:pPr>
              <a:r>
                <a:rPr 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Poppins Light" charset="0"/>
                  <a:ea typeface="Poppins Light" charset="0"/>
                  <a:cs typeface="Poppins Light" charset="0"/>
                </a:rPr>
                <a:t>Frequently, your initial font choice is taken out of your awesome hands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198747" y="4594786"/>
              <a:ext cx="2648417" cy="307777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r>
                <a:rPr lang="en-US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Poppins SemiBold" charset="0"/>
                  <a:ea typeface="Poppins SemiBold" charset="0"/>
                  <a:cs typeface="Poppins SemiBold" charset="0"/>
                </a:rPr>
                <a:t>Awesome &amp; creative designs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767569" y="4436320"/>
              <a:ext cx="420308" cy="600164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33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serrat Hairline" charset="0"/>
                  <a:ea typeface="Montserrat Hairline" charset="0"/>
                  <a:cs typeface="Montserrat Hairline" charset="0"/>
                </a:rPr>
                <a:t>1</a:t>
              </a:r>
            </a:p>
          </p:txBody>
        </p:sp>
      </p:grpSp>
      <p:sp>
        <p:nvSpPr>
          <p:cNvPr id="47" name="Shape 2600"/>
          <p:cNvSpPr/>
          <p:nvPr/>
        </p:nvSpPr>
        <p:spPr>
          <a:xfrm>
            <a:off x="10732424" y="2200961"/>
            <a:ext cx="436043" cy="4360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8" y="20618"/>
                  <a:pt x="982" y="16223"/>
                  <a:pt x="982" y="10800"/>
                </a:cubicBezTo>
                <a:cubicBezTo>
                  <a:pt x="982" y="5378"/>
                  <a:pt x="5378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6"/>
                  <a:pt x="16765" y="0"/>
                  <a:pt x="10800" y="0"/>
                </a:cubicBezTo>
                <a:moveTo>
                  <a:pt x="16200" y="10309"/>
                </a:moveTo>
                <a:lnTo>
                  <a:pt x="11291" y="10309"/>
                </a:lnTo>
                <a:lnTo>
                  <a:pt x="11291" y="5401"/>
                </a:lnTo>
                <a:cubicBezTo>
                  <a:pt x="11291" y="5129"/>
                  <a:pt x="11071" y="4909"/>
                  <a:pt x="10800" y="4909"/>
                </a:cubicBezTo>
                <a:cubicBezTo>
                  <a:pt x="10529" y="4909"/>
                  <a:pt x="10309" y="5129"/>
                  <a:pt x="10309" y="5401"/>
                </a:cubicBezTo>
                <a:lnTo>
                  <a:pt x="10309" y="10309"/>
                </a:lnTo>
                <a:lnTo>
                  <a:pt x="5400" y="10309"/>
                </a:lnTo>
                <a:cubicBezTo>
                  <a:pt x="5129" y="10309"/>
                  <a:pt x="4909" y="10529"/>
                  <a:pt x="4909" y="10800"/>
                </a:cubicBezTo>
                <a:cubicBezTo>
                  <a:pt x="4909" y="11072"/>
                  <a:pt x="5129" y="11292"/>
                  <a:pt x="5400" y="11292"/>
                </a:cubicBezTo>
                <a:lnTo>
                  <a:pt x="10309" y="11292"/>
                </a:lnTo>
                <a:lnTo>
                  <a:pt x="10309" y="16200"/>
                </a:lnTo>
                <a:cubicBezTo>
                  <a:pt x="10309" y="16472"/>
                  <a:pt x="10529" y="16691"/>
                  <a:pt x="10800" y="16691"/>
                </a:cubicBezTo>
                <a:cubicBezTo>
                  <a:pt x="11071" y="16691"/>
                  <a:pt x="11291" y="16472"/>
                  <a:pt x="11291" y="16200"/>
                </a:cubicBezTo>
                <a:lnTo>
                  <a:pt x="11291" y="11292"/>
                </a:lnTo>
                <a:lnTo>
                  <a:pt x="16200" y="11292"/>
                </a:lnTo>
                <a:cubicBezTo>
                  <a:pt x="16471" y="11292"/>
                  <a:pt x="16691" y="11072"/>
                  <a:pt x="16691" y="10800"/>
                </a:cubicBezTo>
                <a:cubicBezTo>
                  <a:pt x="16691" y="10529"/>
                  <a:pt x="16471" y="10309"/>
                  <a:pt x="16200" y="10309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48" name="Shape 2600"/>
          <p:cNvSpPr/>
          <p:nvPr/>
        </p:nvSpPr>
        <p:spPr>
          <a:xfrm>
            <a:off x="3530449" y="2200961"/>
            <a:ext cx="436043" cy="4360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8" y="20618"/>
                  <a:pt x="982" y="16223"/>
                  <a:pt x="982" y="10800"/>
                </a:cubicBezTo>
                <a:cubicBezTo>
                  <a:pt x="982" y="5378"/>
                  <a:pt x="5378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6"/>
                  <a:pt x="16765" y="0"/>
                  <a:pt x="10800" y="0"/>
                </a:cubicBezTo>
                <a:moveTo>
                  <a:pt x="16200" y="10309"/>
                </a:moveTo>
                <a:lnTo>
                  <a:pt x="11291" y="10309"/>
                </a:lnTo>
                <a:lnTo>
                  <a:pt x="11291" y="5401"/>
                </a:lnTo>
                <a:cubicBezTo>
                  <a:pt x="11291" y="5129"/>
                  <a:pt x="11071" y="4909"/>
                  <a:pt x="10800" y="4909"/>
                </a:cubicBezTo>
                <a:cubicBezTo>
                  <a:pt x="10529" y="4909"/>
                  <a:pt x="10309" y="5129"/>
                  <a:pt x="10309" y="5401"/>
                </a:cubicBezTo>
                <a:lnTo>
                  <a:pt x="10309" y="10309"/>
                </a:lnTo>
                <a:lnTo>
                  <a:pt x="5400" y="10309"/>
                </a:lnTo>
                <a:cubicBezTo>
                  <a:pt x="5129" y="10309"/>
                  <a:pt x="4909" y="10529"/>
                  <a:pt x="4909" y="10800"/>
                </a:cubicBezTo>
                <a:cubicBezTo>
                  <a:pt x="4909" y="11072"/>
                  <a:pt x="5129" y="11292"/>
                  <a:pt x="5400" y="11292"/>
                </a:cubicBezTo>
                <a:lnTo>
                  <a:pt x="10309" y="11292"/>
                </a:lnTo>
                <a:lnTo>
                  <a:pt x="10309" y="16200"/>
                </a:lnTo>
                <a:cubicBezTo>
                  <a:pt x="10309" y="16472"/>
                  <a:pt x="10529" y="16691"/>
                  <a:pt x="10800" y="16691"/>
                </a:cubicBezTo>
                <a:cubicBezTo>
                  <a:pt x="11071" y="16691"/>
                  <a:pt x="11291" y="16472"/>
                  <a:pt x="11291" y="16200"/>
                </a:cubicBezTo>
                <a:lnTo>
                  <a:pt x="11291" y="11292"/>
                </a:lnTo>
                <a:lnTo>
                  <a:pt x="16200" y="11292"/>
                </a:lnTo>
                <a:cubicBezTo>
                  <a:pt x="16471" y="11292"/>
                  <a:pt x="16691" y="11072"/>
                  <a:pt x="16691" y="10800"/>
                </a:cubicBezTo>
                <a:cubicBezTo>
                  <a:pt x="16691" y="10529"/>
                  <a:pt x="16471" y="10309"/>
                  <a:pt x="16200" y="10309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49" name="Shape 2600"/>
          <p:cNvSpPr/>
          <p:nvPr/>
        </p:nvSpPr>
        <p:spPr>
          <a:xfrm>
            <a:off x="7164015" y="2200961"/>
            <a:ext cx="436043" cy="4360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8" y="20618"/>
                  <a:pt x="982" y="16223"/>
                  <a:pt x="982" y="10800"/>
                </a:cubicBezTo>
                <a:cubicBezTo>
                  <a:pt x="982" y="5378"/>
                  <a:pt x="5378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6"/>
                  <a:pt x="16765" y="0"/>
                  <a:pt x="10800" y="0"/>
                </a:cubicBezTo>
                <a:moveTo>
                  <a:pt x="16200" y="10309"/>
                </a:moveTo>
                <a:lnTo>
                  <a:pt x="11291" y="10309"/>
                </a:lnTo>
                <a:lnTo>
                  <a:pt x="11291" y="5401"/>
                </a:lnTo>
                <a:cubicBezTo>
                  <a:pt x="11291" y="5129"/>
                  <a:pt x="11071" y="4909"/>
                  <a:pt x="10800" y="4909"/>
                </a:cubicBezTo>
                <a:cubicBezTo>
                  <a:pt x="10529" y="4909"/>
                  <a:pt x="10309" y="5129"/>
                  <a:pt x="10309" y="5401"/>
                </a:cubicBezTo>
                <a:lnTo>
                  <a:pt x="10309" y="10309"/>
                </a:lnTo>
                <a:lnTo>
                  <a:pt x="5400" y="10309"/>
                </a:lnTo>
                <a:cubicBezTo>
                  <a:pt x="5129" y="10309"/>
                  <a:pt x="4909" y="10529"/>
                  <a:pt x="4909" y="10800"/>
                </a:cubicBezTo>
                <a:cubicBezTo>
                  <a:pt x="4909" y="11072"/>
                  <a:pt x="5129" y="11292"/>
                  <a:pt x="5400" y="11292"/>
                </a:cubicBezTo>
                <a:lnTo>
                  <a:pt x="10309" y="11292"/>
                </a:lnTo>
                <a:lnTo>
                  <a:pt x="10309" y="16200"/>
                </a:lnTo>
                <a:cubicBezTo>
                  <a:pt x="10309" y="16472"/>
                  <a:pt x="10529" y="16691"/>
                  <a:pt x="10800" y="16691"/>
                </a:cubicBezTo>
                <a:cubicBezTo>
                  <a:pt x="11071" y="16691"/>
                  <a:pt x="11291" y="16472"/>
                  <a:pt x="11291" y="16200"/>
                </a:cubicBezTo>
                <a:lnTo>
                  <a:pt x="11291" y="11292"/>
                </a:lnTo>
                <a:lnTo>
                  <a:pt x="16200" y="11292"/>
                </a:lnTo>
                <a:cubicBezTo>
                  <a:pt x="16471" y="11292"/>
                  <a:pt x="16691" y="11072"/>
                  <a:pt x="16691" y="10800"/>
                </a:cubicBezTo>
                <a:cubicBezTo>
                  <a:pt x="16691" y="10529"/>
                  <a:pt x="16471" y="10309"/>
                  <a:pt x="16200" y="10309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</p:spTree>
    <p:extLst>
      <p:ext uri="{BB962C8B-B14F-4D97-AF65-F5344CB8AC3E}">
        <p14:creationId xmlns:p14="http://schemas.microsoft.com/office/powerpoint/2010/main" val="2274015130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7" grpId="0" animBg="1"/>
      <p:bldP spid="48" grpId="0" animBg="1"/>
      <p:bldP spid="4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295" y="1984916"/>
            <a:ext cx="2929848" cy="3111190"/>
          </a:xfrm>
        </p:spPr>
      </p:pic>
      <p:pic>
        <p:nvPicPr>
          <p:cNvPr id="6" name="Picture Placeholder 5"/>
          <p:cNvPicPr>
            <a:picLocks noGrp="1" noChangeAspect="1"/>
          </p:cNvPicPr>
          <p:nvPr>
            <p:ph type="pic" sz="quarter" idx="16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829" y="1984916"/>
            <a:ext cx="2971655" cy="3111190"/>
          </a:xfrm>
        </p:spPr>
      </p:pic>
      <p:pic>
        <p:nvPicPr>
          <p:cNvPr id="5" name="Picture Placeholder 4"/>
          <p:cNvPicPr>
            <a:picLocks noGrp="1" noChangeAspect="1"/>
          </p:cNvPicPr>
          <p:nvPr>
            <p:ph type="pic" sz="quarter" idx="1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298" y="1984916"/>
            <a:ext cx="2866183" cy="3111190"/>
          </a:xfrm>
        </p:spPr>
      </p:pic>
      <p:sp>
        <p:nvSpPr>
          <p:cNvPr id="40" name="Diamond 39"/>
          <p:cNvSpPr/>
          <p:nvPr/>
        </p:nvSpPr>
        <p:spPr>
          <a:xfrm>
            <a:off x="8220036" y="2397512"/>
            <a:ext cx="2286000" cy="2297152"/>
          </a:xfrm>
          <a:prstGeom prst="diamond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900" dirty="0"/>
              <a:t>z</a:t>
            </a:r>
            <a:endParaRPr lang="en-US" sz="900" dirty="0"/>
          </a:p>
        </p:txBody>
      </p:sp>
      <p:sp>
        <p:nvSpPr>
          <p:cNvPr id="34" name="Subtitle 2"/>
          <p:cNvSpPr txBox="1">
            <a:spLocks/>
          </p:cNvSpPr>
          <p:nvPr/>
        </p:nvSpPr>
        <p:spPr>
          <a:xfrm>
            <a:off x="3409573" y="5354451"/>
            <a:ext cx="5394626" cy="629630"/>
          </a:xfrm>
          <a:prstGeom prst="rect">
            <a:avLst/>
          </a:prstGeom>
        </p:spPr>
        <p:txBody>
          <a:bodyPr vert="horz" wrap="square" lIns="108745" tIns="54373" rIns="108745" bIns="54373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rPr>
              <a:t>Entrepreneurial activities differ substantially depending on the type of organization and creativity involved. </a:t>
            </a:r>
          </a:p>
        </p:txBody>
      </p:sp>
      <p:sp>
        <p:nvSpPr>
          <p:cNvPr id="41" name="Diamond 40"/>
          <p:cNvSpPr/>
          <p:nvPr/>
        </p:nvSpPr>
        <p:spPr>
          <a:xfrm>
            <a:off x="1640817" y="2397512"/>
            <a:ext cx="2286000" cy="2297152"/>
          </a:xfrm>
          <a:prstGeom prst="diamond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5" name="Diamond 44"/>
          <p:cNvSpPr/>
          <p:nvPr/>
        </p:nvSpPr>
        <p:spPr>
          <a:xfrm>
            <a:off x="4963880" y="2397512"/>
            <a:ext cx="2286000" cy="2297152"/>
          </a:xfrm>
          <a:prstGeom prst="diamond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900" dirty="0"/>
              <a:t>z</a:t>
            </a:r>
            <a:endParaRPr lang="en-US" sz="900" dirty="0"/>
          </a:p>
        </p:txBody>
      </p:sp>
      <p:sp>
        <p:nvSpPr>
          <p:cNvPr id="63" name="Rectangle 62"/>
          <p:cNvSpPr>
            <a:spLocks/>
          </p:cNvSpPr>
          <p:nvPr/>
        </p:nvSpPr>
        <p:spPr bwMode="auto">
          <a:xfrm>
            <a:off x="3264313" y="925101"/>
            <a:ext cx="5847756" cy="474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 anchorCtr="0">
            <a:spAutoFit/>
          </a:bodyPr>
          <a:lstStyle/>
          <a:p>
            <a:pPr algn="ctr" defTabSz="2286000">
              <a:lnSpc>
                <a:spcPts val="3700"/>
              </a:lnSpc>
            </a:pPr>
            <a:r>
              <a:rPr lang="en-US" sz="5400" b="1" spc="25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charset="0"/>
                <a:ea typeface="Montserrat" charset="0"/>
                <a:cs typeface="Montserrat" charset="0"/>
                <a:sym typeface="Bebas Neue" charset="0"/>
              </a:rPr>
              <a:t>OUR PROJECTS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606890" y="3323240"/>
            <a:ext cx="1000595" cy="24622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 Light" charset="0"/>
                <a:ea typeface="Poppins Light" charset="0"/>
                <a:cs typeface="Poppins Light" charset="0"/>
              </a:rPr>
              <a:t>Apple Devices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655782" y="3564317"/>
            <a:ext cx="902812" cy="30777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oppins SemiBold" charset="0"/>
                <a:ea typeface="Poppins SemiBold" charset="0"/>
                <a:cs typeface="Poppins SemiBold" charset="0"/>
              </a:rPr>
              <a:t>WORK 2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8865242" y="3323240"/>
            <a:ext cx="1000595" cy="24622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 Light" charset="0"/>
                <a:ea typeface="Poppins Light" charset="0"/>
                <a:cs typeface="Poppins Light" charset="0"/>
              </a:rPr>
              <a:t>Apple Devices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8914134" y="3564317"/>
            <a:ext cx="902812" cy="30777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oppins SemiBold" charset="0"/>
                <a:ea typeface="Poppins SemiBold" charset="0"/>
                <a:cs typeface="Poppins SemiBold" charset="0"/>
              </a:rPr>
              <a:t>WORK 3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263718" y="3323240"/>
            <a:ext cx="1000595" cy="24622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 Light" charset="0"/>
                <a:ea typeface="Poppins Light" charset="0"/>
                <a:cs typeface="Poppins Light" charset="0"/>
              </a:rPr>
              <a:t>Apple Devices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312610" y="3564317"/>
            <a:ext cx="902812" cy="30777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oppins SemiBold" charset="0"/>
                <a:ea typeface="Poppins SemiBold" charset="0"/>
                <a:cs typeface="Poppins SemiBold" charset="0"/>
              </a:rPr>
              <a:t>WORK 1</a:t>
            </a:r>
          </a:p>
        </p:txBody>
      </p:sp>
    </p:spTree>
    <p:extLst>
      <p:ext uri="{BB962C8B-B14F-4D97-AF65-F5344CB8AC3E}">
        <p14:creationId xmlns:p14="http://schemas.microsoft.com/office/powerpoint/2010/main" val="380131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750"/>
                            </p:stCondLst>
                            <p:childTnLst>
                              <p:par>
                                <p:cTn id="4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34" grpId="0"/>
      <p:bldP spid="41" grpId="0" animBg="1"/>
      <p:bldP spid="45" grpId="0" animBg="1"/>
      <p:bldP spid="63" grpId="0"/>
      <p:bldP spid="49" grpId="0"/>
      <p:bldP spid="50" grpId="0"/>
      <p:bldP spid="51" grpId="0"/>
      <p:bldP spid="52" grpId="0"/>
      <p:bldP spid="53" grpId="0"/>
      <p:bldP spid="5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5" name="Rectangle 14"/>
          <p:cNvSpPr/>
          <p:nvPr/>
        </p:nvSpPr>
        <p:spPr>
          <a:xfrm>
            <a:off x="0" y="-15376"/>
            <a:ext cx="12188825" cy="6873376"/>
          </a:xfrm>
          <a:prstGeom prst="rect">
            <a:avLst/>
          </a:prstGeom>
          <a:gradFill flip="none" rotWithShape="1">
            <a:gsLst>
              <a:gs pos="5000">
                <a:srgbClr val="FDEA57">
                  <a:alpha val="63000"/>
                </a:srgbClr>
              </a:gs>
              <a:gs pos="78000">
                <a:srgbClr val="FA5C79">
                  <a:alpha val="63000"/>
                </a:srgbClr>
              </a:gs>
            </a:gsLst>
            <a:lin ang="372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grpSp>
        <p:nvGrpSpPr>
          <p:cNvPr id="2" name="组合 1"/>
          <p:cNvGrpSpPr/>
          <p:nvPr/>
        </p:nvGrpSpPr>
        <p:grpSpPr>
          <a:xfrm>
            <a:off x="1691507" y="2226130"/>
            <a:ext cx="8826079" cy="2398851"/>
            <a:chOff x="1691507" y="2226130"/>
            <a:chExt cx="8826079" cy="2398851"/>
          </a:xfrm>
        </p:grpSpPr>
        <p:grpSp>
          <p:nvGrpSpPr>
            <p:cNvPr id="16" name="Group 9"/>
            <p:cNvGrpSpPr/>
            <p:nvPr/>
          </p:nvGrpSpPr>
          <p:grpSpPr>
            <a:xfrm rot="10800000">
              <a:off x="9709234" y="2226130"/>
              <a:ext cx="808352" cy="2398850"/>
              <a:chOff x="19021815" y="4800600"/>
              <a:chExt cx="1616703" cy="4797700"/>
            </a:xfrm>
          </p:grpSpPr>
          <p:grpSp>
            <p:nvGrpSpPr>
              <p:cNvPr id="17" name="Group 8"/>
              <p:cNvGrpSpPr/>
              <p:nvPr/>
            </p:nvGrpSpPr>
            <p:grpSpPr>
              <a:xfrm>
                <a:off x="19021815" y="4800600"/>
                <a:ext cx="1616703" cy="1600200"/>
                <a:chOff x="3053268" y="4800600"/>
                <a:chExt cx="1616703" cy="1600200"/>
              </a:xfrm>
            </p:grpSpPr>
            <p:cxnSp>
              <p:nvCxnSpPr>
                <p:cNvPr id="28" name="Straight Connector 52"/>
                <p:cNvCxnSpPr/>
                <p:nvPr/>
              </p:nvCxnSpPr>
              <p:spPr>
                <a:xfrm flipV="1">
                  <a:off x="3053268" y="4800600"/>
                  <a:ext cx="1616703" cy="1254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55"/>
                <p:cNvCxnSpPr/>
                <p:nvPr/>
              </p:nvCxnSpPr>
              <p:spPr>
                <a:xfrm flipV="1">
                  <a:off x="3053268" y="4800601"/>
                  <a:ext cx="0" cy="1600199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60"/>
              <p:cNvGrpSpPr/>
              <p:nvPr/>
            </p:nvGrpSpPr>
            <p:grpSpPr>
              <a:xfrm rot="16200000">
                <a:off x="19021815" y="7989849"/>
                <a:ext cx="1616703" cy="1600200"/>
                <a:chOff x="3053268" y="4800600"/>
                <a:chExt cx="1616703" cy="1600200"/>
              </a:xfrm>
            </p:grpSpPr>
            <p:cxnSp>
              <p:nvCxnSpPr>
                <p:cNvPr id="26" name="Straight Connector 61"/>
                <p:cNvCxnSpPr/>
                <p:nvPr/>
              </p:nvCxnSpPr>
              <p:spPr>
                <a:xfrm flipV="1">
                  <a:off x="3053268" y="4800600"/>
                  <a:ext cx="1616703" cy="1254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62"/>
                <p:cNvCxnSpPr/>
                <p:nvPr/>
              </p:nvCxnSpPr>
              <p:spPr>
                <a:xfrm flipV="1">
                  <a:off x="3053268" y="4800601"/>
                  <a:ext cx="0" cy="1600199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0" name="Group 63"/>
            <p:cNvGrpSpPr/>
            <p:nvPr/>
          </p:nvGrpSpPr>
          <p:grpSpPr>
            <a:xfrm>
              <a:off x="1691507" y="2226130"/>
              <a:ext cx="808352" cy="800100"/>
              <a:chOff x="3053268" y="4800600"/>
              <a:chExt cx="1616703" cy="1600200"/>
            </a:xfrm>
          </p:grpSpPr>
          <p:cxnSp>
            <p:nvCxnSpPr>
              <p:cNvPr id="32" name="Straight Connector 64"/>
              <p:cNvCxnSpPr/>
              <p:nvPr/>
            </p:nvCxnSpPr>
            <p:spPr>
              <a:xfrm flipV="1">
                <a:off x="3053268" y="4800600"/>
                <a:ext cx="1616703" cy="1254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65"/>
              <p:cNvCxnSpPr/>
              <p:nvPr/>
            </p:nvCxnSpPr>
            <p:spPr>
              <a:xfrm flipV="1">
                <a:off x="3053268" y="4800601"/>
                <a:ext cx="0" cy="1600199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66"/>
            <p:cNvGrpSpPr/>
            <p:nvPr/>
          </p:nvGrpSpPr>
          <p:grpSpPr>
            <a:xfrm rot="16200000">
              <a:off x="1691507" y="3820755"/>
              <a:ext cx="808352" cy="800100"/>
              <a:chOff x="3053268" y="4800600"/>
              <a:chExt cx="1616703" cy="1600200"/>
            </a:xfrm>
          </p:grpSpPr>
          <p:cxnSp>
            <p:nvCxnSpPr>
              <p:cNvPr id="35" name="Straight Connector 67"/>
              <p:cNvCxnSpPr/>
              <p:nvPr/>
            </p:nvCxnSpPr>
            <p:spPr>
              <a:xfrm flipV="1">
                <a:off x="3053268" y="4800600"/>
                <a:ext cx="1616703" cy="1254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68"/>
              <p:cNvCxnSpPr/>
              <p:nvPr/>
            </p:nvCxnSpPr>
            <p:spPr>
              <a:xfrm flipV="1">
                <a:off x="3053268" y="4800601"/>
                <a:ext cx="0" cy="1600199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Subtitle 2"/>
            <p:cNvSpPr txBox="1">
              <a:spLocks/>
            </p:cNvSpPr>
            <p:nvPr/>
          </p:nvSpPr>
          <p:spPr>
            <a:xfrm>
              <a:off x="5054334" y="4119264"/>
              <a:ext cx="2083330" cy="340640"/>
            </a:xfrm>
            <a:prstGeom prst="rect">
              <a:avLst/>
            </a:prstGeom>
          </p:spPr>
          <p:txBody>
            <a:bodyPr vert="horz" wrap="none" lIns="108745" tIns="54373" rIns="108745" bIns="54373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820"/>
                </a:lnSpc>
              </a:pPr>
              <a:r>
                <a:rPr lang="en-US" sz="1200" dirty="0">
                  <a:solidFill>
                    <a:schemeClr val="bg1"/>
                  </a:solidFill>
                  <a:latin typeface="Poppins Light" charset="0"/>
                  <a:ea typeface="Poppins Light" charset="0"/>
                  <a:cs typeface="Poppins Light" charset="0"/>
                </a:rPr>
                <a:t>Unique &amp; Minimal Template</a:t>
              </a:r>
            </a:p>
          </p:txBody>
        </p:sp>
        <p:sp>
          <p:nvSpPr>
            <p:cNvPr id="38" name="Rectangle 18"/>
            <p:cNvSpPr>
              <a:spLocks/>
            </p:cNvSpPr>
            <p:nvPr/>
          </p:nvSpPr>
          <p:spPr bwMode="auto">
            <a:xfrm>
              <a:off x="4573211" y="3433055"/>
              <a:ext cx="3045578" cy="8720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anchor="ctr" anchorCtr="0">
              <a:spAutoFit/>
            </a:bodyPr>
            <a:lstStyle/>
            <a:p>
              <a:pPr algn="ctr" defTabSz="2286000">
                <a:lnSpc>
                  <a:spcPts val="6750"/>
                </a:lnSpc>
              </a:pPr>
              <a:r>
                <a:rPr lang="en-US" sz="2700" b="1" spc="250" dirty="0">
                  <a:solidFill>
                    <a:schemeClr val="bg1"/>
                  </a:solidFill>
                  <a:latin typeface="Poppins SemiBold" charset="0"/>
                  <a:ea typeface="Poppins SemiBold" charset="0"/>
                  <a:cs typeface="Poppins SemiBold" charset="0"/>
                  <a:sym typeface="Bebas Neue" charset="0"/>
                </a:rPr>
                <a:t>PRESENTATION</a:t>
              </a:r>
            </a:p>
          </p:txBody>
        </p:sp>
        <p:sp>
          <p:nvSpPr>
            <p:cNvPr id="39" name="TextBox 19"/>
            <p:cNvSpPr txBox="1"/>
            <p:nvPr/>
          </p:nvSpPr>
          <p:spPr>
            <a:xfrm>
              <a:off x="2801258" y="2391744"/>
              <a:ext cx="637125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0" b="1" dirty="0">
                  <a:solidFill>
                    <a:schemeClr val="bg1"/>
                  </a:solidFill>
                  <a:latin typeface="Poppins" charset="0"/>
                  <a:ea typeface="Poppins" charset="0"/>
                  <a:cs typeface="Poppins" charset="0"/>
                </a:rPr>
                <a:t>PART TWO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81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0">
        <p14:reveal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35"/>
          <p:cNvSpPr>
            <a:spLocks noChangeAspect="1" noChangeArrowheads="1"/>
          </p:cNvSpPr>
          <p:nvPr/>
        </p:nvSpPr>
        <p:spPr bwMode="auto">
          <a:xfrm>
            <a:off x="1104007" y="995221"/>
            <a:ext cx="4074435" cy="4925460"/>
          </a:xfrm>
          <a:custGeom>
            <a:avLst/>
            <a:gdLst>
              <a:gd name="T0" fmla="*/ 2401 w 6863"/>
              <a:gd name="T1" fmla="*/ 8242 h 8294"/>
              <a:gd name="T2" fmla="*/ 2272 w 6863"/>
              <a:gd name="T3" fmla="*/ 8190 h 8294"/>
              <a:gd name="T4" fmla="*/ 2086 w 6863"/>
              <a:gd name="T5" fmla="*/ 8197 h 8294"/>
              <a:gd name="T6" fmla="*/ 1861 w 6863"/>
              <a:gd name="T7" fmla="*/ 8062 h 8294"/>
              <a:gd name="T8" fmla="*/ 2022 w 6863"/>
              <a:gd name="T9" fmla="*/ 8197 h 8294"/>
              <a:gd name="T10" fmla="*/ 1881 w 6863"/>
              <a:gd name="T11" fmla="*/ 8261 h 8294"/>
              <a:gd name="T12" fmla="*/ 1553 w 6863"/>
              <a:gd name="T13" fmla="*/ 8190 h 8294"/>
              <a:gd name="T14" fmla="*/ 1123 w 6863"/>
              <a:gd name="T15" fmla="*/ 8101 h 8294"/>
              <a:gd name="T16" fmla="*/ 789 w 6863"/>
              <a:gd name="T17" fmla="*/ 7966 h 8294"/>
              <a:gd name="T18" fmla="*/ 668 w 6863"/>
              <a:gd name="T19" fmla="*/ 7863 h 8294"/>
              <a:gd name="T20" fmla="*/ 725 w 6863"/>
              <a:gd name="T21" fmla="*/ 7651 h 8294"/>
              <a:gd name="T22" fmla="*/ 481 w 6863"/>
              <a:gd name="T23" fmla="*/ 7420 h 8294"/>
              <a:gd name="T24" fmla="*/ 372 w 6863"/>
              <a:gd name="T25" fmla="*/ 7273 h 8294"/>
              <a:gd name="T26" fmla="*/ 199 w 6863"/>
              <a:gd name="T27" fmla="*/ 7241 h 8294"/>
              <a:gd name="T28" fmla="*/ 51 w 6863"/>
              <a:gd name="T29" fmla="*/ 7022 h 8294"/>
              <a:gd name="T30" fmla="*/ 96 w 6863"/>
              <a:gd name="T31" fmla="*/ 6990 h 8294"/>
              <a:gd name="T32" fmla="*/ 51 w 6863"/>
              <a:gd name="T33" fmla="*/ 6849 h 8294"/>
              <a:gd name="T34" fmla="*/ 122 w 6863"/>
              <a:gd name="T35" fmla="*/ 6438 h 8294"/>
              <a:gd name="T36" fmla="*/ 359 w 6863"/>
              <a:gd name="T37" fmla="*/ 6194 h 8294"/>
              <a:gd name="T38" fmla="*/ 680 w 6863"/>
              <a:gd name="T39" fmla="*/ 6124 h 8294"/>
              <a:gd name="T40" fmla="*/ 1014 w 6863"/>
              <a:gd name="T41" fmla="*/ 6143 h 8294"/>
              <a:gd name="T42" fmla="*/ 2561 w 6863"/>
              <a:gd name="T43" fmla="*/ 6214 h 8294"/>
              <a:gd name="T44" fmla="*/ 3774 w 6863"/>
              <a:gd name="T45" fmla="*/ 6008 h 8294"/>
              <a:gd name="T46" fmla="*/ 4422 w 6863"/>
              <a:gd name="T47" fmla="*/ 5713 h 8294"/>
              <a:gd name="T48" fmla="*/ 5546 w 6863"/>
              <a:gd name="T49" fmla="*/ 4654 h 8294"/>
              <a:gd name="T50" fmla="*/ 4634 w 6863"/>
              <a:gd name="T51" fmla="*/ 4179 h 8294"/>
              <a:gd name="T52" fmla="*/ 3550 w 6863"/>
              <a:gd name="T53" fmla="*/ 4089 h 8294"/>
              <a:gd name="T54" fmla="*/ 2856 w 6863"/>
              <a:gd name="T55" fmla="*/ 4102 h 8294"/>
              <a:gd name="T56" fmla="*/ 1849 w 6863"/>
              <a:gd name="T57" fmla="*/ 3954 h 8294"/>
              <a:gd name="T58" fmla="*/ 1194 w 6863"/>
              <a:gd name="T59" fmla="*/ 3409 h 8294"/>
              <a:gd name="T60" fmla="*/ 1316 w 6863"/>
              <a:gd name="T61" fmla="*/ 1888 h 8294"/>
              <a:gd name="T62" fmla="*/ 1650 w 6863"/>
              <a:gd name="T63" fmla="*/ 1477 h 8294"/>
              <a:gd name="T64" fmla="*/ 2664 w 6863"/>
              <a:gd name="T65" fmla="*/ 694 h 8294"/>
              <a:gd name="T66" fmla="*/ 3402 w 6863"/>
              <a:gd name="T67" fmla="*/ 373 h 8294"/>
              <a:gd name="T68" fmla="*/ 4820 w 6863"/>
              <a:gd name="T69" fmla="*/ 26 h 8294"/>
              <a:gd name="T70" fmla="*/ 6316 w 6863"/>
              <a:gd name="T71" fmla="*/ 97 h 8294"/>
              <a:gd name="T72" fmla="*/ 6592 w 6863"/>
              <a:gd name="T73" fmla="*/ 276 h 8294"/>
              <a:gd name="T74" fmla="*/ 6772 w 6863"/>
              <a:gd name="T75" fmla="*/ 899 h 8294"/>
              <a:gd name="T76" fmla="*/ 6740 w 6863"/>
              <a:gd name="T77" fmla="*/ 1823 h 8294"/>
              <a:gd name="T78" fmla="*/ 6451 w 6863"/>
              <a:gd name="T79" fmla="*/ 2087 h 8294"/>
              <a:gd name="T80" fmla="*/ 6123 w 6863"/>
              <a:gd name="T81" fmla="*/ 2196 h 8294"/>
              <a:gd name="T82" fmla="*/ 5636 w 6863"/>
              <a:gd name="T83" fmla="*/ 2029 h 8294"/>
              <a:gd name="T84" fmla="*/ 4679 w 6863"/>
              <a:gd name="T85" fmla="*/ 1933 h 8294"/>
              <a:gd name="T86" fmla="*/ 4146 w 6863"/>
              <a:gd name="T87" fmla="*/ 1997 h 8294"/>
              <a:gd name="T88" fmla="*/ 3614 w 6863"/>
              <a:gd name="T89" fmla="*/ 2055 h 8294"/>
              <a:gd name="T90" fmla="*/ 3389 w 6863"/>
              <a:gd name="T91" fmla="*/ 2151 h 8294"/>
              <a:gd name="T92" fmla="*/ 2978 w 6863"/>
              <a:gd name="T93" fmla="*/ 2388 h 8294"/>
              <a:gd name="T94" fmla="*/ 2600 w 6863"/>
              <a:gd name="T95" fmla="*/ 2645 h 8294"/>
              <a:gd name="T96" fmla="*/ 3248 w 6863"/>
              <a:gd name="T97" fmla="*/ 2170 h 8294"/>
              <a:gd name="T98" fmla="*/ 3550 w 6863"/>
              <a:gd name="T99" fmla="*/ 1997 h 8294"/>
              <a:gd name="T100" fmla="*/ 3267 w 6863"/>
              <a:gd name="T101" fmla="*/ 2067 h 8294"/>
              <a:gd name="T102" fmla="*/ 2632 w 6863"/>
              <a:gd name="T103" fmla="*/ 2517 h 8294"/>
              <a:gd name="T104" fmla="*/ 2952 w 6863"/>
              <a:gd name="T105" fmla="*/ 3698 h 8294"/>
              <a:gd name="T106" fmla="*/ 6001 w 6863"/>
              <a:gd name="T107" fmla="*/ 4263 h 8294"/>
              <a:gd name="T108" fmla="*/ 6412 w 6863"/>
              <a:gd name="T109" fmla="*/ 6631 h 8294"/>
              <a:gd name="T110" fmla="*/ 5084 w 6863"/>
              <a:gd name="T111" fmla="*/ 7805 h 8294"/>
              <a:gd name="T112" fmla="*/ 3517 w 6863"/>
              <a:gd name="T113" fmla="*/ 8216 h 8294"/>
              <a:gd name="T114" fmla="*/ 2568 w 6863"/>
              <a:gd name="T115" fmla="*/ 8235 h 8294"/>
              <a:gd name="T116" fmla="*/ 854 w 6863"/>
              <a:gd name="T117" fmla="*/ 7838 h 8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6863" h="8294">
                <a:moveTo>
                  <a:pt x="2484" y="8210"/>
                </a:moveTo>
                <a:lnTo>
                  <a:pt x="2484" y="8210"/>
                </a:lnTo>
                <a:cubicBezTo>
                  <a:pt x="2484" y="8229"/>
                  <a:pt x="2516" y="8229"/>
                  <a:pt x="2497" y="8248"/>
                </a:cubicBezTo>
                <a:cubicBezTo>
                  <a:pt x="2490" y="8255"/>
                  <a:pt x="2497" y="8268"/>
                  <a:pt x="2478" y="8268"/>
                </a:cubicBezTo>
                <a:cubicBezTo>
                  <a:pt x="2471" y="8261"/>
                  <a:pt x="2452" y="8268"/>
                  <a:pt x="2452" y="8248"/>
                </a:cubicBezTo>
                <a:cubicBezTo>
                  <a:pt x="2452" y="8235"/>
                  <a:pt x="2439" y="8235"/>
                  <a:pt x="2426" y="8235"/>
                </a:cubicBezTo>
                <a:cubicBezTo>
                  <a:pt x="2420" y="8242"/>
                  <a:pt x="2413" y="8242"/>
                  <a:pt x="2401" y="8242"/>
                </a:cubicBezTo>
                <a:cubicBezTo>
                  <a:pt x="2362" y="8255"/>
                  <a:pt x="2362" y="8255"/>
                  <a:pt x="2330" y="8216"/>
                </a:cubicBezTo>
                <a:cubicBezTo>
                  <a:pt x="2356" y="8210"/>
                  <a:pt x="2375" y="8223"/>
                  <a:pt x="2394" y="8223"/>
                </a:cubicBezTo>
                <a:cubicBezTo>
                  <a:pt x="2407" y="8223"/>
                  <a:pt x="2420" y="8223"/>
                  <a:pt x="2426" y="8223"/>
                </a:cubicBezTo>
                <a:cubicBezTo>
                  <a:pt x="2433" y="8223"/>
                  <a:pt x="2433" y="8223"/>
                  <a:pt x="2439" y="8216"/>
                </a:cubicBezTo>
                <a:cubicBezTo>
                  <a:pt x="2439" y="8210"/>
                  <a:pt x="2439" y="8210"/>
                  <a:pt x="2433" y="8203"/>
                </a:cubicBezTo>
                <a:cubicBezTo>
                  <a:pt x="2420" y="8197"/>
                  <a:pt x="2401" y="8184"/>
                  <a:pt x="2381" y="8190"/>
                </a:cubicBezTo>
                <a:cubicBezTo>
                  <a:pt x="2343" y="8203"/>
                  <a:pt x="2311" y="8190"/>
                  <a:pt x="2272" y="8190"/>
                </a:cubicBezTo>
                <a:cubicBezTo>
                  <a:pt x="2246" y="8197"/>
                  <a:pt x="2234" y="8171"/>
                  <a:pt x="2208" y="8165"/>
                </a:cubicBezTo>
                <a:cubicBezTo>
                  <a:pt x="2208" y="8165"/>
                  <a:pt x="2201" y="8152"/>
                  <a:pt x="2195" y="8158"/>
                </a:cubicBezTo>
                <a:cubicBezTo>
                  <a:pt x="2169" y="8165"/>
                  <a:pt x="2150" y="8158"/>
                  <a:pt x="2124" y="8146"/>
                </a:cubicBezTo>
                <a:cubicBezTo>
                  <a:pt x="2118" y="8146"/>
                  <a:pt x="2112" y="8146"/>
                  <a:pt x="2105" y="8152"/>
                </a:cubicBezTo>
                <a:cubicBezTo>
                  <a:pt x="2099" y="8165"/>
                  <a:pt x="2092" y="8158"/>
                  <a:pt x="2080" y="8152"/>
                </a:cubicBezTo>
                <a:cubicBezTo>
                  <a:pt x="2080" y="8178"/>
                  <a:pt x="2105" y="8171"/>
                  <a:pt x="2105" y="8190"/>
                </a:cubicBezTo>
                <a:cubicBezTo>
                  <a:pt x="2099" y="8203"/>
                  <a:pt x="2092" y="8197"/>
                  <a:pt x="2086" y="8197"/>
                </a:cubicBezTo>
                <a:cubicBezTo>
                  <a:pt x="2073" y="8190"/>
                  <a:pt x="2073" y="8197"/>
                  <a:pt x="2073" y="8203"/>
                </a:cubicBezTo>
                <a:cubicBezTo>
                  <a:pt x="2073" y="8210"/>
                  <a:pt x="2086" y="8216"/>
                  <a:pt x="2073" y="8223"/>
                </a:cubicBezTo>
                <a:cubicBezTo>
                  <a:pt x="2067" y="8223"/>
                  <a:pt x="2060" y="8216"/>
                  <a:pt x="2060" y="8210"/>
                </a:cubicBezTo>
                <a:cubicBezTo>
                  <a:pt x="2060" y="8197"/>
                  <a:pt x="2054" y="8184"/>
                  <a:pt x="2041" y="8178"/>
                </a:cubicBezTo>
                <a:cubicBezTo>
                  <a:pt x="2035" y="8178"/>
                  <a:pt x="2028" y="8171"/>
                  <a:pt x="2028" y="8158"/>
                </a:cubicBezTo>
                <a:cubicBezTo>
                  <a:pt x="2035" y="8133"/>
                  <a:pt x="2015" y="8133"/>
                  <a:pt x="1996" y="8126"/>
                </a:cubicBezTo>
                <a:cubicBezTo>
                  <a:pt x="1951" y="8101"/>
                  <a:pt x="1900" y="8101"/>
                  <a:pt x="1861" y="8062"/>
                </a:cubicBezTo>
                <a:cubicBezTo>
                  <a:pt x="1861" y="8056"/>
                  <a:pt x="1855" y="8056"/>
                  <a:pt x="1849" y="8062"/>
                </a:cubicBezTo>
                <a:cubicBezTo>
                  <a:pt x="1842" y="8069"/>
                  <a:pt x="1836" y="8069"/>
                  <a:pt x="1842" y="8081"/>
                </a:cubicBezTo>
                <a:cubicBezTo>
                  <a:pt x="1849" y="8088"/>
                  <a:pt x="1849" y="8094"/>
                  <a:pt x="1849" y="8101"/>
                </a:cubicBezTo>
                <a:cubicBezTo>
                  <a:pt x="1836" y="8120"/>
                  <a:pt x="1810" y="8101"/>
                  <a:pt x="1784" y="8107"/>
                </a:cubicBezTo>
                <a:cubicBezTo>
                  <a:pt x="1816" y="8120"/>
                  <a:pt x="1836" y="8126"/>
                  <a:pt x="1855" y="8139"/>
                </a:cubicBezTo>
                <a:cubicBezTo>
                  <a:pt x="1849" y="8152"/>
                  <a:pt x="1836" y="8146"/>
                  <a:pt x="1829" y="8158"/>
                </a:cubicBezTo>
                <a:cubicBezTo>
                  <a:pt x="1893" y="8165"/>
                  <a:pt x="1964" y="8178"/>
                  <a:pt x="2022" y="8197"/>
                </a:cubicBezTo>
                <a:cubicBezTo>
                  <a:pt x="1964" y="8203"/>
                  <a:pt x="1906" y="8190"/>
                  <a:pt x="1849" y="8203"/>
                </a:cubicBezTo>
                <a:cubicBezTo>
                  <a:pt x="1887" y="8216"/>
                  <a:pt x="1926" y="8223"/>
                  <a:pt x="1964" y="8242"/>
                </a:cubicBezTo>
                <a:cubicBezTo>
                  <a:pt x="1938" y="8255"/>
                  <a:pt x="1919" y="8235"/>
                  <a:pt x="1900" y="8235"/>
                </a:cubicBezTo>
                <a:cubicBezTo>
                  <a:pt x="1893" y="8255"/>
                  <a:pt x="1913" y="8255"/>
                  <a:pt x="1926" y="8261"/>
                </a:cubicBezTo>
                <a:cubicBezTo>
                  <a:pt x="1938" y="8268"/>
                  <a:pt x="1951" y="8268"/>
                  <a:pt x="1958" y="8287"/>
                </a:cubicBezTo>
                <a:cubicBezTo>
                  <a:pt x="1932" y="8293"/>
                  <a:pt x="1913" y="8287"/>
                  <a:pt x="1893" y="8274"/>
                </a:cubicBezTo>
                <a:cubicBezTo>
                  <a:pt x="1887" y="8274"/>
                  <a:pt x="1887" y="8268"/>
                  <a:pt x="1881" y="8261"/>
                </a:cubicBezTo>
                <a:cubicBezTo>
                  <a:pt x="1868" y="8255"/>
                  <a:pt x="1849" y="8261"/>
                  <a:pt x="1836" y="8261"/>
                </a:cubicBezTo>
                <a:cubicBezTo>
                  <a:pt x="1816" y="8255"/>
                  <a:pt x="1816" y="8229"/>
                  <a:pt x="1797" y="8229"/>
                </a:cubicBezTo>
                <a:cubicBezTo>
                  <a:pt x="1784" y="8235"/>
                  <a:pt x="1772" y="8229"/>
                  <a:pt x="1772" y="8216"/>
                </a:cubicBezTo>
                <a:cubicBezTo>
                  <a:pt x="1759" y="8197"/>
                  <a:pt x="1746" y="8197"/>
                  <a:pt x="1727" y="8197"/>
                </a:cubicBezTo>
                <a:cubicBezTo>
                  <a:pt x="1707" y="8197"/>
                  <a:pt x="1688" y="8197"/>
                  <a:pt x="1669" y="8184"/>
                </a:cubicBezTo>
                <a:cubicBezTo>
                  <a:pt x="1650" y="8171"/>
                  <a:pt x="1624" y="8184"/>
                  <a:pt x="1611" y="8190"/>
                </a:cubicBezTo>
                <a:cubicBezTo>
                  <a:pt x="1585" y="8203"/>
                  <a:pt x="1573" y="8197"/>
                  <a:pt x="1553" y="8190"/>
                </a:cubicBezTo>
                <a:cubicBezTo>
                  <a:pt x="1541" y="8184"/>
                  <a:pt x="1541" y="8184"/>
                  <a:pt x="1528" y="8190"/>
                </a:cubicBezTo>
                <a:cubicBezTo>
                  <a:pt x="1515" y="8216"/>
                  <a:pt x="1476" y="8210"/>
                  <a:pt x="1464" y="8184"/>
                </a:cubicBezTo>
                <a:cubicBezTo>
                  <a:pt x="1451" y="8165"/>
                  <a:pt x="1425" y="8152"/>
                  <a:pt x="1412" y="8171"/>
                </a:cubicBezTo>
                <a:cubicBezTo>
                  <a:pt x="1399" y="8184"/>
                  <a:pt x="1393" y="8184"/>
                  <a:pt x="1386" y="8171"/>
                </a:cubicBezTo>
                <a:cubicBezTo>
                  <a:pt x="1374" y="8158"/>
                  <a:pt x="1361" y="8158"/>
                  <a:pt x="1348" y="8158"/>
                </a:cubicBezTo>
                <a:cubicBezTo>
                  <a:pt x="1297" y="8158"/>
                  <a:pt x="1239" y="8133"/>
                  <a:pt x="1187" y="8133"/>
                </a:cubicBezTo>
                <a:cubicBezTo>
                  <a:pt x="1162" y="8133"/>
                  <a:pt x="1142" y="8126"/>
                  <a:pt x="1123" y="8101"/>
                </a:cubicBezTo>
                <a:cubicBezTo>
                  <a:pt x="1155" y="8101"/>
                  <a:pt x="1181" y="8120"/>
                  <a:pt x="1213" y="8101"/>
                </a:cubicBezTo>
                <a:cubicBezTo>
                  <a:pt x="1200" y="8081"/>
                  <a:pt x="1187" y="8075"/>
                  <a:pt x="1168" y="8069"/>
                </a:cubicBezTo>
                <a:cubicBezTo>
                  <a:pt x="1104" y="8056"/>
                  <a:pt x="1040" y="8043"/>
                  <a:pt x="976" y="8024"/>
                </a:cubicBezTo>
                <a:cubicBezTo>
                  <a:pt x="937" y="8011"/>
                  <a:pt x="892" y="8004"/>
                  <a:pt x="854" y="7992"/>
                </a:cubicBezTo>
                <a:cubicBezTo>
                  <a:pt x="847" y="7985"/>
                  <a:pt x="841" y="7985"/>
                  <a:pt x="834" y="7992"/>
                </a:cubicBezTo>
                <a:cubicBezTo>
                  <a:pt x="815" y="7998"/>
                  <a:pt x="809" y="7985"/>
                  <a:pt x="796" y="7979"/>
                </a:cubicBezTo>
                <a:cubicBezTo>
                  <a:pt x="789" y="7979"/>
                  <a:pt x="783" y="7972"/>
                  <a:pt x="789" y="7966"/>
                </a:cubicBezTo>
                <a:cubicBezTo>
                  <a:pt x="796" y="7960"/>
                  <a:pt x="802" y="7960"/>
                  <a:pt x="802" y="7960"/>
                </a:cubicBezTo>
                <a:cubicBezTo>
                  <a:pt x="828" y="7972"/>
                  <a:pt x="854" y="7966"/>
                  <a:pt x="873" y="7972"/>
                </a:cubicBezTo>
                <a:cubicBezTo>
                  <a:pt x="879" y="7972"/>
                  <a:pt x="886" y="7972"/>
                  <a:pt x="886" y="7966"/>
                </a:cubicBezTo>
                <a:cubicBezTo>
                  <a:pt x="886" y="7960"/>
                  <a:pt x="886" y="7953"/>
                  <a:pt x="879" y="7953"/>
                </a:cubicBezTo>
                <a:cubicBezTo>
                  <a:pt x="847" y="7953"/>
                  <a:pt x="834" y="7927"/>
                  <a:pt x="809" y="7908"/>
                </a:cubicBezTo>
                <a:cubicBezTo>
                  <a:pt x="789" y="7889"/>
                  <a:pt x="757" y="7895"/>
                  <a:pt x="732" y="7889"/>
                </a:cubicBezTo>
                <a:cubicBezTo>
                  <a:pt x="706" y="7883"/>
                  <a:pt x="687" y="7876"/>
                  <a:pt x="668" y="7863"/>
                </a:cubicBezTo>
                <a:cubicBezTo>
                  <a:pt x="693" y="7863"/>
                  <a:pt x="700" y="7818"/>
                  <a:pt x="732" y="7825"/>
                </a:cubicBezTo>
                <a:cubicBezTo>
                  <a:pt x="738" y="7825"/>
                  <a:pt x="745" y="7818"/>
                  <a:pt x="745" y="7805"/>
                </a:cubicBezTo>
                <a:cubicBezTo>
                  <a:pt x="751" y="7799"/>
                  <a:pt x="738" y="7793"/>
                  <a:pt x="732" y="7793"/>
                </a:cubicBezTo>
                <a:cubicBezTo>
                  <a:pt x="719" y="7786"/>
                  <a:pt x="706" y="7786"/>
                  <a:pt x="687" y="7780"/>
                </a:cubicBezTo>
                <a:cubicBezTo>
                  <a:pt x="712" y="7754"/>
                  <a:pt x="745" y="7761"/>
                  <a:pt x="777" y="7761"/>
                </a:cubicBezTo>
                <a:cubicBezTo>
                  <a:pt x="751" y="7741"/>
                  <a:pt x="770" y="7729"/>
                  <a:pt x="777" y="7709"/>
                </a:cubicBezTo>
                <a:cubicBezTo>
                  <a:pt x="751" y="7696"/>
                  <a:pt x="732" y="7684"/>
                  <a:pt x="725" y="7651"/>
                </a:cubicBezTo>
                <a:cubicBezTo>
                  <a:pt x="725" y="7632"/>
                  <a:pt x="700" y="7613"/>
                  <a:pt x="674" y="7613"/>
                </a:cubicBezTo>
                <a:cubicBezTo>
                  <a:pt x="661" y="7607"/>
                  <a:pt x="648" y="7600"/>
                  <a:pt x="629" y="7594"/>
                </a:cubicBezTo>
                <a:cubicBezTo>
                  <a:pt x="623" y="7581"/>
                  <a:pt x="623" y="7581"/>
                  <a:pt x="629" y="7574"/>
                </a:cubicBezTo>
                <a:cubicBezTo>
                  <a:pt x="635" y="7568"/>
                  <a:pt x="642" y="7562"/>
                  <a:pt x="648" y="7555"/>
                </a:cubicBezTo>
                <a:cubicBezTo>
                  <a:pt x="674" y="7529"/>
                  <a:pt x="674" y="7517"/>
                  <a:pt x="648" y="7491"/>
                </a:cubicBezTo>
                <a:cubicBezTo>
                  <a:pt x="629" y="7478"/>
                  <a:pt x="610" y="7459"/>
                  <a:pt x="584" y="7452"/>
                </a:cubicBezTo>
                <a:cubicBezTo>
                  <a:pt x="552" y="7446"/>
                  <a:pt x="520" y="7427"/>
                  <a:pt x="481" y="7420"/>
                </a:cubicBezTo>
                <a:cubicBezTo>
                  <a:pt x="469" y="7420"/>
                  <a:pt x="456" y="7395"/>
                  <a:pt x="449" y="7382"/>
                </a:cubicBezTo>
                <a:cubicBezTo>
                  <a:pt x="443" y="7369"/>
                  <a:pt x="456" y="7356"/>
                  <a:pt x="469" y="7363"/>
                </a:cubicBezTo>
                <a:cubicBezTo>
                  <a:pt x="481" y="7369"/>
                  <a:pt x="494" y="7369"/>
                  <a:pt x="501" y="7356"/>
                </a:cubicBezTo>
                <a:cubicBezTo>
                  <a:pt x="488" y="7343"/>
                  <a:pt x="481" y="7330"/>
                  <a:pt x="469" y="7318"/>
                </a:cubicBezTo>
                <a:cubicBezTo>
                  <a:pt x="462" y="7311"/>
                  <a:pt x="462" y="7305"/>
                  <a:pt x="449" y="7305"/>
                </a:cubicBezTo>
                <a:cubicBezTo>
                  <a:pt x="424" y="7305"/>
                  <a:pt x="404" y="7298"/>
                  <a:pt x="392" y="7273"/>
                </a:cubicBezTo>
                <a:cubicBezTo>
                  <a:pt x="385" y="7266"/>
                  <a:pt x="379" y="7273"/>
                  <a:pt x="372" y="7273"/>
                </a:cubicBezTo>
                <a:cubicBezTo>
                  <a:pt x="347" y="7285"/>
                  <a:pt x="315" y="7279"/>
                  <a:pt x="289" y="7266"/>
                </a:cubicBezTo>
                <a:cubicBezTo>
                  <a:pt x="270" y="7253"/>
                  <a:pt x="263" y="7234"/>
                  <a:pt x="270" y="7215"/>
                </a:cubicBezTo>
                <a:cubicBezTo>
                  <a:pt x="270" y="7183"/>
                  <a:pt x="270" y="7183"/>
                  <a:pt x="237" y="7176"/>
                </a:cubicBezTo>
                <a:cubicBezTo>
                  <a:pt x="231" y="7176"/>
                  <a:pt x="225" y="7176"/>
                  <a:pt x="225" y="7176"/>
                </a:cubicBezTo>
                <a:cubicBezTo>
                  <a:pt x="212" y="7189"/>
                  <a:pt x="225" y="7196"/>
                  <a:pt x="225" y="7208"/>
                </a:cubicBezTo>
                <a:cubicBezTo>
                  <a:pt x="231" y="7221"/>
                  <a:pt x="225" y="7228"/>
                  <a:pt x="218" y="7241"/>
                </a:cubicBezTo>
                <a:cubicBezTo>
                  <a:pt x="212" y="7247"/>
                  <a:pt x="205" y="7247"/>
                  <a:pt x="199" y="7241"/>
                </a:cubicBezTo>
                <a:cubicBezTo>
                  <a:pt x="193" y="7241"/>
                  <a:pt x="186" y="7234"/>
                  <a:pt x="193" y="7228"/>
                </a:cubicBezTo>
                <a:cubicBezTo>
                  <a:pt x="199" y="7202"/>
                  <a:pt x="193" y="7170"/>
                  <a:pt x="225" y="7151"/>
                </a:cubicBezTo>
                <a:cubicBezTo>
                  <a:pt x="193" y="7138"/>
                  <a:pt x="173" y="7131"/>
                  <a:pt x="148" y="7125"/>
                </a:cubicBezTo>
                <a:cubicBezTo>
                  <a:pt x="141" y="7119"/>
                  <a:pt x="148" y="7106"/>
                  <a:pt x="154" y="7099"/>
                </a:cubicBezTo>
                <a:cubicBezTo>
                  <a:pt x="154" y="7093"/>
                  <a:pt x="154" y="7087"/>
                  <a:pt x="148" y="7087"/>
                </a:cubicBezTo>
                <a:cubicBezTo>
                  <a:pt x="122" y="7067"/>
                  <a:pt x="103" y="7035"/>
                  <a:pt x="64" y="7042"/>
                </a:cubicBezTo>
                <a:cubicBezTo>
                  <a:pt x="58" y="7042"/>
                  <a:pt x="45" y="7035"/>
                  <a:pt x="51" y="7022"/>
                </a:cubicBezTo>
                <a:cubicBezTo>
                  <a:pt x="51" y="7010"/>
                  <a:pt x="64" y="7010"/>
                  <a:pt x="70" y="7016"/>
                </a:cubicBezTo>
                <a:cubicBezTo>
                  <a:pt x="77" y="7016"/>
                  <a:pt x="77" y="7016"/>
                  <a:pt x="83" y="7016"/>
                </a:cubicBezTo>
                <a:cubicBezTo>
                  <a:pt x="96" y="7035"/>
                  <a:pt x="115" y="7035"/>
                  <a:pt x="135" y="7016"/>
                </a:cubicBezTo>
                <a:cubicBezTo>
                  <a:pt x="148" y="7029"/>
                  <a:pt x="128" y="7048"/>
                  <a:pt x="148" y="7054"/>
                </a:cubicBezTo>
                <a:cubicBezTo>
                  <a:pt x="160" y="7042"/>
                  <a:pt x="160" y="7022"/>
                  <a:pt x="167" y="7003"/>
                </a:cubicBezTo>
                <a:cubicBezTo>
                  <a:pt x="148" y="7003"/>
                  <a:pt x="128" y="7003"/>
                  <a:pt x="109" y="7003"/>
                </a:cubicBezTo>
                <a:cubicBezTo>
                  <a:pt x="103" y="7003"/>
                  <a:pt x="96" y="6997"/>
                  <a:pt x="96" y="6990"/>
                </a:cubicBezTo>
                <a:cubicBezTo>
                  <a:pt x="96" y="6984"/>
                  <a:pt x="103" y="6977"/>
                  <a:pt x="109" y="6977"/>
                </a:cubicBezTo>
                <a:cubicBezTo>
                  <a:pt x="122" y="6984"/>
                  <a:pt x="128" y="6984"/>
                  <a:pt x="141" y="6977"/>
                </a:cubicBezTo>
                <a:cubicBezTo>
                  <a:pt x="154" y="6971"/>
                  <a:pt x="160" y="6965"/>
                  <a:pt x="148" y="6945"/>
                </a:cubicBezTo>
                <a:cubicBezTo>
                  <a:pt x="148" y="6939"/>
                  <a:pt x="141" y="6939"/>
                  <a:pt x="141" y="6933"/>
                </a:cubicBezTo>
                <a:cubicBezTo>
                  <a:pt x="148" y="6907"/>
                  <a:pt x="128" y="6907"/>
                  <a:pt x="115" y="6907"/>
                </a:cubicBezTo>
                <a:cubicBezTo>
                  <a:pt x="96" y="6913"/>
                  <a:pt x="90" y="6900"/>
                  <a:pt x="77" y="6894"/>
                </a:cubicBezTo>
                <a:cubicBezTo>
                  <a:pt x="51" y="6888"/>
                  <a:pt x="51" y="6868"/>
                  <a:pt x="51" y="6849"/>
                </a:cubicBezTo>
                <a:cubicBezTo>
                  <a:pt x="45" y="6823"/>
                  <a:pt x="38" y="6798"/>
                  <a:pt x="0" y="6798"/>
                </a:cubicBezTo>
                <a:cubicBezTo>
                  <a:pt x="0" y="6779"/>
                  <a:pt x="13" y="6766"/>
                  <a:pt x="19" y="6753"/>
                </a:cubicBezTo>
                <a:cubicBezTo>
                  <a:pt x="45" y="6721"/>
                  <a:pt x="58" y="6689"/>
                  <a:pt x="70" y="6657"/>
                </a:cubicBezTo>
                <a:cubicBezTo>
                  <a:pt x="83" y="6631"/>
                  <a:pt x="83" y="6625"/>
                  <a:pt x="58" y="6605"/>
                </a:cubicBezTo>
                <a:cubicBezTo>
                  <a:pt x="45" y="6599"/>
                  <a:pt x="45" y="6592"/>
                  <a:pt x="51" y="6586"/>
                </a:cubicBezTo>
                <a:cubicBezTo>
                  <a:pt x="58" y="6573"/>
                  <a:pt x="64" y="6554"/>
                  <a:pt x="77" y="6541"/>
                </a:cubicBezTo>
                <a:cubicBezTo>
                  <a:pt x="96" y="6509"/>
                  <a:pt x="109" y="6477"/>
                  <a:pt x="122" y="6438"/>
                </a:cubicBezTo>
                <a:cubicBezTo>
                  <a:pt x="135" y="6400"/>
                  <a:pt x="148" y="6361"/>
                  <a:pt x="180" y="6329"/>
                </a:cubicBezTo>
                <a:cubicBezTo>
                  <a:pt x="193" y="6323"/>
                  <a:pt x="199" y="6297"/>
                  <a:pt x="205" y="6278"/>
                </a:cubicBezTo>
                <a:cubicBezTo>
                  <a:pt x="212" y="6259"/>
                  <a:pt x="218" y="6239"/>
                  <a:pt x="237" y="6226"/>
                </a:cubicBezTo>
                <a:cubicBezTo>
                  <a:pt x="250" y="6220"/>
                  <a:pt x="250" y="6207"/>
                  <a:pt x="257" y="6201"/>
                </a:cubicBezTo>
                <a:cubicBezTo>
                  <a:pt x="276" y="6175"/>
                  <a:pt x="289" y="6169"/>
                  <a:pt x="315" y="6194"/>
                </a:cubicBezTo>
                <a:cubicBezTo>
                  <a:pt x="315" y="6194"/>
                  <a:pt x="321" y="6201"/>
                  <a:pt x="327" y="6207"/>
                </a:cubicBezTo>
                <a:cubicBezTo>
                  <a:pt x="340" y="6214"/>
                  <a:pt x="353" y="6214"/>
                  <a:pt x="359" y="6194"/>
                </a:cubicBezTo>
                <a:cubicBezTo>
                  <a:pt x="372" y="6169"/>
                  <a:pt x="379" y="6143"/>
                  <a:pt x="392" y="6117"/>
                </a:cubicBezTo>
                <a:cubicBezTo>
                  <a:pt x="398" y="6104"/>
                  <a:pt x="398" y="6092"/>
                  <a:pt x="417" y="6085"/>
                </a:cubicBezTo>
                <a:cubicBezTo>
                  <a:pt x="430" y="6085"/>
                  <a:pt x="430" y="6098"/>
                  <a:pt x="443" y="6111"/>
                </a:cubicBezTo>
                <a:cubicBezTo>
                  <a:pt x="469" y="6143"/>
                  <a:pt x="494" y="6156"/>
                  <a:pt x="533" y="6137"/>
                </a:cubicBezTo>
                <a:cubicBezTo>
                  <a:pt x="558" y="6130"/>
                  <a:pt x="571" y="6130"/>
                  <a:pt x="584" y="6149"/>
                </a:cubicBezTo>
                <a:cubicBezTo>
                  <a:pt x="591" y="6162"/>
                  <a:pt x="603" y="6169"/>
                  <a:pt x="616" y="6156"/>
                </a:cubicBezTo>
                <a:cubicBezTo>
                  <a:pt x="680" y="6124"/>
                  <a:pt x="680" y="6124"/>
                  <a:pt x="680" y="6124"/>
                </a:cubicBezTo>
                <a:cubicBezTo>
                  <a:pt x="700" y="6117"/>
                  <a:pt x="719" y="6098"/>
                  <a:pt x="745" y="6092"/>
                </a:cubicBezTo>
                <a:cubicBezTo>
                  <a:pt x="757" y="6092"/>
                  <a:pt x="770" y="6085"/>
                  <a:pt x="783" y="6079"/>
                </a:cubicBezTo>
                <a:cubicBezTo>
                  <a:pt x="802" y="6066"/>
                  <a:pt x="822" y="6066"/>
                  <a:pt x="841" y="6066"/>
                </a:cubicBezTo>
                <a:cubicBezTo>
                  <a:pt x="866" y="6072"/>
                  <a:pt x="886" y="6072"/>
                  <a:pt x="886" y="6104"/>
                </a:cubicBezTo>
                <a:cubicBezTo>
                  <a:pt x="886" y="6124"/>
                  <a:pt x="905" y="6130"/>
                  <a:pt x="924" y="6130"/>
                </a:cubicBezTo>
                <a:cubicBezTo>
                  <a:pt x="950" y="6124"/>
                  <a:pt x="976" y="6130"/>
                  <a:pt x="1001" y="6143"/>
                </a:cubicBezTo>
                <a:cubicBezTo>
                  <a:pt x="1001" y="6143"/>
                  <a:pt x="1008" y="6143"/>
                  <a:pt x="1014" y="6143"/>
                </a:cubicBezTo>
                <a:cubicBezTo>
                  <a:pt x="1065" y="6143"/>
                  <a:pt x="1110" y="6169"/>
                  <a:pt x="1155" y="6175"/>
                </a:cubicBezTo>
                <a:cubicBezTo>
                  <a:pt x="1226" y="6188"/>
                  <a:pt x="1297" y="6207"/>
                  <a:pt x="1374" y="6214"/>
                </a:cubicBezTo>
                <a:cubicBezTo>
                  <a:pt x="1386" y="6214"/>
                  <a:pt x="1393" y="6214"/>
                  <a:pt x="1406" y="6220"/>
                </a:cubicBezTo>
                <a:cubicBezTo>
                  <a:pt x="1419" y="6220"/>
                  <a:pt x="1431" y="6226"/>
                  <a:pt x="1451" y="6220"/>
                </a:cubicBezTo>
                <a:cubicBezTo>
                  <a:pt x="1573" y="6188"/>
                  <a:pt x="1618" y="6201"/>
                  <a:pt x="1746" y="6207"/>
                </a:cubicBezTo>
                <a:cubicBezTo>
                  <a:pt x="1861" y="6220"/>
                  <a:pt x="1977" y="6220"/>
                  <a:pt x="2092" y="6220"/>
                </a:cubicBezTo>
                <a:cubicBezTo>
                  <a:pt x="2246" y="6226"/>
                  <a:pt x="2401" y="6220"/>
                  <a:pt x="2561" y="6214"/>
                </a:cubicBezTo>
                <a:cubicBezTo>
                  <a:pt x="2683" y="6207"/>
                  <a:pt x="2799" y="6194"/>
                  <a:pt x="2920" y="6175"/>
                </a:cubicBezTo>
                <a:cubicBezTo>
                  <a:pt x="2997" y="6169"/>
                  <a:pt x="3074" y="6162"/>
                  <a:pt x="3151" y="6156"/>
                </a:cubicBezTo>
                <a:cubicBezTo>
                  <a:pt x="3196" y="6149"/>
                  <a:pt x="3248" y="6143"/>
                  <a:pt x="3299" y="6130"/>
                </a:cubicBezTo>
                <a:cubicBezTo>
                  <a:pt x="3325" y="6117"/>
                  <a:pt x="3363" y="6124"/>
                  <a:pt x="3395" y="6117"/>
                </a:cubicBezTo>
                <a:cubicBezTo>
                  <a:pt x="3498" y="6104"/>
                  <a:pt x="3595" y="6072"/>
                  <a:pt x="3697" y="6047"/>
                </a:cubicBezTo>
                <a:cubicBezTo>
                  <a:pt x="3710" y="6047"/>
                  <a:pt x="3716" y="6040"/>
                  <a:pt x="3723" y="6034"/>
                </a:cubicBezTo>
                <a:cubicBezTo>
                  <a:pt x="3736" y="6015"/>
                  <a:pt x="3755" y="6015"/>
                  <a:pt x="3774" y="6008"/>
                </a:cubicBezTo>
                <a:cubicBezTo>
                  <a:pt x="3781" y="6008"/>
                  <a:pt x="3787" y="6008"/>
                  <a:pt x="3793" y="6002"/>
                </a:cubicBezTo>
                <a:cubicBezTo>
                  <a:pt x="3813" y="5995"/>
                  <a:pt x="3813" y="5989"/>
                  <a:pt x="3793" y="5970"/>
                </a:cubicBezTo>
                <a:cubicBezTo>
                  <a:pt x="3819" y="5970"/>
                  <a:pt x="3845" y="5970"/>
                  <a:pt x="3870" y="5950"/>
                </a:cubicBezTo>
                <a:cubicBezTo>
                  <a:pt x="3890" y="5938"/>
                  <a:pt x="3915" y="5931"/>
                  <a:pt x="3941" y="5925"/>
                </a:cubicBezTo>
                <a:cubicBezTo>
                  <a:pt x="4089" y="5873"/>
                  <a:pt x="4230" y="5822"/>
                  <a:pt x="4371" y="5758"/>
                </a:cubicBezTo>
                <a:cubicBezTo>
                  <a:pt x="4384" y="5752"/>
                  <a:pt x="4422" y="5758"/>
                  <a:pt x="4403" y="5719"/>
                </a:cubicBezTo>
                <a:cubicBezTo>
                  <a:pt x="4403" y="5713"/>
                  <a:pt x="4416" y="5713"/>
                  <a:pt x="4422" y="5713"/>
                </a:cubicBezTo>
                <a:cubicBezTo>
                  <a:pt x="4442" y="5694"/>
                  <a:pt x="4474" y="5694"/>
                  <a:pt x="4499" y="5675"/>
                </a:cubicBezTo>
                <a:cubicBezTo>
                  <a:pt x="4666" y="5598"/>
                  <a:pt x="4827" y="5514"/>
                  <a:pt x="4987" y="5418"/>
                </a:cubicBezTo>
                <a:cubicBezTo>
                  <a:pt x="5090" y="5354"/>
                  <a:pt x="5186" y="5277"/>
                  <a:pt x="5270" y="5187"/>
                </a:cubicBezTo>
                <a:cubicBezTo>
                  <a:pt x="5334" y="5129"/>
                  <a:pt x="5385" y="5058"/>
                  <a:pt x="5437" y="4988"/>
                </a:cubicBezTo>
                <a:cubicBezTo>
                  <a:pt x="5456" y="4956"/>
                  <a:pt x="5481" y="4923"/>
                  <a:pt x="5507" y="4885"/>
                </a:cubicBezTo>
                <a:cubicBezTo>
                  <a:pt x="5539" y="4834"/>
                  <a:pt x="5559" y="4769"/>
                  <a:pt x="5565" y="4705"/>
                </a:cubicBezTo>
                <a:cubicBezTo>
                  <a:pt x="5565" y="4686"/>
                  <a:pt x="5565" y="4673"/>
                  <a:pt x="5546" y="4654"/>
                </a:cubicBezTo>
                <a:cubicBezTo>
                  <a:pt x="5501" y="4622"/>
                  <a:pt x="5462" y="4577"/>
                  <a:pt x="5417" y="4545"/>
                </a:cubicBezTo>
                <a:cubicBezTo>
                  <a:pt x="5372" y="4506"/>
                  <a:pt x="5315" y="4481"/>
                  <a:pt x="5257" y="4455"/>
                </a:cubicBezTo>
                <a:cubicBezTo>
                  <a:pt x="5205" y="4436"/>
                  <a:pt x="5161" y="4417"/>
                  <a:pt x="5109" y="4391"/>
                </a:cubicBezTo>
                <a:lnTo>
                  <a:pt x="5103" y="4384"/>
                </a:lnTo>
                <a:cubicBezTo>
                  <a:pt x="5013" y="4372"/>
                  <a:pt x="4942" y="4314"/>
                  <a:pt x="4853" y="4288"/>
                </a:cubicBezTo>
                <a:cubicBezTo>
                  <a:pt x="4846" y="4288"/>
                  <a:pt x="4833" y="4282"/>
                  <a:pt x="4827" y="4275"/>
                </a:cubicBezTo>
                <a:cubicBezTo>
                  <a:pt x="4769" y="4237"/>
                  <a:pt x="4699" y="4205"/>
                  <a:pt x="4634" y="4179"/>
                </a:cubicBezTo>
                <a:cubicBezTo>
                  <a:pt x="4602" y="4166"/>
                  <a:pt x="4570" y="4147"/>
                  <a:pt x="4544" y="4134"/>
                </a:cubicBezTo>
                <a:cubicBezTo>
                  <a:pt x="4422" y="4076"/>
                  <a:pt x="4300" y="4063"/>
                  <a:pt x="4178" y="4057"/>
                </a:cubicBezTo>
                <a:cubicBezTo>
                  <a:pt x="4134" y="4051"/>
                  <a:pt x="4095" y="4051"/>
                  <a:pt x="4057" y="4063"/>
                </a:cubicBezTo>
                <a:cubicBezTo>
                  <a:pt x="4044" y="4063"/>
                  <a:pt x="4031" y="4063"/>
                  <a:pt x="4024" y="4063"/>
                </a:cubicBezTo>
                <a:cubicBezTo>
                  <a:pt x="3928" y="4063"/>
                  <a:pt x="3845" y="4070"/>
                  <a:pt x="3755" y="4083"/>
                </a:cubicBezTo>
                <a:cubicBezTo>
                  <a:pt x="3723" y="4089"/>
                  <a:pt x="3697" y="4083"/>
                  <a:pt x="3672" y="4083"/>
                </a:cubicBezTo>
                <a:cubicBezTo>
                  <a:pt x="3633" y="4083"/>
                  <a:pt x="3595" y="4089"/>
                  <a:pt x="3550" y="4089"/>
                </a:cubicBezTo>
                <a:cubicBezTo>
                  <a:pt x="3517" y="4096"/>
                  <a:pt x="3479" y="4096"/>
                  <a:pt x="3447" y="4096"/>
                </a:cubicBezTo>
                <a:cubicBezTo>
                  <a:pt x="3370" y="4089"/>
                  <a:pt x="3293" y="4096"/>
                  <a:pt x="3222" y="4089"/>
                </a:cubicBezTo>
                <a:cubicBezTo>
                  <a:pt x="3151" y="4083"/>
                  <a:pt x="3087" y="4089"/>
                  <a:pt x="3023" y="4076"/>
                </a:cubicBezTo>
                <a:cubicBezTo>
                  <a:pt x="3010" y="4076"/>
                  <a:pt x="2997" y="4076"/>
                  <a:pt x="2985" y="4083"/>
                </a:cubicBezTo>
                <a:cubicBezTo>
                  <a:pt x="2965" y="4089"/>
                  <a:pt x="2952" y="4089"/>
                  <a:pt x="2940" y="4083"/>
                </a:cubicBezTo>
                <a:cubicBezTo>
                  <a:pt x="2920" y="4083"/>
                  <a:pt x="2895" y="4076"/>
                  <a:pt x="2882" y="4102"/>
                </a:cubicBezTo>
                <a:cubicBezTo>
                  <a:pt x="2876" y="4108"/>
                  <a:pt x="2863" y="4102"/>
                  <a:pt x="2856" y="4102"/>
                </a:cubicBezTo>
                <a:cubicBezTo>
                  <a:pt x="2779" y="4089"/>
                  <a:pt x="2696" y="4089"/>
                  <a:pt x="2619" y="4076"/>
                </a:cubicBezTo>
                <a:cubicBezTo>
                  <a:pt x="2587" y="4070"/>
                  <a:pt x="2548" y="4070"/>
                  <a:pt x="2510" y="4063"/>
                </a:cubicBezTo>
                <a:cubicBezTo>
                  <a:pt x="2458" y="4057"/>
                  <a:pt x="2401" y="4044"/>
                  <a:pt x="2349" y="4038"/>
                </a:cubicBezTo>
                <a:cubicBezTo>
                  <a:pt x="2304" y="4038"/>
                  <a:pt x="2266" y="4031"/>
                  <a:pt x="2221" y="4031"/>
                </a:cubicBezTo>
                <a:cubicBezTo>
                  <a:pt x="2189" y="4031"/>
                  <a:pt x="2163" y="4025"/>
                  <a:pt x="2131" y="4025"/>
                </a:cubicBezTo>
                <a:cubicBezTo>
                  <a:pt x="2099" y="4031"/>
                  <a:pt x="2067" y="4025"/>
                  <a:pt x="2035" y="4019"/>
                </a:cubicBezTo>
                <a:cubicBezTo>
                  <a:pt x="1977" y="3999"/>
                  <a:pt x="1913" y="3974"/>
                  <a:pt x="1849" y="3954"/>
                </a:cubicBezTo>
                <a:cubicBezTo>
                  <a:pt x="1778" y="3929"/>
                  <a:pt x="1707" y="3897"/>
                  <a:pt x="1637" y="3858"/>
                </a:cubicBezTo>
                <a:cubicBezTo>
                  <a:pt x="1560" y="3819"/>
                  <a:pt x="1489" y="3775"/>
                  <a:pt x="1425" y="3717"/>
                </a:cubicBezTo>
                <a:cubicBezTo>
                  <a:pt x="1406" y="3698"/>
                  <a:pt x="1393" y="3685"/>
                  <a:pt x="1374" y="3672"/>
                </a:cubicBezTo>
                <a:cubicBezTo>
                  <a:pt x="1354" y="3659"/>
                  <a:pt x="1341" y="3646"/>
                  <a:pt x="1322" y="3627"/>
                </a:cubicBezTo>
                <a:cubicBezTo>
                  <a:pt x="1303" y="3601"/>
                  <a:pt x="1284" y="3569"/>
                  <a:pt x="1252" y="3544"/>
                </a:cubicBezTo>
                <a:cubicBezTo>
                  <a:pt x="1226" y="3524"/>
                  <a:pt x="1213" y="3492"/>
                  <a:pt x="1213" y="3460"/>
                </a:cubicBezTo>
                <a:cubicBezTo>
                  <a:pt x="1213" y="3441"/>
                  <a:pt x="1200" y="3422"/>
                  <a:pt x="1194" y="3409"/>
                </a:cubicBezTo>
                <a:cubicBezTo>
                  <a:pt x="1181" y="3402"/>
                  <a:pt x="1181" y="3390"/>
                  <a:pt x="1175" y="3383"/>
                </a:cubicBezTo>
                <a:cubicBezTo>
                  <a:pt x="1136" y="3274"/>
                  <a:pt x="1117" y="3159"/>
                  <a:pt x="1104" y="3043"/>
                </a:cubicBezTo>
                <a:cubicBezTo>
                  <a:pt x="1085" y="2889"/>
                  <a:pt x="1097" y="2728"/>
                  <a:pt x="1104" y="2574"/>
                </a:cubicBezTo>
                <a:cubicBezTo>
                  <a:pt x="1104" y="2536"/>
                  <a:pt x="1117" y="2504"/>
                  <a:pt x="1130" y="2465"/>
                </a:cubicBezTo>
                <a:cubicBezTo>
                  <a:pt x="1142" y="2427"/>
                  <a:pt x="1155" y="2382"/>
                  <a:pt x="1162" y="2343"/>
                </a:cubicBezTo>
                <a:cubicBezTo>
                  <a:pt x="1168" y="2273"/>
                  <a:pt x="1194" y="2209"/>
                  <a:pt x="1219" y="2144"/>
                </a:cubicBezTo>
                <a:cubicBezTo>
                  <a:pt x="1245" y="2055"/>
                  <a:pt x="1271" y="1971"/>
                  <a:pt x="1316" y="1888"/>
                </a:cubicBezTo>
                <a:cubicBezTo>
                  <a:pt x="1329" y="1856"/>
                  <a:pt x="1341" y="1817"/>
                  <a:pt x="1374" y="1791"/>
                </a:cubicBezTo>
                <a:cubicBezTo>
                  <a:pt x="1374" y="1791"/>
                  <a:pt x="1380" y="1791"/>
                  <a:pt x="1380" y="1785"/>
                </a:cubicBezTo>
                <a:cubicBezTo>
                  <a:pt x="1380" y="1740"/>
                  <a:pt x="1425" y="1721"/>
                  <a:pt x="1444" y="1689"/>
                </a:cubicBezTo>
                <a:cubicBezTo>
                  <a:pt x="1464" y="1650"/>
                  <a:pt x="1496" y="1618"/>
                  <a:pt x="1508" y="1579"/>
                </a:cubicBezTo>
                <a:cubicBezTo>
                  <a:pt x="1521" y="1560"/>
                  <a:pt x="1541" y="1554"/>
                  <a:pt x="1541" y="1528"/>
                </a:cubicBezTo>
                <a:cubicBezTo>
                  <a:pt x="1560" y="1528"/>
                  <a:pt x="1547" y="1547"/>
                  <a:pt x="1560" y="1547"/>
                </a:cubicBezTo>
                <a:cubicBezTo>
                  <a:pt x="1585" y="1522"/>
                  <a:pt x="1611" y="1490"/>
                  <a:pt x="1650" y="1477"/>
                </a:cubicBezTo>
                <a:lnTo>
                  <a:pt x="1656" y="1470"/>
                </a:lnTo>
                <a:cubicBezTo>
                  <a:pt x="1675" y="1432"/>
                  <a:pt x="1714" y="1406"/>
                  <a:pt x="1746" y="1380"/>
                </a:cubicBezTo>
                <a:cubicBezTo>
                  <a:pt x="1836" y="1284"/>
                  <a:pt x="1926" y="1182"/>
                  <a:pt x="2035" y="1105"/>
                </a:cubicBezTo>
                <a:cubicBezTo>
                  <a:pt x="2099" y="1060"/>
                  <a:pt x="2163" y="1002"/>
                  <a:pt x="2227" y="957"/>
                </a:cubicBezTo>
                <a:cubicBezTo>
                  <a:pt x="2291" y="906"/>
                  <a:pt x="2362" y="867"/>
                  <a:pt x="2426" y="822"/>
                </a:cubicBezTo>
                <a:cubicBezTo>
                  <a:pt x="2465" y="803"/>
                  <a:pt x="2503" y="777"/>
                  <a:pt x="2542" y="752"/>
                </a:cubicBezTo>
                <a:cubicBezTo>
                  <a:pt x="2580" y="732"/>
                  <a:pt x="2619" y="707"/>
                  <a:pt x="2664" y="694"/>
                </a:cubicBezTo>
                <a:cubicBezTo>
                  <a:pt x="2677" y="694"/>
                  <a:pt x="2683" y="687"/>
                  <a:pt x="2689" y="681"/>
                </a:cubicBezTo>
                <a:cubicBezTo>
                  <a:pt x="2715" y="662"/>
                  <a:pt x="2734" y="636"/>
                  <a:pt x="2766" y="642"/>
                </a:cubicBezTo>
                <a:cubicBezTo>
                  <a:pt x="2799" y="604"/>
                  <a:pt x="2856" y="617"/>
                  <a:pt x="2882" y="565"/>
                </a:cubicBezTo>
                <a:cubicBezTo>
                  <a:pt x="2920" y="553"/>
                  <a:pt x="2952" y="527"/>
                  <a:pt x="2991" y="520"/>
                </a:cubicBezTo>
                <a:cubicBezTo>
                  <a:pt x="3010" y="520"/>
                  <a:pt x="3030" y="514"/>
                  <a:pt x="3055" y="501"/>
                </a:cubicBezTo>
                <a:cubicBezTo>
                  <a:pt x="3113" y="475"/>
                  <a:pt x="3171" y="450"/>
                  <a:pt x="3235" y="431"/>
                </a:cubicBezTo>
                <a:cubicBezTo>
                  <a:pt x="3286" y="411"/>
                  <a:pt x="3344" y="392"/>
                  <a:pt x="3402" y="373"/>
                </a:cubicBezTo>
                <a:cubicBezTo>
                  <a:pt x="3460" y="353"/>
                  <a:pt x="3517" y="341"/>
                  <a:pt x="3575" y="315"/>
                </a:cubicBezTo>
                <a:cubicBezTo>
                  <a:pt x="3607" y="302"/>
                  <a:pt x="3646" y="296"/>
                  <a:pt x="3684" y="276"/>
                </a:cubicBezTo>
                <a:cubicBezTo>
                  <a:pt x="3704" y="270"/>
                  <a:pt x="3723" y="270"/>
                  <a:pt x="3749" y="264"/>
                </a:cubicBezTo>
                <a:cubicBezTo>
                  <a:pt x="3787" y="251"/>
                  <a:pt x="3832" y="244"/>
                  <a:pt x="3870" y="225"/>
                </a:cubicBezTo>
                <a:cubicBezTo>
                  <a:pt x="3903" y="219"/>
                  <a:pt x="3928" y="212"/>
                  <a:pt x="3960" y="206"/>
                </a:cubicBezTo>
                <a:cubicBezTo>
                  <a:pt x="4146" y="161"/>
                  <a:pt x="4332" y="116"/>
                  <a:pt x="4525" y="78"/>
                </a:cubicBezTo>
                <a:cubicBezTo>
                  <a:pt x="4621" y="52"/>
                  <a:pt x="4724" y="33"/>
                  <a:pt x="4820" y="26"/>
                </a:cubicBezTo>
                <a:cubicBezTo>
                  <a:pt x="4904" y="13"/>
                  <a:pt x="4981" y="13"/>
                  <a:pt x="5064" y="7"/>
                </a:cubicBezTo>
                <a:cubicBezTo>
                  <a:pt x="5135" y="0"/>
                  <a:pt x="5205" y="7"/>
                  <a:pt x="5276" y="7"/>
                </a:cubicBezTo>
                <a:cubicBezTo>
                  <a:pt x="5327" y="0"/>
                  <a:pt x="5379" y="13"/>
                  <a:pt x="5437" y="20"/>
                </a:cubicBezTo>
                <a:cubicBezTo>
                  <a:pt x="5494" y="26"/>
                  <a:pt x="5559" y="33"/>
                  <a:pt x="5616" y="26"/>
                </a:cubicBezTo>
                <a:cubicBezTo>
                  <a:pt x="5668" y="20"/>
                  <a:pt x="5719" y="26"/>
                  <a:pt x="5770" y="26"/>
                </a:cubicBezTo>
                <a:cubicBezTo>
                  <a:pt x="5912" y="39"/>
                  <a:pt x="6046" y="58"/>
                  <a:pt x="6181" y="84"/>
                </a:cubicBezTo>
                <a:cubicBezTo>
                  <a:pt x="6226" y="90"/>
                  <a:pt x="6271" y="97"/>
                  <a:pt x="6316" y="97"/>
                </a:cubicBezTo>
                <a:cubicBezTo>
                  <a:pt x="6322" y="90"/>
                  <a:pt x="6335" y="90"/>
                  <a:pt x="6335" y="97"/>
                </a:cubicBezTo>
                <a:cubicBezTo>
                  <a:pt x="6348" y="116"/>
                  <a:pt x="6374" y="110"/>
                  <a:pt x="6393" y="116"/>
                </a:cubicBezTo>
                <a:cubicBezTo>
                  <a:pt x="6412" y="116"/>
                  <a:pt x="6425" y="129"/>
                  <a:pt x="6438" y="142"/>
                </a:cubicBezTo>
                <a:cubicBezTo>
                  <a:pt x="6457" y="167"/>
                  <a:pt x="6476" y="193"/>
                  <a:pt x="6502" y="206"/>
                </a:cubicBezTo>
                <a:cubicBezTo>
                  <a:pt x="6515" y="212"/>
                  <a:pt x="6515" y="225"/>
                  <a:pt x="6521" y="238"/>
                </a:cubicBezTo>
                <a:cubicBezTo>
                  <a:pt x="6528" y="251"/>
                  <a:pt x="6541" y="264"/>
                  <a:pt x="6547" y="270"/>
                </a:cubicBezTo>
                <a:cubicBezTo>
                  <a:pt x="6560" y="289"/>
                  <a:pt x="6579" y="276"/>
                  <a:pt x="6592" y="276"/>
                </a:cubicBezTo>
                <a:cubicBezTo>
                  <a:pt x="6598" y="270"/>
                  <a:pt x="6605" y="276"/>
                  <a:pt x="6611" y="283"/>
                </a:cubicBezTo>
                <a:cubicBezTo>
                  <a:pt x="6611" y="296"/>
                  <a:pt x="6618" y="309"/>
                  <a:pt x="6618" y="321"/>
                </a:cubicBezTo>
                <a:cubicBezTo>
                  <a:pt x="6624" y="373"/>
                  <a:pt x="6637" y="424"/>
                  <a:pt x="6663" y="463"/>
                </a:cubicBezTo>
                <a:cubicBezTo>
                  <a:pt x="6682" y="495"/>
                  <a:pt x="6688" y="533"/>
                  <a:pt x="6714" y="559"/>
                </a:cubicBezTo>
                <a:cubicBezTo>
                  <a:pt x="6714" y="565"/>
                  <a:pt x="6714" y="572"/>
                  <a:pt x="6720" y="578"/>
                </a:cubicBezTo>
                <a:cubicBezTo>
                  <a:pt x="6733" y="649"/>
                  <a:pt x="6740" y="726"/>
                  <a:pt x="6759" y="790"/>
                </a:cubicBezTo>
                <a:cubicBezTo>
                  <a:pt x="6772" y="829"/>
                  <a:pt x="6772" y="861"/>
                  <a:pt x="6772" y="899"/>
                </a:cubicBezTo>
                <a:cubicBezTo>
                  <a:pt x="6778" y="938"/>
                  <a:pt x="6785" y="970"/>
                  <a:pt x="6785" y="1008"/>
                </a:cubicBezTo>
                <a:cubicBezTo>
                  <a:pt x="6791" y="1047"/>
                  <a:pt x="6791" y="1085"/>
                  <a:pt x="6797" y="1124"/>
                </a:cubicBezTo>
                <a:cubicBezTo>
                  <a:pt x="6797" y="1137"/>
                  <a:pt x="6797" y="1149"/>
                  <a:pt x="6797" y="1162"/>
                </a:cubicBezTo>
                <a:cubicBezTo>
                  <a:pt x="6797" y="1175"/>
                  <a:pt x="6797" y="1188"/>
                  <a:pt x="6804" y="1207"/>
                </a:cubicBezTo>
                <a:cubicBezTo>
                  <a:pt x="6862" y="1336"/>
                  <a:pt x="6849" y="1464"/>
                  <a:pt x="6804" y="1599"/>
                </a:cubicBezTo>
                <a:cubicBezTo>
                  <a:pt x="6797" y="1618"/>
                  <a:pt x="6791" y="1637"/>
                  <a:pt x="6785" y="1657"/>
                </a:cubicBezTo>
                <a:cubicBezTo>
                  <a:pt x="6778" y="1714"/>
                  <a:pt x="6759" y="1772"/>
                  <a:pt x="6740" y="1823"/>
                </a:cubicBezTo>
                <a:cubicBezTo>
                  <a:pt x="6733" y="1849"/>
                  <a:pt x="6714" y="1868"/>
                  <a:pt x="6688" y="1875"/>
                </a:cubicBezTo>
                <a:cubicBezTo>
                  <a:pt x="6669" y="1881"/>
                  <a:pt x="6656" y="1901"/>
                  <a:pt x="6643" y="1913"/>
                </a:cubicBezTo>
                <a:cubicBezTo>
                  <a:pt x="6611" y="1945"/>
                  <a:pt x="6585" y="1984"/>
                  <a:pt x="6566" y="2022"/>
                </a:cubicBezTo>
                <a:cubicBezTo>
                  <a:pt x="6566" y="2029"/>
                  <a:pt x="6553" y="2042"/>
                  <a:pt x="6541" y="2042"/>
                </a:cubicBezTo>
                <a:cubicBezTo>
                  <a:pt x="6528" y="2048"/>
                  <a:pt x="6521" y="2055"/>
                  <a:pt x="6515" y="2067"/>
                </a:cubicBezTo>
                <a:cubicBezTo>
                  <a:pt x="6508" y="2093"/>
                  <a:pt x="6496" y="2093"/>
                  <a:pt x="6483" y="2087"/>
                </a:cubicBezTo>
                <a:cubicBezTo>
                  <a:pt x="6470" y="2087"/>
                  <a:pt x="6463" y="2087"/>
                  <a:pt x="6451" y="2087"/>
                </a:cubicBezTo>
                <a:cubicBezTo>
                  <a:pt x="6444" y="2080"/>
                  <a:pt x="6438" y="2080"/>
                  <a:pt x="6431" y="2093"/>
                </a:cubicBezTo>
                <a:cubicBezTo>
                  <a:pt x="6431" y="2106"/>
                  <a:pt x="6412" y="2106"/>
                  <a:pt x="6406" y="2112"/>
                </a:cubicBezTo>
                <a:cubicBezTo>
                  <a:pt x="6380" y="2125"/>
                  <a:pt x="6354" y="2138"/>
                  <a:pt x="6316" y="2125"/>
                </a:cubicBezTo>
                <a:cubicBezTo>
                  <a:pt x="6309" y="2125"/>
                  <a:pt x="6303" y="2132"/>
                  <a:pt x="6297" y="2144"/>
                </a:cubicBezTo>
                <a:cubicBezTo>
                  <a:pt x="6277" y="2176"/>
                  <a:pt x="6271" y="2183"/>
                  <a:pt x="6239" y="2176"/>
                </a:cubicBezTo>
                <a:cubicBezTo>
                  <a:pt x="6232" y="2176"/>
                  <a:pt x="6226" y="2176"/>
                  <a:pt x="6220" y="2176"/>
                </a:cubicBezTo>
                <a:cubicBezTo>
                  <a:pt x="6194" y="2196"/>
                  <a:pt x="6162" y="2209"/>
                  <a:pt x="6123" y="2196"/>
                </a:cubicBezTo>
                <a:cubicBezTo>
                  <a:pt x="6123" y="2196"/>
                  <a:pt x="6117" y="2189"/>
                  <a:pt x="6111" y="2189"/>
                </a:cubicBezTo>
                <a:cubicBezTo>
                  <a:pt x="6066" y="2202"/>
                  <a:pt x="6027" y="2176"/>
                  <a:pt x="5982" y="2164"/>
                </a:cubicBezTo>
                <a:cubicBezTo>
                  <a:pt x="5963" y="2157"/>
                  <a:pt x="5924" y="2170"/>
                  <a:pt x="5912" y="2157"/>
                </a:cubicBezTo>
                <a:cubicBezTo>
                  <a:pt x="5899" y="2144"/>
                  <a:pt x="5880" y="2119"/>
                  <a:pt x="5860" y="2112"/>
                </a:cubicBezTo>
                <a:cubicBezTo>
                  <a:pt x="5822" y="2099"/>
                  <a:pt x="5783" y="2087"/>
                  <a:pt x="5745" y="2080"/>
                </a:cubicBezTo>
                <a:cubicBezTo>
                  <a:pt x="5713" y="2080"/>
                  <a:pt x="5687" y="2061"/>
                  <a:pt x="5668" y="2042"/>
                </a:cubicBezTo>
                <a:cubicBezTo>
                  <a:pt x="5655" y="2029"/>
                  <a:pt x="5648" y="2029"/>
                  <a:pt x="5636" y="2029"/>
                </a:cubicBezTo>
                <a:cubicBezTo>
                  <a:pt x="5584" y="2016"/>
                  <a:pt x="5533" y="2016"/>
                  <a:pt x="5481" y="2003"/>
                </a:cubicBezTo>
                <a:cubicBezTo>
                  <a:pt x="5443" y="1997"/>
                  <a:pt x="5411" y="1984"/>
                  <a:pt x="5372" y="1978"/>
                </a:cubicBezTo>
                <a:cubicBezTo>
                  <a:pt x="5334" y="1971"/>
                  <a:pt x="5295" y="1978"/>
                  <a:pt x="5257" y="1952"/>
                </a:cubicBezTo>
                <a:cubicBezTo>
                  <a:pt x="5238" y="1933"/>
                  <a:pt x="5199" y="1939"/>
                  <a:pt x="5173" y="1939"/>
                </a:cubicBezTo>
                <a:cubicBezTo>
                  <a:pt x="5128" y="1939"/>
                  <a:pt x="5090" y="1933"/>
                  <a:pt x="5051" y="1933"/>
                </a:cubicBezTo>
                <a:cubicBezTo>
                  <a:pt x="4962" y="1920"/>
                  <a:pt x="4872" y="1913"/>
                  <a:pt x="4782" y="1926"/>
                </a:cubicBezTo>
                <a:cubicBezTo>
                  <a:pt x="4750" y="1933"/>
                  <a:pt x="4711" y="1926"/>
                  <a:pt x="4679" y="1933"/>
                </a:cubicBezTo>
                <a:cubicBezTo>
                  <a:pt x="4673" y="1939"/>
                  <a:pt x="4666" y="1939"/>
                  <a:pt x="4666" y="1933"/>
                </a:cubicBezTo>
                <a:cubicBezTo>
                  <a:pt x="4628" y="1913"/>
                  <a:pt x="4596" y="1933"/>
                  <a:pt x="4564" y="1939"/>
                </a:cubicBezTo>
                <a:cubicBezTo>
                  <a:pt x="4519" y="1952"/>
                  <a:pt x="4480" y="1945"/>
                  <a:pt x="4442" y="1952"/>
                </a:cubicBezTo>
                <a:cubicBezTo>
                  <a:pt x="4403" y="1958"/>
                  <a:pt x="4371" y="1965"/>
                  <a:pt x="4339" y="1971"/>
                </a:cubicBezTo>
                <a:cubicBezTo>
                  <a:pt x="4307" y="1971"/>
                  <a:pt x="4275" y="1971"/>
                  <a:pt x="4243" y="1965"/>
                </a:cubicBezTo>
                <a:cubicBezTo>
                  <a:pt x="4223" y="1965"/>
                  <a:pt x="4204" y="1952"/>
                  <a:pt x="4191" y="1984"/>
                </a:cubicBezTo>
                <a:cubicBezTo>
                  <a:pt x="4185" y="1997"/>
                  <a:pt x="4159" y="1997"/>
                  <a:pt x="4146" y="1997"/>
                </a:cubicBezTo>
                <a:cubicBezTo>
                  <a:pt x="4108" y="1984"/>
                  <a:pt x="4101" y="1984"/>
                  <a:pt x="4076" y="1990"/>
                </a:cubicBezTo>
                <a:cubicBezTo>
                  <a:pt x="4031" y="2003"/>
                  <a:pt x="3992" y="2016"/>
                  <a:pt x="3954" y="2029"/>
                </a:cubicBezTo>
                <a:cubicBezTo>
                  <a:pt x="3928" y="2035"/>
                  <a:pt x="3903" y="2035"/>
                  <a:pt x="3877" y="2035"/>
                </a:cubicBezTo>
                <a:cubicBezTo>
                  <a:pt x="3851" y="2042"/>
                  <a:pt x="3832" y="2048"/>
                  <a:pt x="3806" y="2055"/>
                </a:cubicBezTo>
                <a:cubicBezTo>
                  <a:pt x="3761" y="2080"/>
                  <a:pt x="3723" y="2067"/>
                  <a:pt x="3678" y="2055"/>
                </a:cubicBezTo>
                <a:cubicBezTo>
                  <a:pt x="3672" y="2048"/>
                  <a:pt x="3665" y="2048"/>
                  <a:pt x="3659" y="2048"/>
                </a:cubicBezTo>
                <a:cubicBezTo>
                  <a:pt x="3646" y="2061"/>
                  <a:pt x="3627" y="2061"/>
                  <a:pt x="3614" y="2055"/>
                </a:cubicBezTo>
                <a:cubicBezTo>
                  <a:pt x="3607" y="2048"/>
                  <a:pt x="3595" y="2055"/>
                  <a:pt x="3588" y="2061"/>
                </a:cubicBezTo>
                <a:cubicBezTo>
                  <a:pt x="3575" y="2074"/>
                  <a:pt x="3562" y="2067"/>
                  <a:pt x="3550" y="2074"/>
                </a:cubicBezTo>
                <a:cubicBezTo>
                  <a:pt x="3537" y="2074"/>
                  <a:pt x="3530" y="2067"/>
                  <a:pt x="3537" y="2087"/>
                </a:cubicBezTo>
                <a:cubicBezTo>
                  <a:pt x="3543" y="2093"/>
                  <a:pt x="3530" y="2099"/>
                  <a:pt x="3530" y="2093"/>
                </a:cubicBezTo>
                <a:cubicBezTo>
                  <a:pt x="3492" y="2087"/>
                  <a:pt x="3466" y="2099"/>
                  <a:pt x="3447" y="2125"/>
                </a:cubicBezTo>
                <a:cubicBezTo>
                  <a:pt x="3440" y="2125"/>
                  <a:pt x="3440" y="2125"/>
                  <a:pt x="3440" y="2132"/>
                </a:cubicBezTo>
                <a:cubicBezTo>
                  <a:pt x="3428" y="2138"/>
                  <a:pt x="3402" y="2112"/>
                  <a:pt x="3389" y="2151"/>
                </a:cubicBezTo>
                <a:cubicBezTo>
                  <a:pt x="3389" y="2164"/>
                  <a:pt x="3363" y="2170"/>
                  <a:pt x="3344" y="2183"/>
                </a:cubicBezTo>
                <a:cubicBezTo>
                  <a:pt x="3331" y="2183"/>
                  <a:pt x="3318" y="2189"/>
                  <a:pt x="3306" y="2196"/>
                </a:cubicBezTo>
                <a:cubicBezTo>
                  <a:pt x="3273" y="2196"/>
                  <a:pt x="3248" y="2228"/>
                  <a:pt x="3209" y="2221"/>
                </a:cubicBezTo>
                <a:lnTo>
                  <a:pt x="3203" y="2228"/>
                </a:lnTo>
                <a:cubicBezTo>
                  <a:pt x="3190" y="2253"/>
                  <a:pt x="3158" y="2260"/>
                  <a:pt x="3139" y="2279"/>
                </a:cubicBezTo>
                <a:cubicBezTo>
                  <a:pt x="3119" y="2305"/>
                  <a:pt x="3081" y="2311"/>
                  <a:pt x="3062" y="2330"/>
                </a:cubicBezTo>
                <a:cubicBezTo>
                  <a:pt x="3036" y="2356"/>
                  <a:pt x="2997" y="2363"/>
                  <a:pt x="2978" y="2388"/>
                </a:cubicBezTo>
                <a:cubicBezTo>
                  <a:pt x="2972" y="2395"/>
                  <a:pt x="2959" y="2401"/>
                  <a:pt x="2946" y="2401"/>
                </a:cubicBezTo>
                <a:cubicBezTo>
                  <a:pt x="2933" y="2407"/>
                  <a:pt x="2920" y="2420"/>
                  <a:pt x="2908" y="2433"/>
                </a:cubicBezTo>
                <a:cubicBezTo>
                  <a:pt x="2882" y="2452"/>
                  <a:pt x="2850" y="2478"/>
                  <a:pt x="2818" y="2497"/>
                </a:cubicBezTo>
                <a:cubicBezTo>
                  <a:pt x="2792" y="2510"/>
                  <a:pt x="2773" y="2523"/>
                  <a:pt x="2760" y="2549"/>
                </a:cubicBezTo>
                <a:cubicBezTo>
                  <a:pt x="2760" y="2555"/>
                  <a:pt x="2754" y="2555"/>
                  <a:pt x="2754" y="2555"/>
                </a:cubicBezTo>
                <a:cubicBezTo>
                  <a:pt x="2696" y="2600"/>
                  <a:pt x="2651" y="2651"/>
                  <a:pt x="2593" y="2703"/>
                </a:cubicBezTo>
                <a:cubicBezTo>
                  <a:pt x="2587" y="2677"/>
                  <a:pt x="2580" y="2664"/>
                  <a:pt x="2600" y="2645"/>
                </a:cubicBezTo>
                <a:cubicBezTo>
                  <a:pt x="2657" y="2594"/>
                  <a:pt x="2722" y="2549"/>
                  <a:pt x="2779" y="2497"/>
                </a:cubicBezTo>
                <a:cubicBezTo>
                  <a:pt x="2831" y="2446"/>
                  <a:pt x="2882" y="2395"/>
                  <a:pt x="2946" y="2356"/>
                </a:cubicBezTo>
                <a:cubicBezTo>
                  <a:pt x="2985" y="2330"/>
                  <a:pt x="3023" y="2292"/>
                  <a:pt x="3074" y="2279"/>
                </a:cubicBezTo>
                <a:cubicBezTo>
                  <a:pt x="3081" y="2279"/>
                  <a:pt x="3087" y="2273"/>
                  <a:pt x="3087" y="2266"/>
                </a:cubicBezTo>
                <a:cubicBezTo>
                  <a:pt x="3100" y="2241"/>
                  <a:pt x="3119" y="2241"/>
                  <a:pt x="3139" y="2228"/>
                </a:cubicBezTo>
                <a:cubicBezTo>
                  <a:pt x="3158" y="2221"/>
                  <a:pt x="3183" y="2215"/>
                  <a:pt x="3196" y="2196"/>
                </a:cubicBezTo>
                <a:cubicBezTo>
                  <a:pt x="3209" y="2176"/>
                  <a:pt x="3222" y="2170"/>
                  <a:pt x="3248" y="2170"/>
                </a:cubicBezTo>
                <a:cubicBezTo>
                  <a:pt x="3267" y="2164"/>
                  <a:pt x="3286" y="2157"/>
                  <a:pt x="3299" y="2144"/>
                </a:cubicBezTo>
                <a:cubicBezTo>
                  <a:pt x="3325" y="2132"/>
                  <a:pt x="3344" y="2112"/>
                  <a:pt x="3376" y="2119"/>
                </a:cubicBezTo>
                <a:cubicBezTo>
                  <a:pt x="3389" y="2119"/>
                  <a:pt x="3395" y="2112"/>
                  <a:pt x="3402" y="2106"/>
                </a:cubicBezTo>
                <a:cubicBezTo>
                  <a:pt x="3402" y="2080"/>
                  <a:pt x="3415" y="2074"/>
                  <a:pt x="3440" y="2080"/>
                </a:cubicBezTo>
                <a:cubicBezTo>
                  <a:pt x="3479" y="2087"/>
                  <a:pt x="3492" y="2061"/>
                  <a:pt x="3511" y="2042"/>
                </a:cubicBezTo>
                <a:cubicBezTo>
                  <a:pt x="3517" y="2042"/>
                  <a:pt x="3517" y="2035"/>
                  <a:pt x="3517" y="2035"/>
                </a:cubicBezTo>
                <a:cubicBezTo>
                  <a:pt x="3498" y="1997"/>
                  <a:pt x="3537" y="2003"/>
                  <a:pt x="3550" y="1997"/>
                </a:cubicBezTo>
                <a:cubicBezTo>
                  <a:pt x="3569" y="1990"/>
                  <a:pt x="3588" y="1984"/>
                  <a:pt x="3601" y="1978"/>
                </a:cubicBezTo>
                <a:cubicBezTo>
                  <a:pt x="3620" y="1965"/>
                  <a:pt x="3633" y="1965"/>
                  <a:pt x="3652" y="1965"/>
                </a:cubicBezTo>
                <a:cubicBezTo>
                  <a:pt x="3684" y="1978"/>
                  <a:pt x="3716" y="1965"/>
                  <a:pt x="3742" y="1958"/>
                </a:cubicBezTo>
                <a:cubicBezTo>
                  <a:pt x="3761" y="1952"/>
                  <a:pt x="3774" y="1933"/>
                  <a:pt x="3774" y="1907"/>
                </a:cubicBezTo>
                <a:cubicBezTo>
                  <a:pt x="3736" y="1913"/>
                  <a:pt x="3697" y="1920"/>
                  <a:pt x="3659" y="1926"/>
                </a:cubicBezTo>
                <a:cubicBezTo>
                  <a:pt x="3575" y="1945"/>
                  <a:pt x="3498" y="1978"/>
                  <a:pt x="3421" y="2003"/>
                </a:cubicBezTo>
                <a:cubicBezTo>
                  <a:pt x="3370" y="2022"/>
                  <a:pt x="3318" y="2048"/>
                  <a:pt x="3267" y="2067"/>
                </a:cubicBezTo>
                <a:cubicBezTo>
                  <a:pt x="3248" y="2080"/>
                  <a:pt x="3235" y="2087"/>
                  <a:pt x="3216" y="2093"/>
                </a:cubicBezTo>
                <a:cubicBezTo>
                  <a:pt x="3196" y="2099"/>
                  <a:pt x="3171" y="2106"/>
                  <a:pt x="3158" y="2125"/>
                </a:cubicBezTo>
                <a:cubicBezTo>
                  <a:pt x="3151" y="2132"/>
                  <a:pt x="3145" y="2144"/>
                  <a:pt x="3132" y="2138"/>
                </a:cubicBezTo>
                <a:cubicBezTo>
                  <a:pt x="3126" y="2138"/>
                  <a:pt x="3119" y="2138"/>
                  <a:pt x="3119" y="2138"/>
                </a:cubicBezTo>
                <a:cubicBezTo>
                  <a:pt x="3081" y="2176"/>
                  <a:pt x="3023" y="2189"/>
                  <a:pt x="2978" y="2215"/>
                </a:cubicBezTo>
                <a:cubicBezTo>
                  <a:pt x="2933" y="2247"/>
                  <a:pt x="2901" y="2286"/>
                  <a:pt x="2856" y="2318"/>
                </a:cubicBezTo>
                <a:cubicBezTo>
                  <a:pt x="2773" y="2375"/>
                  <a:pt x="2702" y="2446"/>
                  <a:pt x="2632" y="2517"/>
                </a:cubicBezTo>
                <a:cubicBezTo>
                  <a:pt x="2580" y="2568"/>
                  <a:pt x="2542" y="2619"/>
                  <a:pt x="2503" y="2677"/>
                </a:cubicBezTo>
                <a:cubicBezTo>
                  <a:pt x="2465" y="2728"/>
                  <a:pt x="2426" y="2780"/>
                  <a:pt x="2394" y="2838"/>
                </a:cubicBezTo>
                <a:cubicBezTo>
                  <a:pt x="2343" y="2876"/>
                  <a:pt x="2330" y="2934"/>
                  <a:pt x="2311" y="2985"/>
                </a:cubicBezTo>
                <a:cubicBezTo>
                  <a:pt x="2279" y="3082"/>
                  <a:pt x="2259" y="3178"/>
                  <a:pt x="2246" y="3274"/>
                </a:cubicBezTo>
                <a:cubicBezTo>
                  <a:pt x="2240" y="3325"/>
                  <a:pt x="2253" y="3364"/>
                  <a:pt x="2279" y="3409"/>
                </a:cubicBezTo>
                <a:cubicBezTo>
                  <a:pt x="2343" y="3524"/>
                  <a:pt x="2439" y="3601"/>
                  <a:pt x="2568" y="3633"/>
                </a:cubicBezTo>
                <a:cubicBezTo>
                  <a:pt x="2696" y="3665"/>
                  <a:pt x="2824" y="3685"/>
                  <a:pt x="2952" y="3698"/>
                </a:cubicBezTo>
                <a:cubicBezTo>
                  <a:pt x="3171" y="3717"/>
                  <a:pt x="3389" y="3730"/>
                  <a:pt x="3607" y="3723"/>
                </a:cubicBezTo>
                <a:cubicBezTo>
                  <a:pt x="3768" y="3717"/>
                  <a:pt x="3922" y="3710"/>
                  <a:pt x="4082" y="3704"/>
                </a:cubicBezTo>
                <a:cubicBezTo>
                  <a:pt x="4185" y="3698"/>
                  <a:pt x="4288" y="3698"/>
                  <a:pt x="4390" y="3710"/>
                </a:cubicBezTo>
                <a:cubicBezTo>
                  <a:pt x="4519" y="3717"/>
                  <a:pt x="4641" y="3736"/>
                  <a:pt x="4763" y="3755"/>
                </a:cubicBezTo>
                <a:cubicBezTo>
                  <a:pt x="4955" y="3794"/>
                  <a:pt x="5141" y="3819"/>
                  <a:pt x="5327" y="3871"/>
                </a:cubicBezTo>
                <a:cubicBezTo>
                  <a:pt x="5404" y="3897"/>
                  <a:pt x="5481" y="3935"/>
                  <a:pt x="5559" y="3974"/>
                </a:cubicBezTo>
                <a:cubicBezTo>
                  <a:pt x="5719" y="4057"/>
                  <a:pt x="5867" y="4147"/>
                  <a:pt x="6001" y="4263"/>
                </a:cubicBezTo>
                <a:cubicBezTo>
                  <a:pt x="6168" y="4404"/>
                  <a:pt x="6303" y="4564"/>
                  <a:pt x="6399" y="4757"/>
                </a:cubicBezTo>
                <a:cubicBezTo>
                  <a:pt x="6451" y="4846"/>
                  <a:pt x="6502" y="4936"/>
                  <a:pt x="6541" y="5033"/>
                </a:cubicBezTo>
                <a:cubicBezTo>
                  <a:pt x="6585" y="5155"/>
                  <a:pt x="6637" y="5270"/>
                  <a:pt x="6656" y="5399"/>
                </a:cubicBezTo>
                <a:cubicBezTo>
                  <a:pt x="6682" y="5578"/>
                  <a:pt x="6688" y="5758"/>
                  <a:pt x="6669" y="5938"/>
                </a:cubicBezTo>
                <a:cubicBezTo>
                  <a:pt x="6656" y="6053"/>
                  <a:pt x="6637" y="6162"/>
                  <a:pt x="6605" y="6271"/>
                </a:cubicBezTo>
                <a:cubicBezTo>
                  <a:pt x="6585" y="6310"/>
                  <a:pt x="6573" y="6355"/>
                  <a:pt x="6547" y="6387"/>
                </a:cubicBezTo>
                <a:cubicBezTo>
                  <a:pt x="6496" y="6464"/>
                  <a:pt x="6457" y="6554"/>
                  <a:pt x="6412" y="6631"/>
                </a:cubicBezTo>
                <a:cubicBezTo>
                  <a:pt x="6367" y="6708"/>
                  <a:pt x="6316" y="6779"/>
                  <a:pt x="6265" y="6849"/>
                </a:cubicBezTo>
                <a:cubicBezTo>
                  <a:pt x="6232" y="6888"/>
                  <a:pt x="6207" y="6926"/>
                  <a:pt x="6181" y="6965"/>
                </a:cubicBezTo>
                <a:cubicBezTo>
                  <a:pt x="6130" y="7022"/>
                  <a:pt x="6078" y="7087"/>
                  <a:pt x="6027" y="7144"/>
                </a:cubicBezTo>
                <a:cubicBezTo>
                  <a:pt x="5989" y="7183"/>
                  <a:pt x="5950" y="7221"/>
                  <a:pt x="5905" y="7260"/>
                </a:cubicBezTo>
                <a:cubicBezTo>
                  <a:pt x="5841" y="7318"/>
                  <a:pt x="5770" y="7375"/>
                  <a:pt x="5700" y="7433"/>
                </a:cubicBezTo>
                <a:cubicBezTo>
                  <a:pt x="5603" y="7510"/>
                  <a:pt x="5494" y="7581"/>
                  <a:pt x="5385" y="7645"/>
                </a:cubicBezTo>
                <a:cubicBezTo>
                  <a:pt x="5289" y="7703"/>
                  <a:pt x="5186" y="7754"/>
                  <a:pt x="5084" y="7805"/>
                </a:cubicBezTo>
                <a:cubicBezTo>
                  <a:pt x="4994" y="7844"/>
                  <a:pt x="4904" y="7876"/>
                  <a:pt x="4814" y="7908"/>
                </a:cubicBezTo>
                <a:cubicBezTo>
                  <a:pt x="4743" y="7940"/>
                  <a:pt x="4673" y="7966"/>
                  <a:pt x="4602" y="7992"/>
                </a:cubicBezTo>
                <a:cubicBezTo>
                  <a:pt x="4551" y="8011"/>
                  <a:pt x="4499" y="8024"/>
                  <a:pt x="4448" y="8043"/>
                </a:cubicBezTo>
                <a:cubicBezTo>
                  <a:pt x="4371" y="8069"/>
                  <a:pt x="4294" y="8094"/>
                  <a:pt x="4211" y="8107"/>
                </a:cubicBezTo>
                <a:cubicBezTo>
                  <a:pt x="4134" y="8120"/>
                  <a:pt x="4057" y="8133"/>
                  <a:pt x="3973" y="8152"/>
                </a:cubicBezTo>
                <a:cubicBezTo>
                  <a:pt x="3915" y="8165"/>
                  <a:pt x="3858" y="8165"/>
                  <a:pt x="3800" y="8178"/>
                </a:cubicBezTo>
                <a:cubicBezTo>
                  <a:pt x="3710" y="8197"/>
                  <a:pt x="3607" y="8203"/>
                  <a:pt x="3517" y="8216"/>
                </a:cubicBezTo>
                <a:cubicBezTo>
                  <a:pt x="3447" y="8223"/>
                  <a:pt x="3376" y="8242"/>
                  <a:pt x="3306" y="8242"/>
                </a:cubicBezTo>
                <a:cubicBezTo>
                  <a:pt x="3248" y="8242"/>
                  <a:pt x="3190" y="8235"/>
                  <a:pt x="3139" y="8248"/>
                </a:cubicBezTo>
                <a:cubicBezTo>
                  <a:pt x="3119" y="8255"/>
                  <a:pt x="3100" y="8255"/>
                  <a:pt x="3081" y="8248"/>
                </a:cubicBezTo>
                <a:cubicBezTo>
                  <a:pt x="2978" y="8248"/>
                  <a:pt x="2869" y="8261"/>
                  <a:pt x="2766" y="8261"/>
                </a:cubicBezTo>
                <a:cubicBezTo>
                  <a:pt x="2741" y="8261"/>
                  <a:pt x="2715" y="8255"/>
                  <a:pt x="2689" y="8255"/>
                </a:cubicBezTo>
                <a:cubicBezTo>
                  <a:pt x="2664" y="8248"/>
                  <a:pt x="2645" y="8248"/>
                  <a:pt x="2619" y="8261"/>
                </a:cubicBezTo>
                <a:cubicBezTo>
                  <a:pt x="2593" y="8268"/>
                  <a:pt x="2593" y="8268"/>
                  <a:pt x="2568" y="8235"/>
                </a:cubicBezTo>
                <a:cubicBezTo>
                  <a:pt x="2561" y="8229"/>
                  <a:pt x="2548" y="8223"/>
                  <a:pt x="2548" y="8210"/>
                </a:cubicBezTo>
                <a:cubicBezTo>
                  <a:pt x="2548" y="8203"/>
                  <a:pt x="2535" y="8197"/>
                  <a:pt x="2529" y="8203"/>
                </a:cubicBezTo>
                <a:cubicBezTo>
                  <a:pt x="2516" y="8203"/>
                  <a:pt x="2503" y="8210"/>
                  <a:pt x="2484" y="8210"/>
                </a:cubicBezTo>
                <a:close/>
                <a:moveTo>
                  <a:pt x="854" y="7838"/>
                </a:moveTo>
                <a:lnTo>
                  <a:pt x="854" y="7838"/>
                </a:lnTo>
                <a:cubicBezTo>
                  <a:pt x="828" y="7818"/>
                  <a:pt x="802" y="7818"/>
                  <a:pt x="777" y="7812"/>
                </a:cubicBezTo>
                <a:cubicBezTo>
                  <a:pt x="802" y="7863"/>
                  <a:pt x="809" y="7863"/>
                  <a:pt x="854" y="7838"/>
                </a:cubicBezTo>
                <a:close/>
                <a:moveTo>
                  <a:pt x="334" y="6252"/>
                </a:moveTo>
                <a:lnTo>
                  <a:pt x="334" y="6252"/>
                </a:lnTo>
                <a:cubicBezTo>
                  <a:pt x="334" y="6226"/>
                  <a:pt x="308" y="6233"/>
                  <a:pt x="302" y="6226"/>
                </a:cubicBezTo>
                <a:cubicBezTo>
                  <a:pt x="295" y="6220"/>
                  <a:pt x="282" y="6239"/>
                  <a:pt x="282" y="6252"/>
                </a:cubicBezTo>
                <a:cubicBezTo>
                  <a:pt x="282" y="6271"/>
                  <a:pt x="308" y="6259"/>
                  <a:pt x="321" y="6271"/>
                </a:cubicBezTo>
                <a:cubicBezTo>
                  <a:pt x="327" y="6278"/>
                  <a:pt x="334" y="6259"/>
                  <a:pt x="334" y="625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Rectangle 43"/>
          <p:cNvSpPr>
            <a:spLocks/>
          </p:cNvSpPr>
          <p:nvPr/>
        </p:nvSpPr>
        <p:spPr bwMode="auto">
          <a:xfrm>
            <a:off x="6329857" y="877806"/>
            <a:ext cx="3292568" cy="1000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 anchorCtr="0">
            <a:spAutoFit/>
          </a:bodyPr>
          <a:lstStyle/>
          <a:p>
            <a:pPr defTabSz="2286000">
              <a:lnSpc>
                <a:spcPts val="3850"/>
              </a:lnSpc>
            </a:pPr>
            <a:r>
              <a:rPr lang="en-US" sz="3300" b="1" spc="25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Semi" charset="0"/>
                <a:ea typeface="Montserrat Semi" charset="0"/>
                <a:cs typeface="Montserrat Semi" charset="0"/>
                <a:sym typeface="Bebas Neue" charset="0"/>
              </a:rPr>
              <a:t>Strengths List</a:t>
            </a:r>
          </a:p>
          <a:p>
            <a:pPr defTabSz="2286000">
              <a:lnSpc>
                <a:spcPts val="3850"/>
              </a:lnSpc>
            </a:pPr>
            <a:r>
              <a:rPr lang="en-US" sz="3300" b="1" spc="25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Semi" charset="0"/>
                <a:ea typeface="Montserrat Semi" charset="0"/>
                <a:cs typeface="Montserrat Semi" charset="0"/>
                <a:sym typeface="Bebas Neue" charset="0"/>
              </a:rPr>
              <a:t>Analysis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6329856" y="2361572"/>
            <a:ext cx="4563142" cy="943315"/>
            <a:chOff x="6329856" y="2361572"/>
            <a:chExt cx="4563142" cy="943315"/>
          </a:xfrm>
        </p:grpSpPr>
        <p:sp>
          <p:nvSpPr>
            <p:cNvPr id="49" name="Subtitle 2"/>
            <p:cNvSpPr txBox="1">
              <a:spLocks/>
            </p:cNvSpPr>
            <p:nvPr/>
          </p:nvSpPr>
          <p:spPr>
            <a:xfrm>
              <a:off x="6678930" y="2675257"/>
              <a:ext cx="4214068" cy="629630"/>
            </a:xfrm>
            <a:prstGeom prst="rect">
              <a:avLst/>
            </a:prstGeom>
          </p:spPr>
          <p:txBody>
            <a:bodyPr vert="horz" wrap="square" lIns="108745" tIns="54373" rIns="108745" bIns="54373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50000"/>
                </a:lnSpc>
              </a:pPr>
              <a:r>
                <a:rPr lang="en-US" altLang="zh-CN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serrat Light" charset="0"/>
                  <a:ea typeface="Montserrat Light" charset="0"/>
                  <a:cs typeface="Montserrat Light" charset="0"/>
                </a:rPr>
                <a:t>Entrepreneurial activities differ substantially depending on the type of organization and creativity involved. 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737716" y="2365307"/>
              <a:ext cx="2986715" cy="27699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r>
                <a:rPr lang="en-US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Poppins SemiBold" charset="0"/>
                  <a:ea typeface="Poppins SemiBold" charset="0"/>
                  <a:cs typeface="Poppins SemiBold" charset="0"/>
                </a:rPr>
                <a:t>ALL ELEMENTS ARE VECTOR BASED</a:t>
              </a:r>
            </a:p>
          </p:txBody>
        </p:sp>
        <p:sp>
          <p:nvSpPr>
            <p:cNvPr id="58" name="Shape 2540"/>
            <p:cNvSpPr/>
            <p:nvPr/>
          </p:nvSpPr>
          <p:spPr>
            <a:xfrm>
              <a:off x="6329856" y="2361572"/>
              <a:ext cx="279328" cy="279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2" y="6661"/>
                  </a:moveTo>
                  <a:cubicBezTo>
                    <a:pt x="20540" y="6471"/>
                    <a:pt x="20228" y="6473"/>
                    <a:pt x="20038" y="6667"/>
                  </a:cubicBezTo>
                  <a:cubicBezTo>
                    <a:pt x="19903" y="6804"/>
                    <a:pt x="19870" y="7000"/>
                    <a:pt x="19929" y="7171"/>
                  </a:cubicBezTo>
                  <a:lnTo>
                    <a:pt x="19918" y="7175"/>
                  </a:lnTo>
                  <a:cubicBezTo>
                    <a:pt x="20365" y="8298"/>
                    <a:pt x="20618" y="951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cubicBezTo>
                    <a:pt x="5378" y="20618"/>
                    <a:pt x="982" y="16223"/>
                    <a:pt x="982" y="10800"/>
                  </a:cubicBezTo>
                  <a:cubicBezTo>
                    <a:pt x="982" y="5377"/>
                    <a:pt x="5378" y="982"/>
                    <a:pt x="10800" y="982"/>
                  </a:cubicBezTo>
                  <a:cubicBezTo>
                    <a:pt x="13575" y="982"/>
                    <a:pt x="16077" y="2136"/>
                    <a:pt x="17862" y="3989"/>
                  </a:cubicBezTo>
                  <a:lnTo>
                    <a:pt x="17868" y="3982"/>
                  </a:lnTo>
                  <a:cubicBezTo>
                    <a:pt x="18062" y="4157"/>
                    <a:pt x="18359" y="4153"/>
                    <a:pt x="18544" y="3965"/>
                  </a:cubicBezTo>
                  <a:cubicBezTo>
                    <a:pt x="18734" y="3771"/>
                    <a:pt x="18732" y="3461"/>
                    <a:pt x="18539" y="3270"/>
                  </a:cubicBezTo>
                  <a:cubicBezTo>
                    <a:pt x="18520" y="3252"/>
                    <a:pt x="18496" y="3244"/>
                    <a:pt x="18476" y="3230"/>
                  </a:cubicBezTo>
                  <a:cubicBezTo>
                    <a:pt x="16521" y="1241"/>
                    <a:pt x="13810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9412"/>
                    <a:pt x="21329" y="8089"/>
                    <a:pt x="20851" y="6869"/>
                  </a:cubicBezTo>
                  <a:cubicBezTo>
                    <a:pt x="20828" y="6794"/>
                    <a:pt x="20793" y="6721"/>
                    <a:pt x="20732" y="6661"/>
                  </a:cubicBezTo>
                  <a:moveTo>
                    <a:pt x="10792" y="13534"/>
                  </a:moveTo>
                  <a:lnTo>
                    <a:pt x="6238" y="8980"/>
                  </a:lnTo>
                  <a:cubicBezTo>
                    <a:pt x="6149" y="8891"/>
                    <a:pt x="6027" y="8836"/>
                    <a:pt x="5891" y="8836"/>
                  </a:cubicBezTo>
                  <a:cubicBezTo>
                    <a:pt x="5620" y="8836"/>
                    <a:pt x="5400" y="9056"/>
                    <a:pt x="5400" y="9327"/>
                  </a:cubicBezTo>
                  <a:cubicBezTo>
                    <a:pt x="5400" y="9463"/>
                    <a:pt x="5455" y="9585"/>
                    <a:pt x="5544" y="9675"/>
                  </a:cubicBezTo>
                  <a:lnTo>
                    <a:pt x="10453" y="14583"/>
                  </a:lnTo>
                  <a:cubicBezTo>
                    <a:pt x="10542" y="14672"/>
                    <a:pt x="10664" y="14727"/>
                    <a:pt x="10800" y="14727"/>
                  </a:cubicBezTo>
                  <a:cubicBezTo>
                    <a:pt x="10940" y="14727"/>
                    <a:pt x="11064" y="14668"/>
                    <a:pt x="11154" y="14574"/>
                  </a:cubicBezTo>
                  <a:lnTo>
                    <a:pt x="11155" y="14576"/>
                  </a:lnTo>
                  <a:lnTo>
                    <a:pt x="19353" y="5988"/>
                  </a:lnTo>
                  <a:cubicBezTo>
                    <a:pt x="19353" y="5989"/>
                    <a:pt x="19354" y="5990"/>
                    <a:pt x="19354" y="5991"/>
                  </a:cubicBezTo>
                  <a:lnTo>
                    <a:pt x="20055" y="5255"/>
                  </a:lnTo>
                  <a:cubicBezTo>
                    <a:pt x="20055" y="5255"/>
                    <a:pt x="20054" y="5254"/>
                    <a:pt x="20054" y="5253"/>
                  </a:cubicBezTo>
                  <a:lnTo>
                    <a:pt x="21464" y="3775"/>
                  </a:lnTo>
                  <a:lnTo>
                    <a:pt x="21463" y="3774"/>
                  </a:lnTo>
                  <a:cubicBezTo>
                    <a:pt x="21547" y="3686"/>
                    <a:pt x="21600" y="3567"/>
                    <a:pt x="21600" y="3436"/>
                  </a:cubicBezTo>
                  <a:cubicBezTo>
                    <a:pt x="21600" y="3166"/>
                    <a:pt x="21380" y="2945"/>
                    <a:pt x="21109" y="2945"/>
                  </a:cubicBezTo>
                  <a:cubicBezTo>
                    <a:pt x="20969" y="2945"/>
                    <a:pt x="20844" y="3005"/>
                    <a:pt x="20755" y="3099"/>
                  </a:cubicBezTo>
                  <a:lnTo>
                    <a:pt x="20754" y="3097"/>
                  </a:lnTo>
                  <a:lnTo>
                    <a:pt x="19493" y="4419"/>
                  </a:lnTo>
                  <a:cubicBezTo>
                    <a:pt x="19492" y="4418"/>
                    <a:pt x="19491" y="4416"/>
                    <a:pt x="19490" y="4415"/>
                  </a:cubicBezTo>
                  <a:lnTo>
                    <a:pt x="18805" y="5133"/>
                  </a:lnTo>
                  <a:cubicBezTo>
                    <a:pt x="18806" y="5134"/>
                    <a:pt x="18807" y="5136"/>
                    <a:pt x="18807" y="5137"/>
                  </a:cubicBezTo>
                  <a:cubicBezTo>
                    <a:pt x="18807" y="5137"/>
                    <a:pt x="10792" y="13534"/>
                    <a:pt x="10792" y="13534"/>
                  </a:cubicBezTo>
                  <a:close/>
                </a:path>
              </a:pathLst>
            </a:custGeom>
            <a:solidFill>
              <a:srgbClr val="53585F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6329856" y="4835319"/>
            <a:ext cx="4563142" cy="940746"/>
            <a:chOff x="6329856" y="4835319"/>
            <a:chExt cx="4563142" cy="940746"/>
          </a:xfrm>
        </p:grpSpPr>
        <p:sp>
          <p:nvSpPr>
            <p:cNvPr id="47" name="Subtitle 2"/>
            <p:cNvSpPr txBox="1">
              <a:spLocks/>
            </p:cNvSpPr>
            <p:nvPr/>
          </p:nvSpPr>
          <p:spPr>
            <a:xfrm>
              <a:off x="6678930" y="5146435"/>
              <a:ext cx="4214068" cy="629630"/>
            </a:xfrm>
            <a:prstGeom prst="rect">
              <a:avLst/>
            </a:prstGeom>
          </p:spPr>
          <p:txBody>
            <a:bodyPr vert="horz" wrap="square" lIns="108745" tIns="54373" rIns="108745" bIns="54373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50000"/>
                </a:lnSpc>
              </a:pPr>
              <a:r>
                <a:rPr lang="en-US" altLang="zh-CN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serrat Light" charset="0"/>
                  <a:ea typeface="Montserrat Light" charset="0"/>
                  <a:cs typeface="Montserrat Light" charset="0"/>
                </a:rPr>
                <a:t>Entrepreneurial activities differ substantially depending on the type of organization and creativity involved. 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6737716" y="4836485"/>
              <a:ext cx="2986715" cy="27699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r>
                <a:rPr lang="en-US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Poppins SemiBold" charset="0"/>
                  <a:ea typeface="Poppins SemiBold" charset="0"/>
                  <a:cs typeface="Poppins SemiBold" charset="0"/>
                </a:rPr>
                <a:t>ALL ELEMENTS ARE VECTOR BASED</a:t>
              </a:r>
            </a:p>
          </p:txBody>
        </p:sp>
        <p:sp>
          <p:nvSpPr>
            <p:cNvPr id="59" name="Shape 2540"/>
            <p:cNvSpPr/>
            <p:nvPr/>
          </p:nvSpPr>
          <p:spPr>
            <a:xfrm>
              <a:off x="6329856" y="4835319"/>
              <a:ext cx="279328" cy="279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2" y="6661"/>
                  </a:moveTo>
                  <a:cubicBezTo>
                    <a:pt x="20540" y="6471"/>
                    <a:pt x="20228" y="6473"/>
                    <a:pt x="20038" y="6667"/>
                  </a:cubicBezTo>
                  <a:cubicBezTo>
                    <a:pt x="19903" y="6804"/>
                    <a:pt x="19870" y="7000"/>
                    <a:pt x="19929" y="7171"/>
                  </a:cubicBezTo>
                  <a:lnTo>
                    <a:pt x="19918" y="7175"/>
                  </a:lnTo>
                  <a:cubicBezTo>
                    <a:pt x="20365" y="8298"/>
                    <a:pt x="20618" y="951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cubicBezTo>
                    <a:pt x="5378" y="20618"/>
                    <a:pt x="982" y="16223"/>
                    <a:pt x="982" y="10800"/>
                  </a:cubicBezTo>
                  <a:cubicBezTo>
                    <a:pt x="982" y="5377"/>
                    <a:pt x="5378" y="982"/>
                    <a:pt x="10800" y="982"/>
                  </a:cubicBezTo>
                  <a:cubicBezTo>
                    <a:pt x="13575" y="982"/>
                    <a:pt x="16077" y="2136"/>
                    <a:pt x="17862" y="3989"/>
                  </a:cubicBezTo>
                  <a:lnTo>
                    <a:pt x="17868" y="3982"/>
                  </a:lnTo>
                  <a:cubicBezTo>
                    <a:pt x="18062" y="4157"/>
                    <a:pt x="18359" y="4153"/>
                    <a:pt x="18544" y="3965"/>
                  </a:cubicBezTo>
                  <a:cubicBezTo>
                    <a:pt x="18734" y="3771"/>
                    <a:pt x="18732" y="3461"/>
                    <a:pt x="18539" y="3270"/>
                  </a:cubicBezTo>
                  <a:cubicBezTo>
                    <a:pt x="18520" y="3252"/>
                    <a:pt x="18496" y="3244"/>
                    <a:pt x="18476" y="3230"/>
                  </a:cubicBezTo>
                  <a:cubicBezTo>
                    <a:pt x="16521" y="1241"/>
                    <a:pt x="13810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9412"/>
                    <a:pt x="21329" y="8089"/>
                    <a:pt x="20851" y="6869"/>
                  </a:cubicBezTo>
                  <a:cubicBezTo>
                    <a:pt x="20828" y="6794"/>
                    <a:pt x="20793" y="6721"/>
                    <a:pt x="20732" y="6661"/>
                  </a:cubicBezTo>
                  <a:moveTo>
                    <a:pt x="10792" y="13534"/>
                  </a:moveTo>
                  <a:lnTo>
                    <a:pt x="6238" y="8980"/>
                  </a:lnTo>
                  <a:cubicBezTo>
                    <a:pt x="6149" y="8891"/>
                    <a:pt x="6027" y="8836"/>
                    <a:pt x="5891" y="8836"/>
                  </a:cubicBezTo>
                  <a:cubicBezTo>
                    <a:pt x="5620" y="8836"/>
                    <a:pt x="5400" y="9056"/>
                    <a:pt x="5400" y="9327"/>
                  </a:cubicBezTo>
                  <a:cubicBezTo>
                    <a:pt x="5400" y="9463"/>
                    <a:pt x="5455" y="9585"/>
                    <a:pt x="5544" y="9675"/>
                  </a:cubicBezTo>
                  <a:lnTo>
                    <a:pt x="10453" y="14583"/>
                  </a:lnTo>
                  <a:cubicBezTo>
                    <a:pt x="10542" y="14672"/>
                    <a:pt x="10664" y="14727"/>
                    <a:pt x="10800" y="14727"/>
                  </a:cubicBezTo>
                  <a:cubicBezTo>
                    <a:pt x="10940" y="14727"/>
                    <a:pt x="11064" y="14668"/>
                    <a:pt x="11154" y="14574"/>
                  </a:cubicBezTo>
                  <a:lnTo>
                    <a:pt x="11155" y="14576"/>
                  </a:lnTo>
                  <a:lnTo>
                    <a:pt x="19353" y="5988"/>
                  </a:lnTo>
                  <a:cubicBezTo>
                    <a:pt x="19353" y="5989"/>
                    <a:pt x="19354" y="5990"/>
                    <a:pt x="19354" y="5991"/>
                  </a:cubicBezTo>
                  <a:lnTo>
                    <a:pt x="20055" y="5255"/>
                  </a:lnTo>
                  <a:cubicBezTo>
                    <a:pt x="20055" y="5255"/>
                    <a:pt x="20054" y="5254"/>
                    <a:pt x="20054" y="5253"/>
                  </a:cubicBezTo>
                  <a:lnTo>
                    <a:pt x="21464" y="3775"/>
                  </a:lnTo>
                  <a:lnTo>
                    <a:pt x="21463" y="3774"/>
                  </a:lnTo>
                  <a:cubicBezTo>
                    <a:pt x="21547" y="3686"/>
                    <a:pt x="21600" y="3567"/>
                    <a:pt x="21600" y="3436"/>
                  </a:cubicBezTo>
                  <a:cubicBezTo>
                    <a:pt x="21600" y="3166"/>
                    <a:pt x="21380" y="2945"/>
                    <a:pt x="21109" y="2945"/>
                  </a:cubicBezTo>
                  <a:cubicBezTo>
                    <a:pt x="20969" y="2945"/>
                    <a:pt x="20844" y="3005"/>
                    <a:pt x="20755" y="3099"/>
                  </a:cubicBezTo>
                  <a:lnTo>
                    <a:pt x="20754" y="3097"/>
                  </a:lnTo>
                  <a:lnTo>
                    <a:pt x="19493" y="4419"/>
                  </a:lnTo>
                  <a:cubicBezTo>
                    <a:pt x="19492" y="4418"/>
                    <a:pt x="19491" y="4416"/>
                    <a:pt x="19490" y="4415"/>
                  </a:cubicBezTo>
                  <a:lnTo>
                    <a:pt x="18805" y="5133"/>
                  </a:lnTo>
                  <a:cubicBezTo>
                    <a:pt x="18806" y="5134"/>
                    <a:pt x="18807" y="5136"/>
                    <a:pt x="18807" y="5137"/>
                  </a:cubicBezTo>
                  <a:cubicBezTo>
                    <a:pt x="18807" y="5137"/>
                    <a:pt x="10792" y="13534"/>
                    <a:pt x="10792" y="13534"/>
                  </a:cubicBezTo>
                  <a:close/>
                </a:path>
              </a:pathLst>
            </a:custGeom>
            <a:solidFill>
              <a:srgbClr val="53585F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6329856" y="3625993"/>
            <a:ext cx="4563142" cy="940745"/>
            <a:chOff x="6329856" y="3625993"/>
            <a:chExt cx="4563142" cy="940745"/>
          </a:xfrm>
        </p:grpSpPr>
        <p:sp>
          <p:nvSpPr>
            <p:cNvPr id="45" name="Subtitle 2"/>
            <p:cNvSpPr txBox="1">
              <a:spLocks/>
            </p:cNvSpPr>
            <p:nvPr/>
          </p:nvSpPr>
          <p:spPr>
            <a:xfrm>
              <a:off x="6678930" y="3937108"/>
              <a:ext cx="4214068" cy="629630"/>
            </a:xfrm>
            <a:prstGeom prst="rect">
              <a:avLst/>
            </a:prstGeom>
          </p:spPr>
          <p:txBody>
            <a:bodyPr vert="horz" wrap="square" lIns="108745" tIns="54373" rIns="108745" bIns="54373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50000"/>
                </a:lnSpc>
              </a:pPr>
              <a:r>
                <a:rPr lang="en-US" altLang="zh-CN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serrat Light" charset="0"/>
                  <a:ea typeface="Montserrat Light" charset="0"/>
                  <a:cs typeface="Montserrat Light" charset="0"/>
                </a:rPr>
                <a:t>Entrepreneurial activities differ substantially depending on the type of organization and creativity involved. 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737716" y="3627158"/>
              <a:ext cx="2986715" cy="27699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r>
                <a:rPr lang="en-US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Poppins SemiBold" charset="0"/>
                  <a:ea typeface="Poppins SemiBold" charset="0"/>
                  <a:cs typeface="Poppins SemiBold" charset="0"/>
                </a:rPr>
                <a:t>ALL ELEMENTS ARE VECTOR BASED</a:t>
              </a:r>
            </a:p>
          </p:txBody>
        </p:sp>
        <p:sp>
          <p:nvSpPr>
            <p:cNvPr id="60" name="Shape 2540"/>
            <p:cNvSpPr/>
            <p:nvPr/>
          </p:nvSpPr>
          <p:spPr>
            <a:xfrm>
              <a:off x="6329856" y="3625993"/>
              <a:ext cx="279328" cy="279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2" y="6661"/>
                  </a:moveTo>
                  <a:cubicBezTo>
                    <a:pt x="20540" y="6471"/>
                    <a:pt x="20228" y="6473"/>
                    <a:pt x="20038" y="6667"/>
                  </a:cubicBezTo>
                  <a:cubicBezTo>
                    <a:pt x="19903" y="6804"/>
                    <a:pt x="19870" y="7000"/>
                    <a:pt x="19929" y="7171"/>
                  </a:cubicBezTo>
                  <a:lnTo>
                    <a:pt x="19918" y="7175"/>
                  </a:lnTo>
                  <a:cubicBezTo>
                    <a:pt x="20365" y="8298"/>
                    <a:pt x="20618" y="951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cubicBezTo>
                    <a:pt x="5378" y="20618"/>
                    <a:pt x="982" y="16223"/>
                    <a:pt x="982" y="10800"/>
                  </a:cubicBezTo>
                  <a:cubicBezTo>
                    <a:pt x="982" y="5377"/>
                    <a:pt x="5378" y="982"/>
                    <a:pt x="10800" y="982"/>
                  </a:cubicBezTo>
                  <a:cubicBezTo>
                    <a:pt x="13575" y="982"/>
                    <a:pt x="16077" y="2136"/>
                    <a:pt x="17862" y="3989"/>
                  </a:cubicBezTo>
                  <a:lnTo>
                    <a:pt x="17868" y="3982"/>
                  </a:lnTo>
                  <a:cubicBezTo>
                    <a:pt x="18062" y="4157"/>
                    <a:pt x="18359" y="4153"/>
                    <a:pt x="18544" y="3965"/>
                  </a:cubicBezTo>
                  <a:cubicBezTo>
                    <a:pt x="18734" y="3771"/>
                    <a:pt x="18732" y="3461"/>
                    <a:pt x="18539" y="3270"/>
                  </a:cubicBezTo>
                  <a:cubicBezTo>
                    <a:pt x="18520" y="3252"/>
                    <a:pt x="18496" y="3244"/>
                    <a:pt x="18476" y="3230"/>
                  </a:cubicBezTo>
                  <a:cubicBezTo>
                    <a:pt x="16521" y="1241"/>
                    <a:pt x="13810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9412"/>
                    <a:pt x="21329" y="8089"/>
                    <a:pt x="20851" y="6869"/>
                  </a:cubicBezTo>
                  <a:cubicBezTo>
                    <a:pt x="20828" y="6794"/>
                    <a:pt x="20793" y="6721"/>
                    <a:pt x="20732" y="6661"/>
                  </a:cubicBezTo>
                  <a:moveTo>
                    <a:pt x="10792" y="13534"/>
                  </a:moveTo>
                  <a:lnTo>
                    <a:pt x="6238" y="8980"/>
                  </a:lnTo>
                  <a:cubicBezTo>
                    <a:pt x="6149" y="8891"/>
                    <a:pt x="6027" y="8836"/>
                    <a:pt x="5891" y="8836"/>
                  </a:cubicBezTo>
                  <a:cubicBezTo>
                    <a:pt x="5620" y="8836"/>
                    <a:pt x="5400" y="9056"/>
                    <a:pt x="5400" y="9327"/>
                  </a:cubicBezTo>
                  <a:cubicBezTo>
                    <a:pt x="5400" y="9463"/>
                    <a:pt x="5455" y="9585"/>
                    <a:pt x="5544" y="9675"/>
                  </a:cubicBezTo>
                  <a:lnTo>
                    <a:pt x="10453" y="14583"/>
                  </a:lnTo>
                  <a:cubicBezTo>
                    <a:pt x="10542" y="14672"/>
                    <a:pt x="10664" y="14727"/>
                    <a:pt x="10800" y="14727"/>
                  </a:cubicBezTo>
                  <a:cubicBezTo>
                    <a:pt x="10940" y="14727"/>
                    <a:pt x="11064" y="14668"/>
                    <a:pt x="11154" y="14574"/>
                  </a:cubicBezTo>
                  <a:lnTo>
                    <a:pt x="11155" y="14576"/>
                  </a:lnTo>
                  <a:lnTo>
                    <a:pt x="19353" y="5988"/>
                  </a:lnTo>
                  <a:cubicBezTo>
                    <a:pt x="19353" y="5989"/>
                    <a:pt x="19354" y="5990"/>
                    <a:pt x="19354" y="5991"/>
                  </a:cubicBezTo>
                  <a:lnTo>
                    <a:pt x="20055" y="5255"/>
                  </a:lnTo>
                  <a:cubicBezTo>
                    <a:pt x="20055" y="5255"/>
                    <a:pt x="20054" y="5254"/>
                    <a:pt x="20054" y="5253"/>
                  </a:cubicBezTo>
                  <a:lnTo>
                    <a:pt x="21464" y="3775"/>
                  </a:lnTo>
                  <a:lnTo>
                    <a:pt x="21463" y="3774"/>
                  </a:lnTo>
                  <a:cubicBezTo>
                    <a:pt x="21547" y="3686"/>
                    <a:pt x="21600" y="3567"/>
                    <a:pt x="21600" y="3436"/>
                  </a:cubicBezTo>
                  <a:cubicBezTo>
                    <a:pt x="21600" y="3166"/>
                    <a:pt x="21380" y="2945"/>
                    <a:pt x="21109" y="2945"/>
                  </a:cubicBezTo>
                  <a:cubicBezTo>
                    <a:pt x="20969" y="2945"/>
                    <a:pt x="20844" y="3005"/>
                    <a:pt x="20755" y="3099"/>
                  </a:cubicBezTo>
                  <a:lnTo>
                    <a:pt x="20754" y="3097"/>
                  </a:lnTo>
                  <a:lnTo>
                    <a:pt x="19493" y="4419"/>
                  </a:lnTo>
                  <a:cubicBezTo>
                    <a:pt x="19492" y="4418"/>
                    <a:pt x="19491" y="4416"/>
                    <a:pt x="19490" y="4415"/>
                  </a:cubicBezTo>
                  <a:lnTo>
                    <a:pt x="18805" y="5133"/>
                  </a:lnTo>
                  <a:cubicBezTo>
                    <a:pt x="18806" y="5134"/>
                    <a:pt x="18807" y="5136"/>
                    <a:pt x="18807" y="5137"/>
                  </a:cubicBezTo>
                  <a:cubicBezTo>
                    <a:pt x="18807" y="5137"/>
                    <a:pt x="10792" y="13534"/>
                    <a:pt x="10792" y="13534"/>
                  </a:cubicBezTo>
                  <a:close/>
                </a:path>
              </a:pathLst>
            </a:custGeom>
            <a:solidFill>
              <a:srgbClr val="53585F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/>
            </a:p>
          </p:txBody>
        </p:sp>
      </p:grpSp>
      <p:pic>
        <p:nvPicPr>
          <p:cNvPr id="3" name="Picture Placeholder 2"/>
          <p:cNvPicPr>
            <a:picLocks noGrp="1" noChangeAspect="1"/>
          </p:cNvPicPr>
          <p:nvPr>
            <p:ph type="pic" sz="quarter" idx="19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731" y="1066465"/>
            <a:ext cx="4008969" cy="4854216"/>
          </a:xfrm>
        </p:spPr>
      </p:pic>
    </p:spTree>
    <p:extLst>
      <p:ext uri="{BB962C8B-B14F-4D97-AF65-F5344CB8AC3E}">
        <p14:creationId xmlns:p14="http://schemas.microsoft.com/office/powerpoint/2010/main" val="670362425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4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AE430C01-1490-4FEC-8BE2-4DB64BFDEF3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Content List"/>
  <p:tag name="ISPRING_PLAYERS_CUSTOMIZATION" val="UEsDBBQAAgAIAPlrmEo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D5a5hKCH4LIykDAACGDAAAJwAAAHVuaXZlcnNhbC9mbGFzaF9wdWJsaXNoaW5nX3NldHRpbmdzLnhtbNVX3W7aMBS+5yksT70saTu6diihqgpo1VpAhW3tVWViQ6w6dhbbUHq1p9mD7Ul2HAMFtevSH6RNCBGfn+/8n5jw6DYVaMJyzZWM8G51ByMmY0W5HEf4y6C9fYiRNkRSIpRkEZYKo6NGJczsUHCd9JkxIKoRwEhdz0yEE2OyehBMp9Mq11nuuEpYA/i6Gqs0yHKmmTQsDzJBZvBjZhnTeI5QAgC+qZJztUalglDokc4VtYIhTsFzyV1QRLQF0QkOvNiQxDfjXFlJT5RQOcrHwwi/Ozx2n4WMh2rylEmXE90AoiObOqGUOy+I6PM7hhLGxwm4e1DDaMqpSSK8V3MoIB08RCmwfejEoZwoyIE0c/iUGUKJIf7o7Rl2a/SC4El0JknK4wFwkIs/ws3B9aerXuvi7LTz+XrQ7Z4NTnveiUInWMcJg3VDITikbB6zpZ2QGEPiBPwGnRERmoXBKmkhNlJyzTl3RkMlIPeFFrRROmS0Q1K2Uo3+DZdtkNzFaASBiFmEj3NOBEbcEMHjpbK2Q224KareXpVEgAXtydB5H9+b99mJE5JrturWgqNdzuPGN2UFRTNlkeA3DBmFIH6bwlPC0Gpx0ChXaUGF9jFICw4WJ5xNGT0qcjoH/JOhKzCRWtCEXs0EM97Cd8vv0JCNVA64jEygs4HOtcevPgs4I1rfg5KFj1v9s9Nm6/q002xdbrkACZ0QGT8THArO0sxsBJ/MkFRmoQfpiInVrCgK5bTglYmt+vIyaJ5a4cv81sVYgd5gSTZj5TmF+asHpc0mZFIMohuuAhpGkENJPCYwYlgXXFpWFjAmEikpZojEsNa0G+sJV1YDxQ+wh9Yv99DrIy6L0xhWG1jMKctLQe7s7r2v7X84OPxYrwa/fvzcflJpvvB7gjhzfuOfPLnyl2v/4TYMA7elH1/aJrf/5s7uXbS+lslrp3U5KFXSVr8UXLeMVPdzGakL/5LprbxgSrkAS2nshwzWkuApN4y+ZYu9oE1e9W73PbaZNtlgzK8Zjf8mZH9aXhPX7oVh8OjF1XFSLnkKiXArcXnbbezXduCm+SirUgG09f8OjcpvUEsDBBQAAgAIAPlrmEq1/AlkugIAAFUKAAAhAAAAdW5pdmVyc2FsL2ZsYXNoX3NraW5fc2V0dGluZ3MueG1slVZtb+IwDP5+vwJx3+nulZ3UITHGSZN2t+k27XvamjYiTaokZce/vzhN1gQo9LAmEft5bMexzVK1pXzxYTJJc8GEfAatKS8VarxuQoubadZqLfgsF1wD1zMuZE3YdPHxp/2kiUVeYokdyLGcDcmhDzO3nzEUF+PbHGWIkIu6IXz/IEoxy0i+LaVoeXExtWrfgGSUbw3y6sd8tR4MwKjS9xrqKKf1Nco4SiNBKcCUvq9RLrIYyYD5SFf2M5LThzp/+wPajiqqLW35CWWI1pAS4iJfL1GG8dx4j19ljnKeoOGvNtAvn1EGoYzsQcbO776iDDJE0zb/0yONFCUWNOacf8R3DhOkMOOHWV2hXCTghTDQxVdw5bF3vQtA7ms49ymOqxTsCet6sBDw0TMGCy1bSBN/6myqEm+PrTbzAYsNYcoAQlUPejJJP5FWeTexrsf9gTfKi9CX0/SQV8HaGlZdwoG7WN/jV6tbuytCp++6IEMJO6cMUuyVPfK3qesRMlD2yGdGC3jkbH+cwaGpI/lHviXuOc/X31iBE3MsnNWfvBUjPeDoqiBVp/CYWhSwUJjOC60B3y1NrK5LKTnKKeVkR0uiqeC/EJft7WVUmhwYXK+d7qxUU83gVMPZHM2aDstlz3E/OmvckN3PQn+57jzRZovfTInWJK9q87OkphPHM2NiCjNNTjNwTxo4yHu+EQHHxh4i1URuQb4IwcaG4UKDGutedMM1BE+ToAZpcrrKqXNyqvy8rTOQa/NqFJSvcqzsgBUtK2b+9CuFNygOGAPWjqor448T+t6XgcI1ARCZV75ru0NnqVumKYMd+OEPFPbKQ3dLlenSoYZb6gfY6LDlnGZUT7pd0fdKvEMC/Qn8q0krcnxgGdH2mmTK3iyafL+G+1yixezXGTZfuMns2fVS5NjYjytolPjv5D9QSwMEFAACAAgA+WuYSiqWD2f+AgAAlwsAACYAAAB1bml2ZXJzYWwvaHRtbF9wdWJsaXNoaW5nX3NldHRpbmdzLnhtbM2Wb08aMRjA3/Mpmi6+lFPnpiN3GCMYiU6IsE1fmXItXGOvvbU98Hy1T7MPtk+yp1dAiI6dRpaFEOjTPr/nX/u04dF9KtCEacOVjPBufQcjJmNFuRxH+MvgdPsQI2OJpEQoySIsFUZHzVqY5UPBTdJn1sJSgwAjTSOzEU6szRpBMJ1O69xk2s0qkVvgm3qs0iDTzDBpmQ4yQQr4sUXGDJ4RKgDgmyo5U2vWagiFnvRZ0VwwxCl4LrkLiogzmwoc+FVDEt+NtcolPVFCaaTHwwi/Ozx2n/kaT2rxlEmXEtMEoRPbBqGUOyeI6PMHhhLGxwl4e7CP0ZRTm0R4b99RYHXwlFKyfeTEUU4UpEDaGT5lllBiiR96e5bdWzMXeBEtJEl5PIAZ5MKPcGtwe3bTa19ddC7Pbwfd7sWg0/NOlDrBKicMVg2F4JDKdcwWdkJiLYkT8Bt0RkQYFgbLovmykZIrzrkxGioBqS+1MBqBp6KI8LHmRGDELRE8XsxaosfMnnIBMTjd3fpIWvwI9PHGCdGGLRuazxiXxbj5TeWCokLlSPA7hqxCEFGewr+EoeV0o5FWaSkVxFhkBKcMTTibMnpUZmkG/JOhGzCR5qAJmy8TzHoL33P+gIZspDRwGZnAVgU5N55ffxE4I8Y8Qsncx63+RafVvu1cttrXWy5AQidExi+EQwlZmtmN8EmBpLJzPUhHTHLDyqJQTsu5KrHVX18Gw9Nc+DK/dTGW0BssyWasvKQwf/WgstmETMqD6A5XiYYjyKEkngkTMRx3LnNWFRgTiZQUBSIxNCrjjvWEq9yAxB9gjzav99DrIy7L0RhuDrCoKdOVkDu7e+/3P3w8OPzUqAe/fvzcXqs0a+E9QZw538NP1jbxRSN/2g3DwPXO59uw1fm/6sK9q/bXKpm6bF8PKhWp3a+E61ZZ1T2vsurKXxu9pSujkgvQZsb+2ECjETzlltG33DSvKPz6+9dvizcq/AajWLt9/98g/Gjx3Fp5X4XBsw/AGshXH9PN2m9QSwMEFAACAAgA+WuYSmhxUpGaAQAAHwYAAB8AAAB1bml2ZXJzYWwvaHRtbF9za2luX3NldHRpbmdzLmpzjZRNb8IwDIbv/AqUXSfEPmG7ocGkSRwmjdu0QyimVKRJlaQdHeK/rw5fTeqOxRfy8uR17CredrrVYhHrPne37rfbv/t7pwFqVudw7euiRU9RZ0YkC5glKYhEAguQ4nj0JO/OBGXMpDOdlx9oa2p+TOE/Sy5MHc8IC01ohjpcEOA3oW2owz8nsVOra19TrdHz3Fole5GSFqTtSaVT7hh29epWvcQAVgXoC+iSR+CZDtxqI8+ODwOMOhepNOOynKpY9eY8Wsda5XLRln9VZqCrT77eA/2nwcvEsxOJsW8W0jDxZIjRTmYajIFD3scJBgkLPgdR8+279QfqGTcLCugiMYk90qMbjDqd8RgaXRqOMHxMVl6Nbg4wmpyFjd0Td7cYHiF4CbphNb7H8ECV5dk/PmCmVYwdaaDNnp9QofgikfEhdR+D5PCyaNvWvXOh7vpj5j0hFTyhFfX80rbZEYKGAK03lo55TZB3StkJSpREDkVo1LQq6DliwzmC+88u49byaJVW46EajlUbuF6Dniklqtt/XbpnmKuz+wVQSwMEFAACAAgA+WuYSj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+WuYSpr5lmRrAAAAawAAABwAAAB1bml2ZXJzYWwvbG9jYWxfc2V0dGluZ3MueG1ss7GvyM1RKEstKs7Mz7NVMtQzUFJIzUvOT8nMS7dVCg1x07VQUiguScxLSczJz0u1VcrLV1Kwt+OyyclPTswJTi0pASosVijISaxMLQpJzQUySlL9EnOBKp/tmfJ8ya5n09qfr9ivpG/HBQB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+WuYSrCHI/RsAQAA9wIAACkAAAB1bml2ZXJzYWwvc2tpbl9jdXN0b21pemF0aW9uX3NldHRpbmdzLnhtbI1S20okMRB99yuCPzBJKreGdiC3lnlR0QGfm+ns0qyml07EZcnHm3Z3GEdHNPVUdU6doiqnTb/GaJ9Snh7Hv30ep3gXch7jz7Q+Q6jdTQ/TfDOHFHJaHSr3Yxym5038MS21Wk25j0M/D3ZB0xqj7vUhJbVyqmbMMIok89Qr5Dy3FWvANWAr5iix7eqdxD/dOexCzKdV29UR+rFhE1OY8yYO4c8ajtlvoeMNLud+GCsvrQVbouynFseWQIxwyX2hGgAEstwRh4uUjdQEecw4hmIUBQqIcE4aUYikHGrWNaKqMN8IxCRj1BXqae1GWhtHbZHQEKLrNK8aW7rOSIwRIQSYK1xAZzCqbKgaGtRyQHBgQBRtNFGAOtuZjhXvvLAcKeoFxoUZAxgfjnvY7u25DtVvr7M/5xeCJ7/gJLp4a3XCXO3uaZ4reRsefz/0OaBxuDi/ufV3/mqrt5vrq/P/vnz18J61mLVu/am3XwBQSwMEFAACAAgA+muYSiTg/xfEDAAAYxkAABcAAAB1bml2ZXJzYWwvdW5pdmVyc2FsLnBuZ+1XaVxT55o/isVOLSBqCrI7ttJFxKgBFJO4AOIom4QisouWyy7IIQYI0UtbBEXa3lvwgiESLAHCTkMwAUJF4NYYUFnCYqSCISSHJGAgIWSbg/bOb2a+zefhw/md8/zf9z3P+n/Oc/L9fU+ZfGT1EQAAJqe9Pc4BgBECADbe/NAYRox/4u+Gbxuunjt1AmgYsBHDwqbY4z7HAaC5aIs2+gNY/rcr3iFXAcC0Z+3a0J9SfQkALFdOexzHXYuQCs7QLwnH+1/rz+YA2GNVJ4ynP3Xbnr8b8bEH7vElhy83eVSctvmi4HNfj022f9n/1/s3HbYN52/e+mLgqGeNq0pJnKAFT4EThvAJ9uqFKwHshPqgoISRaCynNojtXFclLkvpCiEqx2Ppfhj1m8eb7bNhc648NK+1qLWeFafhshd7LaRPYOzMiFnMkfyCMyX7GFs2AkBdoG3qNsQUyUBkw4vdLiPbLSR3q5P3/PmMWZ2rzPiXwNoJb2Fvg0NyzAMHP5oHbAAADw/Y8a3m6+A6uA6ug+vgOrgOroPr4Dq4Dv4/BPdla6TMrwDg+tD/8UfhDS5gcZkf2RiRoxaOzBRhuzLnKvK+xk8RVShacrCgi0UGs9hSAIjqJDzlFzIHbrF0wu8sIsYSws5zR4/E6GQtgzCUZ2Mht0VEwu+QvMqSJ6XMM2qTUwSy5CwAaJ+gUXIyeV2Ee9Wp0UmhTF7rhdmOQgI+QCXeN8lp7KycFtMoySl/MBqS8Ux0jYhC0nu4poj9SKtDkr/5YR5KtCS9gkLn6KQpjvrFIlIYitJDMOhUznJNcARBWEBQ6M5xeYpvQEqhsGtVQv9qtlCB74zko70Gpo+0OalKONrLMxlVs3j2wHTJ3/12bzClvbqN7rtvqderOMxJNP0yCyw6LmDG6r7XvApIjbhVv2ZHvtU9wZUeE0cjRrL+RT3zVeYIAfEpmGMSxZXnqNh/GxKm2XhJNQX5EyL8y9R+YVP1DU278xM5yaBhHD8PjcTVh3ILCcvt1TcyedbYQSiD1f/PkLD+KmF8KPQWag5TiJYHnlRgX9dxlXGfdo9Xu8bbEd78qFxW3k2fxECjh/eA9hRhWVrWKU985cCt5CxfunE0qp0+ZPUA5D6NPzZhsiIhiwkOwSUMrvBHug5j9gwKX/0of5VweKHhep2mNqdhq41q/OZPzWFouz7HYJQ3BRvUvthnPbl/5yjayzfLlmEyI/LhjrgU9SsqqNP8lW8V/hSvjWEpku1/yEDl2HsrXMBI/GSOFXX6733R/872OmbyH6Ibr49galaWh4ktHfL4hXAad4xO6ad9iFqwz121uld0+cm1o8PXieqak7qsISJbhkybgKopUCor6aG5hYIQK13TtPW9pvMaGUppCU5i1zQtsxV1XZG7vjwRc53PKxtx/03h3ku2+ucdfM/hDlmXdUCzTRR/kHuDsJNrNnOALWSaTMAJfgGNgQ+TmM7P0fZmFexkICMw75GNQvV5MYu4H36pF2iJY+o02xAVyG5ollecywox+TSh6/4KCKoEKTsRAqFFQDNbxtowxkOSkA+HpLkhzIHmWmzZpDSXeLPgmeUfoOL7Iw8uCw4gdoB7s/B70XlBeft5u1xJNOqAfZ7bz2p3ROuFHBsMrk9lK+lIDempkuMSM28/4DdDadSNf6wuj4amMBrp/XWTZq3J5BiljC1v00QHc0Jwe2nhos9Y0tPSbQjEx5AeF2uC67e4lCeMKuqp1oXlQqlTw0TkowpjKcjBLRUuWP8YQItZQDcGlhw0G01wwDa22owNtsGJvGq73P5S1BaWELAooTe2iVIyfeYarK/zTHUWqw1Bgq67IGTTuuT8RUGBv8mzvqgksrDCscdtPi5uUpiaER/Jf+152ePx3WAjNbIRY2spGowctvsNWVwmZ5sDYA452aqJr3tFjoTrBfzHblzGQ6eyR3tG0Pb8GgtGEVZ/TXqVJFD/Agfe5Yw+O7Fzw69Lw4F+4eWRnNBZgnPn0gtJvmP5efTqXGWoM+2oZr61xLkyp5z/BRiCavQtUbSJlb11obFlLCdGoYIw4zKaMcxJcJdMkUsjNY055aqYGm69AlK96Rh4Eafs/SGbcwIHbOaj7d2XT6zwXKe0hoMGCf879a9D4a4ANNK8JIDEDaM+MVHhjRBUZYZZiYKEw2VnUSRt8vkc6lu1iEK5hzWe18wp+9e0InlGGqu5QVGh6wCrZjb4yghu8mgbc2NlVTPWxQckMp7GkZUaBHWjW7tM7ZZYWszl0chwqcwRV17nSRPEmHgrI8E5JJLiSr1oN/c1EMZKF7/RmhuheCWtSwPu8nt7D5I+8odGcdFIZzY9mfKUBbbtDEyacksJx91Wk5t9k/Df9d6svXy0UMeOmyJ7oV1YxJb8asC0IQtjWlaF5LhL0/kmx+R79ROBPtwN0pWl+zkyKrUD5rCjqOhGhk+Zcd+MQHPYwas7Pc9TSp10hCssaTYuURFHpd7WuRVHynrSqqur+72Yfi7miO7fwMH+6KFDs/j3XoCNlZraGmMOqt1p9ycS8nIp1iwzwT+smHubK64iOKAxAsupfstcmXBXAFui/H0tYKVw62obUY44boGoFw879UR9i/NRONq3nvT0FCt/30O9mAs3vym6IyX77ZsNSLoiPoJpeoXxLnh9Wtm7LHXKwPRIqGrxsxnknO1x/0CTNkizA1VV6kwbaPxtMVG/4+Jjb/IoCzXy+niMvotFPACNjldVsQQx7AR3vmdvB/mXtoSuOnUTrRQ7aO3Ra/iTRWLc/uHc5SKSdkbSSNJBkuZ+O/ajXDNMO0vaNulbbG7RFK7KtnHxicnBT4hhdrwK0crHUTwK7vYNxX7jzpntecjuCNP7CRMu+8s53UdNiRf03z0gpmsujda3+vjEuPepjkmmUIXEg3p0I7/GoSZu07iW+FP0/FTrnYLMRHjf9oDmBYpBGwuKyPjyb0+i/fkPry1O/36AkVg/FP7JQuv/rKBO/Sr0roImDt0P9/LcmefkZFgd2mc0o95eBOZtkta+z2W81SSS9MJ/CBMQQHk2jOMOIFGmOitTBGJ5bO5dvCsw+e2i8qyJH+aGWxi++JDuQZYoJrYjF1VFeLWiclurn+7MNZpqMln0UheTv7CrLfP2jRwynkCBeVgn56zsEwFDb4fuEEFNzDtPFUkNzdN3iwOQKTP+z/01NKVnDSWB3CxAXJpp4e6iUu22C/RjXrizEqy+tqe0+HUTz4n5siVzsdciWN6pshM9vTqIxqfdtYZGtoSpssdPqbLDaBEO/e7uAi0oKoFdPy+HGjmYZQvyGZNvXE1kEN7bqVW7xQfl3aA4lTg8CD2FRhyyYJK+pI1Ii+Be7AKyizWVprm1in7axyhSYs85p0DNg5wIO9mhfbS+8pmOZtJQt5Wk2b8oP5mUuPvLPcsfzK+a9h6wkgwQFTxXv+FBrtrs6EK3pEsjS9hcH6Zh3TgULCl31syVF5UN37rQ6Z2hcOncsxaob2IXDUH3Tr3vmGx4/GEKLNgrPOo081nS4LxyMgVLKEk3/b72sdDh14GykhpYY5d6ll48kz1n/DysJqtrvjILY3cCLwASVW+5zsz/1vWXhvyYcNenXkyD6pkR5lt+sf62WJjmKkgPZNvwu5K38n5mibgYlmhm15ohye8GAcbyeVATNVp/tU7SiCYrm2jHcWc9epdrrD2u/iJTtxTJ1Nc+FIBGTWXOHO2B1Zxewp8fr1VY2SSxySwAKTYl1cr9926u4MqD3LTibOhPM2f4K58F8Z/DbGTTYyRs/ljMcJKhLlRk2Ql/raRK+Rk4v349GZHDOVIGf5/ZMUgk1K5SM3Rx44T7T9TPTagPz63l1pY2jnYcPJe593MAq0FFtDZ+IGgbZIF3eCF62Uv3Lweg/ovsjlvqNT5eAhi3v0/SL+Rh68oJs//I6H7CkEqZU13xAO9nGQtqUML+nCQ9iCgJf2eW5ozBUJAg2GeIWQrRFs3wW4b0pB3QvC1CxIjAOzVjDerBUIOrNMQpFEov+UBLvcM/+ti5hvW01e2THdcjbTSqrzJ2WtgpHF3yrh1Mlle7FZm1EDNexlKIGW8FBRo5h1N48/V07y1H7nvWAIAoqDP66u3oZqh94XxPbZt4a0qf1BYh9Je72T2Ke9Vb510tDx6OtgdZHxfk2eesvGn6odTxc+B6DFjel80ew4dd60wxYHwRCP4tfiRJ94ZzvRGLcn/f/wAgLOV/zd8/boFH63B3I3iiLpPkb8FqF066b/+XoFsK/C+BbvDB1MMHlEG2AUOnccNLUwY9M3wrvFqzGn22pJJaZU/Spi7rVFPMr+CRHueMc9UeqP/asNk8bFOh9WHvr+GzwGlPX4+GE1F//U9QSwMEFAACAAgA+muYSnBr3rpLAAAAagAAABsAAAB1bml2ZXJzYWwvdW5pdmVyc2FsLnBuZy54bWyzsa/IzVEoSy0qzszPs1Uy1DNQsrfj5bIpKEoty0wtV6gAigEFIUBJoRLINUJwyzNTSjJslczNTBFiGamZ6Rkltkqm5iZwQX2gkQBQSwECAAAUAAIACAD5a5hKFQ6tKGQEAAAHEQAAHQAAAAAAAAABAAAAAAAAAAAAdW5pdmVyc2FsL2NvbW1vbl9tZXNzYWdlcy5sbmdQSwECAAAUAAIACAD5a5hKCH4LIykDAACGDAAAJwAAAAAAAAABAAAAAACfBAAAdW5pdmVyc2FsL2ZsYXNoX3B1Ymxpc2hpbmdfc2V0dGluZ3MueG1sUEsBAgAAFAACAAgA+WuYSrX8CWS6AgAAVQoAACEAAAAAAAAAAQAAAAAADQgAAHVuaXZlcnNhbC9mbGFzaF9za2luX3NldHRpbmdzLnhtbFBLAQIAABQAAgAIAPlrmEoqlg9n/gIAAJcLAAAmAAAAAAAAAAEAAAAAAAYLAAB1bml2ZXJzYWwvaHRtbF9wdWJsaXNoaW5nX3NldHRpbmdzLnhtbFBLAQIAABQAAgAIAPlrmEpocVKRmgEAAB8GAAAfAAAAAAAAAAEAAAAAAEgOAAB1bml2ZXJzYWwvaHRtbF9za2luX3NldHRpbmdzLmpzUEsBAgAAFAACAAgA+WuYSj08L9HBAAAA5QEAABoAAAAAAAAAAQAAAAAAHxAAAHVuaXZlcnNhbC9pMThuX3ByZXNldHMueG1sUEsBAgAAFAACAAgA+WuYSpr5lmRrAAAAawAAABwAAAAAAAAAAQAAAAAAGBEAAHVuaXZlcnNhbC9sb2NhbF9zZXR0aW5ncy54bWxQSwECAAAUAAIACABElFdHI7RO+/sCAACwCAAAFAAAAAAAAAABAAAAAAC9EQAAdW5pdmVyc2FsL3BsYXllci54bWxQSwECAAAUAAIACAD5a5hKsIcj9GwBAAD3AgAAKQAAAAAAAAABAAAAAADqFAAAdW5pdmVyc2FsL3NraW5fY3VzdG9taXphdGlvbl9zZXR0aW5ncy54bWxQSwECAAAUAAIACAD6a5hKJOD/F8QMAABjGQAAFwAAAAAAAAAAAAAAAACdFgAAdW5pdmVyc2FsL3VuaXZlcnNhbC5wbmdQSwECAAAUAAIACAD6a5hKcGveuksAAABqAAAAGwAAAAAAAAABAAAAAACWIwAAdW5pdmVyc2FsL3VuaXZlcnNhbC5wbmcueG1sUEsFBgAAAAALAAsASQMAABokAAAAAA=="/>
  <p:tag name="ISPRING_PRESENTATION_TITLE" val="欧美风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z="1600" dirty="0" smtClean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1401</Words>
  <Application>Microsoft Office PowerPoint</Application>
  <PresentationFormat>宽屏</PresentationFormat>
  <Paragraphs>216</Paragraphs>
  <Slides>27</Slides>
  <Notes>27</Notes>
  <HiddenSlides>0</HiddenSlides>
  <MMClips>0</MMClips>
  <ScaleCrop>false</ScaleCrop>
  <HeadingPairs>
    <vt:vector size="6" baseType="variant">
      <vt:variant>
        <vt:lpstr>已用的字体</vt:lpstr>
      </vt:variant>
      <vt:variant>
        <vt:i4>28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56" baseType="lpstr">
      <vt:lpstr>Andalus</vt:lpstr>
      <vt:lpstr>AXIS Std M</vt:lpstr>
      <vt:lpstr>Bebas Neue</vt:lpstr>
      <vt:lpstr>Gill Sans</vt:lpstr>
      <vt:lpstr>Lato Light</vt:lpstr>
      <vt:lpstr>Montserrat</vt:lpstr>
      <vt:lpstr>Montserrat Hairline</vt:lpstr>
      <vt:lpstr>Montserrat Light</vt:lpstr>
      <vt:lpstr>Montserrat Semi</vt:lpstr>
      <vt:lpstr>Open Sans</vt:lpstr>
      <vt:lpstr>Ping Hei</vt:lpstr>
      <vt:lpstr>Poppins</vt:lpstr>
      <vt:lpstr>Poppins Light</vt:lpstr>
      <vt:lpstr>Poppins Medium</vt:lpstr>
      <vt:lpstr>Poppins SemiBold</vt:lpstr>
      <vt:lpstr>Roboto Light</vt:lpstr>
      <vt:lpstr>SimSun-ExtB</vt:lpstr>
      <vt:lpstr>等线 Light</vt:lpstr>
      <vt:lpstr>宋体</vt:lpstr>
      <vt:lpstr>Arial</vt:lpstr>
      <vt:lpstr>Calibri</vt:lpstr>
      <vt:lpstr>Calibri Light</vt:lpstr>
      <vt:lpstr>Cambria Math</vt:lpstr>
      <vt:lpstr>Helvetica</vt:lpstr>
      <vt:lpstr>Impact</vt:lpstr>
      <vt:lpstr>Segoe UI</vt:lpstr>
      <vt:lpstr>等线</vt:lpstr>
      <vt:lpstr>微软雅黑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www.xqppt.com</dc:title>
  <dc:creator>小Q办公</dc:creator>
  <dc:description/>
  <cp:lastModifiedBy> </cp:lastModifiedBy>
  <cp:revision>1</cp:revision>
  <dcterms:created xsi:type="dcterms:W3CDTF">2017-12-20T02:05:13Z</dcterms:created>
  <dcterms:modified xsi:type="dcterms:W3CDTF">2017-12-20T02:06:37Z</dcterms:modified>
  <cp:category/>
  <cp:contentStatus/>
  <dc:identifier/>
  <cp:keywords/>
  <dc:language>utf-8</dc:language>
  <dc:subject/>
</cp:coreProperties>
</file>