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88" r:id="rId2"/>
    <p:sldId id="309" r:id="rId3"/>
    <p:sldId id="310" r:id="rId4"/>
    <p:sldId id="316" r:id="rId5"/>
    <p:sldId id="317" r:id="rId6"/>
    <p:sldId id="318" r:id="rId7"/>
    <p:sldId id="319" r:id="rId8"/>
    <p:sldId id="320" r:id="rId9"/>
    <p:sldId id="311" r:id="rId10"/>
    <p:sldId id="321" r:id="rId11"/>
    <p:sldId id="322" r:id="rId12"/>
    <p:sldId id="323" r:id="rId13"/>
    <p:sldId id="324" r:id="rId14"/>
    <p:sldId id="325" r:id="rId15"/>
    <p:sldId id="312" r:id="rId16"/>
    <p:sldId id="298" r:id="rId17"/>
    <p:sldId id="291" r:id="rId18"/>
    <p:sldId id="299" r:id="rId19"/>
    <p:sldId id="301" r:id="rId20"/>
    <p:sldId id="297" r:id="rId21"/>
    <p:sldId id="313" r:id="rId22"/>
    <p:sldId id="303" r:id="rId23"/>
    <p:sldId id="306" r:id="rId24"/>
    <p:sldId id="302" r:id="rId25"/>
    <p:sldId id="290" r:id="rId26"/>
    <p:sldId id="315" r:id="rId27"/>
    <p:sldId id="314" r:id="rId28"/>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8275"/>
    <a:srgbClr val="4C98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9" autoAdjust="0"/>
    <p:restoredTop sz="94615" autoAdjust="0"/>
  </p:normalViewPr>
  <p:slideViewPr>
    <p:cSldViewPr snapToGrid="0">
      <p:cViewPr>
        <p:scale>
          <a:sx n="66" d="100"/>
          <a:sy n="66" d="100"/>
        </p:scale>
        <p:origin x="-2934" y="-135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86" d="100"/>
        <a:sy n="186" d="100"/>
      </p:scale>
      <p:origin x="0" y="0"/>
    </p:cViewPr>
  </p:sorterViewPr>
  <p:notesViewPr>
    <p:cSldViewPr snapToGrid="0">
      <p:cViewPr varScale="1">
        <p:scale>
          <a:sx n="86" d="100"/>
          <a:sy n="86" d="100"/>
        </p:scale>
        <p:origin x="-384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4"/>
              </a:solidFill>
              <a:ln>
                <a:noFill/>
              </a:ln>
              <a:effectLst/>
            </c:spPr>
            <c:extLst>
              <c:ext xmlns:c16="http://schemas.microsoft.com/office/drawing/2014/chart" uri="{C3380CC4-5D6E-409C-BE32-E72D297353CC}">
                <c16:uniqueId val="{00000001-77A0-4116-B217-DB395DE43861}"/>
              </c:ext>
            </c:extLst>
          </c:dPt>
          <c:dPt>
            <c:idx val="1"/>
            <c:bubble3D val="0"/>
            <c:spPr>
              <a:solidFill>
                <a:schemeClr val="accent1"/>
              </a:solidFill>
              <a:ln>
                <a:noFill/>
              </a:ln>
              <a:effectLst/>
            </c:spPr>
            <c:extLst>
              <c:ext xmlns:c16="http://schemas.microsoft.com/office/drawing/2014/chart" uri="{C3380CC4-5D6E-409C-BE32-E72D297353CC}">
                <c16:uniqueId val="{00000003-77A0-4116-B217-DB395DE43861}"/>
              </c:ext>
            </c:extLst>
          </c:dPt>
          <c:dPt>
            <c:idx val="2"/>
            <c:bubble3D val="0"/>
            <c:spPr>
              <a:solidFill>
                <a:schemeClr val="accent2"/>
              </a:solidFill>
              <a:ln>
                <a:noFill/>
              </a:ln>
              <a:effectLst/>
            </c:spPr>
            <c:extLst>
              <c:ext xmlns:c16="http://schemas.microsoft.com/office/drawing/2014/chart" uri="{C3380CC4-5D6E-409C-BE32-E72D297353CC}">
                <c16:uniqueId val="{00000005-77A0-4116-B217-DB395DE43861}"/>
              </c:ext>
            </c:extLst>
          </c:dPt>
          <c:dPt>
            <c:idx val="3"/>
            <c:bubble3D val="0"/>
            <c:spPr>
              <a:solidFill>
                <a:schemeClr val="accent3"/>
              </a:solidFill>
              <a:ln>
                <a:noFill/>
              </a:ln>
              <a:effectLst/>
            </c:spPr>
            <c:extLst>
              <c:ext xmlns:c16="http://schemas.microsoft.com/office/drawing/2014/chart" uri="{C3380CC4-5D6E-409C-BE32-E72D297353CC}">
                <c16:uniqueId val="{00000007-77A0-4116-B217-DB395DE43861}"/>
              </c:ext>
            </c:extLst>
          </c:dPt>
          <c:cat>
            <c:strRef>
              <c:f>Sheet1!$A$2:$A$5</c:f>
              <c:strCache>
                <c:ptCount val="4"/>
                <c:pt idx="0">
                  <c:v>红</c:v>
                </c:pt>
                <c:pt idx="1">
                  <c:v>蓝</c:v>
                </c:pt>
                <c:pt idx="2">
                  <c:v>青</c:v>
                </c:pt>
                <c:pt idx="3">
                  <c:v>橙</c:v>
                </c:pt>
              </c:strCache>
            </c:strRef>
          </c:cat>
          <c:val>
            <c:numRef>
              <c:f>Sheet1!$B$2:$B$5</c:f>
              <c:numCache>
                <c:formatCode>General</c:formatCode>
                <c:ptCount val="4"/>
                <c:pt idx="0">
                  <c:v>25</c:v>
                </c:pt>
                <c:pt idx="1">
                  <c:v>40</c:v>
                </c:pt>
                <c:pt idx="2">
                  <c:v>15</c:v>
                </c:pt>
                <c:pt idx="3">
                  <c:v>20</c:v>
                </c:pt>
              </c:numCache>
            </c:numRef>
          </c:val>
          <c:extLst>
            <c:ext xmlns:c16="http://schemas.microsoft.com/office/drawing/2014/chart" uri="{C3380CC4-5D6E-409C-BE32-E72D297353CC}">
              <c16:uniqueId val="{00000008-77A0-4116-B217-DB395DE43861}"/>
            </c:ext>
          </c:extLst>
        </c:ser>
        <c:dLbls>
          <c:showLegendKey val="0"/>
          <c:showVal val="0"/>
          <c:showCatName val="0"/>
          <c:showSerName val="0"/>
          <c:showPercent val="0"/>
          <c:showBubbleSize val="0"/>
          <c:showLeaderLines val="1"/>
        </c:dLbls>
        <c:firstSliceAng val="47"/>
        <c:holeSize val="90"/>
      </c:doughnutChart>
      <c:spPr>
        <a:noFill/>
        <a:ln>
          <a:noFill/>
        </a:ln>
        <a:effectLst/>
      </c:spPr>
    </c:plotArea>
    <c:plotVisOnly val="1"/>
    <c:dispBlanksAs val="zero"/>
    <c:showDLblsOverMax val="0"/>
  </c:chart>
  <c:spPr>
    <a:noFill/>
    <a:ln>
      <a:noFill/>
    </a:ln>
    <a:effectLst/>
  </c:spPr>
  <c:txPr>
    <a:bodyPr rot="0" spcFirstLastPara="0" vertOverflow="ellipsis" horzOverflow="overflow" vert="horz" wrap="square" anchor="ctr" anchorCtr="1"/>
    <a:lstStyle/>
    <a:p>
      <a:pPr>
        <a:defRPr lang="zh-CN" sz="1800">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12700" cap="rnd" cmpd="sng" algn="ctr">
              <a:solidFill>
                <a:schemeClr val="accent1"/>
              </a:solidFill>
              <a:prstDash val="solid"/>
              <a:round/>
            </a:ln>
            <a:effectLst/>
          </c:spPr>
          <c:marker>
            <c:symbol val="circle"/>
            <c:size val="4"/>
            <c:spPr>
              <a:solidFill>
                <a:schemeClr val="accent1"/>
              </a:solidFill>
              <a:ln w="6350" cap="flat" cmpd="sng" algn="ctr">
                <a:solidFill>
                  <a:schemeClr val="accent1"/>
                </a:solidFill>
                <a:prstDash val="solid"/>
                <a:round/>
              </a:ln>
              <a:effectLst/>
            </c:spPr>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DEF0-4AD1-A31C-0B148E174247}"/>
            </c:ext>
          </c:extLst>
        </c:ser>
        <c:ser>
          <c:idx val="1"/>
          <c:order val="1"/>
          <c:tx>
            <c:strRef>
              <c:f>Sheet1!$C$1</c:f>
              <c:strCache>
                <c:ptCount val="1"/>
                <c:pt idx="0">
                  <c:v>系列 2</c:v>
                </c:pt>
              </c:strCache>
            </c:strRef>
          </c:tx>
          <c:spPr>
            <a:ln w="12700" cap="rnd" cmpd="sng" algn="ctr">
              <a:solidFill>
                <a:schemeClr val="accent2"/>
              </a:solidFill>
              <a:prstDash val="solid"/>
              <a:round/>
            </a:ln>
            <a:effectLst/>
          </c:spPr>
          <c:marker>
            <c:symbol val="circle"/>
            <c:size val="4"/>
            <c:spPr>
              <a:solidFill>
                <a:schemeClr val="accent2"/>
              </a:solidFill>
              <a:ln w="6350" cap="flat" cmpd="sng" algn="ctr">
                <a:solidFill>
                  <a:schemeClr val="accent2"/>
                </a:solidFill>
                <a:prstDash val="solid"/>
                <a:round/>
              </a:ln>
              <a:effectLst/>
            </c:spPr>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DEF0-4AD1-A31C-0B148E174247}"/>
            </c:ext>
          </c:extLst>
        </c:ser>
        <c:ser>
          <c:idx val="2"/>
          <c:order val="2"/>
          <c:tx>
            <c:strRef>
              <c:f>Sheet1!$D$1</c:f>
              <c:strCache>
                <c:ptCount val="1"/>
                <c:pt idx="0">
                  <c:v>系列 3</c:v>
                </c:pt>
              </c:strCache>
            </c:strRef>
          </c:tx>
          <c:spPr>
            <a:ln w="12700" cap="rnd" cmpd="sng" algn="ctr">
              <a:solidFill>
                <a:schemeClr val="accent3"/>
              </a:solidFill>
              <a:prstDash val="solid"/>
              <a:round/>
            </a:ln>
            <a:effectLst/>
          </c:spPr>
          <c:marker>
            <c:symbol val="circle"/>
            <c:size val="4"/>
            <c:spPr>
              <a:solidFill>
                <a:schemeClr val="accent3"/>
              </a:solidFill>
              <a:ln w="6350" cap="flat" cmpd="sng" algn="ctr">
                <a:solidFill>
                  <a:schemeClr val="accent3"/>
                </a:solidFill>
                <a:prstDash val="solid"/>
                <a:round/>
              </a:ln>
              <a:effectLst/>
            </c:spPr>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DEF0-4AD1-A31C-0B148E174247}"/>
            </c:ext>
          </c:extLst>
        </c:ser>
        <c:dLbls>
          <c:showLegendKey val="0"/>
          <c:showVal val="0"/>
          <c:showCatName val="0"/>
          <c:showSerName val="0"/>
          <c:showPercent val="0"/>
          <c:showBubbleSize val="0"/>
        </c:dLbls>
        <c:marker val="1"/>
        <c:smooth val="0"/>
        <c:axId val="191057920"/>
        <c:axId val="191059456"/>
      </c:lineChart>
      <c:catAx>
        <c:axId val="191057920"/>
        <c:scaling>
          <c:orientation val="minMax"/>
        </c:scaling>
        <c:delete val="0"/>
        <c:axPos val="b"/>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vert="horz" wrap="square" anchor="ctr" anchorCtr="1"/>
          <a:lstStyle/>
          <a:p>
            <a:pPr>
              <a:defRPr lang="zh-CN" sz="800" b="0" i="0" u="none" strike="noStrike" kern="1200" baseline="0">
                <a:solidFill>
                  <a:schemeClr val="bg1">
                    <a:lumMod val="50000"/>
                  </a:schemeClr>
                </a:solidFill>
                <a:latin typeface="+mn-lt"/>
                <a:ea typeface="+mn-ea"/>
                <a:cs typeface="+mn-ea"/>
                <a:sym typeface="+mn-lt"/>
              </a:defRPr>
            </a:pPr>
            <a:endParaRPr lang="zh-CN"/>
          </a:p>
        </c:txPr>
        <c:crossAx val="191059456"/>
        <c:crosses val="autoZero"/>
        <c:auto val="1"/>
        <c:lblAlgn val="ctr"/>
        <c:lblOffset val="100"/>
        <c:noMultiLvlLbl val="0"/>
      </c:catAx>
      <c:valAx>
        <c:axId val="191059456"/>
        <c:scaling>
          <c:orientation val="minMax"/>
        </c:scaling>
        <c:delete val="0"/>
        <c:axPos val="l"/>
        <c:majorGridlines>
          <c:spPr>
            <a:ln w="6350" cap="flat" cmpd="sng" algn="ctr">
              <a:solidFill>
                <a:schemeClr val="bg1">
                  <a:lumMod val="85000"/>
                </a:schemeClr>
              </a:solidFill>
              <a:prstDash val="solid"/>
              <a:round/>
            </a:ln>
            <a:effectLst/>
          </c:spPr>
        </c:majorGridlines>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vert="horz" wrap="square" anchor="ctr" anchorCtr="1"/>
          <a:lstStyle/>
          <a:p>
            <a:pPr>
              <a:defRPr lang="zh-CN" sz="800" b="0" i="0" u="none" strike="noStrike" kern="1200" baseline="0">
                <a:solidFill>
                  <a:schemeClr val="bg1">
                    <a:lumMod val="50000"/>
                  </a:schemeClr>
                </a:solidFill>
                <a:latin typeface="+mn-lt"/>
                <a:ea typeface="+mn-ea"/>
                <a:cs typeface="+mn-ea"/>
                <a:sym typeface="+mn-lt"/>
              </a:defRPr>
            </a:pPr>
            <a:endParaRPr lang="zh-CN"/>
          </a:p>
        </c:txPr>
        <c:crossAx val="191057920"/>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sz="800">
          <a:solidFill>
            <a:schemeClr val="bg1">
              <a:lumMod val="50000"/>
            </a:schemeClr>
          </a:solidFill>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Sheet1!$A$2:$A$4</c:f>
              <c:strCache>
                <c:ptCount val="3"/>
                <c:pt idx="0">
                  <c:v>类别 1</c:v>
                </c:pt>
                <c:pt idx="1">
                  <c:v>类别 2</c:v>
                </c:pt>
                <c:pt idx="2">
                  <c:v>类别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299-4E7D-9739-184EDC0FE864}"/>
            </c:ext>
          </c:extLst>
        </c:ser>
        <c:ser>
          <c:idx val="1"/>
          <c:order val="1"/>
          <c:tx>
            <c:strRef>
              <c:f>Sheet1!$C$1</c:f>
              <c:strCache>
                <c:ptCount val="1"/>
                <c:pt idx="0">
                  <c:v>系列 2</c:v>
                </c:pt>
              </c:strCache>
            </c:strRef>
          </c:tx>
          <c:spPr>
            <a:solidFill>
              <a:schemeClr val="accent2"/>
            </a:solidFill>
            <a:ln>
              <a:noFill/>
            </a:ln>
            <a:effectLst/>
          </c:spPr>
          <c:invertIfNegative val="0"/>
          <c:cat>
            <c:strRef>
              <c:f>Sheet1!$A$2:$A$4</c:f>
              <c:strCache>
                <c:ptCount val="3"/>
                <c:pt idx="0">
                  <c:v>类别 1</c:v>
                </c:pt>
                <c:pt idx="1">
                  <c:v>类别 2</c:v>
                </c:pt>
                <c:pt idx="2">
                  <c:v>类别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299-4E7D-9739-184EDC0FE864}"/>
            </c:ext>
          </c:extLst>
        </c:ser>
        <c:ser>
          <c:idx val="2"/>
          <c:order val="2"/>
          <c:tx>
            <c:strRef>
              <c:f>Sheet1!$D$1</c:f>
              <c:strCache>
                <c:ptCount val="1"/>
                <c:pt idx="0">
                  <c:v>系列 3</c:v>
                </c:pt>
              </c:strCache>
            </c:strRef>
          </c:tx>
          <c:spPr>
            <a:solidFill>
              <a:schemeClr val="accent3"/>
            </a:solidFill>
            <a:ln>
              <a:noFill/>
            </a:ln>
            <a:effectLst/>
          </c:spPr>
          <c:invertIfNegative val="0"/>
          <c:cat>
            <c:strRef>
              <c:f>Sheet1!$A$2:$A$4</c:f>
              <c:strCache>
                <c:ptCount val="3"/>
                <c:pt idx="0">
                  <c:v>类别 1</c:v>
                </c:pt>
                <c:pt idx="1">
                  <c:v>类别 2</c:v>
                </c:pt>
                <c:pt idx="2">
                  <c:v>类别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299-4E7D-9739-184EDC0FE864}"/>
            </c:ext>
          </c:extLst>
        </c:ser>
        <c:dLbls>
          <c:showLegendKey val="0"/>
          <c:showVal val="0"/>
          <c:showCatName val="0"/>
          <c:showSerName val="0"/>
          <c:showPercent val="0"/>
          <c:showBubbleSize val="0"/>
        </c:dLbls>
        <c:gapWidth val="150"/>
        <c:axId val="191645568"/>
        <c:axId val="191647104"/>
      </c:barChart>
      <c:catAx>
        <c:axId val="191645568"/>
        <c:scaling>
          <c:orientation val="minMax"/>
        </c:scaling>
        <c:delete val="0"/>
        <c:axPos val="l"/>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endParaRPr lang="zh-CN"/>
          </a:p>
        </c:txPr>
        <c:crossAx val="191647104"/>
        <c:crosses val="autoZero"/>
        <c:auto val="1"/>
        <c:lblAlgn val="ctr"/>
        <c:lblOffset val="100"/>
        <c:noMultiLvlLbl val="0"/>
      </c:catAx>
      <c:valAx>
        <c:axId val="191647104"/>
        <c:scaling>
          <c:orientation val="minMax"/>
        </c:scaling>
        <c:delete val="0"/>
        <c:axPos val="b"/>
        <c:majorGridlines>
          <c:spPr>
            <a:ln w="6350" cap="flat" cmpd="sng" algn="ctr">
              <a:solidFill>
                <a:schemeClr val="bg1">
                  <a:lumMod val="85000"/>
                </a:schemeClr>
              </a:solidFill>
              <a:prstDash val="solid"/>
              <a:round/>
            </a:ln>
            <a:effectLst/>
          </c:spPr>
        </c:majorGridlines>
        <c:numFmt formatCode="General" sourceLinked="1"/>
        <c:majorTickMark val="out"/>
        <c:minorTickMark val="none"/>
        <c:tickLblPos val="nextTo"/>
        <c:spPr>
          <a:noFill/>
          <a:ln w="6350" cap="flat" cmpd="sng" algn="ctr">
            <a:solidFill>
              <a:schemeClr val="bg1">
                <a:lumMod val="85000"/>
              </a:schemeClr>
            </a:solidFill>
            <a:prstDash val="solid"/>
            <a:round/>
          </a:ln>
          <a:effectLst/>
        </c:spPr>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endParaRPr lang="zh-CN"/>
          </a:p>
        </c:txPr>
        <c:crossAx val="19164556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sz="1800">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5328FF-51A6-4E32-A3F4-00A8F8617F70}"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14FBF6-AF1C-42B2-8327-FA70434C586E}"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14</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27</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p:transition spd="slow" advClick="0" advTm="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1_标题和竖排文字">
    <p:bg>
      <p:bgPr>
        <a:solidFill>
          <a:schemeClr val="bg1"/>
        </a:solidFill>
        <a:effectLst/>
      </p:bgPr>
    </p:bg>
    <p:spTree>
      <p:nvGrpSpPr>
        <p:cNvPr id="1" name=""/>
        <p:cNvGrpSpPr/>
        <p:nvPr/>
      </p:nvGrpSpPr>
      <p:grpSpPr>
        <a:xfrm>
          <a:off x="0" y="0"/>
          <a:ext cx="0" cy="0"/>
          <a:chOff x="0" y="0"/>
          <a:chExt cx="0" cy="0"/>
        </a:xfrm>
      </p:grpSpPr>
      <p:pic>
        <p:nvPicPr>
          <p:cNvPr id="7" name="Picture 2" descr="https://timgsa.baidu.com/timg?image&amp;quality=80&amp;size=b9999_10000&amp;sec=1491327658373&amp;di=b671abea6492ba1dc03a93b0466762a3&amp;imgtype=0&amp;src=http%3A%2F%2Fpic1.win4000.com%2Fwallpaper%2Fc%2F57a8197e373b7.jpg"/>
          <p:cNvPicPr>
            <a:picLocks noChangeAspect="1" noChangeArrowheads="1"/>
          </p:cNvPicPr>
          <p:nvPr userDrawn="1"/>
        </p:nvPicPr>
        <p:blipFill rotWithShape="1">
          <a:blip r:embed="rId2" cstate="screen"/>
          <a:srcRect/>
          <a:stretch>
            <a:fillRect/>
          </a:stretch>
        </p:blipFill>
        <p:spPr bwMode="auto">
          <a:xfrm>
            <a:off x="0" y="0"/>
            <a:ext cx="9144000" cy="622299"/>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userDrawn="1"/>
        </p:nvSpPr>
        <p:spPr>
          <a:xfrm>
            <a:off x="292100" y="111094"/>
            <a:ext cx="2749471" cy="400110"/>
          </a:xfrm>
          <a:prstGeom prst="rect">
            <a:avLst/>
          </a:prstGeom>
          <a:noFill/>
        </p:spPr>
        <p:txBody>
          <a:bodyPr wrap="non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advClick="0" advTm="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6264199" y="2887825"/>
            <a:ext cx="775136" cy="230832"/>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pPr defTabSz="914400"/>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pPr defTabSz="914400"/>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pPr defTabSz="914400"/>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pPr defTabSz="914400"/>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pPr defTabSz="914400"/>
            <a:r>
              <a:rPr lang="en-US" altLang="zh-CN" sz="100" dirty="0">
                <a:solidFill>
                  <a:prstClr val="white"/>
                </a:solidFill>
                <a:latin typeface="Calibri" panose="020F0502020204030204"/>
                <a:ea typeface="宋体" panose="02010600030101010101" pitchFamily="2" charset="-122"/>
              </a:rPr>
              <a:t> </a:t>
            </a:r>
          </a:p>
        </p:txBody>
      </p:sp>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slow" advClick="0" advTm="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t>2023-01-10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advClick="0" advTm="0">
    <p:push dir="u"/>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image" Target="../media/image12.jpeg"/><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0" y="0"/>
            <a:ext cx="9144000" cy="5143500"/>
          </a:xfrm>
          <a:prstGeom prst="rect">
            <a:avLst/>
          </a:prstGeom>
        </p:spPr>
      </p:pic>
      <p:sp>
        <p:nvSpPr>
          <p:cNvPr id="4" name="矩形 3"/>
          <p:cNvSpPr/>
          <p:nvPr/>
        </p:nvSpPr>
        <p:spPr>
          <a:xfrm>
            <a:off x="4049486" y="713719"/>
            <a:ext cx="5094514" cy="1173137"/>
          </a:xfrm>
          <a:prstGeom prst="rect">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425042" y="1150248"/>
            <a:ext cx="4265911" cy="584775"/>
          </a:xfrm>
          <a:prstGeom prst="rect">
            <a:avLst/>
          </a:prstGeom>
          <a:noFill/>
        </p:spPr>
        <p:txBody>
          <a:bodyPr wrap="none" rtlCol="0">
            <a:spAutoFit/>
          </a:bodyPr>
          <a:lstStyle/>
          <a:p>
            <a:r>
              <a:rPr lang="zh-CN" altLang="en-US" sz="3200" dirty="0" smtClean="0">
                <a:solidFill>
                  <a:schemeClr val="bg1"/>
                </a:solidFill>
                <a:cs typeface="+mn-ea"/>
                <a:sym typeface="+mn-lt"/>
              </a:rPr>
              <a:t>瑜伽健身美体</a:t>
            </a:r>
            <a:r>
              <a:rPr lang="en-US" altLang="zh-CN" sz="3200" dirty="0" smtClean="0">
                <a:solidFill>
                  <a:schemeClr val="bg1"/>
                </a:solidFill>
                <a:cs typeface="+mn-ea"/>
                <a:sym typeface="+mn-lt"/>
              </a:rPr>
              <a:t>PPT</a:t>
            </a:r>
            <a:r>
              <a:rPr lang="zh-CN" altLang="en-US" sz="3200" dirty="0" smtClean="0">
                <a:solidFill>
                  <a:schemeClr val="bg1"/>
                </a:solidFill>
                <a:cs typeface="+mn-ea"/>
                <a:sym typeface="+mn-lt"/>
              </a:rPr>
              <a:t>模板</a:t>
            </a:r>
            <a:endParaRPr lang="zh-CN" altLang="en-US" sz="3200" dirty="0">
              <a:solidFill>
                <a:schemeClr val="bg1"/>
              </a:solidFill>
              <a:cs typeface="+mn-ea"/>
              <a:sym typeface="+mn-lt"/>
            </a:endParaRPr>
          </a:p>
        </p:txBody>
      </p:sp>
      <p:sp>
        <p:nvSpPr>
          <p:cNvPr id="5" name="文本框 4"/>
          <p:cNvSpPr txBox="1"/>
          <p:nvPr/>
        </p:nvSpPr>
        <p:spPr>
          <a:xfrm>
            <a:off x="5436051" y="708278"/>
            <a:ext cx="1955800" cy="460375"/>
          </a:xfrm>
          <a:prstGeom prst="rect">
            <a:avLst/>
          </a:prstGeom>
          <a:noFill/>
        </p:spPr>
        <p:txBody>
          <a:bodyPr wrap="none" rtlCol="0">
            <a:spAutoFit/>
          </a:bodyPr>
          <a:lstStyle/>
          <a:p>
            <a:r>
              <a:rPr lang="en-US" altLang="zh-CN" sz="2400" dirty="0" smtClean="0">
                <a:solidFill>
                  <a:schemeClr val="bg1"/>
                </a:solidFill>
                <a:latin typeface="Agency FB" panose="020B0503020202020204" pitchFamily="34" charset="0"/>
                <a:cs typeface="+mn-ea"/>
                <a:sym typeface="+mn-lt"/>
              </a:rPr>
              <a:t>202X POWERPOINT</a:t>
            </a:r>
            <a:endParaRPr lang="zh-CN" altLang="en-US" sz="2400" dirty="0">
              <a:solidFill>
                <a:schemeClr val="bg1"/>
              </a:solidFill>
              <a:latin typeface="Agency FB" panose="020B0503020202020204" pitchFamily="34" charset="0"/>
              <a:cs typeface="+mn-ea"/>
              <a:sym typeface="+mn-lt"/>
            </a:endParaRPr>
          </a:p>
        </p:txBody>
      </p:sp>
      <p:sp>
        <p:nvSpPr>
          <p:cNvPr id="6" name="文本框 5"/>
          <p:cNvSpPr txBox="1"/>
          <p:nvPr/>
        </p:nvSpPr>
        <p:spPr>
          <a:xfrm>
            <a:off x="6858000" y="4516110"/>
            <a:ext cx="2323072" cy="307777"/>
          </a:xfrm>
          <a:prstGeom prst="rect">
            <a:avLst/>
          </a:prstGeom>
          <a:noFill/>
        </p:spPr>
        <p:txBody>
          <a:bodyPr wrap="none" rtlCol="0">
            <a:spAutoFit/>
          </a:bodyPr>
          <a:lstStyle/>
          <a:p>
            <a:r>
              <a:rPr lang="zh-CN" altLang="en-US" sz="1400" dirty="0">
                <a:solidFill>
                  <a:srgbClr val="618275"/>
                </a:solidFill>
                <a:cs typeface="+mn-ea"/>
                <a:sym typeface="+mn-lt"/>
              </a:rPr>
              <a:t>汇报：</a:t>
            </a:r>
            <a:r>
              <a:rPr lang="en-US" altLang="zh-CN" sz="1400" dirty="0">
                <a:solidFill>
                  <a:srgbClr val="618275"/>
                </a:solidFill>
                <a:cs typeface="+mn-ea"/>
                <a:sym typeface="+mn-lt"/>
              </a:rPr>
              <a:t>XXXX  </a:t>
            </a:r>
            <a:r>
              <a:rPr lang="zh-CN" altLang="en-US" sz="1400" dirty="0">
                <a:solidFill>
                  <a:srgbClr val="618275"/>
                </a:solidFill>
                <a:cs typeface="+mn-ea"/>
                <a:sym typeface="+mn-lt"/>
              </a:rPr>
              <a:t>导师：</a:t>
            </a:r>
            <a:r>
              <a:rPr lang="en-US" altLang="zh-CN" sz="1400" dirty="0">
                <a:solidFill>
                  <a:srgbClr val="618275"/>
                </a:solidFill>
                <a:cs typeface="+mn-ea"/>
                <a:sym typeface="+mn-lt"/>
              </a:rPr>
              <a:t>XXXX</a:t>
            </a:r>
            <a:endParaRPr lang="zh-CN" altLang="en-US" sz="1400" dirty="0">
              <a:solidFill>
                <a:srgbClr val="618275"/>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750"/>
                                        <p:tgtEl>
                                          <p:spTgt spid="4"/>
                                        </p:tgtEl>
                                      </p:cBhvr>
                                    </p:animEffect>
                                  </p:childTnLst>
                                </p:cTn>
                              </p:par>
                            </p:childTnLst>
                          </p:cTn>
                        </p:par>
                        <p:par>
                          <p:cTn id="14" fill="hold">
                            <p:stCondLst>
                              <p:cond delay="2000"/>
                            </p:stCondLst>
                            <p:childTnLst>
                              <p:par>
                                <p:cTn id="15" presetID="2" presetClass="entr" presetSubtype="2"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1000"/>
                                        <p:tgtEl>
                                          <p:spTgt spid="3"/>
                                        </p:tgtEl>
                                      </p:cBhvr>
                                    </p:animEffect>
                                  </p:childTnLst>
                                </p:cTn>
                              </p:par>
                            </p:childTnLst>
                          </p:cTn>
                        </p:par>
                        <p:par>
                          <p:cTn id="23" fill="hold">
                            <p:stCondLst>
                              <p:cond delay="3500"/>
                            </p:stCondLst>
                            <p:childTnLst>
                              <p:par>
                                <p:cTn id="24" presetID="2" presetClass="entr" presetSubtype="2"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Freeform 46"/>
          <p:cNvSpPr/>
          <p:nvPr/>
        </p:nvSpPr>
        <p:spPr bwMode="auto">
          <a:xfrm>
            <a:off x="5076781" y="2157009"/>
            <a:ext cx="1339850" cy="1727200"/>
          </a:xfrm>
          <a:custGeom>
            <a:avLst/>
            <a:gdLst/>
            <a:ahLst/>
            <a:cxnLst>
              <a:cxn ang="0">
                <a:pos x="146" y="461"/>
              </a:cxn>
              <a:cxn ang="0">
                <a:pos x="145" y="481"/>
              </a:cxn>
              <a:cxn ang="0">
                <a:pos x="372" y="481"/>
              </a:cxn>
              <a:cxn ang="0">
                <a:pos x="373" y="461"/>
              </a:cxn>
              <a:cxn ang="0">
                <a:pos x="114" y="0"/>
              </a:cxn>
              <a:cxn ang="0">
                <a:pos x="0" y="195"/>
              </a:cxn>
              <a:cxn ang="0">
                <a:pos x="146" y="461"/>
              </a:cxn>
            </a:cxnLst>
            <a:rect l="0" t="0" r="r" b="b"/>
            <a:pathLst>
              <a:path w="373" h="481">
                <a:moveTo>
                  <a:pt x="146" y="461"/>
                </a:moveTo>
                <a:cubicBezTo>
                  <a:pt x="146" y="468"/>
                  <a:pt x="146" y="474"/>
                  <a:pt x="145" y="481"/>
                </a:cubicBezTo>
                <a:cubicBezTo>
                  <a:pt x="372" y="481"/>
                  <a:pt x="372" y="481"/>
                  <a:pt x="372" y="481"/>
                </a:cubicBezTo>
                <a:cubicBezTo>
                  <a:pt x="372" y="474"/>
                  <a:pt x="373" y="468"/>
                  <a:pt x="373" y="461"/>
                </a:cubicBezTo>
                <a:cubicBezTo>
                  <a:pt x="373" y="265"/>
                  <a:pt x="269" y="95"/>
                  <a:pt x="114" y="0"/>
                </a:cubicBezTo>
                <a:cubicBezTo>
                  <a:pt x="0" y="195"/>
                  <a:pt x="0" y="195"/>
                  <a:pt x="0" y="195"/>
                </a:cubicBezTo>
                <a:cubicBezTo>
                  <a:pt x="88" y="251"/>
                  <a:pt x="146" y="349"/>
                  <a:pt x="146" y="461"/>
                </a:cubicBezTo>
                <a:close/>
              </a:path>
            </a:pathLst>
          </a:custGeom>
          <a:solidFill>
            <a:srgbClr val="FFC000"/>
          </a:solidFill>
          <a:ln w="9525">
            <a:noFill/>
            <a:round/>
          </a:ln>
        </p:spPr>
        <p:txBody>
          <a:bodyPr vert="horz" wrap="square" lIns="91440" tIns="45720" rIns="91440" bIns="45720" numCol="1" anchor="t" anchorCtr="0" compatLnSpc="1"/>
          <a:lstStyle/>
          <a:p>
            <a:endParaRPr lang="zh-CN" altLang="en-US" sz="1800">
              <a:solidFill>
                <a:prstClr val="black"/>
              </a:solidFill>
              <a:cs typeface="+mn-ea"/>
              <a:sym typeface="+mn-lt"/>
            </a:endParaRPr>
          </a:p>
        </p:txBody>
      </p:sp>
      <p:sp>
        <p:nvSpPr>
          <p:cNvPr id="1071" name="Freeform 47"/>
          <p:cNvSpPr/>
          <p:nvPr/>
        </p:nvSpPr>
        <p:spPr bwMode="auto">
          <a:xfrm>
            <a:off x="4479882" y="1869673"/>
            <a:ext cx="1006475" cy="987425"/>
          </a:xfrm>
          <a:custGeom>
            <a:avLst/>
            <a:gdLst/>
            <a:ahLst/>
            <a:cxnLst>
              <a:cxn ang="0">
                <a:pos x="166" y="275"/>
              </a:cxn>
              <a:cxn ang="0">
                <a:pos x="280" y="80"/>
              </a:cxn>
              <a:cxn ang="0">
                <a:pos x="0" y="0"/>
              </a:cxn>
              <a:cxn ang="0">
                <a:pos x="0" y="226"/>
              </a:cxn>
              <a:cxn ang="0">
                <a:pos x="166" y="275"/>
              </a:cxn>
            </a:cxnLst>
            <a:rect l="0" t="0" r="r" b="b"/>
            <a:pathLst>
              <a:path w="280" h="275">
                <a:moveTo>
                  <a:pt x="166" y="275"/>
                </a:moveTo>
                <a:cubicBezTo>
                  <a:pt x="280" y="80"/>
                  <a:pt x="280" y="80"/>
                  <a:pt x="280" y="80"/>
                </a:cubicBezTo>
                <a:cubicBezTo>
                  <a:pt x="198" y="30"/>
                  <a:pt x="103" y="0"/>
                  <a:pt x="0" y="0"/>
                </a:cubicBezTo>
                <a:cubicBezTo>
                  <a:pt x="0" y="226"/>
                  <a:pt x="0" y="226"/>
                  <a:pt x="0" y="226"/>
                </a:cubicBezTo>
                <a:cubicBezTo>
                  <a:pt x="61" y="227"/>
                  <a:pt x="118" y="245"/>
                  <a:pt x="166" y="275"/>
                </a:cubicBezTo>
                <a:close/>
              </a:path>
            </a:pathLst>
          </a:custGeom>
          <a:solidFill>
            <a:srgbClr val="4C9869"/>
          </a:solidFill>
          <a:ln w="9525">
            <a:noFill/>
            <a:round/>
          </a:ln>
        </p:spPr>
        <p:txBody>
          <a:bodyPr vert="horz" wrap="square" lIns="91440" tIns="45720" rIns="91440" bIns="45720" numCol="1" anchor="t" anchorCtr="0" compatLnSpc="1"/>
          <a:lstStyle/>
          <a:p>
            <a:endParaRPr lang="zh-CN" altLang="en-US" sz="1800">
              <a:solidFill>
                <a:prstClr val="black"/>
              </a:solidFill>
              <a:cs typeface="+mn-ea"/>
              <a:sym typeface="+mn-lt"/>
            </a:endParaRPr>
          </a:p>
        </p:txBody>
      </p:sp>
      <p:sp>
        <p:nvSpPr>
          <p:cNvPr id="1072" name="Freeform 48"/>
          <p:cNvSpPr/>
          <p:nvPr/>
        </p:nvSpPr>
        <p:spPr bwMode="auto">
          <a:xfrm>
            <a:off x="2530432" y="2887259"/>
            <a:ext cx="936625" cy="996950"/>
          </a:xfrm>
          <a:custGeom>
            <a:avLst/>
            <a:gdLst/>
            <a:ahLst/>
            <a:cxnLst>
              <a:cxn ang="0">
                <a:pos x="226" y="258"/>
              </a:cxn>
              <a:cxn ang="0">
                <a:pos x="261" y="114"/>
              </a:cxn>
              <a:cxn ang="0">
                <a:pos x="65" y="0"/>
              </a:cxn>
              <a:cxn ang="0">
                <a:pos x="0" y="258"/>
              </a:cxn>
              <a:cxn ang="0">
                <a:pos x="1" y="278"/>
              </a:cxn>
              <a:cxn ang="0">
                <a:pos x="227" y="278"/>
              </a:cxn>
              <a:cxn ang="0">
                <a:pos x="226" y="258"/>
              </a:cxn>
            </a:cxnLst>
            <a:rect l="0" t="0" r="r" b="b"/>
            <a:pathLst>
              <a:path w="261" h="278">
                <a:moveTo>
                  <a:pt x="226" y="258"/>
                </a:moveTo>
                <a:cubicBezTo>
                  <a:pt x="226" y="206"/>
                  <a:pt x="239" y="157"/>
                  <a:pt x="261" y="114"/>
                </a:cubicBezTo>
                <a:cubicBezTo>
                  <a:pt x="65" y="0"/>
                  <a:pt x="65" y="0"/>
                  <a:pt x="65" y="0"/>
                </a:cubicBezTo>
                <a:cubicBezTo>
                  <a:pt x="23" y="77"/>
                  <a:pt x="0" y="164"/>
                  <a:pt x="0" y="258"/>
                </a:cubicBezTo>
                <a:cubicBezTo>
                  <a:pt x="0" y="265"/>
                  <a:pt x="0" y="271"/>
                  <a:pt x="1" y="278"/>
                </a:cubicBezTo>
                <a:cubicBezTo>
                  <a:pt x="227" y="278"/>
                  <a:pt x="227" y="278"/>
                  <a:pt x="227" y="278"/>
                </a:cubicBezTo>
                <a:cubicBezTo>
                  <a:pt x="227" y="271"/>
                  <a:pt x="226" y="265"/>
                  <a:pt x="226" y="258"/>
                </a:cubicBezTo>
                <a:close/>
              </a:path>
            </a:pathLst>
          </a:custGeom>
          <a:solidFill>
            <a:srgbClr val="4C9869"/>
          </a:solidFill>
          <a:ln w="9525">
            <a:noFill/>
            <a:round/>
          </a:ln>
        </p:spPr>
        <p:txBody>
          <a:bodyPr vert="horz" wrap="square" lIns="91440" tIns="45720" rIns="91440" bIns="45720" numCol="1" anchor="t" anchorCtr="0" compatLnSpc="1"/>
          <a:lstStyle/>
          <a:p>
            <a:endParaRPr lang="zh-CN" altLang="en-US" sz="1800">
              <a:solidFill>
                <a:prstClr val="black"/>
              </a:solidFill>
              <a:cs typeface="+mn-ea"/>
              <a:sym typeface="+mn-lt"/>
            </a:endParaRPr>
          </a:p>
        </p:txBody>
      </p:sp>
      <p:sp>
        <p:nvSpPr>
          <p:cNvPr id="1073" name="Freeform 49"/>
          <p:cNvSpPr/>
          <p:nvPr/>
        </p:nvSpPr>
        <p:spPr bwMode="auto">
          <a:xfrm>
            <a:off x="2763794" y="1869673"/>
            <a:ext cx="1716087" cy="1425575"/>
          </a:xfrm>
          <a:custGeom>
            <a:avLst/>
            <a:gdLst/>
            <a:ahLst/>
            <a:cxnLst>
              <a:cxn ang="0">
                <a:pos x="476" y="226"/>
              </a:cxn>
              <a:cxn ang="0">
                <a:pos x="478" y="226"/>
              </a:cxn>
              <a:cxn ang="0">
                <a:pos x="478" y="0"/>
              </a:cxn>
              <a:cxn ang="0">
                <a:pos x="476" y="0"/>
              </a:cxn>
              <a:cxn ang="0">
                <a:pos x="0" y="283"/>
              </a:cxn>
              <a:cxn ang="0">
                <a:pos x="196" y="397"/>
              </a:cxn>
              <a:cxn ang="0">
                <a:pos x="476" y="226"/>
              </a:cxn>
            </a:cxnLst>
            <a:rect l="0" t="0" r="r" b="b"/>
            <a:pathLst>
              <a:path w="478" h="397">
                <a:moveTo>
                  <a:pt x="476" y="226"/>
                </a:moveTo>
                <a:cubicBezTo>
                  <a:pt x="477" y="226"/>
                  <a:pt x="477" y="226"/>
                  <a:pt x="478" y="226"/>
                </a:cubicBezTo>
                <a:cubicBezTo>
                  <a:pt x="478" y="0"/>
                  <a:pt x="478" y="0"/>
                  <a:pt x="478" y="0"/>
                </a:cubicBezTo>
                <a:cubicBezTo>
                  <a:pt x="477" y="0"/>
                  <a:pt x="477" y="0"/>
                  <a:pt x="476" y="0"/>
                </a:cubicBezTo>
                <a:cubicBezTo>
                  <a:pt x="270" y="0"/>
                  <a:pt x="91" y="114"/>
                  <a:pt x="0" y="283"/>
                </a:cubicBezTo>
                <a:cubicBezTo>
                  <a:pt x="196" y="397"/>
                  <a:pt x="196" y="397"/>
                  <a:pt x="196" y="397"/>
                </a:cubicBezTo>
                <a:cubicBezTo>
                  <a:pt x="248" y="296"/>
                  <a:pt x="354" y="226"/>
                  <a:pt x="476" y="226"/>
                </a:cubicBezTo>
                <a:close/>
              </a:path>
            </a:pathLst>
          </a:custGeom>
          <a:solidFill>
            <a:srgbClr val="FFC000"/>
          </a:solidFill>
          <a:ln w="9525">
            <a:noFill/>
            <a:round/>
          </a:ln>
        </p:spPr>
        <p:txBody>
          <a:bodyPr vert="horz" wrap="square" lIns="91440" tIns="45720" rIns="91440" bIns="45720" numCol="1" anchor="t" anchorCtr="0" compatLnSpc="1"/>
          <a:lstStyle/>
          <a:p>
            <a:endParaRPr lang="zh-CN" altLang="en-US" sz="1800">
              <a:solidFill>
                <a:prstClr val="black"/>
              </a:solidFill>
              <a:cs typeface="+mn-ea"/>
              <a:sym typeface="+mn-lt"/>
            </a:endParaRPr>
          </a:p>
        </p:txBody>
      </p:sp>
      <p:sp>
        <p:nvSpPr>
          <p:cNvPr id="67" name="流程图: 联系 66"/>
          <p:cNvSpPr/>
          <p:nvPr/>
        </p:nvSpPr>
        <p:spPr bwMode="auto">
          <a:xfrm>
            <a:off x="3549600" y="2433231"/>
            <a:ext cx="142876" cy="142876"/>
          </a:xfrm>
          <a:prstGeom prst="flowChartConnector">
            <a:avLst/>
          </a:prstGeom>
          <a:solidFill>
            <a:srgbClr val="E98E71"/>
          </a:solidFill>
          <a:ln w="9525">
            <a:noFill/>
            <a:round/>
          </a:ln>
        </p:spPr>
        <p:txBody>
          <a:bodyPr vert="horz" wrap="square" lIns="91440" tIns="45720" rIns="91440" bIns="45720" numCol="1" rtlCol="0" anchor="t" anchorCtr="0" compatLnSpc="1"/>
          <a:lstStyle/>
          <a:p>
            <a:pPr algn="ctr"/>
            <a:endParaRPr lang="zh-CN" altLang="en-US" sz="1800">
              <a:solidFill>
                <a:prstClr val="black"/>
              </a:solidFill>
              <a:cs typeface="+mn-ea"/>
              <a:sym typeface="+mn-lt"/>
            </a:endParaRPr>
          </a:p>
        </p:txBody>
      </p:sp>
      <p:cxnSp>
        <p:nvCxnSpPr>
          <p:cNvPr id="68" name="直接连接符 67"/>
          <p:cNvCxnSpPr>
            <a:stCxn id="67" idx="1"/>
          </p:cNvCxnSpPr>
          <p:nvPr/>
        </p:nvCxnSpPr>
        <p:spPr>
          <a:xfrm rot="16200000" flipV="1">
            <a:off x="3049533" y="1933165"/>
            <a:ext cx="520990" cy="520990"/>
          </a:xfrm>
          <a:prstGeom prst="line">
            <a:avLst/>
          </a:prstGeom>
          <a:ln w="15875">
            <a:solidFill>
              <a:srgbClr val="E98E7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rot="10800000">
            <a:off x="906393" y="1933165"/>
            <a:ext cx="2143140" cy="1588"/>
          </a:xfrm>
          <a:prstGeom prst="line">
            <a:avLst/>
          </a:prstGeom>
          <a:ln w="15875">
            <a:solidFill>
              <a:srgbClr val="E98E71"/>
            </a:solidFill>
          </a:ln>
        </p:spPr>
        <p:style>
          <a:lnRef idx="1">
            <a:schemeClr val="accent1"/>
          </a:lnRef>
          <a:fillRef idx="0">
            <a:schemeClr val="accent1"/>
          </a:fillRef>
          <a:effectRef idx="0">
            <a:schemeClr val="accent1"/>
          </a:effectRef>
          <a:fontRef idx="minor">
            <a:schemeClr val="tx1"/>
          </a:fontRef>
        </p:style>
      </p:cxnSp>
      <p:sp>
        <p:nvSpPr>
          <p:cNvPr id="70" name="流程图: 联系 69"/>
          <p:cNvSpPr/>
          <p:nvPr/>
        </p:nvSpPr>
        <p:spPr bwMode="auto">
          <a:xfrm>
            <a:off x="2774665" y="3504801"/>
            <a:ext cx="142876" cy="142876"/>
          </a:xfrm>
          <a:prstGeom prst="flowChartConnector">
            <a:avLst/>
          </a:prstGeom>
          <a:solidFill>
            <a:srgbClr val="2FDCFF"/>
          </a:solidFill>
          <a:ln w="9525">
            <a:noFill/>
            <a:round/>
          </a:ln>
        </p:spPr>
        <p:txBody>
          <a:bodyPr vert="horz" wrap="square" lIns="91440" tIns="45720" rIns="91440" bIns="45720" numCol="1" rtlCol="0" anchor="t" anchorCtr="0" compatLnSpc="1"/>
          <a:lstStyle/>
          <a:p>
            <a:pPr algn="ctr"/>
            <a:endParaRPr lang="zh-CN" altLang="en-US" sz="1800">
              <a:solidFill>
                <a:prstClr val="black"/>
              </a:solidFill>
              <a:cs typeface="+mn-ea"/>
              <a:sym typeface="+mn-lt"/>
            </a:endParaRPr>
          </a:p>
        </p:txBody>
      </p:sp>
      <p:cxnSp>
        <p:nvCxnSpPr>
          <p:cNvPr id="71" name="直接连接符 70"/>
          <p:cNvCxnSpPr>
            <a:stCxn id="70" idx="2"/>
          </p:cNvCxnSpPr>
          <p:nvPr/>
        </p:nvCxnSpPr>
        <p:spPr>
          <a:xfrm rot="10800000">
            <a:off x="517481" y="3576239"/>
            <a:ext cx="2257184" cy="1588"/>
          </a:xfrm>
          <a:prstGeom prst="line">
            <a:avLst/>
          </a:prstGeom>
          <a:ln w="15875">
            <a:solidFill>
              <a:srgbClr val="2FDCFF"/>
            </a:solidFill>
          </a:ln>
        </p:spPr>
        <p:style>
          <a:lnRef idx="1">
            <a:schemeClr val="accent1"/>
          </a:lnRef>
          <a:fillRef idx="0">
            <a:schemeClr val="accent1"/>
          </a:fillRef>
          <a:effectRef idx="0">
            <a:schemeClr val="accent1"/>
          </a:effectRef>
          <a:fontRef idx="minor">
            <a:schemeClr val="tx1"/>
          </a:fontRef>
        </p:style>
      </p:cxnSp>
      <p:sp>
        <p:nvSpPr>
          <p:cNvPr id="76" name="流程图: 联系 75"/>
          <p:cNvSpPr/>
          <p:nvPr/>
        </p:nvSpPr>
        <p:spPr bwMode="auto">
          <a:xfrm>
            <a:off x="4932321" y="2257017"/>
            <a:ext cx="142876" cy="142876"/>
          </a:xfrm>
          <a:prstGeom prst="flowChartConnector">
            <a:avLst/>
          </a:prstGeom>
          <a:solidFill>
            <a:srgbClr val="828996"/>
          </a:solidFill>
          <a:ln w="9525">
            <a:noFill/>
            <a:round/>
          </a:ln>
        </p:spPr>
        <p:txBody>
          <a:bodyPr vert="horz" wrap="square" lIns="91440" tIns="45720" rIns="91440" bIns="45720" numCol="1" rtlCol="0" anchor="t" anchorCtr="0" compatLnSpc="1"/>
          <a:lstStyle/>
          <a:p>
            <a:pPr algn="ctr"/>
            <a:endParaRPr lang="zh-CN" altLang="en-US" sz="1800">
              <a:solidFill>
                <a:prstClr val="black"/>
              </a:solidFill>
              <a:cs typeface="+mn-ea"/>
              <a:sym typeface="+mn-lt"/>
            </a:endParaRPr>
          </a:p>
        </p:txBody>
      </p:sp>
      <p:cxnSp>
        <p:nvCxnSpPr>
          <p:cNvPr id="77" name="直接连接符 76"/>
          <p:cNvCxnSpPr/>
          <p:nvPr/>
        </p:nvCxnSpPr>
        <p:spPr>
          <a:xfrm rot="5400000" flipH="1" flipV="1">
            <a:off x="4978359" y="1790288"/>
            <a:ext cx="571504" cy="428628"/>
          </a:xfrm>
          <a:prstGeom prst="line">
            <a:avLst/>
          </a:prstGeom>
          <a:ln w="15875">
            <a:solidFill>
              <a:srgbClr val="828996"/>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5478425" y="1718851"/>
            <a:ext cx="2428892" cy="1588"/>
          </a:xfrm>
          <a:prstGeom prst="line">
            <a:avLst/>
          </a:prstGeom>
          <a:ln w="15875">
            <a:solidFill>
              <a:srgbClr val="828996"/>
            </a:solidFill>
          </a:ln>
        </p:spPr>
        <p:style>
          <a:lnRef idx="1">
            <a:schemeClr val="accent1"/>
          </a:lnRef>
          <a:fillRef idx="0">
            <a:schemeClr val="accent1"/>
          </a:fillRef>
          <a:effectRef idx="0">
            <a:schemeClr val="accent1"/>
          </a:effectRef>
          <a:fontRef idx="minor">
            <a:schemeClr val="tx1"/>
          </a:fontRef>
        </p:style>
      </p:cxnSp>
      <p:sp>
        <p:nvSpPr>
          <p:cNvPr id="79" name="流程图: 联系 78"/>
          <p:cNvSpPr/>
          <p:nvPr/>
        </p:nvSpPr>
        <p:spPr bwMode="auto">
          <a:xfrm>
            <a:off x="5735349" y="3168535"/>
            <a:ext cx="142876" cy="142876"/>
          </a:xfrm>
          <a:prstGeom prst="flowChartConnector">
            <a:avLst/>
          </a:prstGeom>
          <a:solidFill>
            <a:srgbClr val="FFB837"/>
          </a:solidFill>
          <a:ln w="9525">
            <a:noFill/>
            <a:round/>
          </a:ln>
        </p:spPr>
        <p:txBody>
          <a:bodyPr vert="horz" wrap="square" lIns="91440" tIns="45720" rIns="91440" bIns="45720" numCol="1" rtlCol="0" anchor="t" anchorCtr="0" compatLnSpc="1"/>
          <a:lstStyle/>
          <a:p>
            <a:pPr algn="ctr"/>
            <a:endParaRPr lang="zh-CN" altLang="en-US" sz="1800">
              <a:solidFill>
                <a:prstClr val="black"/>
              </a:solidFill>
              <a:cs typeface="+mn-ea"/>
              <a:sym typeface="+mn-lt"/>
            </a:endParaRPr>
          </a:p>
        </p:txBody>
      </p:sp>
      <p:cxnSp>
        <p:nvCxnSpPr>
          <p:cNvPr id="80" name="直接连接符 79"/>
          <p:cNvCxnSpPr/>
          <p:nvPr/>
        </p:nvCxnSpPr>
        <p:spPr>
          <a:xfrm rot="16200000" flipH="1">
            <a:off x="6041338" y="3106449"/>
            <a:ext cx="213466" cy="581542"/>
          </a:xfrm>
          <a:prstGeom prst="line">
            <a:avLst/>
          </a:prstGeom>
          <a:ln w="15875">
            <a:solidFill>
              <a:srgbClr val="FFB837"/>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6438842" y="3502364"/>
            <a:ext cx="2000264" cy="2436"/>
          </a:xfrm>
          <a:prstGeom prst="line">
            <a:avLst/>
          </a:prstGeom>
          <a:ln w="15875">
            <a:solidFill>
              <a:srgbClr val="FFB837"/>
            </a:solidFill>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989709" y="1559024"/>
            <a:ext cx="1630575" cy="415498"/>
          </a:xfrm>
          <a:prstGeom prst="rect">
            <a:avLst/>
          </a:prstGeom>
        </p:spPr>
        <p:txBody>
          <a:bodyPr wrap="none">
            <a:spAutoFit/>
          </a:bodyPr>
          <a:lstStyle/>
          <a:p>
            <a:r>
              <a:rPr lang="zh-CN" altLang="en-US" sz="2100" dirty="0">
                <a:solidFill>
                  <a:prstClr val="black"/>
                </a:solidFill>
                <a:cs typeface="+mn-ea"/>
                <a:sym typeface="+mn-lt"/>
              </a:rPr>
              <a:t>计划二   </a:t>
            </a:r>
            <a:r>
              <a:rPr lang="en-US" altLang="zh-CN" sz="2100" dirty="0" smtClean="0">
                <a:solidFill>
                  <a:prstClr val="black"/>
                </a:solidFill>
                <a:cs typeface="+mn-ea"/>
                <a:sym typeface="+mn-lt"/>
              </a:rPr>
              <a:t>3%</a:t>
            </a:r>
            <a:endParaRPr lang="zh-CN" altLang="en-US" sz="2100" dirty="0">
              <a:solidFill>
                <a:prstClr val="black"/>
              </a:solidFill>
              <a:cs typeface="+mn-ea"/>
              <a:sym typeface="+mn-lt"/>
            </a:endParaRPr>
          </a:p>
        </p:txBody>
      </p:sp>
      <p:sp>
        <p:nvSpPr>
          <p:cNvPr id="85" name="矩形 84"/>
          <p:cNvSpPr/>
          <p:nvPr/>
        </p:nvSpPr>
        <p:spPr>
          <a:xfrm>
            <a:off x="692844" y="3221489"/>
            <a:ext cx="1550424" cy="415498"/>
          </a:xfrm>
          <a:prstGeom prst="rect">
            <a:avLst/>
          </a:prstGeom>
        </p:spPr>
        <p:txBody>
          <a:bodyPr wrap="none">
            <a:spAutoFit/>
          </a:bodyPr>
          <a:lstStyle/>
          <a:p>
            <a:r>
              <a:rPr lang="zh-CN" altLang="en-US" sz="2100" dirty="0">
                <a:solidFill>
                  <a:prstClr val="black"/>
                </a:solidFill>
                <a:cs typeface="+mn-ea"/>
                <a:sym typeface="+mn-lt"/>
              </a:rPr>
              <a:t>计划一  </a:t>
            </a:r>
            <a:r>
              <a:rPr lang="en-US" altLang="zh-CN" sz="2100" dirty="0" smtClean="0">
                <a:solidFill>
                  <a:prstClr val="black"/>
                </a:solidFill>
                <a:cs typeface="+mn-ea"/>
                <a:sym typeface="+mn-lt"/>
              </a:rPr>
              <a:t>2%</a:t>
            </a:r>
            <a:endParaRPr lang="zh-CN" altLang="en-US" sz="2100" dirty="0">
              <a:solidFill>
                <a:prstClr val="black"/>
              </a:solidFill>
              <a:cs typeface="+mn-ea"/>
              <a:sym typeface="+mn-lt"/>
            </a:endParaRPr>
          </a:p>
        </p:txBody>
      </p:sp>
      <p:sp>
        <p:nvSpPr>
          <p:cNvPr id="86" name="矩形 85"/>
          <p:cNvSpPr/>
          <p:nvPr/>
        </p:nvSpPr>
        <p:spPr>
          <a:xfrm>
            <a:off x="5836380" y="1368205"/>
            <a:ext cx="1789272" cy="415498"/>
          </a:xfrm>
          <a:prstGeom prst="rect">
            <a:avLst/>
          </a:prstGeom>
        </p:spPr>
        <p:txBody>
          <a:bodyPr wrap="none">
            <a:spAutoFit/>
          </a:bodyPr>
          <a:lstStyle/>
          <a:p>
            <a:r>
              <a:rPr lang="zh-CN" altLang="en-US" sz="2100" dirty="0">
                <a:solidFill>
                  <a:prstClr val="black"/>
                </a:solidFill>
                <a:cs typeface="+mn-ea"/>
                <a:sym typeface="+mn-lt"/>
              </a:rPr>
              <a:t>计划三   </a:t>
            </a:r>
            <a:r>
              <a:rPr lang="en-US" altLang="zh-CN" sz="2100" dirty="0">
                <a:solidFill>
                  <a:prstClr val="black"/>
                </a:solidFill>
                <a:cs typeface="+mn-ea"/>
                <a:sym typeface="+mn-lt"/>
              </a:rPr>
              <a:t>15%</a:t>
            </a:r>
            <a:endParaRPr lang="zh-CN" altLang="en-US" sz="2100" dirty="0">
              <a:solidFill>
                <a:prstClr val="black"/>
              </a:solidFill>
              <a:cs typeface="+mn-ea"/>
              <a:sym typeface="+mn-lt"/>
            </a:endParaRPr>
          </a:p>
        </p:txBody>
      </p:sp>
      <p:sp>
        <p:nvSpPr>
          <p:cNvPr id="87" name="矩形 86"/>
          <p:cNvSpPr/>
          <p:nvPr/>
        </p:nvSpPr>
        <p:spPr>
          <a:xfrm>
            <a:off x="6550760" y="3149392"/>
            <a:ext cx="1789272" cy="415498"/>
          </a:xfrm>
          <a:prstGeom prst="rect">
            <a:avLst/>
          </a:prstGeom>
        </p:spPr>
        <p:txBody>
          <a:bodyPr wrap="none">
            <a:spAutoFit/>
          </a:bodyPr>
          <a:lstStyle/>
          <a:p>
            <a:r>
              <a:rPr lang="zh-CN" altLang="en-US" sz="2100" dirty="0">
                <a:solidFill>
                  <a:prstClr val="black"/>
                </a:solidFill>
                <a:cs typeface="+mn-ea"/>
                <a:sym typeface="+mn-lt"/>
              </a:rPr>
              <a:t>计划四   </a:t>
            </a:r>
            <a:r>
              <a:rPr lang="en-US" altLang="zh-CN" sz="2100" dirty="0">
                <a:solidFill>
                  <a:prstClr val="black"/>
                </a:solidFill>
                <a:cs typeface="+mn-ea"/>
                <a:sym typeface="+mn-lt"/>
              </a:rPr>
              <a:t>35%</a:t>
            </a:r>
            <a:endParaRPr lang="zh-CN" altLang="en-US" sz="2100" dirty="0">
              <a:solidFill>
                <a:prstClr val="black"/>
              </a:solidFill>
              <a:cs typeface="+mn-ea"/>
              <a:sym typeface="+mn-lt"/>
            </a:endParaRPr>
          </a:p>
        </p:txBody>
      </p:sp>
      <p:sp>
        <p:nvSpPr>
          <p:cNvPr id="88" name="矩形 1"/>
          <p:cNvSpPr>
            <a:spLocks noChangeArrowheads="1"/>
          </p:cNvSpPr>
          <p:nvPr/>
        </p:nvSpPr>
        <p:spPr bwMode="auto">
          <a:xfrm>
            <a:off x="620641" y="2004604"/>
            <a:ext cx="2428892"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prstClr val="black">
                    <a:lumMod val="65000"/>
                    <a:lumOff val="35000"/>
                  </a:prstClr>
                </a:solidFill>
                <a:cs typeface="+mn-ea"/>
                <a:sym typeface="+mn-lt"/>
              </a:rPr>
              <a:t>您的内容打在这里，或者通过复制您的文本</a:t>
            </a:r>
            <a:endParaRPr lang="zh-CN" altLang="zh-CN" sz="1200" dirty="0">
              <a:solidFill>
                <a:prstClr val="black">
                  <a:lumMod val="65000"/>
                  <a:lumOff val="35000"/>
                </a:prstClr>
              </a:solidFill>
              <a:cs typeface="+mn-ea"/>
              <a:sym typeface="+mn-lt"/>
            </a:endParaRPr>
          </a:p>
        </p:txBody>
      </p:sp>
      <p:sp>
        <p:nvSpPr>
          <p:cNvPr id="89" name="矩形 1"/>
          <p:cNvSpPr>
            <a:spLocks noChangeArrowheads="1"/>
          </p:cNvSpPr>
          <p:nvPr/>
        </p:nvSpPr>
        <p:spPr bwMode="auto">
          <a:xfrm>
            <a:off x="744482" y="3759247"/>
            <a:ext cx="1785950"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prstClr val="black">
                    <a:lumMod val="65000"/>
                    <a:lumOff val="35000"/>
                  </a:prstClr>
                </a:solidFill>
                <a:cs typeface="+mn-ea"/>
                <a:sym typeface="+mn-lt"/>
              </a:rPr>
              <a:t>您的内容打在这里，或者通过复制您的文本</a:t>
            </a:r>
            <a:endParaRPr lang="zh-CN" altLang="zh-CN" sz="1200" dirty="0">
              <a:solidFill>
                <a:prstClr val="black">
                  <a:lumMod val="65000"/>
                  <a:lumOff val="35000"/>
                </a:prstClr>
              </a:solidFill>
              <a:cs typeface="+mn-ea"/>
              <a:sym typeface="+mn-lt"/>
            </a:endParaRPr>
          </a:p>
        </p:txBody>
      </p:sp>
      <p:sp>
        <p:nvSpPr>
          <p:cNvPr id="90" name="矩形 1"/>
          <p:cNvSpPr>
            <a:spLocks noChangeArrowheads="1"/>
          </p:cNvSpPr>
          <p:nvPr/>
        </p:nvSpPr>
        <p:spPr bwMode="auto">
          <a:xfrm>
            <a:off x="5835616" y="1718851"/>
            <a:ext cx="2428892"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prstClr val="black">
                    <a:lumMod val="65000"/>
                    <a:lumOff val="35000"/>
                  </a:prstClr>
                </a:solidFill>
                <a:cs typeface="+mn-ea"/>
                <a:sym typeface="+mn-lt"/>
              </a:rPr>
              <a:t>您的内容打在这里，或者通过复制您的文本</a:t>
            </a:r>
            <a:endParaRPr lang="zh-CN" altLang="zh-CN" sz="1200" dirty="0">
              <a:solidFill>
                <a:prstClr val="black">
                  <a:lumMod val="65000"/>
                  <a:lumOff val="35000"/>
                </a:prstClr>
              </a:solidFill>
              <a:cs typeface="+mn-ea"/>
              <a:sym typeface="+mn-lt"/>
            </a:endParaRPr>
          </a:p>
        </p:txBody>
      </p:sp>
      <p:sp>
        <p:nvSpPr>
          <p:cNvPr id="91" name="矩形 1"/>
          <p:cNvSpPr>
            <a:spLocks noChangeArrowheads="1"/>
          </p:cNvSpPr>
          <p:nvPr/>
        </p:nvSpPr>
        <p:spPr bwMode="auto">
          <a:xfrm>
            <a:off x="6478558" y="3647677"/>
            <a:ext cx="1785950" cy="61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prstClr val="black">
                    <a:lumMod val="65000"/>
                    <a:lumOff val="35000"/>
                  </a:prstClr>
                </a:solidFill>
                <a:cs typeface="+mn-ea"/>
                <a:sym typeface="+mn-lt"/>
              </a:rPr>
              <a:t>您的内容打在这里，或者通过复制您的文本</a:t>
            </a:r>
            <a:endParaRPr lang="zh-CN" altLang="zh-CN" sz="1200" dirty="0">
              <a:solidFill>
                <a:prstClr val="black">
                  <a:lumMod val="65000"/>
                  <a:lumOff val="35000"/>
                </a:prstClr>
              </a:solidFill>
              <a:cs typeface="+mn-ea"/>
              <a:sym typeface="+mn-lt"/>
            </a:endParaRPr>
          </a:p>
        </p:txBody>
      </p:sp>
      <p:sp>
        <p:nvSpPr>
          <p:cNvPr id="2" name="矩形 1"/>
          <p:cNvSpPr/>
          <p:nvPr/>
        </p:nvSpPr>
        <p:spPr>
          <a:xfrm>
            <a:off x="3581027" y="3357163"/>
            <a:ext cx="1838966" cy="553998"/>
          </a:xfrm>
          <a:prstGeom prst="rect">
            <a:avLst/>
          </a:prstGeom>
        </p:spPr>
        <p:txBody>
          <a:bodyPr wrap="none">
            <a:spAutoFit/>
          </a:bodyPr>
          <a:lstStyle/>
          <a:p>
            <a:pPr algn="ctr" fontAlgn="auto"/>
            <a:r>
              <a:rPr lang="zh-CN" altLang="en-US" sz="3000" b="1" spc="225" noProof="1">
                <a:solidFill>
                  <a:schemeClr val="accent6">
                    <a:lumMod val="75000"/>
                  </a:schemeClr>
                </a:solidFill>
                <a:cs typeface="+mn-ea"/>
                <a:sym typeface="+mn-lt"/>
              </a:rPr>
              <a:t>融资计划</a:t>
            </a:r>
          </a:p>
        </p:txBody>
      </p:sp>
      <p:sp>
        <p:nvSpPr>
          <p:cNvPr id="28"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endParaRPr lang="zh-CN" altLang="en-US" sz="1500" b="1" dirty="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72"/>
                                        </p:tgtEl>
                                        <p:attrNameLst>
                                          <p:attrName>style.visibility</p:attrName>
                                        </p:attrNameLst>
                                      </p:cBhvr>
                                      <p:to>
                                        <p:strVal val="visible"/>
                                      </p:to>
                                    </p:set>
                                    <p:animEffect transition="in" filter="fade">
                                      <p:cBhvr>
                                        <p:cTn id="13" dur="300"/>
                                        <p:tgtEl>
                                          <p:spTgt spid="1072"/>
                                        </p:tgtEl>
                                      </p:cBhvr>
                                    </p:animEffect>
                                  </p:childTnLst>
                                </p:cTn>
                              </p:par>
                            </p:childTnLst>
                          </p:cTn>
                        </p:par>
                        <p:par>
                          <p:cTn id="14" fill="hold">
                            <p:stCondLst>
                              <p:cond delay="1000"/>
                            </p:stCondLst>
                            <p:childTnLst>
                              <p:par>
                                <p:cTn id="15" presetID="26" presetClass="emph" presetSubtype="0" fill="hold" grpId="1" nodeType="afterEffect">
                                  <p:stCondLst>
                                    <p:cond delay="0"/>
                                  </p:stCondLst>
                                  <p:childTnLst>
                                    <p:animEffect transition="out" filter="fade">
                                      <p:cBhvr>
                                        <p:cTn id="16" dur="500" tmFilter="0, 0; .2, .5; .8, .5; 1, 0"/>
                                        <p:tgtEl>
                                          <p:spTgt spid="1072"/>
                                        </p:tgtEl>
                                      </p:cBhvr>
                                    </p:animEffect>
                                    <p:animScale>
                                      <p:cBhvr>
                                        <p:cTn id="17" dur="250" autoRev="1" fill="hold"/>
                                        <p:tgtEl>
                                          <p:spTgt spid="1072"/>
                                        </p:tgtEl>
                                      </p:cBhvr>
                                      <p:by x="105000" y="105000"/>
                                    </p:animScale>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073"/>
                                        </p:tgtEl>
                                        <p:attrNameLst>
                                          <p:attrName>style.visibility</p:attrName>
                                        </p:attrNameLst>
                                      </p:cBhvr>
                                      <p:to>
                                        <p:strVal val="visible"/>
                                      </p:to>
                                    </p:set>
                                    <p:animEffect transition="in" filter="fade">
                                      <p:cBhvr>
                                        <p:cTn id="21" dur="300"/>
                                        <p:tgtEl>
                                          <p:spTgt spid="1073"/>
                                        </p:tgtEl>
                                      </p:cBhvr>
                                    </p:animEffect>
                                  </p:childTnLst>
                                </p:cTn>
                              </p:par>
                            </p:childTnLst>
                          </p:cTn>
                        </p:par>
                        <p:par>
                          <p:cTn id="22" fill="hold">
                            <p:stCondLst>
                              <p:cond delay="2000"/>
                            </p:stCondLst>
                            <p:childTnLst>
                              <p:par>
                                <p:cTn id="23" presetID="26" presetClass="emph" presetSubtype="0" fill="hold" grpId="1" nodeType="afterEffect">
                                  <p:stCondLst>
                                    <p:cond delay="0"/>
                                  </p:stCondLst>
                                  <p:childTnLst>
                                    <p:animEffect transition="out" filter="fade">
                                      <p:cBhvr>
                                        <p:cTn id="24" dur="500" tmFilter="0, 0; .2, .5; .8, .5; 1, 0"/>
                                        <p:tgtEl>
                                          <p:spTgt spid="1073"/>
                                        </p:tgtEl>
                                      </p:cBhvr>
                                    </p:animEffect>
                                    <p:animScale>
                                      <p:cBhvr>
                                        <p:cTn id="25" dur="250" autoRev="1" fill="hold"/>
                                        <p:tgtEl>
                                          <p:spTgt spid="1073"/>
                                        </p:tgtEl>
                                      </p:cBhvr>
                                      <p:by x="105000" y="105000"/>
                                    </p:animScale>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071"/>
                                        </p:tgtEl>
                                        <p:attrNameLst>
                                          <p:attrName>style.visibility</p:attrName>
                                        </p:attrNameLst>
                                      </p:cBhvr>
                                      <p:to>
                                        <p:strVal val="visible"/>
                                      </p:to>
                                    </p:set>
                                    <p:animEffect transition="in" filter="fade">
                                      <p:cBhvr>
                                        <p:cTn id="29" dur="300"/>
                                        <p:tgtEl>
                                          <p:spTgt spid="1071"/>
                                        </p:tgtEl>
                                      </p:cBhvr>
                                    </p:animEffect>
                                  </p:childTnLst>
                                </p:cTn>
                              </p:par>
                            </p:childTnLst>
                          </p:cTn>
                        </p:par>
                        <p:par>
                          <p:cTn id="30" fill="hold">
                            <p:stCondLst>
                              <p:cond delay="3000"/>
                            </p:stCondLst>
                            <p:childTnLst>
                              <p:par>
                                <p:cTn id="31" presetID="26" presetClass="emph" presetSubtype="0" fill="hold" grpId="1" nodeType="afterEffect">
                                  <p:stCondLst>
                                    <p:cond delay="0"/>
                                  </p:stCondLst>
                                  <p:childTnLst>
                                    <p:animEffect transition="out" filter="fade">
                                      <p:cBhvr>
                                        <p:cTn id="32" dur="500" tmFilter="0, 0; .2, .5; .8, .5; 1, 0"/>
                                        <p:tgtEl>
                                          <p:spTgt spid="1071"/>
                                        </p:tgtEl>
                                      </p:cBhvr>
                                    </p:animEffect>
                                    <p:animScale>
                                      <p:cBhvr>
                                        <p:cTn id="33" dur="250" autoRev="1" fill="hold"/>
                                        <p:tgtEl>
                                          <p:spTgt spid="1071"/>
                                        </p:tgtEl>
                                      </p:cBhvr>
                                      <p:by x="105000" y="105000"/>
                                    </p:animScale>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070"/>
                                        </p:tgtEl>
                                        <p:attrNameLst>
                                          <p:attrName>style.visibility</p:attrName>
                                        </p:attrNameLst>
                                      </p:cBhvr>
                                      <p:to>
                                        <p:strVal val="visible"/>
                                      </p:to>
                                    </p:set>
                                    <p:animEffect transition="in" filter="fade">
                                      <p:cBhvr>
                                        <p:cTn id="37" dur="300"/>
                                        <p:tgtEl>
                                          <p:spTgt spid="1070"/>
                                        </p:tgtEl>
                                      </p:cBhvr>
                                    </p:animEffect>
                                  </p:childTnLst>
                                </p:cTn>
                              </p:par>
                            </p:childTnLst>
                          </p:cTn>
                        </p:par>
                        <p:par>
                          <p:cTn id="38" fill="hold">
                            <p:stCondLst>
                              <p:cond delay="4000"/>
                            </p:stCondLst>
                            <p:childTnLst>
                              <p:par>
                                <p:cTn id="39" presetID="26" presetClass="emph" presetSubtype="0" fill="hold" grpId="1" nodeType="afterEffect">
                                  <p:stCondLst>
                                    <p:cond delay="0"/>
                                  </p:stCondLst>
                                  <p:childTnLst>
                                    <p:animEffect transition="out" filter="fade">
                                      <p:cBhvr>
                                        <p:cTn id="40" dur="500" tmFilter="0, 0; .2, .5; .8, .5; 1, 0"/>
                                        <p:tgtEl>
                                          <p:spTgt spid="1070"/>
                                        </p:tgtEl>
                                      </p:cBhvr>
                                    </p:animEffect>
                                    <p:animScale>
                                      <p:cBhvr>
                                        <p:cTn id="41" dur="250" autoRev="1" fill="hold"/>
                                        <p:tgtEl>
                                          <p:spTgt spid="1070"/>
                                        </p:tgtEl>
                                      </p:cBhvr>
                                      <p:by x="105000" y="105000"/>
                                    </p:animScale>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fade">
                                      <p:cBhvr>
                                        <p:cTn id="45" dur="100"/>
                                        <p:tgtEl>
                                          <p:spTgt spid="70"/>
                                        </p:tgtEl>
                                      </p:cBhvr>
                                    </p:animEffect>
                                  </p:childTnLst>
                                </p:cTn>
                              </p:par>
                            </p:childTnLst>
                          </p:cTn>
                        </p:par>
                        <p:par>
                          <p:cTn id="46" fill="hold">
                            <p:stCondLst>
                              <p:cond delay="5000"/>
                            </p:stCondLst>
                            <p:childTnLst>
                              <p:par>
                                <p:cTn id="47" presetID="22" presetClass="entr" presetSubtype="2" fill="hold" nodeType="after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wipe(right)">
                                      <p:cBhvr>
                                        <p:cTn id="49" dur="200"/>
                                        <p:tgtEl>
                                          <p:spTgt spid="71"/>
                                        </p:tgtEl>
                                      </p:cBhvr>
                                    </p:animEffect>
                                  </p:childTnLst>
                                </p:cTn>
                              </p:par>
                              <p:par>
                                <p:cTn id="50" presetID="41" presetClass="entr" presetSubtype="0" fill="hold" grpId="0" nodeType="withEffect">
                                  <p:stCondLst>
                                    <p:cond delay="0"/>
                                  </p:stCondLst>
                                  <p:iterate type="lt">
                                    <p:tmPct val="24000"/>
                                  </p:iterate>
                                  <p:childTnLst>
                                    <p:set>
                                      <p:cBhvr>
                                        <p:cTn id="51" dur="1" fill="hold">
                                          <p:stCondLst>
                                            <p:cond delay="0"/>
                                          </p:stCondLst>
                                        </p:cTn>
                                        <p:tgtEl>
                                          <p:spTgt spid="85"/>
                                        </p:tgtEl>
                                        <p:attrNameLst>
                                          <p:attrName>style.visibility</p:attrName>
                                        </p:attrNameLst>
                                      </p:cBhvr>
                                      <p:to>
                                        <p:strVal val="visible"/>
                                      </p:to>
                                    </p:set>
                                    <p:anim calcmode="lin" valueType="num">
                                      <p:cBhvr>
                                        <p:cTn id="52" dur="400" fill="hold"/>
                                        <p:tgtEl>
                                          <p:spTgt spid="85"/>
                                        </p:tgtEl>
                                        <p:attrNameLst>
                                          <p:attrName>ppt_x</p:attrName>
                                        </p:attrNameLst>
                                      </p:cBhvr>
                                      <p:tavLst>
                                        <p:tav tm="0">
                                          <p:val>
                                            <p:strVal val="#ppt_x"/>
                                          </p:val>
                                        </p:tav>
                                        <p:tav tm="50000">
                                          <p:val>
                                            <p:strVal val="#ppt_x+.1"/>
                                          </p:val>
                                        </p:tav>
                                        <p:tav tm="100000">
                                          <p:val>
                                            <p:strVal val="#ppt_x"/>
                                          </p:val>
                                        </p:tav>
                                      </p:tavLst>
                                    </p:anim>
                                    <p:anim calcmode="lin" valueType="num">
                                      <p:cBhvr>
                                        <p:cTn id="53" dur="400" fill="hold"/>
                                        <p:tgtEl>
                                          <p:spTgt spid="85"/>
                                        </p:tgtEl>
                                        <p:attrNameLst>
                                          <p:attrName>ppt_y</p:attrName>
                                        </p:attrNameLst>
                                      </p:cBhvr>
                                      <p:tavLst>
                                        <p:tav tm="0">
                                          <p:val>
                                            <p:strVal val="#ppt_y"/>
                                          </p:val>
                                        </p:tav>
                                        <p:tav tm="100000">
                                          <p:val>
                                            <p:strVal val="#ppt_y"/>
                                          </p:val>
                                        </p:tav>
                                      </p:tavLst>
                                    </p:anim>
                                    <p:anim calcmode="lin" valueType="num">
                                      <p:cBhvr>
                                        <p:cTn id="54" dur="400" fill="hold"/>
                                        <p:tgtEl>
                                          <p:spTgt spid="85"/>
                                        </p:tgtEl>
                                        <p:attrNameLst>
                                          <p:attrName>ppt_h</p:attrName>
                                        </p:attrNameLst>
                                      </p:cBhvr>
                                      <p:tavLst>
                                        <p:tav tm="0">
                                          <p:val>
                                            <p:strVal val="#ppt_h/10"/>
                                          </p:val>
                                        </p:tav>
                                        <p:tav tm="50000">
                                          <p:val>
                                            <p:strVal val="#ppt_h+.01"/>
                                          </p:val>
                                        </p:tav>
                                        <p:tav tm="100000">
                                          <p:val>
                                            <p:strVal val="#ppt_h"/>
                                          </p:val>
                                        </p:tav>
                                      </p:tavLst>
                                    </p:anim>
                                    <p:anim calcmode="lin" valueType="num">
                                      <p:cBhvr>
                                        <p:cTn id="55" dur="400" fill="hold"/>
                                        <p:tgtEl>
                                          <p:spTgt spid="85"/>
                                        </p:tgtEl>
                                        <p:attrNameLst>
                                          <p:attrName>ppt_w</p:attrName>
                                        </p:attrNameLst>
                                      </p:cBhvr>
                                      <p:tavLst>
                                        <p:tav tm="0">
                                          <p:val>
                                            <p:strVal val="#ppt_w/10"/>
                                          </p:val>
                                        </p:tav>
                                        <p:tav tm="50000">
                                          <p:val>
                                            <p:strVal val="#ppt_w+.01"/>
                                          </p:val>
                                        </p:tav>
                                        <p:tav tm="100000">
                                          <p:val>
                                            <p:strVal val="#ppt_w"/>
                                          </p:val>
                                        </p:tav>
                                      </p:tavLst>
                                    </p:anim>
                                    <p:animEffect transition="in" filter="fade">
                                      <p:cBhvr>
                                        <p:cTn id="56" dur="400" tmFilter="0,0; .5, 1; 1, 1"/>
                                        <p:tgtEl>
                                          <p:spTgt spid="85"/>
                                        </p:tgtEl>
                                      </p:cBhvr>
                                    </p:animEffect>
                                  </p:childTnLst>
                                </p:cTn>
                              </p:par>
                              <p:par>
                                <p:cTn id="57" presetID="22" presetClass="entr" presetSubtype="4" fill="hold" grpId="0" nodeType="withEffect">
                                  <p:stCondLst>
                                    <p:cond delay="288"/>
                                  </p:stCondLst>
                                  <p:iterate type="lt">
                                    <p:tmPct val="7797"/>
                                  </p:iterate>
                                  <p:childTnLst>
                                    <p:set>
                                      <p:cBhvr>
                                        <p:cTn id="58" dur="1" fill="hold">
                                          <p:stCondLst>
                                            <p:cond delay="0"/>
                                          </p:stCondLst>
                                        </p:cTn>
                                        <p:tgtEl>
                                          <p:spTgt spid="89"/>
                                        </p:tgtEl>
                                        <p:attrNameLst>
                                          <p:attrName>style.visibility</p:attrName>
                                        </p:attrNameLst>
                                      </p:cBhvr>
                                      <p:to>
                                        <p:strVal val="visible"/>
                                      </p:to>
                                    </p:set>
                                    <p:animEffect transition="in" filter="wipe(down)">
                                      <p:cBhvr>
                                        <p:cTn id="59" dur="500"/>
                                        <p:tgtEl>
                                          <p:spTgt spid="89"/>
                                        </p:tgtEl>
                                      </p:cBhvr>
                                    </p:animEffect>
                                  </p:childTnLst>
                                </p:cTn>
                              </p:par>
                            </p:childTnLst>
                          </p:cTn>
                        </p:par>
                        <p:par>
                          <p:cTn id="60" fill="hold">
                            <p:stCondLst>
                              <p:cond delay="5289"/>
                            </p:stCondLst>
                            <p:childTnLst>
                              <p:par>
                                <p:cTn id="61" presetID="10" presetClass="entr" presetSubtype="0" fill="hold" grpId="0"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fade">
                                      <p:cBhvr>
                                        <p:cTn id="63" dur="100"/>
                                        <p:tgtEl>
                                          <p:spTgt spid="67"/>
                                        </p:tgtEl>
                                      </p:cBhvr>
                                    </p:animEffect>
                                  </p:childTnLst>
                                </p:cTn>
                              </p:par>
                            </p:childTnLst>
                          </p:cTn>
                        </p:par>
                        <p:par>
                          <p:cTn id="64" fill="hold">
                            <p:stCondLst>
                              <p:cond delay="5789"/>
                            </p:stCondLst>
                            <p:childTnLst>
                              <p:par>
                                <p:cTn id="65" presetID="22" presetClass="entr" presetSubtype="2" fill="hold" nodeType="afterEffect">
                                  <p:stCondLst>
                                    <p:cond delay="0"/>
                                  </p:stCondLst>
                                  <p:childTnLst>
                                    <p:set>
                                      <p:cBhvr>
                                        <p:cTn id="66" dur="1" fill="hold">
                                          <p:stCondLst>
                                            <p:cond delay="0"/>
                                          </p:stCondLst>
                                        </p:cTn>
                                        <p:tgtEl>
                                          <p:spTgt spid="68"/>
                                        </p:tgtEl>
                                        <p:attrNameLst>
                                          <p:attrName>style.visibility</p:attrName>
                                        </p:attrNameLst>
                                      </p:cBhvr>
                                      <p:to>
                                        <p:strVal val="visible"/>
                                      </p:to>
                                    </p:set>
                                    <p:animEffect transition="in" filter="wipe(right)">
                                      <p:cBhvr>
                                        <p:cTn id="67" dur="200"/>
                                        <p:tgtEl>
                                          <p:spTgt spid="68"/>
                                        </p:tgtEl>
                                      </p:cBhvr>
                                    </p:animEffect>
                                  </p:childTnLst>
                                </p:cTn>
                              </p:par>
                            </p:childTnLst>
                          </p:cTn>
                        </p:par>
                        <p:par>
                          <p:cTn id="68" fill="hold">
                            <p:stCondLst>
                              <p:cond delay="6289"/>
                            </p:stCondLst>
                            <p:childTnLst>
                              <p:par>
                                <p:cTn id="69" presetID="22" presetClass="entr" presetSubtype="2" fill="hold" nodeType="afterEffect">
                                  <p:stCondLst>
                                    <p:cond delay="0"/>
                                  </p:stCondLst>
                                  <p:childTnLst>
                                    <p:set>
                                      <p:cBhvr>
                                        <p:cTn id="70" dur="1" fill="hold">
                                          <p:stCondLst>
                                            <p:cond delay="0"/>
                                          </p:stCondLst>
                                        </p:cTn>
                                        <p:tgtEl>
                                          <p:spTgt spid="69"/>
                                        </p:tgtEl>
                                        <p:attrNameLst>
                                          <p:attrName>style.visibility</p:attrName>
                                        </p:attrNameLst>
                                      </p:cBhvr>
                                      <p:to>
                                        <p:strVal val="visible"/>
                                      </p:to>
                                    </p:set>
                                    <p:animEffect transition="in" filter="wipe(right)">
                                      <p:cBhvr>
                                        <p:cTn id="71" dur="200"/>
                                        <p:tgtEl>
                                          <p:spTgt spid="69"/>
                                        </p:tgtEl>
                                      </p:cBhvr>
                                    </p:animEffect>
                                  </p:childTnLst>
                                </p:cTn>
                              </p:par>
                              <p:par>
                                <p:cTn id="72" presetID="41" presetClass="entr" presetSubtype="0" fill="hold" grpId="0" nodeType="withEffect">
                                  <p:stCondLst>
                                    <p:cond delay="0"/>
                                  </p:stCondLst>
                                  <p:iterate type="lt">
                                    <p:tmPct val="24000"/>
                                  </p:iterate>
                                  <p:childTnLst>
                                    <p:set>
                                      <p:cBhvr>
                                        <p:cTn id="73" dur="1" fill="hold">
                                          <p:stCondLst>
                                            <p:cond delay="0"/>
                                          </p:stCondLst>
                                        </p:cTn>
                                        <p:tgtEl>
                                          <p:spTgt spid="84"/>
                                        </p:tgtEl>
                                        <p:attrNameLst>
                                          <p:attrName>style.visibility</p:attrName>
                                        </p:attrNameLst>
                                      </p:cBhvr>
                                      <p:to>
                                        <p:strVal val="visible"/>
                                      </p:to>
                                    </p:set>
                                    <p:anim calcmode="lin" valueType="num">
                                      <p:cBhvr>
                                        <p:cTn id="74" dur="400" fill="hold"/>
                                        <p:tgtEl>
                                          <p:spTgt spid="84"/>
                                        </p:tgtEl>
                                        <p:attrNameLst>
                                          <p:attrName>ppt_x</p:attrName>
                                        </p:attrNameLst>
                                      </p:cBhvr>
                                      <p:tavLst>
                                        <p:tav tm="0">
                                          <p:val>
                                            <p:strVal val="#ppt_x"/>
                                          </p:val>
                                        </p:tav>
                                        <p:tav tm="50000">
                                          <p:val>
                                            <p:strVal val="#ppt_x+.1"/>
                                          </p:val>
                                        </p:tav>
                                        <p:tav tm="100000">
                                          <p:val>
                                            <p:strVal val="#ppt_x"/>
                                          </p:val>
                                        </p:tav>
                                      </p:tavLst>
                                    </p:anim>
                                    <p:anim calcmode="lin" valueType="num">
                                      <p:cBhvr>
                                        <p:cTn id="75" dur="400" fill="hold"/>
                                        <p:tgtEl>
                                          <p:spTgt spid="84"/>
                                        </p:tgtEl>
                                        <p:attrNameLst>
                                          <p:attrName>ppt_y</p:attrName>
                                        </p:attrNameLst>
                                      </p:cBhvr>
                                      <p:tavLst>
                                        <p:tav tm="0">
                                          <p:val>
                                            <p:strVal val="#ppt_y"/>
                                          </p:val>
                                        </p:tav>
                                        <p:tav tm="100000">
                                          <p:val>
                                            <p:strVal val="#ppt_y"/>
                                          </p:val>
                                        </p:tav>
                                      </p:tavLst>
                                    </p:anim>
                                    <p:anim calcmode="lin" valueType="num">
                                      <p:cBhvr>
                                        <p:cTn id="76" dur="400" fill="hold"/>
                                        <p:tgtEl>
                                          <p:spTgt spid="84"/>
                                        </p:tgtEl>
                                        <p:attrNameLst>
                                          <p:attrName>ppt_h</p:attrName>
                                        </p:attrNameLst>
                                      </p:cBhvr>
                                      <p:tavLst>
                                        <p:tav tm="0">
                                          <p:val>
                                            <p:strVal val="#ppt_h/10"/>
                                          </p:val>
                                        </p:tav>
                                        <p:tav tm="50000">
                                          <p:val>
                                            <p:strVal val="#ppt_h+.01"/>
                                          </p:val>
                                        </p:tav>
                                        <p:tav tm="100000">
                                          <p:val>
                                            <p:strVal val="#ppt_h"/>
                                          </p:val>
                                        </p:tav>
                                      </p:tavLst>
                                    </p:anim>
                                    <p:anim calcmode="lin" valueType="num">
                                      <p:cBhvr>
                                        <p:cTn id="77" dur="400" fill="hold"/>
                                        <p:tgtEl>
                                          <p:spTgt spid="84"/>
                                        </p:tgtEl>
                                        <p:attrNameLst>
                                          <p:attrName>ppt_w</p:attrName>
                                        </p:attrNameLst>
                                      </p:cBhvr>
                                      <p:tavLst>
                                        <p:tav tm="0">
                                          <p:val>
                                            <p:strVal val="#ppt_w/10"/>
                                          </p:val>
                                        </p:tav>
                                        <p:tav tm="50000">
                                          <p:val>
                                            <p:strVal val="#ppt_w+.01"/>
                                          </p:val>
                                        </p:tav>
                                        <p:tav tm="100000">
                                          <p:val>
                                            <p:strVal val="#ppt_w"/>
                                          </p:val>
                                        </p:tav>
                                      </p:tavLst>
                                    </p:anim>
                                    <p:animEffect transition="in" filter="fade">
                                      <p:cBhvr>
                                        <p:cTn id="78" dur="400" tmFilter="0,0; .5, 1; 1, 1"/>
                                        <p:tgtEl>
                                          <p:spTgt spid="84"/>
                                        </p:tgtEl>
                                      </p:cBhvr>
                                    </p:animEffect>
                                  </p:childTnLst>
                                </p:cTn>
                              </p:par>
                              <p:par>
                                <p:cTn id="79" presetID="22" presetClass="entr" presetSubtype="4" fill="hold" grpId="0" nodeType="withEffect">
                                  <p:stCondLst>
                                    <p:cond delay="298"/>
                                  </p:stCondLst>
                                  <p:iterate type="lt">
                                    <p:tmPct val="7797"/>
                                  </p:iterate>
                                  <p:childTnLst>
                                    <p:set>
                                      <p:cBhvr>
                                        <p:cTn id="80" dur="1" fill="hold">
                                          <p:stCondLst>
                                            <p:cond delay="0"/>
                                          </p:stCondLst>
                                        </p:cTn>
                                        <p:tgtEl>
                                          <p:spTgt spid="88"/>
                                        </p:tgtEl>
                                        <p:attrNameLst>
                                          <p:attrName>style.visibility</p:attrName>
                                        </p:attrNameLst>
                                      </p:cBhvr>
                                      <p:to>
                                        <p:strVal val="visible"/>
                                      </p:to>
                                    </p:set>
                                    <p:animEffect transition="in" filter="wipe(down)">
                                      <p:cBhvr>
                                        <p:cTn id="81" dur="500"/>
                                        <p:tgtEl>
                                          <p:spTgt spid="88"/>
                                        </p:tgtEl>
                                      </p:cBhvr>
                                    </p:animEffect>
                                  </p:childTnLst>
                                </p:cTn>
                              </p:par>
                            </p:childTnLst>
                          </p:cTn>
                        </p:par>
                        <p:par>
                          <p:cTn id="82" fill="hold">
                            <p:stCondLst>
                              <p:cond delay="7089"/>
                            </p:stCondLst>
                            <p:childTnLst>
                              <p:par>
                                <p:cTn id="83" presetID="10" presetClass="entr" presetSubtype="0" fill="hold" grpId="0" nodeType="afterEffect">
                                  <p:stCondLst>
                                    <p:cond delay="0"/>
                                  </p:stCondLst>
                                  <p:childTnLst>
                                    <p:set>
                                      <p:cBhvr>
                                        <p:cTn id="84" dur="1" fill="hold">
                                          <p:stCondLst>
                                            <p:cond delay="0"/>
                                          </p:stCondLst>
                                        </p:cTn>
                                        <p:tgtEl>
                                          <p:spTgt spid="76"/>
                                        </p:tgtEl>
                                        <p:attrNameLst>
                                          <p:attrName>style.visibility</p:attrName>
                                        </p:attrNameLst>
                                      </p:cBhvr>
                                      <p:to>
                                        <p:strVal val="visible"/>
                                      </p:to>
                                    </p:set>
                                    <p:animEffect transition="in" filter="fade">
                                      <p:cBhvr>
                                        <p:cTn id="85" dur="100"/>
                                        <p:tgtEl>
                                          <p:spTgt spid="76"/>
                                        </p:tgtEl>
                                      </p:cBhvr>
                                    </p:animEffect>
                                  </p:childTnLst>
                                </p:cTn>
                              </p:par>
                            </p:childTnLst>
                          </p:cTn>
                        </p:par>
                        <p:par>
                          <p:cTn id="86" fill="hold">
                            <p:stCondLst>
                              <p:cond delay="7589"/>
                            </p:stCondLst>
                            <p:childTnLst>
                              <p:par>
                                <p:cTn id="87" presetID="22" presetClass="entr" presetSubtype="8" fill="hold" nodeType="afterEffect">
                                  <p:stCondLst>
                                    <p:cond delay="0"/>
                                  </p:stCondLst>
                                  <p:childTnLst>
                                    <p:set>
                                      <p:cBhvr>
                                        <p:cTn id="88" dur="1" fill="hold">
                                          <p:stCondLst>
                                            <p:cond delay="0"/>
                                          </p:stCondLst>
                                        </p:cTn>
                                        <p:tgtEl>
                                          <p:spTgt spid="77"/>
                                        </p:tgtEl>
                                        <p:attrNameLst>
                                          <p:attrName>style.visibility</p:attrName>
                                        </p:attrNameLst>
                                      </p:cBhvr>
                                      <p:to>
                                        <p:strVal val="visible"/>
                                      </p:to>
                                    </p:set>
                                    <p:animEffect transition="in" filter="wipe(left)">
                                      <p:cBhvr>
                                        <p:cTn id="89" dur="200"/>
                                        <p:tgtEl>
                                          <p:spTgt spid="77"/>
                                        </p:tgtEl>
                                      </p:cBhvr>
                                    </p:animEffect>
                                  </p:childTnLst>
                                </p:cTn>
                              </p:par>
                            </p:childTnLst>
                          </p:cTn>
                        </p:par>
                        <p:par>
                          <p:cTn id="90" fill="hold">
                            <p:stCondLst>
                              <p:cond delay="8089"/>
                            </p:stCondLst>
                            <p:childTnLst>
                              <p:par>
                                <p:cTn id="91" presetID="22" presetClass="entr" presetSubtype="8" fill="hold" nodeType="afterEffect">
                                  <p:stCondLst>
                                    <p:cond delay="0"/>
                                  </p:stCondLst>
                                  <p:childTnLst>
                                    <p:set>
                                      <p:cBhvr>
                                        <p:cTn id="92" dur="1" fill="hold">
                                          <p:stCondLst>
                                            <p:cond delay="0"/>
                                          </p:stCondLst>
                                        </p:cTn>
                                        <p:tgtEl>
                                          <p:spTgt spid="78"/>
                                        </p:tgtEl>
                                        <p:attrNameLst>
                                          <p:attrName>style.visibility</p:attrName>
                                        </p:attrNameLst>
                                      </p:cBhvr>
                                      <p:to>
                                        <p:strVal val="visible"/>
                                      </p:to>
                                    </p:set>
                                    <p:animEffect transition="in" filter="wipe(left)">
                                      <p:cBhvr>
                                        <p:cTn id="93" dur="200"/>
                                        <p:tgtEl>
                                          <p:spTgt spid="78"/>
                                        </p:tgtEl>
                                      </p:cBhvr>
                                    </p:animEffect>
                                  </p:childTnLst>
                                </p:cTn>
                              </p:par>
                              <p:par>
                                <p:cTn id="94" presetID="41" presetClass="entr" presetSubtype="0" fill="hold" grpId="0" nodeType="withEffect">
                                  <p:stCondLst>
                                    <p:cond delay="0"/>
                                  </p:stCondLst>
                                  <p:iterate type="lt">
                                    <p:tmPct val="24000"/>
                                  </p:iterate>
                                  <p:childTnLst>
                                    <p:set>
                                      <p:cBhvr>
                                        <p:cTn id="95" dur="1" fill="hold">
                                          <p:stCondLst>
                                            <p:cond delay="0"/>
                                          </p:stCondLst>
                                        </p:cTn>
                                        <p:tgtEl>
                                          <p:spTgt spid="86"/>
                                        </p:tgtEl>
                                        <p:attrNameLst>
                                          <p:attrName>style.visibility</p:attrName>
                                        </p:attrNameLst>
                                      </p:cBhvr>
                                      <p:to>
                                        <p:strVal val="visible"/>
                                      </p:to>
                                    </p:set>
                                    <p:anim calcmode="lin" valueType="num">
                                      <p:cBhvr>
                                        <p:cTn id="96" dur="400" fill="hold"/>
                                        <p:tgtEl>
                                          <p:spTgt spid="86"/>
                                        </p:tgtEl>
                                        <p:attrNameLst>
                                          <p:attrName>ppt_x</p:attrName>
                                        </p:attrNameLst>
                                      </p:cBhvr>
                                      <p:tavLst>
                                        <p:tav tm="0">
                                          <p:val>
                                            <p:strVal val="#ppt_x"/>
                                          </p:val>
                                        </p:tav>
                                        <p:tav tm="50000">
                                          <p:val>
                                            <p:strVal val="#ppt_x+.1"/>
                                          </p:val>
                                        </p:tav>
                                        <p:tav tm="100000">
                                          <p:val>
                                            <p:strVal val="#ppt_x"/>
                                          </p:val>
                                        </p:tav>
                                      </p:tavLst>
                                    </p:anim>
                                    <p:anim calcmode="lin" valueType="num">
                                      <p:cBhvr>
                                        <p:cTn id="97" dur="400" fill="hold"/>
                                        <p:tgtEl>
                                          <p:spTgt spid="86"/>
                                        </p:tgtEl>
                                        <p:attrNameLst>
                                          <p:attrName>ppt_y</p:attrName>
                                        </p:attrNameLst>
                                      </p:cBhvr>
                                      <p:tavLst>
                                        <p:tav tm="0">
                                          <p:val>
                                            <p:strVal val="#ppt_y"/>
                                          </p:val>
                                        </p:tav>
                                        <p:tav tm="100000">
                                          <p:val>
                                            <p:strVal val="#ppt_y"/>
                                          </p:val>
                                        </p:tav>
                                      </p:tavLst>
                                    </p:anim>
                                    <p:anim calcmode="lin" valueType="num">
                                      <p:cBhvr>
                                        <p:cTn id="98" dur="400" fill="hold"/>
                                        <p:tgtEl>
                                          <p:spTgt spid="86"/>
                                        </p:tgtEl>
                                        <p:attrNameLst>
                                          <p:attrName>ppt_h</p:attrName>
                                        </p:attrNameLst>
                                      </p:cBhvr>
                                      <p:tavLst>
                                        <p:tav tm="0">
                                          <p:val>
                                            <p:strVal val="#ppt_h/10"/>
                                          </p:val>
                                        </p:tav>
                                        <p:tav tm="50000">
                                          <p:val>
                                            <p:strVal val="#ppt_h+.01"/>
                                          </p:val>
                                        </p:tav>
                                        <p:tav tm="100000">
                                          <p:val>
                                            <p:strVal val="#ppt_h"/>
                                          </p:val>
                                        </p:tav>
                                      </p:tavLst>
                                    </p:anim>
                                    <p:anim calcmode="lin" valueType="num">
                                      <p:cBhvr>
                                        <p:cTn id="99" dur="400" fill="hold"/>
                                        <p:tgtEl>
                                          <p:spTgt spid="86"/>
                                        </p:tgtEl>
                                        <p:attrNameLst>
                                          <p:attrName>ppt_w</p:attrName>
                                        </p:attrNameLst>
                                      </p:cBhvr>
                                      <p:tavLst>
                                        <p:tav tm="0">
                                          <p:val>
                                            <p:strVal val="#ppt_w/10"/>
                                          </p:val>
                                        </p:tav>
                                        <p:tav tm="50000">
                                          <p:val>
                                            <p:strVal val="#ppt_w+.01"/>
                                          </p:val>
                                        </p:tav>
                                        <p:tav tm="100000">
                                          <p:val>
                                            <p:strVal val="#ppt_w"/>
                                          </p:val>
                                        </p:tav>
                                      </p:tavLst>
                                    </p:anim>
                                    <p:animEffect transition="in" filter="fade">
                                      <p:cBhvr>
                                        <p:cTn id="100" dur="400" tmFilter="0,0; .5, 1; 1, 1"/>
                                        <p:tgtEl>
                                          <p:spTgt spid="86"/>
                                        </p:tgtEl>
                                      </p:cBhvr>
                                    </p:animEffect>
                                  </p:childTnLst>
                                </p:cTn>
                              </p:par>
                              <p:par>
                                <p:cTn id="101" presetID="22" presetClass="entr" presetSubtype="4" fill="hold" grpId="0" nodeType="withEffect">
                                  <p:stCondLst>
                                    <p:cond delay="298"/>
                                  </p:stCondLst>
                                  <p:iterate type="lt">
                                    <p:tmPct val="7797"/>
                                  </p:iterate>
                                  <p:childTnLst>
                                    <p:set>
                                      <p:cBhvr>
                                        <p:cTn id="102" dur="1" fill="hold">
                                          <p:stCondLst>
                                            <p:cond delay="0"/>
                                          </p:stCondLst>
                                        </p:cTn>
                                        <p:tgtEl>
                                          <p:spTgt spid="90"/>
                                        </p:tgtEl>
                                        <p:attrNameLst>
                                          <p:attrName>style.visibility</p:attrName>
                                        </p:attrNameLst>
                                      </p:cBhvr>
                                      <p:to>
                                        <p:strVal val="visible"/>
                                      </p:to>
                                    </p:set>
                                    <p:animEffect transition="in" filter="wipe(down)">
                                      <p:cBhvr>
                                        <p:cTn id="103" dur="500"/>
                                        <p:tgtEl>
                                          <p:spTgt spid="90"/>
                                        </p:tgtEl>
                                      </p:cBhvr>
                                    </p:animEffect>
                                  </p:childTnLst>
                                </p:cTn>
                              </p:par>
                            </p:childTnLst>
                          </p:cTn>
                        </p:par>
                        <p:par>
                          <p:cTn id="104" fill="hold">
                            <p:stCondLst>
                              <p:cond delay="8889"/>
                            </p:stCondLst>
                            <p:childTnLst>
                              <p:par>
                                <p:cTn id="105" presetID="10" presetClass="entr" presetSubtype="0" fill="hold" grpId="0" nodeType="afterEffect">
                                  <p:stCondLst>
                                    <p:cond delay="0"/>
                                  </p:stCondLst>
                                  <p:childTnLst>
                                    <p:set>
                                      <p:cBhvr>
                                        <p:cTn id="106" dur="1" fill="hold">
                                          <p:stCondLst>
                                            <p:cond delay="0"/>
                                          </p:stCondLst>
                                        </p:cTn>
                                        <p:tgtEl>
                                          <p:spTgt spid="79"/>
                                        </p:tgtEl>
                                        <p:attrNameLst>
                                          <p:attrName>style.visibility</p:attrName>
                                        </p:attrNameLst>
                                      </p:cBhvr>
                                      <p:to>
                                        <p:strVal val="visible"/>
                                      </p:to>
                                    </p:set>
                                    <p:animEffect transition="in" filter="fade">
                                      <p:cBhvr>
                                        <p:cTn id="107" dur="100"/>
                                        <p:tgtEl>
                                          <p:spTgt spid="79"/>
                                        </p:tgtEl>
                                      </p:cBhvr>
                                    </p:animEffect>
                                  </p:childTnLst>
                                </p:cTn>
                              </p:par>
                            </p:childTnLst>
                          </p:cTn>
                        </p:par>
                        <p:par>
                          <p:cTn id="108" fill="hold">
                            <p:stCondLst>
                              <p:cond delay="9389"/>
                            </p:stCondLst>
                            <p:childTnLst>
                              <p:par>
                                <p:cTn id="109" presetID="22" presetClass="entr" presetSubtype="8" fill="hold" nodeType="afterEffect">
                                  <p:stCondLst>
                                    <p:cond delay="0"/>
                                  </p:stCondLst>
                                  <p:childTnLst>
                                    <p:set>
                                      <p:cBhvr>
                                        <p:cTn id="110" dur="1" fill="hold">
                                          <p:stCondLst>
                                            <p:cond delay="0"/>
                                          </p:stCondLst>
                                        </p:cTn>
                                        <p:tgtEl>
                                          <p:spTgt spid="80"/>
                                        </p:tgtEl>
                                        <p:attrNameLst>
                                          <p:attrName>style.visibility</p:attrName>
                                        </p:attrNameLst>
                                      </p:cBhvr>
                                      <p:to>
                                        <p:strVal val="visible"/>
                                      </p:to>
                                    </p:set>
                                    <p:animEffect transition="in" filter="wipe(left)">
                                      <p:cBhvr>
                                        <p:cTn id="111" dur="200"/>
                                        <p:tgtEl>
                                          <p:spTgt spid="80"/>
                                        </p:tgtEl>
                                      </p:cBhvr>
                                    </p:animEffect>
                                  </p:childTnLst>
                                </p:cTn>
                              </p:par>
                            </p:childTnLst>
                          </p:cTn>
                        </p:par>
                        <p:par>
                          <p:cTn id="112" fill="hold">
                            <p:stCondLst>
                              <p:cond delay="9889"/>
                            </p:stCondLst>
                            <p:childTnLst>
                              <p:par>
                                <p:cTn id="113" presetID="22" presetClass="entr" presetSubtype="8" fill="hold" nodeType="after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wipe(left)">
                                      <p:cBhvr>
                                        <p:cTn id="115" dur="200"/>
                                        <p:tgtEl>
                                          <p:spTgt spid="81"/>
                                        </p:tgtEl>
                                      </p:cBhvr>
                                    </p:animEffect>
                                  </p:childTnLst>
                                </p:cTn>
                              </p:par>
                              <p:par>
                                <p:cTn id="116" presetID="41" presetClass="entr" presetSubtype="0" fill="hold" grpId="0" nodeType="withEffect">
                                  <p:stCondLst>
                                    <p:cond delay="0"/>
                                  </p:stCondLst>
                                  <p:iterate type="lt">
                                    <p:tmPct val="24000"/>
                                  </p:iterate>
                                  <p:childTnLst>
                                    <p:set>
                                      <p:cBhvr>
                                        <p:cTn id="117" dur="1" fill="hold">
                                          <p:stCondLst>
                                            <p:cond delay="0"/>
                                          </p:stCondLst>
                                        </p:cTn>
                                        <p:tgtEl>
                                          <p:spTgt spid="87"/>
                                        </p:tgtEl>
                                        <p:attrNameLst>
                                          <p:attrName>style.visibility</p:attrName>
                                        </p:attrNameLst>
                                      </p:cBhvr>
                                      <p:to>
                                        <p:strVal val="visible"/>
                                      </p:to>
                                    </p:set>
                                    <p:anim calcmode="lin" valueType="num">
                                      <p:cBhvr>
                                        <p:cTn id="118" dur="4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119" dur="400" fill="hold"/>
                                        <p:tgtEl>
                                          <p:spTgt spid="87"/>
                                        </p:tgtEl>
                                        <p:attrNameLst>
                                          <p:attrName>ppt_y</p:attrName>
                                        </p:attrNameLst>
                                      </p:cBhvr>
                                      <p:tavLst>
                                        <p:tav tm="0">
                                          <p:val>
                                            <p:strVal val="#ppt_y"/>
                                          </p:val>
                                        </p:tav>
                                        <p:tav tm="100000">
                                          <p:val>
                                            <p:strVal val="#ppt_y"/>
                                          </p:val>
                                        </p:tav>
                                      </p:tavLst>
                                    </p:anim>
                                    <p:anim calcmode="lin" valueType="num">
                                      <p:cBhvr>
                                        <p:cTn id="120" dur="4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121" dur="4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122" dur="400" tmFilter="0,0; .5, 1; 1, 1"/>
                                        <p:tgtEl>
                                          <p:spTgt spid="87"/>
                                        </p:tgtEl>
                                      </p:cBhvr>
                                    </p:animEffect>
                                  </p:childTnLst>
                                </p:cTn>
                              </p:par>
                              <p:par>
                                <p:cTn id="123" presetID="22" presetClass="entr" presetSubtype="4" fill="hold" grpId="0" nodeType="withEffect">
                                  <p:stCondLst>
                                    <p:cond delay="298"/>
                                  </p:stCondLst>
                                  <p:iterate type="lt">
                                    <p:tmPct val="7797"/>
                                  </p:iterate>
                                  <p:childTnLst>
                                    <p:set>
                                      <p:cBhvr>
                                        <p:cTn id="124" dur="1" fill="hold">
                                          <p:stCondLst>
                                            <p:cond delay="0"/>
                                          </p:stCondLst>
                                        </p:cTn>
                                        <p:tgtEl>
                                          <p:spTgt spid="91"/>
                                        </p:tgtEl>
                                        <p:attrNameLst>
                                          <p:attrName>style.visibility</p:attrName>
                                        </p:attrNameLst>
                                      </p:cBhvr>
                                      <p:to>
                                        <p:strVal val="visible"/>
                                      </p:to>
                                    </p:set>
                                    <p:animEffect transition="in" filter="wipe(down)">
                                      <p:cBhvr>
                                        <p:cTn id="125" dur="500"/>
                                        <p:tgtEl>
                                          <p:spTgt spid="91"/>
                                        </p:tgtEl>
                                      </p:cBhvr>
                                    </p:animEffect>
                                  </p:childTnLst>
                                </p:cTn>
                              </p:par>
                              <p:par>
                                <p:cTn id="126" presetID="10" presetClass="entr" presetSubtype="0" fill="hold" grpId="0" nodeType="withEffect" nodePh="1">
                                  <p:stCondLst>
                                    <p:cond delay="3098"/>
                                  </p:stCondLst>
                                  <p:endCondLst>
                                    <p:cond evt="begin" delay="0">
                                      <p:tn val="126"/>
                                    </p:cond>
                                  </p:endCondLst>
                                  <p:childTnLst>
                                    <p:set>
                                      <p:cBhvr>
                                        <p:cTn id="127" dur="1" fill="hold">
                                          <p:stCondLst>
                                            <p:cond delay="0"/>
                                          </p:stCondLst>
                                        </p:cTn>
                                        <p:tgtEl>
                                          <p:spTgt spid="28"/>
                                        </p:tgtEl>
                                        <p:attrNameLst>
                                          <p:attrName>style.visibility</p:attrName>
                                        </p:attrNameLst>
                                      </p:cBhvr>
                                      <p:to>
                                        <p:strVal val="visible"/>
                                      </p:to>
                                    </p:set>
                                    <p:animEffect transition="in" filter="fade">
                                      <p:cBhvr>
                                        <p:cTn id="128"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0" grpId="0" animBg="1"/>
      <p:bldP spid="1070" grpId="1" animBg="1"/>
      <p:bldP spid="1071" grpId="0" animBg="1"/>
      <p:bldP spid="1071" grpId="1" animBg="1"/>
      <p:bldP spid="1072" grpId="0" animBg="1"/>
      <p:bldP spid="1072" grpId="1" animBg="1"/>
      <p:bldP spid="1073" grpId="0" animBg="1"/>
      <p:bldP spid="1073" grpId="1" animBg="1"/>
      <p:bldP spid="67" grpId="0" animBg="1"/>
      <p:bldP spid="70" grpId="0" animBg="1"/>
      <p:bldP spid="76" grpId="0" animBg="1"/>
      <p:bldP spid="79" grpId="0" animBg="1"/>
      <p:bldP spid="84" grpId="0"/>
      <p:bldP spid="85" grpId="0"/>
      <p:bldP spid="86" grpId="0"/>
      <p:bldP spid="87" grpId="0"/>
      <p:bldP spid="88" grpId="0"/>
      <p:bldP spid="89" grpId="0"/>
      <p:bldP spid="90" grpId="0"/>
      <p:bldP spid="91" grpId="0"/>
      <p:bldP spid="2"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矩形 1"/>
          <p:cNvSpPr>
            <a:spLocks noChangeArrowheads="1"/>
          </p:cNvSpPr>
          <p:nvPr/>
        </p:nvSpPr>
        <p:spPr bwMode="auto">
          <a:xfrm>
            <a:off x="5346585" y="1256789"/>
            <a:ext cx="2376264"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150000"/>
              </a:lnSpc>
              <a:spcBef>
                <a:spcPct val="0"/>
              </a:spcBef>
              <a:spcAft>
                <a:spcPct val="0"/>
              </a:spcAft>
            </a:pPr>
            <a:r>
              <a:rPr lang="zh-CN" altLang="en-US" sz="1500" dirty="0">
                <a:solidFill>
                  <a:srgbClr val="404040"/>
                </a:solidFill>
                <a:cs typeface="+mn-ea"/>
                <a:sym typeface="+mn-lt"/>
              </a:rPr>
              <a:t>您的内容打在这里，或者通过复制您的文本。您的内容打在这里，或者通过复制您的文本。您的内容打在这里，或者通过复制您的文本。</a:t>
            </a:r>
            <a:endParaRPr lang="zh-CN" altLang="zh-CN" sz="1400" dirty="0">
              <a:solidFill>
                <a:prstClr val="black">
                  <a:lumMod val="65000"/>
                  <a:lumOff val="35000"/>
                </a:prstClr>
              </a:solidFill>
              <a:cs typeface="+mn-ea"/>
              <a:sym typeface="+mn-lt"/>
            </a:endParaRPr>
          </a:p>
        </p:txBody>
      </p:sp>
      <p:sp>
        <p:nvSpPr>
          <p:cNvPr id="498" name="TextBox 18"/>
          <p:cNvSpPr txBox="1">
            <a:spLocks noChangeArrowheads="1"/>
          </p:cNvSpPr>
          <p:nvPr/>
        </p:nvSpPr>
        <p:spPr bwMode="auto">
          <a:xfrm>
            <a:off x="5657554" y="810276"/>
            <a:ext cx="198563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2800" b="1">
                <a:solidFill>
                  <a:schemeClr val="accent4"/>
                </a:solidFill>
                <a:latin typeface="微软雅黑" panose="020B0503020204020204" pitchFamily="34" charset="-122"/>
                <a:ea typeface="微软雅黑" panose="020B0503020204020204" pitchFamily="34" charset="-122"/>
              </a:defRPr>
            </a:lvl1pPr>
          </a:lstStyle>
          <a:p>
            <a:r>
              <a:rPr lang="zh-CN" altLang="en-US" sz="2100" dirty="0">
                <a:latin typeface="+mn-lt"/>
                <a:ea typeface="+mn-ea"/>
                <a:cs typeface="+mn-ea"/>
                <a:sym typeface="+mn-lt"/>
              </a:rPr>
              <a:t>点击输入标题</a:t>
            </a:r>
          </a:p>
        </p:txBody>
      </p:sp>
      <p:cxnSp>
        <p:nvCxnSpPr>
          <p:cNvPr id="72" name="直接连接符 71"/>
          <p:cNvCxnSpPr/>
          <p:nvPr/>
        </p:nvCxnSpPr>
        <p:spPr>
          <a:xfrm>
            <a:off x="1097712" y="3705876"/>
            <a:ext cx="2974975" cy="0"/>
          </a:xfrm>
          <a:prstGeom prst="line">
            <a:avLst/>
          </a:prstGeom>
          <a:ln w="6350">
            <a:solidFill>
              <a:srgbClr val="B2B2B2"/>
            </a:solidFill>
          </a:ln>
        </p:spPr>
        <p:style>
          <a:lnRef idx="1">
            <a:schemeClr val="accent5"/>
          </a:lnRef>
          <a:fillRef idx="0">
            <a:schemeClr val="accent5"/>
          </a:fillRef>
          <a:effectRef idx="0">
            <a:schemeClr val="accent5"/>
          </a:effectRef>
          <a:fontRef idx="minor">
            <a:schemeClr val="tx1"/>
          </a:fontRef>
        </p:style>
      </p:cxnSp>
      <p:cxnSp>
        <p:nvCxnSpPr>
          <p:cNvPr id="71" name="直接连接符 70"/>
          <p:cNvCxnSpPr/>
          <p:nvPr/>
        </p:nvCxnSpPr>
        <p:spPr>
          <a:xfrm>
            <a:off x="1116762" y="3095904"/>
            <a:ext cx="2974975" cy="0"/>
          </a:xfrm>
          <a:prstGeom prst="line">
            <a:avLst/>
          </a:prstGeom>
          <a:ln w="6350">
            <a:solidFill>
              <a:srgbClr val="B2B2B2"/>
            </a:solidFill>
          </a:ln>
        </p:spPr>
        <p:style>
          <a:lnRef idx="1">
            <a:schemeClr val="accent5"/>
          </a:lnRef>
          <a:fillRef idx="0">
            <a:schemeClr val="accent5"/>
          </a:fillRef>
          <a:effectRef idx="0">
            <a:schemeClr val="accent5"/>
          </a:effectRef>
          <a:fontRef idx="minor">
            <a:schemeClr val="tx1"/>
          </a:fontRef>
        </p:style>
      </p:cxnSp>
      <p:cxnSp>
        <p:nvCxnSpPr>
          <p:cNvPr id="70" name="直接连接符 69"/>
          <p:cNvCxnSpPr/>
          <p:nvPr/>
        </p:nvCxnSpPr>
        <p:spPr>
          <a:xfrm>
            <a:off x="1116762" y="2519840"/>
            <a:ext cx="2974975" cy="0"/>
          </a:xfrm>
          <a:prstGeom prst="line">
            <a:avLst/>
          </a:prstGeom>
          <a:ln w="6350">
            <a:solidFill>
              <a:srgbClr val="B2B2B2"/>
            </a:solidFill>
          </a:ln>
        </p:spPr>
        <p:style>
          <a:lnRef idx="1">
            <a:schemeClr val="accent5"/>
          </a:lnRef>
          <a:fillRef idx="0">
            <a:schemeClr val="accent5"/>
          </a:fillRef>
          <a:effectRef idx="0">
            <a:schemeClr val="accent5"/>
          </a:effectRef>
          <a:fontRef idx="minor">
            <a:schemeClr val="tx1"/>
          </a:fontRef>
        </p:style>
      </p:cxnSp>
      <p:cxnSp>
        <p:nvCxnSpPr>
          <p:cNvPr id="68" name="直接连接符 67"/>
          <p:cNvCxnSpPr/>
          <p:nvPr/>
        </p:nvCxnSpPr>
        <p:spPr>
          <a:xfrm>
            <a:off x="1116762" y="1924726"/>
            <a:ext cx="2974975" cy="0"/>
          </a:xfrm>
          <a:prstGeom prst="line">
            <a:avLst/>
          </a:prstGeom>
          <a:ln w="6350">
            <a:solidFill>
              <a:srgbClr val="B2B2B2"/>
            </a:solidFill>
          </a:ln>
        </p:spPr>
        <p:style>
          <a:lnRef idx="1">
            <a:schemeClr val="accent5"/>
          </a:lnRef>
          <a:fillRef idx="0">
            <a:schemeClr val="accent5"/>
          </a:fillRef>
          <a:effectRef idx="0">
            <a:schemeClr val="accent5"/>
          </a:effectRef>
          <a:fontRef idx="minor">
            <a:schemeClr val="tx1"/>
          </a:fontRef>
        </p:style>
      </p:cxnSp>
      <p:cxnSp>
        <p:nvCxnSpPr>
          <p:cNvPr id="3" name="直接连接符 2"/>
          <p:cNvCxnSpPr/>
          <p:nvPr/>
        </p:nvCxnSpPr>
        <p:spPr>
          <a:xfrm>
            <a:off x="1129462" y="1314754"/>
            <a:ext cx="2974975" cy="0"/>
          </a:xfrm>
          <a:prstGeom prst="line">
            <a:avLst/>
          </a:prstGeom>
          <a:ln w="6350">
            <a:solidFill>
              <a:srgbClr val="B2B2B2"/>
            </a:solidFill>
          </a:ln>
        </p:spPr>
        <p:style>
          <a:lnRef idx="1">
            <a:schemeClr val="accent5"/>
          </a:lnRef>
          <a:fillRef idx="0">
            <a:schemeClr val="accent5"/>
          </a:fillRef>
          <a:effectRef idx="0">
            <a:schemeClr val="accent5"/>
          </a:effectRef>
          <a:fontRef idx="minor">
            <a:schemeClr val="tx1"/>
          </a:fontRef>
        </p:style>
      </p:cxnSp>
      <p:grpSp>
        <p:nvGrpSpPr>
          <p:cNvPr id="2" name="组合 1"/>
          <p:cNvGrpSpPr/>
          <p:nvPr/>
        </p:nvGrpSpPr>
        <p:grpSpPr>
          <a:xfrm>
            <a:off x="1478712" y="1743230"/>
            <a:ext cx="242887" cy="2593975"/>
            <a:chOff x="1906025" y="1913466"/>
            <a:chExt cx="323849" cy="3458633"/>
          </a:xfrm>
        </p:grpSpPr>
        <p:sp>
          <p:nvSpPr>
            <p:cNvPr id="493" name="Freeform 66"/>
            <p:cNvSpPr/>
            <p:nvPr/>
          </p:nvSpPr>
          <p:spPr bwMode="auto">
            <a:xfrm>
              <a:off x="1946241" y="1913466"/>
              <a:ext cx="283633" cy="3458633"/>
            </a:xfrm>
            <a:custGeom>
              <a:avLst/>
              <a:gdLst>
                <a:gd name="T0" fmla="*/ 34 w 34"/>
                <a:gd name="T1" fmla="*/ 406 h 417"/>
                <a:gd name="T2" fmla="*/ 23 w 34"/>
                <a:gd name="T3" fmla="*/ 417 h 417"/>
                <a:gd name="T4" fmla="*/ 11 w 34"/>
                <a:gd name="T5" fmla="*/ 417 h 417"/>
                <a:gd name="T6" fmla="*/ 0 w 34"/>
                <a:gd name="T7" fmla="*/ 406 h 417"/>
                <a:gd name="T8" fmla="*/ 0 w 34"/>
                <a:gd name="T9" fmla="*/ 11 h 417"/>
                <a:gd name="T10" fmla="*/ 11 w 34"/>
                <a:gd name="T11" fmla="*/ 0 h 417"/>
                <a:gd name="T12" fmla="*/ 23 w 34"/>
                <a:gd name="T13" fmla="*/ 0 h 417"/>
                <a:gd name="T14" fmla="*/ 34 w 34"/>
                <a:gd name="T15" fmla="*/ 11 h 417"/>
                <a:gd name="T16" fmla="*/ 34 w 34"/>
                <a:gd name="T17" fmla="*/ 406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417">
                  <a:moveTo>
                    <a:pt x="34" y="406"/>
                  </a:moveTo>
                  <a:cubicBezTo>
                    <a:pt x="34" y="412"/>
                    <a:pt x="29" y="417"/>
                    <a:pt x="23" y="417"/>
                  </a:cubicBezTo>
                  <a:cubicBezTo>
                    <a:pt x="11" y="417"/>
                    <a:pt x="11" y="417"/>
                    <a:pt x="11" y="417"/>
                  </a:cubicBezTo>
                  <a:cubicBezTo>
                    <a:pt x="5" y="417"/>
                    <a:pt x="0" y="412"/>
                    <a:pt x="0" y="406"/>
                  </a:cubicBezTo>
                  <a:cubicBezTo>
                    <a:pt x="0" y="11"/>
                    <a:pt x="0" y="11"/>
                    <a:pt x="0" y="11"/>
                  </a:cubicBezTo>
                  <a:cubicBezTo>
                    <a:pt x="0" y="5"/>
                    <a:pt x="5" y="0"/>
                    <a:pt x="11" y="0"/>
                  </a:cubicBezTo>
                  <a:cubicBezTo>
                    <a:pt x="23" y="0"/>
                    <a:pt x="23" y="0"/>
                    <a:pt x="23" y="0"/>
                  </a:cubicBezTo>
                  <a:cubicBezTo>
                    <a:pt x="29" y="0"/>
                    <a:pt x="34" y="5"/>
                    <a:pt x="34" y="11"/>
                  </a:cubicBezTo>
                  <a:lnTo>
                    <a:pt x="34" y="406"/>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sp>
          <p:nvSpPr>
            <p:cNvPr id="500" name="Freeform 72"/>
            <p:cNvSpPr/>
            <p:nvPr/>
          </p:nvSpPr>
          <p:spPr bwMode="auto">
            <a:xfrm>
              <a:off x="1906025" y="1913466"/>
              <a:ext cx="281517" cy="3458633"/>
            </a:xfrm>
            <a:custGeom>
              <a:avLst/>
              <a:gdLst>
                <a:gd name="T0" fmla="*/ 34 w 34"/>
                <a:gd name="T1" fmla="*/ 406 h 417"/>
                <a:gd name="T2" fmla="*/ 22 w 34"/>
                <a:gd name="T3" fmla="*/ 417 h 417"/>
                <a:gd name="T4" fmla="*/ 11 w 34"/>
                <a:gd name="T5" fmla="*/ 417 h 417"/>
                <a:gd name="T6" fmla="*/ 0 w 34"/>
                <a:gd name="T7" fmla="*/ 406 h 417"/>
                <a:gd name="T8" fmla="*/ 0 w 34"/>
                <a:gd name="T9" fmla="*/ 11 h 417"/>
                <a:gd name="T10" fmla="*/ 11 w 34"/>
                <a:gd name="T11" fmla="*/ 0 h 417"/>
                <a:gd name="T12" fmla="*/ 22 w 34"/>
                <a:gd name="T13" fmla="*/ 0 h 417"/>
                <a:gd name="T14" fmla="*/ 34 w 34"/>
                <a:gd name="T15" fmla="*/ 11 h 417"/>
                <a:gd name="T16" fmla="*/ 34 w 34"/>
                <a:gd name="T17" fmla="*/ 406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417">
                  <a:moveTo>
                    <a:pt x="34" y="406"/>
                  </a:moveTo>
                  <a:cubicBezTo>
                    <a:pt x="34" y="412"/>
                    <a:pt x="29" y="417"/>
                    <a:pt x="22" y="417"/>
                  </a:cubicBezTo>
                  <a:cubicBezTo>
                    <a:pt x="11" y="417"/>
                    <a:pt x="11" y="417"/>
                    <a:pt x="11" y="417"/>
                  </a:cubicBezTo>
                  <a:cubicBezTo>
                    <a:pt x="5" y="417"/>
                    <a:pt x="0" y="412"/>
                    <a:pt x="0" y="406"/>
                  </a:cubicBezTo>
                  <a:cubicBezTo>
                    <a:pt x="0" y="11"/>
                    <a:pt x="0" y="11"/>
                    <a:pt x="0" y="11"/>
                  </a:cubicBezTo>
                  <a:cubicBezTo>
                    <a:pt x="0" y="5"/>
                    <a:pt x="5" y="0"/>
                    <a:pt x="11" y="0"/>
                  </a:cubicBezTo>
                  <a:cubicBezTo>
                    <a:pt x="22" y="0"/>
                    <a:pt x="22" y="0"/>
                    <a:pt x="22" y="0"/>
                  </a:cubicBezTo>
                  <a:cubicBezTo>
                    <a:pt x="29" y="0"/>
                    <a:pt x="34" y="5"/>
                    <a:pt x="34" y="11"/>
                  </a:cubicBezTo>
                  <a:lnTo>
                    <a:pt x="34" y="406"/>
                  </a:lnTo>
                  <a:close/>
                </a:path>
              </a:pathLst>
            </a:custGeom>
            <a:solidFill>
              <a:srgbClr val="4C986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grpSp>
      <p:grpSp>
        <p:nvGrpSpPr>
          <p:cNvPr id="4" name="组合 3"/>
          <p:cNvGrpSpPr/>
          <p:nvPr/>
        </p:nvGrpSpPr>
        <p:grpSpPr>
          <a:xfrm>
            <a:off x="1889874" y="1930555"/>
            <a:ext cx="241301" cy="2406650"/>
            <a:chOff x="2454241" y="2163233"/>
            <a:chExt cx="321735" cy="3208867"/>
          </a:xfrm>
        </p:grpSpPr>
        <p:sp>
          <p:nvSpPr>
            <p:cNvPr id="494" name="Freeform 67"/>
            <p:cNvSpPr/>
            <p:nvPr/>
          </p:nvSpPr>
          <p:spPr bwMode="auto">
            <a:xfrm>
              <a:off x="2494459" y="2163233"/>
              <a:ext cx="281517" cy="3208867"/>
            </a:xfrm>
            <a:custGeom>
              <a:avLst/>
              <a:gdLst>
                <a:gd name="T0" fmla="*/ 34 w 34"/>
                <a:gd name="T1" fmla="*/ 376 h 387"/>
                <a:gd name="T2" fmla="*/ 23 w 34"/>
                <a:gd name="T3" fmla="*/ 387 h 387"/>
                <a:gd name="T4" fmla="*/ 12 w 34"/>
                <a:gd name="T5" fmla="*/ 387 h 387"/>
                <a:gd name="T6" fmla="*/ 0 w 34"/>
                <a:gd name="T7" fmla="*/ 376 h 387"/>
                <a:gd name="T8" fmla="*/ 0 w 34"/>
                <a:gd name="T9" fmla="*/ 11 h 387"/>
                <a:gd name="T10" fmla="*/ 12 w 34"/>
                <a:gd name="T11" fmla="*/ 0 h 387"/>
                <a:gd name="T12" fmla="*/ 23 w 34"/>
                <a:gd name="T13" fmla="*/ 0 h 387"/>
                <a:gd name="T14" fmla="*/ 34 w 34"/>
                <a:gd name="T15" fmla="*/ 11 h 387"/>
                <a:gd name="T16" fmla="*/ 34 w 34"/>
                <a:gd name="T17"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87">
                  <a:moveTo>
                    <a:pt x="34" y="376"/>
                  </a:moveTo>
                  <a:cubicBezTo>
                    <a:pt x="34" y="382"/>
                    <a:pt x="29" y="387"/>
                    <a:pt x="23" y="387"/>
                  </a:cubicBezTo>
                  <a:cubicBezTo>
                    <a:pt x="12" y="387"/>
                    <a:pt x="12" y="387"/>
                    <a:pt x="12" y="387"/>
                  </a:cubicBezTo>
                  <a:cubicBezTo>
                    <a:pt x="5" y="387"/>
                    <a:pt x="0" y="382"/>
                    <a:pt x="0" y="376"/>
                  </a:cubicBezTo>
                  <a:cubicBezTo>
                    <a:pt x="0" y="11"/>
                    <a:pt x="0" y="11"/>
                    <a:pt x="0" y="11"/>
                  </a:cubicBezTo>
                  <a:cubicBezTo>
                    <a:pt x="0" y="5"/>
                    <a:pt x="5" y="0"/>
                    <a:pt x="12" y="0"/>
                  </a:cubicBezTo>
                  <a:cubicBezTo>
                    <a:pt x="23" y="0"/>
                    <a:pt x="23" y="0"/>
                    <a:pt x="23" y="0"/>
                  </a:cubicBezTo>
                  <a:cubicBezTo>
                    <a:pt x="29" y="0"/>
                    <a:pt x="34" y="5"/>
                    <a:pt x="34" y="11"/>
                  </a:cubicBezTo>
                  <a:lnTo>
                    <a:pt x="34" y="376"/>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sp>
          <p:nvSpPr>
            <p:cNvPr id="501" name="Freeform 73"/>
            <p:cNvSpPr/>
            <p:nvPr/>
          </p:nvSpPr>
          <p:spPr bwMode="auto">
            <a:xfrm>
              <a:off x="2454241" y="2163233"/>
              <a:ext cx="281517" cy="3208867"/>
            </a:xfrm>
            <a:custGeom>
              <a:avLst/>
              <a:gdLst>
                <a:gd name="T0" fmla="*/ 34 w 34"/>
                <a:gd name="T1" fmla="*/ 376 h 387"/>
                <a:gd name="T2" fmla="*/ 23 w 34"/>
                <a:gd name="T3" fmla="*/ 387 h 387"/>
                <a:gd name="T4" fmla="*/ 11 w 34"/>
                <a:gd name="T5" fmla="*/ 387 h 387"/>
                <a:gd name="T6" fmla="*/ 0 w 34"/>
                <a:gd name="T7" fmla="*/ 376 h 387"/>
                <a:gd name="T8" fmla="*/ 0 w 34"/>
                <a:gd name="T9" fmla="*/ 11 h 387"/>
                <a:gd name="T10" fmla="*/ 11 w 34"/>
                <a:gd name="T11" fmla="*/ 0 h 387"/>
                <a:gd name="T12" fmla="*/ 23 w 34"/>
                <a:gd name="T13" fmla="*/ 0 h 387"/>
                <a:gd name="T14" fmla="*/ 34 w 34"/>
                <a:gd name="T15" fmla="*/ 11 h 387"/>
                <a:gd name="T16" fmla="*/ 34 w 34"/>
                <a:gd name="T17" fmla="*/ 37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87">
                  <a:moveTo>
                    <a:pt x="34" y="376"/>
                  </a:moveTo>
                  <a:cubicBezTo>
                    <a:pt x="34" y="382"/>
                    <a:pt x="29" y="387"/>
                    <a:pt x="23" y="387"/>
                  </a:cubicBezTo>
                  <a:cubicBezTo>
                    <a:pt x="11" y="387"/>
                    <a:pt x="11" y="387"/>
                    <a:pt x="11" y="387"/>
                  </a:cubicBezTo>
                  <a:cubicBezTo>
                    <a:pt x="5" y="387"/>
                    <a:pt x="0" y="382"/>
                    <a:pt x="0" y="376"/>
                  </a:cubicBezTo>
                  <a:cubicBezTo>
                    <a:pt x="0" y="11"/>
                    <a:pt x="0" y="11"/>
                    <a:pt x="0" y="11"/>
                  </a:cubicBezTo>
                  <a:cubicBezTo>
                    <a:pt x="0" y="5"/>
                    <a:pt x="5" y="0"/>
                    <a:pt x="11" y="0"/>
                  </a:cubicBezTo>
                  <a:cubicBezTo>
                    <a:pt x="23" y="0"/>
                    <a:pt x="23" y="0"/>
                    <a:pt x="23" y="0"/>
                  </a:cubicBezTo>
                  <a:cubicBezTo>
                    <a:pt x="29" y="0"/>
                    <a:pt x="34" y="5"/>
                    <a:pt x="34" y="11"/>
                  </a:cubicBezTo>
                  <a:lnTo>
                    <a:pt x="34" y="376"/>
                  </a:lnTo>
                  <a:close/>
                </a:path>
              </a:pathLst>
            </a:custGeom>
            <a:solidFill>
              <a:srgbClr val="4C986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grpSp>
      <p:grpSp>
        <p:nvGrpSpPr>
          <p:cNvPr id="5" name="组合 4"/>
          <p:cNvGrpSpPr/>
          <p:nvPr/>
        </p:nvGrpSpPr>
        <p:grpSpPr>
          <a:xfrm>
            <a:off x="2299449" y="1406680"/>
            <a:ext cx="242888" cy="2930525"/>
            <a:chOff x="3000341" y="1464733"/>
            <a:chExt cx="323851" cy="3907367"/>
          </a:xfrm>
        </p:grpSpPr>
        <p:sp>
          <p:nvSpPr>
            <p:cNvPr id="495" name="Freeform 68"/>
            <p:cNvSpPr/>
            <p:nvPr/>
          </p:nvSpPr>
          <p:spPr bwMode="auto">
            <a:xfrm>
              <a:off x="3042675" y="1464733"/>
              <a:ext cx="281517" cy="3907367"/>
            </a:xfrm>
            <a:custGeom>
              <a:avLst/>
              <a:gdLst>
                <a:gd name="T0" fmla="*/ 34 w 34"/>
                <a:gd name="T1" fmla="*/ 460 h 471"/>
                <a:gd name="T2" fmla="*/ 23 w 34"/>
                <a:gd name="T3" fmla="*/ 471 h 471"/>
                <a:gd name="T4" fmla="*/ 12 w 34"/>
                <a:gd name="T5" fmla="*/ 471 h 471"/>
                <a:gd name="T6" fmla="*/ 0 w 34"/>
                <a:gd name="T7" fmla="*/ 460 h 471"/>
                <a:gd name="T8" fmla="*/ 0 w 34"/>
                <a:gd name="T9" fmla="*/ 12 h 471"/>
                <a:gd name="T10" fmla="*/ 12 w 34"/>
                <a:gd name="T11" fmla="*/ 0 h 471"/>
                <a:gd name="T12" fmla="*/ 23 w 34"/>
                <a:gd name="T13" fmla="*/ 0 h 471"/>
                <a:gd name="T14" fmla="*/ 34 w 34"/>
                <a:gd name="T15" fmla="*/ 12 h 471"/>
                <a:gd name="T16" fmla="*/ 34 w 34"/>
                <a:gd name="T17" fmla="*/ 46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471">
                  <a:moveTo>
                    <a:pt x="34" y="460"/>
                  </a:moveTo>
                  <a:cubicBezTo>
                    <a:pt x="34" y="466"/>
                    <a:pt x="29" y="471"/>
                    <a:pt x="23" y="471"/>
                  </a:cubicBezTo>
                  <a:cubicBezTo>
                    <a:pt x="12" y="471"/>
                    <a:pt x="12" y="471"/>
                    <a:pt x="12" y="471"/>
                  </a:cubicBezTo>
                  <a:cubicBezTo>
                    <a:pt x="6" y="471"/>
                    <a:pt x="0" y="466"/>
                    <a:pt x="0" y="460"/>
                  </a:cubicBezTo>
                  <a:cubicBezTo>
                    <a:pt x="0" y="12"/>
                    <a:pt x="0" y="12"/>
                    <a:pt x="0" y="12"/>
                  </a:cubicBezTo>
                  <a:cubicBezTo>
                    <a:pt x="0" y="6"/>
                    <a:pt x="6" y="0"/>
                    <a:pt x="12" y="0"/>
                  </a:cubicBezTo>
                  <a:cubicBezTo>
                    <a:pt x="23" y="0"/>
                    <a:pt x="23" y="0"/>
                    <a:pt x="23" y="0"/>
                  </a:cubicBezTo>
                  <a:cubicBezTo>
                    <a:pt x="29" y="0"/>
                    <a:pt x="34" y="6"/>
                    <a:pt x="34" y="12"/>
                  </a:cubicBezTo>
                  <a:lnTo>
                    <a:pt x="34" y="46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sp>
          <p:nvSpPr>
            <p:cNvPr id="502" name="Freeform 74"/>
            <p:cNvSpPr/>
            <p:nvPr/>
          </p:nvSpPr>
          <p:spPr bwMode="auto">
            <a:xfrm>
              <a:off x="3000341" y="1464733"/>
              <a:ext cx="283633" cy="3907367"/>
            </a:xfrm>
            <a:custGeom>
              <a:avLst/>
              <a:gdLst>
                <a:gd name="T0" fmla="*/ 34 w 34"/>
                <a:gd name="T1" fmla="*/ 460 h 471"/>
                <a:gd name="T2" fmla="*/ 23 w 34"/>
                <a:gd name="T3" fmla="*/ 471 h 471"/>
                <a:gd name="T4" fmla="*/ 12 w 34"/>
                <a:gd name="T5" fmla="*/ 471 h 471"/>
                <a:gd name="T6" fmla="*/ 0 w 34"/>
                <a:gd name="T7" fmla="*/ 460 h 471"/>
                <a:gd name="T8" fmla="*/ 0 w 34"/>
                <a:gd name="T9" fmla="*/ 12 h 471"/>
                <a:gd name="T10" fmla="*/ 12 w 34"/>
                <a:gd name="T11" fmla="*/ 0 h 471"/>
                <a:gd name="T12" fmla="*/ 23 w 34"/>
                <a:gd name="T13" fmla="*/ 0 h 471"/>
                <a:gd name="T14" fmla="*/ 34 w 34"/>
                <a:gd name="T15" fmla="*/ 12 h 471"/>
                <a:gd name="T16" fmla="*/ 34 w 34"/>
                <a:gd name="T17" fmla="*/ 46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471">
                  <a:moveTo>
                    <a:pt x="34" y="460"/>
                  </a:moveTo>
                  <a:cubicBezTo>
                    <a:pt x="34" y="466"/>
                    <a:pt x="29" y="471"/>
                    <a:pt x="23" y="471"/>
                  </a:cubicBezTo>
                  <a:cubicBezTo>
                    <a:pt x="12" y="471"/>
                    <a:pt x="12" y="471"/>
                    <a:pt x="12" y="471"/>
                  </a:cubicBezTo>
                  <a:cubicBezTo>
                    <a:pt x="5" y="471"/>
                    <a:pt x="0" y="466"/>
                    <a:pt x="0" y="460"/>
                  </a:cubicBezTo>
                  <a:cubicBezTo>
                    <a:pt x="0" y="12"/>
                    <a:pt x="0" y="12"/>
                    <a:pt x="0" y="12"/>
                  </a:cubicBezTo>
                  <a:cubicBezTo>
                    <a:pt x="0" y="6"/>
                    <a:pt x="5" y="0"/>
                    <a:pt x="12" y="0"/>
                  </a:cubicBezTo>
                  <a:cubicBezTo>
                    <a:pt x="23" y="0"/>
                    <a:pt x="23" y="0"/>
                    <a:pt x="23" y="0"/>
                  </a:cubicBezTo>
                  <a:cubicBezTo>
                    <a:pt x="29" y="0"/>
                    <a:pt x="34" y="6"/>
                    <a:pt x="34" y="12"/>
                  </a:cubicBezTo>
                  <a:lnTo>
                    <a:pt x="34" y="460"/>
                  </a:lnTo>
                  <a:close/>
                </a:path>
              </a:pathLst>
            </a:custGeom>
            <a:solidFill>
              <a:srgbClr val="9CDB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grpSp>
      <p:grpSp>
        <p:nvGrpSpPr>
          <p:cNvPr id="7" name="组合 6"/>
          <p:cNvGrpSpPr/>
          <p:nvPr/>
        </p:nvGrpSpPr>
        <p:grpSpPr>
          <a:xfrm>
            <a:off x="2716962" y="1325718"/>
            <a:ext cx="242888" cy="3011488"/>
            <a:chOff x="3557025" y="1356784"/>
            <a:chExt cx="323851" cy="4015317"/>
          </a:xfrm>
        </p:grpSpPr>
        <p:sp>
          <p:nvSpPr>
            <p:cNvPr id="496" name="Freeform 69"/>
            <p:cNvSpPr/>
            <p:nvPr/>
          </p:nvSpPr>
          <p:spPr bwMode="auto">
            <a:xfrm>
              <a:off x="3599359" y="1356784"/>
              <a:ext cx="281517" cy="4015317"/>
            </a:xfrm>
            <a:custGeom>
              <a:avLst/>
              <a:gdLst>
                <a:gd name="T0" fmla="*/ 34 w 34"/>
                <a:gd name="T1" fmla="*/ 473 h 484"/>
                <a:gd name="T2" fmla="*/ 22 w 34"/>
                <a:gd name="T3" fmla="*/ 484 h 484"/>
                <a:gd name="T4" fmla="*/ 11 w 34"/>
                <a:gd name="T5" fmla="*/ 484 h 484"/>
                <a:gd name="T6" fmla="*/ 0 w 34"/>
                <a:gd name="T7" fmla="*/ 473 h 484"/>
                <a:gd name="T8" fmla="*/ 0 w 34"/>
                <a:gd name="T9" fmla="*/ 11 h 484"/>
                <a:gd name="T10" fmla="*/ 11 w 34"/>
                <a:gd name="T11" fmla="*/ 0 h 484"/>
                <a:gd name="T12" fmla="*/ 22 w 34"/>
                <a:gd name="T13" fmla="*/ 0 h 484"/>
                <a:gd name="T14" fmla="*/ 34 w 34"/>
                <a:gd name="T15" fmla="*/ 11 h 484"/>
                <a:gd name="T16" fmla="*/ 34 w 34"/>
                <a:gd name="T17" fmla="*/ 47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484">
                  <a:moveTo>
                    <a:pt x="34" y="473"/>
                  </a:moveTo>
                  <a:cubicBezTo>
                    <a:pt x="34" y="479"/>
                    <a:pt x="28" y="484"/>
                    <a:pt x="22" y="484"/>
                  </a:cubicBezTo>
                  <a:cubicBezTo>
                    <a:pt x="11" y="484"/>
                    <a:pt x="11" y="484"/>
                    <a:pt x="11" y="484"/>
                  </a:cubicBezTo>
                  <a:cubicBezTo>
                    <a:pt x="5" y="484"/>
                    <a:pt x="0" y="479"/>
                    <a:pt x="0" y="473"/>
                  </a:cubicBezTo>
                  <a:cubicBezTo>
                    <a:pt x="0" y="11"/>
                    <a:pt x="0" y="11"/>
                    <a:pt x="0" y="11"/>
                  </a:cubicBezTo>
                  <a:cubicBezTo>
                    <a:pt x="0" y="5"/>
                    <a:pt x="5" y="0"/>
                    <a:pt x="11" y="0"/>
                  </a:cubicBezTo>
                  <a:cubicBezTo>
                    <a:pt x="22" y="0"/>
                    <a:pt x="22" y="0"/>
                    <a:pt x="22" y="0"/>
                  </a:cubicBezTo>
                  <a:cubicBezTo>
                    <a:pt x="28" y="0"/>
                    <a:pt x="34" y="5"/>
                    <a:pt x="34" y="11"/>
                  </a:cubicBezTo>
                  <a:lnTo>
                    <a:pt x="34" y="473"/>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sp>
          <p:nvSpPr>
            <p:cNvPr id="503" name="Freeform 75"/>
            <p:cNvSpPr/>
            <p:nvPr/>
          </p:nvSpPr>
          <p:spPr bwMode="auto">
            <a:xfrm>
              <a:off x="3557025" y="1356784"/>
              <a:ext cx="273051" cy="4015317"/>
            </a:xfrm>
            <a:custGeom>
              <a:avLst/>
              <a:gdLst>
                <a:gd name="T0" fmla="*/ 33 w 33"/>
                <a:gd name="T1" fmla="*/ 473 h 484"/>
                <a:gd name="T2" fmla="*/ 22 w 33"/>
                <a:gd name="T3" fmla="*/ 484 h 484"/>
                <a:gd name="T4" fmla="*/ 11 w 33"/>
                <a:gd name="T5" fmla="*/ 484 h 484"/>
                <a:gd name="T6" fmla="*/ 0 w 33"/>
                <a:gd name="T7" fmla="*/ 473 h 484"/>
                <a:gd name="T8" fmla="*/ 0 w 33"/>
                <a:gd name="T9" fmla="*/ 11 h 484"/>
                <a:gd name="T10" fmla="*/ 11 w 33"/>
                <a:gd name="T11" fmla="*/ 0 h 484"/>
                <a:gd name="T12" fmla="*/ 22 w 33"/>
                <a:gd name="T13" fmla="*/ 0 h 484"/>
                <a:gd name="T14" fmla="*/ 33 w 33"/>
                <a:gd name="T15" fmla="*/ 11 h 484"/>
                <a:gd name="T16" fmla="*/ 33 w 33"/>
                <a:gd name="T17" fmla="*/ 47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84">
                  <a:moveTo>
                    <a:pt x="33" y="473"/>
                  </a:moveTo>
                  <a:cubicBezTo>
                    <a:pt x="33" y="479"/>
                    <a:pt x="28" y="484"/>
                    <a:pt x="22" y="484"/>
                  </a:cubicBezTo>
                  <a:cubicBezTo>
                    <a:pt x="11" y="484"/>
                    <a:pt x="11" y="484"/>
                    <a:pt x="11" y="484"/>
                  </a:cubicBezTo>
                  <a:cubicBezTo>
                    <a:pt x="5" y="484"/>
                    <a:pt x="0" y="479"/>
                    <a:pt x="0" y="473"/>
                  </a:cubicBezTo>
                  <a:cubicBezTo>
                    <a:pt x="0" y="11"/>
                    <a:pt x="0" y="11"/>
                    <a:pt x="0" y="11"/>
                  </a:cubicBezTo>
                  <a:cubicBezTo>
                    <a:pt x="0" y="5"/>
                    <a:pt x="5" y="0"/>
                    <a:pt x="11" y="0"/>
                  </a:cubicBezTo>
                  <a:cubicBezTo>
                    <a:pt x="22" y="0"/>
                    <a:pt x="22" y="0"/>
                    <a:pt x="22" y="0"/>
                  </a:cubicBezTo>
                  <a:cubicBezTo>
                    <a:pt x="28" y="0"/>
                    <a:pt x="33" y="5"/>
                    <a:pt x="33" y="11"/>
                  </a:cubicBezTo>
                  <a:lnTo>
                    <a:pt x="33" y="473"/>
                  </a:lnTo>
                  <a:close/>
                </a:path>
              </a:pathLst>
            </a:custGeom>
            <a:solidFill>
              <a:srgbClr val="4C986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grpSp>
      <p:grpSp>
        <p:nvGrpSpPr>
          <p:cNvPr id="8" name="组合 7"/>
          <p:cNvGrpSpPr/>
          <p:nvPr/>
        </p:nvGrpSpPr>
        <p:grpSpPr>
          <a:xfrm>
            <a:off x="3128124" y="2054380"/>
            <a:ext cx="242888" cy="2282825"/>
            <a:chOff x="4105241" y="2328333"/>
            <a:chExt cx="323851" cy="3043767"/>
          </a:xfrm>
        </p:grpSpPr>
        <p:sp>
          <p:nvSpPr>
            <p:cNvPr id="497" name="Freeform 70"/>
            <p:cNvSpPr/>
            <p:nvPr/>
          </p:nvSpPr>
          <p:spPr bwMode="auto">
            <a:xfrm>
              <a:off x="4145459" y="2328333"/>
              <a:ext cx="283633" cy="3043767"/>
            </a:xfrm>
            <a:custGeom>
              <a:avLst/>
              <a:gdLst>
                <a:gd name="T0" fmla="*/ 34 w 34"/>
                <a:gd name="T1" fmla="*/ 356 h 367"/>
                <a:gd name="T2" fmla="*/ 22 w 34"/>
                <a:gd name="T3" fmla="*/ 367 h 367"/>
                <a:gd name="T4" fmla="*/ 11 w 34"/>
                <a:gd name="T5" fmla="*/ 367 h 367"/>
                <a:gd name="T6" fmla="*/ 0 w 34"/>
                <a:gd name="T7" fmla="*/ 356 h 367"/>
                <a:gd name="T8" fmla="*/ 0 w 34"/>
                <a:gd name="T9" fmla="*/ 11 h 367"/>
                <a:gd name="T10" fmla="*/ 11 w 34"/>
                <a:gd name="T11" fmla="*/ 0 h 367"/>
                <a:gd name="T12" fmla="*/ 22 w 34"/>
                <a:gd name="T13" fmla="*/ 0 h 367"/>
                <a:gd name="T14" fmla="*/ 34 w 34"/>
                <a:gd name="T15" fmla="*/ 11 h 367"/>
                <a:gd name="T16" fmla="*/ 34 w 34"/>
                <a:gd name="T17" fmla="*/ 356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67">
                  <a:moveTo>
                    <a:pt x="34" y="356"/>
                  </a:moveTo>
                  <a:cubicBezTo>
                    <a:pt x="34" y="362"/>
                    <a:pt x="29" y="367"/>
                    <a:pt x="22" y="367"/>
                  </a:cubicBezTo>
                  <a:cubicBezTo>
                    <a:pt x="11" y="367"/>
                    <a:pt x="11" y="367"/>
                    <a:pt x="11" y="367"/>
                  </a:cubicBezTo>
                  <a:cubicBezTo>
                    <a:pt x="5" y="367"/>
                    <a:pt x="0" y="362"/>
                    <a:pt x="0" y="356"/>
                  </a:cubicBezTo>
                  <a:cubicBezTo>
                    <a:pt x="0" y="11"/>
                    <a:pt x="0" y="11"/>
                    <a:pt x="0" y="11"/>
                  </a:cubicBezTo>
                  <a:cubicBezTo>
                    <a:pt x="0" y="5"/>
                    <a:pt x="5" y="0"/>
                    <a:pt x="11" y="0"/>
                  </a:cubicBezTo>
                  <a:cubicBezTo>
                    <a:pt x="22" y="0"/>
                    <a:pt x="22" y="0"/>
                    <a:pt x="22" y="0"/>
                  </a:cubicBezTo>
                  <a:cubicBezTo>
                    <a:pt x="29" y="0"/>
                    <a:pt x="34" y="5"/>
                    <a:pt x="34" y="11"/>
                  </a:cubicBezTo>
                  <a:lnTo>
                    <a:pt x="34" y="356"/>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sp>
          <p:nvSpPr>
            <p:cNvPr id="504" name="Freeform 76"/>
            <p:cNvSpPr/>
            <p:nvPr/>
          </p:nvSpPr>
          <p:spPr bwMode="auto">
            <a:xfrm>
              <a:off x="4105241" y="2328333"/>
              <a:ext cx="281517" cy="3043767"/>
            </a:xfrm>
            <a:custGeom>
              <a:avLst/>
              <a:gdLst>
                <a:gd name="T0" fmla="*/ 34 w 34"/>
                <a:gd name="T1" fmla="*/ 356 h 367"/>
                <a:gd name="T2" fmla="*/ 22 w 34"/>
                <a:gd name="T3" fmla="*/ 367 h 367"/>
                <a:gd name="T4" fmla="*/ 11 w 34"/>
                <a:gd name="T5" fmla="*/ 367 h 367"/>
                <a:gd name="T6" fmla="*/ 0 w 34"/>
                <a:gd name="T7" fmla="*/ 356 h 367"/>
                <a:gd name="T8" fmla="*/ 0 w 34"/>
                <a:gd name="T9" fmla="*/ 11 h 367"/>
                <a:gd name="T10" fmla="*/ 11 w 34"/>
                <a:gd name="T11" fmla="*/ 0 h 367"/>
                <a:gd name="T12" fmla="*/ 22 w 34"/>
                <a:gd name="T13" fmla="*/ 0 h 367"/>
                <a:gd name="T14" fmla="*/ 34 w 34"/>
                <a:gd name="T15" fmla="*/ 11 h 367"/>
                <a:gd name="T16" fmla="*/ 34 w 34"/>
                <a:gd name="T17" fmla="*/ 356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67">
                  <a:moveTo>
                    <a:pt x="34" y="356"/>
                  </a:moveTo>
                  <a:cubicBezTo>
                    <a:pt x="34" y="362"/>
                    <a:pt x="28" y="367"/>
                    <a:pt x="22" y="367"/>
                  </a:cubicBezTo>
                  <a:cubicBezTo>
                    <a:pt x="11" y="367"/>
                    <a:pt x="11" y="367"/>
                    <a:pt x="11" y="367"/>
                  </a:cubicBezTo>
                  <a:cubicBezTo>
                    <a:pt x="5" y="367"/>
                    <a:pt x="0" y="362"/>
                    <a:pt x="0" y="356"/>
                  </a:cubicBezTo>
                  <a:cubicBezTo>
                    <a:pt x="0" y="11"/>
                    <a:pt x="0" y="11"/>
                    <a:pt x="0" y="11"/>
                  </a:cubicBezTo>
                  <a:cubicBezTo>
                    <a:pt x="0" y="5"/>
                    <a:pt x="5" y="0"/>
                    <a:pt x="11" y="0"/>
                  </a:cubicBezTo>
                  <a:cubicBezTo>
                    <a:pt x="22" y="0"/>
                    <a:pt x="22" y="0"/>
                    <a:pt x="22" y="0"/>
                  </a:cubicBezTo>
                  <a:cubicBezTo>
                    <a:pt x="28" y="0"/>
                    <a:pt x="34" y="5"/>
                    <a:pt x="34" y="11"/>
                  </a:cubicBezTo>
                  <a:lnTo>
                    <a:pt x="34" y="356"/>
                  </a:lnTo>
                  <a:close/>
                </a:path>
              </a:pathLst>
            </a:custGeom>
            <a:solidFill>
              <a:srgbClr val="FFCC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grpSp>
      <p:grpSp>
        <p:nvGrpSpPr>
          <p:cNvPr id="9" name="组合 8"/>
          <p:cNvGrpSpPr/>
          <p:nvPr/>
        </p:nvGrpSpPr>
        <p:grpSpPr>
          <a:xfrm>
            <a:off x="3539287" y="2241705"/>
            <a:ext cx="241300" cy="2095500"/>
            <a:chOff x="4653459" y="2578100"/>
            <a:chExt cx="321733" cy="2794000"/>
          </a:xfrm>
        </p:grpSpPr>
        <p:sp>
          <p:nvSpPr>
            <p:cNvPr id="499" name="Freeform 71"/>
            <p:cNvSpPr/>
            <p:nvPr/>
          </p:nvSpPr>
          <p:spPr bwMode="auto">
            <a:xfrm>
              <a:off x="4693675" y="2578100"/>
              <a:ext cx="281517" cy="2794000"/>
            </a:xfrm>
            <a:custGeom>
              <a:avLst/>
              <a:gdLst>
                <a:gd name="T0" fmla="*/ 34 w 34"/>
                <a:gd name="T1" fmla="*/ 326 h 337"/>
                <a:gd name="T2" fmla="*/ 23 w 34"/>
                <a:gd name="T3" fmla="*/ 337 h 337"/>
                <a:gd name="T4" fmla="*/ 11 w 34"/>
                <a:gd name="T5" fmla="*/ 337 h 337"/>
                <a:gd name="T6" fmla="*/ 0 w 34"/>
                <a:gd name="T7" fmla="*/ 326 h 337"/>
                <a:gd name="T8" fmla="*/ 0 w 34"/>
                <a:gd name="T9" fmla="*/ 12 h 337"/>
                <a:gd name="T10" fmla="*/ 11 w 34"/>
                <a:gd name="T11" fmla="*/ 0 h 337"/>
                <a:gd name="T12" fmla="*/ 23 w 34"/>
                <a:gd name="T13" fmla="*/ 0 h 337"/>
                <a:gd name="T14" fmla="*/ 34 w 34"/>
                <a:gd name="T15" fmla="*/ 12 h 337"/>
                <a:gd name="T16" fmla="*/ 34 w 34"/>
                <a:gd name="T17" fmla="*/ 326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37">
                  <a:moveTo>
                    <a:pt x="34" y="326"/>
                  </a:moveTo>
                  <a:cubicBezTo>
                    <a:pt x="34" y="332"/>
                    <a:pt x="29" y="337"/>
                    <a:pt x="23" y="337"/>
                  </a:cubicBezTo>
                  <a:cubicBezTo>
                    <a:pt x="11" y="337"/>
                    <a:pt x="11" y="337"/>
                    <a:pt x="11" y="337"/>
                  </a:cubicBezTo>
                  <a:cubicBezTo>
                    <a:pt x="5" y="337"/>
                    <a:pt x="0" y="332"/>
                    <a:pt x="0" y="326"/>
                  </a:cubicBezTo>
                  <a:cubicBezTo>
                    <a:pt x="0" y="12"/>
                    <a:pt x="0" y="12"/>
                    <a:pt x="0" y="12"/>
                  </a:cubicBezTo>
                  <a:cubicBezTo>
                    <a:pt x="0" y="5"/>
                    <a:pt x="5" y="0"/>
                    <a:pt x="11" y="0"/>
                  </a:cubicBezTo>
                  <a:cubicBezTo>
                    <a:pt x="23" y="0"/>
                    <a:pt x="23" y="0"/>
                    <a:pt x="23" y="0"/>
                  </a:cubicBezTo>
                  <a:cubicBezTo>
                    <a:pt x="29" y="0"/>
                    <a:pt x="34" y="5"/>
                    <a:pt x="34" y="12"/>
                  </a:cubicBezTo>
                  <a:lnTo>
                    <a:pt x="34" y="326"/>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sp>
          <p:nvSpPr>
            <p:cNvPr id="505" name="Freeform 77"/>
            <p:cNvSpPr/>
            <p:nvPr/>
          </p:nvSpPr>
          <p:spPr bwMode="auto">
            <a:xfrm>
              <a:off x="4653459" y="2578100"/>
              <a:ext cx="281517" cy="2794000"/>
            </a:xfrm>
            <a:custGeom>
              <a:avLst/>
              <a:gdLst>
                <a:gd name="T0" fmla="*/ 34 w 34"/>
                <a:gd name="T1" fmla="*/ 326 h 337"/>
                <a:gd name="T2" fmla="*/ 22 w 34"/>
                <a:gd name="T3" fmla="*/ 337 h 337"/>
                <a:gd name="T4" fmla="*/ 11 w 34"/>
                <a:gd name="T5" fmla="*/ 337 h 337"/>
                <a:gd name="T6" fmla="*/ 0 w 34"/>
                <a:gd name="T7" fmla="*/ 326 h 337"/>
                <a:gd name="T8" fmla="*/ 0 w 34"/>
                <a:gd name="T9" fmla="*/ 12 h 337"/>
                <a:gd name="T10" fmla="*/ 11 w 34"/>
                <a:gd name="T11" fmla="*/ 0 h 337"/>
                <a:gd name="T12" fmla="*/ 22 w 34"/>
                <a:gd name="T13" fmla="*/ 0 h 337"/>
                <a:gd name="T14" fmla="*/ 34 w 34"/>
                <a:gd name="T15" fmla="*/ 12 h 337"/>
                <a:gd name="T16" fmla="*/ 34 w 34"/>
                <a:gd name="T17" fmla="*/ 326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37">
                  <a:moveTo>
                    <a:pt x="34" y="326"/>
                  </a:moveTo>
                  <a:cubicBezTo>
                    <a:pt x="34" y="332"/>
                    <a:pt x="29" y="337"/>
                    <a:pt x="22" y="337"/>
                  </a:cubicBezTo>
                  <a:cubicBezTo>
                    <a:pt x="11" y="337"/>
                    <a:pt x="11" y="337"/>
                    <a:pt x="11" y="337"/>
                  </a:cubicBezTo>
                  <a:cubicBezTo>
                    <a:pt x="5" y="337"/>
                    <a:pt x="0" y="332"/>
                    <a:pt x="0" y="326"/>
                  </a:cubicBezTo>
                  <a:cubicBezTo>
                    <a:pt x="0" y="12"/>
                    <a:pt x="0" y="12"/>
                    <a:pt x="0" y="12"/>
                  </a:cubicBezTo>
                  <a:cubicBezTo>
                    <a:pt x="0" y="5"/>
                    <a:pt x="5" y="0"/>
                    <a:pt x="11" y="0"/>
                  </a:cubicBezTo>
                  <a:cubicBezTo>
                    <a:pt x="22" y="0"/>
                    <a:pt x="22" y="0"/>
                    <a:pt x="22" y="0"/>
                  </a:cubicBezTo>
                  <a:cubicBezTo>
                    <a:pt x="29" y="0"/>
                    <a:pt x="34" y="5"/>
                    <a:pt x="34" y="12"/>
                  </a:cubicBezTo>
                  <a:lnTo>
                    <a:pt x="34" y="326"/>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spcBef>
                  <a:spcPct val="0"/>
                </a:spcBef>
                <a:spcAft>
                  <a:spcPct val="0"/>
                </a:spcAft>
              </a:pPr>
              <a:endParaRPr lang="zh-CN" altLang="en-US" sz="1800">
                <a:solidFill>
                  <a:prstClr val="black"/>
                </a:solidFill>
                <a:cs typeface="+mn-ea"/>
                <a:sym typeface="+mn-lt"/>
              </a:endParaRPr>
            </a:p>
          </p:txBody>
        </p:sp>
      </p:grpSp>
      <p:sp>
        <p:nvSpPr>
          <p:cNvPr id="125952" name="TextBox 125951"/>
          <p:cNvSpPr txBox="1"/>
          <p:nvPr/>
        </p:nvSpPr>
        <p:spPr>
          <a:xfrm>
            <a:off x="1371568" y="4374946"/>
            <a:ext cx="369332" cy="448790"/>
          </a:xfrm>
          <a:prstGeom prst="rect">
            <a:avLst/>
          </a:prstGeom>
          <a:noFill/>
        </p:spPr>
        <p:txBody>
          <a:bodyPr vert="eaVert" wrap="square" rtlCol="0">
            <a:spAutoFit/>
          </a:bodyPr>
          <a:lstStyle/>
          <a:p>
            <a:pPr fontAlgn="base">
              <a:spcBef>
                <a:spcPct val="0"/>
              </a:spcBef>
              <a:spcAft>
                <a:spcPct val="0"/>
              </a:spcAft>
            </a:pPr>
            <a:r>
              <a:rPr lang="zh-CN" altLang="en-US" sz="1200" dirty="0">
                <a:solidFill>
                  <a:prstClr val="black">
                    <a:lumMod val="65000"/>
                    <a:lumOff val="35000"/>
                  </a:prstClr>
                </a:solidFill>
                <a:cs typeface="+mn-ea"/>
                <a:sym typeface="+mn-lt"/>
              </a:rPr>
              <a:t>文本</a:t>
            </a:r>
          </a:p>
        </p:txBody>
      </p:sp>
      <p:sp>
        <p:nvSpPr>
          <p:cNvPr id="153" name="TextBox 152"/>
          <p:cNvSpPr txBox="1"/>
          <p:nvPr/>
        </p:nvSpPr>
        <p:spPr>
          <a:xfrm>
            <a:off x="1803589" y="4373455"/>
            <a:ext cx="369332" cy="485976"/>
          </a:xfrm>
          <a:prstGeom prst="rect">
            <a:avLst/>
          </a:prstGeom>
          <a:noFill/>
        </p:spPr>
        <p:txBody>
          <a:bodyPr vert="eaVert" wrap="square" rtlCol="0">
            <a:spAutoFit/>
          </a:bodyPr>
          <a:lstStyle/>
          <a:p>
            <a:pPr fontAlgn="base">
              <a:spcBef>
                <a:spcPct val="0"/>
              </a:spcBef>
              <a:spcAft>
                <a:spcPct val="0"/>
              </a:spcAft>
            </a:pPr>
            <a:r>
              <a:rPr lang="zh-CN" altLang="en-US" sz="1200" dirty="0">
                <a:solidFill>
                  <a:prstClr val="black">
                    <a:lumMod val="65000"/>
                    <a:lumOff val="35000"/>
                  </a:prstClr>
                </a:solidFill>
                <a:cs typeface="+mn-ea"/>
                <a:sym typeface="+mn-lt"/>
              </a:rPr>
              <a:t>文本</a:t>
            </a:r>
          </a:p>
        </p:txBody>
      </p:sp>
      <p:sp>
        <p:nvSpPr>
          <p:cNvPr id="154" name="TextBox 153"/>
          <p:cNvSpPr txBox="1"/>
          <p:nvPr/>
        </p:nvSpPr>
        <p:spPr>
          <a:xfrm>
            <a:off x="2218057" y="4373455"/>
            <a:ext cx="369332" cy="485976"/>
          </a:xfrm>
          <a:prstGeom prst="rect">
            <a:avLst/>
          </a:prstGeom>
          <a:noFill/>
        </p:spPr>
        <p:txBody>
          <a:bodyPr vert="eaVert" wrap="square" rtlCol="0">
            <a:spAutoFit/>
          </a:bodyPr>
          <a:lstStyle/>
          <a:p>
            <a:pPr fontAlgn="base">
              <a:spcBef>
                <a:spcPct val="0"/>
              </a:spcBef>
              <a:spcAft>
                <a:spcPct val="0"/>
              </a:spcAft>
            </a:pPr>
            <a:r>
              <a:rPr lang="zh-CN" altLang="en-US" sz="1200" dirty="0">
                <a:solidFill>
                  <a:prstClr val="black">
                    <a:lumMod val="65000"/>
                    <a:lumOff val="35000"/>
                  </a:prstClr>
                </a:solidFill>
                <a:cs typeface="+mn-ea"/>
                <a:sym typeface="+mn-lt"/>
              </a:rPr>
              <a:t>文本</a:t>
            </a:r>
          </a:p>
        </p:txBody>
      </p:sp>
      <p:sp>
        <p:nvSpPr>
          <p:cNvPr id="155" name="TextBox 154"/>
          <p:cNvSpPr txBox="1"/>
          <p:nvPr/>
        </p:nvSpPr>
        <p:spPr>
          <a:xfrm>
            <a:off x="2650079" y="4373455"/>
            <a:ext cx="369332" cy="485976"/>
          </a:xfrm>
          <a:prstGeom prst="rect">
            <a:avLst/>
          </a:prstGeom>
          <a:noFill/>
        </p:spPr>
        <p:txBody>
          <a:bodyPr vert="eaVert" wrap="square" rtlCol="0">
            <a:spAutoFit/>
          </a:bodyPr>
          <a:lstStyle/>
          <a:p>
            <a:pPr fontAlgn="base">
              <a:spcBef>
                <a:spcPct val="0"/>
              </a:spcBef>
              <a:spcAft>
                <a:spcPct val="0"/>
              </a:spcAft>
            </a:pPr>
            <a:r>
              <a:rPr lang="zh-CN" altLang="en-US" sz="1200" dirty="0">
                <a:solidFill>
                  <a:prstClr val="black">
                    <a:lumMod val="65000"/>
                    <a:lumOff val="35000"/>
                  </a:prstClr>
                </a:solidFill>
                <a:cs typeface="+mn-ea"/>
                <a:sym typeface="+mn-lt"/>
              </a:rPr>
              <a:t>文本</a:t>
            </a:r>
          </a:p>
        </p:txBody>
      </p:sp>
      <p:sp>
        <p:nvSpPr>
          <p:cNvPr id="156" name="TextBox 155"/>
          <p:cNvSpPr txBox="1"/>
          <p:nvPr/>
        </p:nvSpPr>
        <p:spPr>
          <a:xfrm>
            <a:off x="3095372" y="4373455"/>
            <a:ext cx="369332" cy="485976"/>
          </a:xfrm>
          <a:prstGeom prst="rect">
            <a:avLst/>
          </a:prstGeom>
          <a:noFill/>
        </p:spPr>
        <p:txBody>
          <a:bodyPr vert="eaVert" wrap="square" rtlCol="0">
            <a:spAutoFit/>
          </a:bodyPr>
          <a:lstStyle/>
          <a:p>
            <a:pPr fontAlgn="base">
              <a:spcBef>
                <a:spcPct val="0"/>
              </a:spcBef>
              <a:spcAft>
                <a:spcPct val="0"/>
              </a:spcAft>
            </a:pPr>
            <a:r>
              <a:rPr lang="zh-CN" altLang="en-US" sz="1200" dirty="0">
                <a:solidFill>
                  <a:prstClr val="black">
                    <a:lumMod val="65000"/>
                    <a:lumOff val="35000"/>
                  </a:prstClr>
                </a:solidFill>
                <a:cs typeface="+mn-ea"/>
                <a:sym typeface="+mn-lt"/>
              </a:rPr>
              <a:t>文本</a:t>
            </a:r>
          </a:p>
        </p:txBody>
      </p:sp>
      <p:sp>
        <p:nvSpPr>
          <p:cNvPr id="157" name="TextBox 156"/>
          <p:cNvSpPr txBox="1"/>
          <p:nvPr/>
        </p:nvSpPr>
        <p:spPr>
          <a:xfrm>
            <a:off x="3481136" y="4373455"/>
            <a:ext cx="369332" cy="485976"/>
          </a:xfrm>
          <a:prstGeom prst="rect">
            <a:avLst/>
          </a:prstGeom>
          <a:noFill/>
        </p:spPr>
        <p:txBody>
          <a:bodyPr vert="eaVert" wrap="square" rtlCol="0">
            <a:spAutoFit/>
          </a:bodyPr>
          <a:lstStyle/>
          <a:p>
            <a:pPr fontAlgn="base">
              <a:spcBef>
                <a:spcPct val="0"/>
              </a:spcBef>
              <a:spcAft>
                <a:spcPct val="0"/>
              </a:spcAft>
            </a:pPr>
            <a:r>
              <a:rPr lang="zh-CN" altLang="en-US" sz="1200" dirty="0">
                <a:solidFill>
                  <a:prstClr val="black">
                    <a:lumMod val="65000"/>
                    <a:lumOff val="35000"/>
                  </a:prstClr>
                </a:solidFill>
                <a:cs typeface="+mn-ea"/>
                <a:sym typeface="+mn-lt"/>
              </a:rPr>
              <a:t>文本</a:t>
            </a:r>
          </a:p>
        </p:txBody>
      </p:sp>
      <p:sp>
        <p:nvSpPr>
          <p:cNvPr id="125955" name="TextBox 125954"/>
          <p:cNvSpPr txBox="1"/>
          <p:nvPr/>
        </p:nvSpPr>
        <p:spPr>
          <a:xfrm>
            <a:off x="516737" y="4156279"/>
            <a:ext cx="593101" cy="276999"/>
          </a:xfrm>
          <a:prstGeom prst="rect">
            <a:avLst/>
          </a:prstGeom>
          <a:noFill/>
        </p:spPr>
        <p:txBody>
          <a:bodyPr wrap="square" rtlCol="0">
            <a:spAutoFit/>
          </a:bodyPr>
          <a:lstStyle/>
          <a:p>
            <a:pPr fontAlgn="base">
              <a:spcBef>
                <a:spcPct val="0"/>
              </a:spcBef>
              <a:spcAft>
                <a:spcPct val="0"/>
              </a:spcAft>
            </a:pPr>
            <a:r>
              <a:rPr lang="en-US" altLang="zh-CN" sz="1200" dirty="0">
                <a:solidFill>
                  <a:prstClr val="black">
                    <a:lumMod val="65000"/>
                    <a:lumOff val="35000"/>
                  </a:prstClr>
                </a:solidFill>
                <a:cs typeface="+mn-ea"/>
                <a:sym typeface="+mn-lt"/>
              </a:rPr>
              <a:t>0</a:t>
            </a:r>
            <a:endParaRPr lang="zh-CN" altLang="en-US" sz="1200" dirty="0">
              <a:solidFill>
                <a:prstClr val="black">
                  <a:lumMod val="65000"/>
                  <a:lumOff val="35000"/>
                </a:prstClr>
              </a:solidFill>
              <a:cs typeface="+mn-ea"/>
              <a:sym typeface="+mn-lt"/>
            </a:endParaRPr>
          </a:p>
        </p:txBody>
      </p:sp>
      <p:sp>
        <p:nvSpPr>
          <p:cNvPr id="159" name="TextBox 158"/>
          <p:cNvSpPr txBox="1"/>
          <p:nvPr/>
        </p:nvSpPr>
        <p:spPr>
          <a:xfrm>
            <a:off x="516737" y="3586417"/>
            <a:ext cx="593101" cy="276999"/>
          </a:xfrm>
          <a:prstGeom prst="rect">
            <a:avLst/>
          </a:prstGeom>
          <a:noFill/>
        </p:spPr>
        <p:txBody>
          <a:bodyPr wrap="square" rtlCol="0">
            <a:spAutoFit/>
          </a:bodyPr>
          <a:lstStyle/>
          <a:p>
            <a:pPr fontAlgn="base">
              <a:spcBef>
                <a:spcPct val="0"/>
              </a:spcBef>
              <a:spcAft>
                <a:spcPct val="0"/>
              </a:spcAft>
            </a:pPr>
            <a:r>
              <a:rPr lang="en-US" altLang="zh-CN" sz="1200" dirty="0">
                <a:solidFill>
                  <a:prstClr val="black">
                    <a:lumMod val="65000"/>
                    <a:lumOff val="35000"/>
                  </a:prstClr>
                </a:solidFill>
                <a:cs typeface="+mn-ea"/>
                <a:sym typeface="+mn-lt"/>
              </a:rPr>
              <a:t>200</a:t>
            </a:r>
            <a:endParaRPr lang="zh-CN" altLang="en-US" sz="1200" dirty="0">
              <a:solidFill>
                <a:prstClr val="black">
                  <a:lumMod val="65000"/>
                  <a:lumOff val="35000"/>
                </a:prstClr>
              </a:solidFill>
              <a:cs typeface="+mn-ea"/>
              <a:sym typeface="+mn-lt"/>
            </a:endParaRPr>
          </a:p>
        </p:txBody>
      </p:sp>
      <p:sp>
        <p:nvSpPr>
          <p:cNvPr id="160" name="TextBox 159"/>
          <p:cNvSpPr txBox="1"/>
          <p:nvPr/>
        </p:nvSpPr>
        <p:spPr>
          <a:xfrm>
            <a:off x="516737" y="2968124"/>
            <a:ext cx="593101" cy="276999"/>
          </a:xfrm>
          <a:prstGeom prst="rect">
            <a:avLst/>
          </a:prstGeom>
          <a:noFill/>
        </p:spPr>
        <p:txBody>
          <a:bodyPr wrap="square" rtlCol="0">
            <a:spAutoFit/>
          </a:bodyPr>
          <a:lstStyle/>
          <a:p>
            <a:pPr fontAlgn="base">
              <a:spcBef>
                <a:spcPct val="0"/>
              </a:spcBef>
              <a:spcAft>
                <a:spcPct val="0"/>
              </a:spcAft>
            </a:pPr>
            <a:r>
              <a:rPr lang="en-US" altLang="zh-CN" sz="1200" dirty="0">
                <a:solidFill>
                  <a:prstClr val="black">
                    <a:lumMod val="65000"/>
                    <a:lumOff val="35000"/>
                  </a:prstClr>
                </a:solidFill>
                <a:cs typeface="+mn-ea"/>
                <a:sym typeface="+mn-lt"/>
              </a:rPr>
              <a:t>400</a:t>
            </a:r>
            <a:endParaRPr lang="zh-CN" altLang="en-US" sz="1200" dirty="0">
              <a:solidFill>
                <a:prstClr val="black">
                  <a:lumMod val="65000"/>
                  <a:lumOff val="35000"/>
                </a:prstClr>
              </a:solidFill>
              <a:cs typeface="+mn-ea"/>
              <a:sym typeface="+mn-lt"/>
            </a:endParaRPr>
          </a:p>
        </p:txBody>
      </p:sp>
      <p:sp>
        <p:nvSpPr>
          <p:cNvPr id="161" name="TextBox 160"/>
          <p:cNvSpPr txBox="1"/>
          <p:nvPr/>
        </p:nvSpPr>
        <p:spPr>
          <a:xfrm>
            <a:off x="516737" y="2386267"/>
            <a:ext cx="593101" cy="276999"/>
          </a:xfrm>
          <a:prstGeom prst="rect">
            <a:avLst/>
          </a:prstGeom>
          <a:noFill/>
        </p:spPr>
        <p:txBody>
          <a:bodyPr wrap="square" rtlCol="0">
            <a:spAutoFit/>
          </a:bodyPr>
          <a:lstStyle/>
          <a:p>
            <a:pPr fontAlgn="base">
              <a:spcBef>
                <a:spcPct val="0"/>
              </a:spcBef>
              <a:spcAft>
                <a:spcPct val="0"/>
              </a:spcAft>
            </a:pPr>
            <a:r>
              <a:rPr lang="en-US" altLang="zh-CN" sz="1200" dirty="0">
                <a:solidFill>
                  <a:prstClr val="black">
                    <a:lumMod val="65000"/>
                    <a:lumOff val="35000"/>
                  </a:prstClr>
                </a:solidFill>
                <a:cs typeface="+mn-ea"/>
                <a:sym typeface="+mn-lt"/>
              </a:rPr>
              <a:t>600</a:t>
            </a:r>
            <a:endParaRPr lang="zh-CN" altLang="en-US" sz="1200" dirty="0">
              <a:solidFill>
                <a:prstClr val="black">
                  <a:lumMod val="65000"/>
                  <a:lumOff val="35000"/>
                </a:prstClr>
              </a:solidFill>
              <a:cs typeface="+mn-ea"/>
              <a:sym typeface="+mn-lt"/>
            </a:endParaRPr>
          </a:p>
        </p:txBody>
      </p:sp>
      <p:sp>
        <p:nvSpPr>
          <p:cNvPr id="162" name="TextBox 161"/>
          <p:cNvSpPr txBox="1"/>
          <p:nvPr/>
        </p:nvSpPr>
        <p:spPr>
          <a:xfrm>
            <a:off x="516737" y="1793062"/>
            <a:ext cx="593101" cy="276999"/>
          </a:xfrm>
          <a:prstGeom prst="rect">
            <a:avLst/>
          </a:prstGeom>
          <a:noFill/>
        </p:spPr>
        <p:txBody>
          <a:bodyPr wrap="square" rtlCol="0">
            <a:spAutoFit/>
          </a:bodyPr>
          <a:lstStyle/>
          <a:p>
            <a:pPr fontAlgn="base">
              <a:spcBef>
                <a:spcPct val="0"/>
              </a:spcBef>
              <a:spcAft>
                <a:spcPct val="0"/>
              </a:spcAft>
            </a:pPr>
            <a:r>
              <a:rPr lang="en-US" altLang="zh-CN" sz="1200" dirty="0">
                <a:solidFill>
                  <a:prstClr val="black">
                    <a:lumMod val="65000"/>
                    <a:lumOff val="35000"/>
                  </a:prstClr>
                </a:solidFill>
                <a:cs typeface="+mn-ea"/>
                <a:sym typeface="+mn-lt"/>
              </a:rPr>
              <a:t>800</a:t>
            </a:r>
            <a:endParaRPr lang="zh-CN" altLang="en-US" sz="1200" dirty="0">
              <a:solidFill>
                <a:prstClr val="black">
                  <a:lumMod val="65000"/>
                  <a:lumOff val="35000"/>
                </a:prstClr>
              </a:solidFill>
              <a:cs typeface="+mn-ea"/>
              <a:sym typeface="+mn-lt"/>
            </a:endParaRPr>
          </a:p>
        </p:txBody>
      </p:sp>
      <p:sp>
        <p:nvSpPr>
          <p:cNvPr id="163" name="TextBox 162"/>
          <p:cNvSpPr txBox="1"/>
          <p:nvPr/>
        </p:nvSpPr>
        <p:spPr>
          <a:xfrm>
            <a:off x="516737" y="1197229"/>
            <a:ext cx="593101" cy="276999"/>
          </a:xfrm>
          <a:prstGeom prst="rect">
            <a:avLst/>
          </a:prstGeom>
          <a:noFill/>
        </p:spPr>
        <p:txBody>
          <a:bodyPr wrap="square" rtlCol="0">
            <a:spAutoFit/>
          </a:bodyPr>
          <a:lstStyle/>
          <a:p>
            <a:pPr fontAlgn="base">
              <a:spcBef>
                <a:spcPct val="0"/>
              </a:spcBef>
              <a:spcAft>
                <a:spcPct val="0"/>
              </a:spcAft>
            </a:pPr>
            <a:r>
              <a:rPr lang="en-US" altLang="zh-CN" sz="1200" dirty="0">
                <a:solidFill>
                  <a:prstClr val="black">
                    <a:lumMod val="65000"/>
                    <a:lumOff val="35000"/>
                  </a:prstClr>
                </a:solidFill>
                <a:cs typeface="+mn-ea"/>
                <a:sym typeface="+mn-lt"/>
              </a:rPr>
              <a:t>1000</a:t>
            </a:r>
            <a:endParaRPr lang="zh-CN" altLang="en-US" sz="1200" dirty="0">
              <a:solidFill>
                <a:prstClr val="black">
                  <a:lumMod val="65000"/>
                  <a:lumOff val="35000"/>
                </a:prstClr>
              </a:solidFill>
              <a:cs typeface="+mn-ea"/>
              <a:sym typeface="+mn-lt"/>
            </a:endParaRPr>
          </a:p>
        </p:txBody>
      </p:sp>
      <p:cxnSp>
        <p:nvCxnSpPr>
          <p:cNvPr id="73" name="直接连接符 72"/>
          <p:cNvCxnSpPr/>
          <p:nvPr/>
        </p:nvCxnSpPr>
        <p:spPr>
          <a:xfrm>
            <a:off x="1097712" y="4337206"/>
            <a:ext cx="2974975" cy="0"/>
          </a:xfrm>
          <a:prstGeom prst="line">
            <a:avLst/>
          </a:prstGeom>
          <a:ln w="6350">
            <a:solidFill>
              <a:srgbClr val="B2B2B2"/>
            </a:solidFill>
          </a:ln>
        </p:spPr>
        <p:style>
          <a:lnRef idx="1">
            <a:schemeClr val="accent5"/>
          </a:lnRef>
          <a:fillRef idx="0">
            <a:schemeClr val="accent5"/>
          </a:fillRef>
          <a:effectRef idx="0">
            <a:schemeClr val="accent5"/>
          </a:effectRef>
          <a:fontRef idx="minor">
            <a:schemeClr val="tx1"/>
          </a:fontRef>
        </p:style>
      </p:cxnSp>
      <p:sp>
        <p:nvSpPr>
          <p:cNvPr id="62" name="TextBox 35"/>
          <p:cNvSpPr txBox="1"/>
          <p:nvPr/>
        </p:nvSpPr>
        <p:spPr>
          <a:xfrm>
            <a:off x="5346062" y="3925446"/>
            <a:ext cx="2643072" cy="461665"/>
          </a:xfrm>
          <a:prstGeom prst="rect">
            <a:avLst/>
          </a:prstGeom>
          <a:noFill/>
        </p:spPr>
        <p:txBody>
          <a:bodyPr wrap="square" lIns="0" tIns="0" rIns="0" bIns="0" rtlCol="0">
            <a:spAutoFit/>
          </a:bodyPr>
          <a:lstStyle/>
          <a:p>
            <a:r>
              <a:rPr lang="en-US" altLang="zh-CN" sz="3000" dirty="0">
                <a:solidFill>
                  <a:schemeClr val="accent3"/>
                </a:solidFill>
                <a:cs typeface="+mn-ea"/>
                <a:sym typeface="+mn-lt"/>
              </a:rPr>
              <a:t>20,000,000</a:t>
            </a:r>
            <a:endParaRPr lang="zh-CN" altLang="en-US" sz="3000" dirty="0">
              <a:solidFill>
                <a:schemeClr val="accent3"/>
              </a:solidFill>
              <a:cs typeface="+mn-ea"/>
              <a:sym typeface="+mn-lt"/>
            </a:endParaRPr>
          </a:p>
        </p:txBody>
      </p:sp>
      <p:sp>
        <p:nvSpPr>
          <p:cNvPr id="63" name="TextBox 36"/>
          <p:cNvSpPr txBox="1"/>
          <p:nvPr/>
        </p:nvSpPr>
        <p:spPr>
          <a:xfrm>
            <a:off x="5366767" y="3586416"/>
            <a:ext cx="962600" cy="230832"/>
          </a:xfrm>
          <a:prstGeom prst="rect">
            <a:avLst/>
          </a:prstGeom>
          <a:noFill/>
        </p:spPr>
        <p:txBody>
          <a:bodyPr wrap="square" lIns="0" tIns="0" rIns="0" bIns="0" rtlCol="0">
            <a:spAutoFit/>
          </a:bodyPr>
          <a:lstStyle/>
          <a:p>
            <a:r>
              <a:rPr lang="zh-CN" altLang="en-US" sz="1500" b="1" dirty="0">
                <a:solidFill>
                  <a:schemeClr val="accent3"/>
                </a:solidFill>
                <a:cs typeface="+mn-ea"/>
                <a:sym typeface="+mn-lt"/>
              </a:rPr>
              <a:t>全年总额：</a:t>
            </a: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5952"/>
                                            </p:tgtEl>
                                            <p:attrNameLst>
                                              <p:attrName>style.visibility</p:attrName>
                                            </p:attrNameLst>
                                          </p:cBhvr>
                                          <p:to>
                                            <p:strVal val="visible"/>
                                          </p:to>
                                        </p:set>
                                        <p:anim calcmode="lin" valueType="num">
                                          <p:cBhvr additive="base">
                                            <p:cTn id="7" dur="100" fill="hold"/>
                                            <p:tgtEl>
                                              <p:spTgt spid="125952"/>
                                            </p:tgtEl>
                                            <p:attrNameLst>
                                              <p:attrName>ppt_x</p:attrName>
                                            </p:attrNameLst>
                                          </p:cBhvr>
                                          <p:tavLst>
                                            <p:tav tm="0">
                                              <p:val>
                                                <p:strVal val="#ppt_x"/>
                                              </p:val>
                                            </p:tav>
                                            <p:tav tm="100000">
                                              <p:val>
                                                <p:strVal val="#ppt_x"/>
                                              </p:val>
                                            </p:tav>
                                          </p:tavLst>
                                        </p:anim>
                                        <p:anim calcmode="lin" valueType="num">
                                          <p:cBhvr additive="base">
                                            <p:cTn id="8" dur="100" fill="hold"/>
                                            <p:tgtEl>
                                              <p:spTgt spid="12595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3"/>
                                            </p:tgtEl>
                                            <p:attrNameLst>
                                              <p:attrName>style.visibility</p:attrName>
                                            </p:attrNameLst>
                                          </p:cBhvr>
                                          <p:to>
                                            <p:strVal val="visible"/>
                                          </p:to>
                                        </p:set>
                                        <p:anim calcmode="lin" valueType="num">
                                          <p:cBhvr additive="base">
                                            <p:cTn id="12" dur="100" fill="hold"/>
                                            <p:tgtEl>
                                              <p:spTgt spid="153"/>
                                            </p:tgtEl>
                                            <p:attrNameLst>
                                              <p:attrName>ppt_x</p:attrName>
                                            </p:attrNameLst>
                                          </p:cBhvr>
                                          <p:tavLst>
                                            <p:tav tm="0">
                                              <p:val>
                                                <p:strVal val="#ppt_x"/>
                                              </p:val>
                                            </p:tav>
                                            <p:tav tm="100000">
                                              <p:val>
                                                <p:strVal val="#ppt_x"/>
                                              </p:val>
                                            </p:tav>
                                          </p:tavLst>
                                        </p:anim>
                                        <p:anim calcmode="lin" valueType="num">
                                          <p:cBhvr additive="base">
                                            <p:cTn id="13" dur="100" fill="hold"/>
                                            <p:tgtEl>
                                              <p:spTgt spid="15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4"/>
                                            </p:tgtEl>
                                            <p:attrNameLst>
                                              <p:attrName>style.visibility</p:attrName>
                                            </p:attrNameLst>
                                          </p:cBhvr>
                                          <p:to>
                                            <p:strVal val="visible"/>
                                          </p:to>
                                        </p:set>
                                        <p:anim calcmode="lin" valueType="num">
                                          <p:cBhvr additive="base">
                                            <p:cTn id="17" dur="100" fill="hold"/>
                                            <p:tgtEl>
                                              <p:spTgt spid="154"/>
                                            </p:tgtEl>
                                            <p:attrNameLst>
                                              <p:attrName>ppt_x</p:attrName>
                                            </p:attrNameLst>
                                          </p:cBhvr>
                                          <p:tavLst>
                                            <p:tav tm="0">
                                              <p:val>
                                                <p:strVal val="#ppt_x"/>
                                              </p:val>
                                            </p:tav>
                                            <p:tav tm="100000">
                                              <p:val>
                                                <p:strVal val="#ppt_x"/>
                                              </p:val>
                                            </p:tav>
                                          </p:tavLst>
                                        </p:anim>
                                        <p:anim calcmode="lin" valueType="num">
                                          <p:cBhvr additive="base">
                                            <p:cTn id="18" dur="100" fill="hold"/>
                                            <p:tgtEl>
                                              <p:spTgt spid="15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55"/>
                                            </p:tgtEl>
                                            <p:attrNameLst>
                                              <p:attrName>style.visibility</p:attrName>
                                            </p:attrNameLst>
                                          </p:cBhvr>
                                          <p:to>
                                            <p:strVal val="visible"/>
                                          </p:to>
                                        </p:set>
                                        <p:anim calcmode="lin" valueType="num">
                                          <p:cBhvr additive="base">
                                            <p:cTn id="22" dur="100" fill="hold"/>
                                            <p:tgtEl>
                                              <p:spTgt spid="155"/>
                                            </p:tgtEl>
                                            <p:attrNameLst>
                                              <p:attrName>ppt_x</p:attrName>
                                            </p:attrNameLst>
                                          </p:cBhvr>
                                          <p:tavLst>
                                            <p:tav tm="0">
                                              <p:val>
                                                <p:strVal val="#ppt_x"/>
                                              </p:val>
                                            </p:tav>
                                            <p:tav tm="100000">
                                              <p:val>
                                                <p:strVal val="#ppt_x"/>
                                              </p:val>
                                            </p:tav>
                                          </p:tavLst>
                                        </p:anim>
                                        <p:anim calcmode="lin" valueType="num">
                                          <p:cBhvr additive="base">
                                            <p:cTn id="23" dur="100" fill="hold"/>
                                            <p:tgtEl>
                                              <p:spTgt spid="15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56"/>
                                            </p:tgtEl>
                                            <p:attrNameLst>
                                              <p:attrName>style.visibility</p:attrName>
                                            </p:attrNameLst>
                                          </p:cBhvr>
                                          <p:to>
                                            <p:strVal val="visible"/>
                                          </p:to>
                                        </p:set>
                                        <p:anim calcmode="lin" valueType="num">
                                          <p:cBhvr additive="base">
                                            <p:cTn id="27" dur="100" fill="hold"/>
                                            <p:tgtEl>
                                              <p:spTgt spid="156"/>
                                            </p:tgtEl>
                                            <p:attrNameLst>
                                              <p:attrName>ppt_x</p:attrName>
                                            </p:attrNameLst>
                                          </p:cBhvr>
                                          <p:tavLst>
                                            <p:tav tm="0">
                                              <p:val>
                                                <p:strVal val="#ppt_x"/>
                                              </p:val>
                                            </p:tav>
                                            <p:tav tm="100000">
                                              <p:val>
                                                <p:strVal val="#ppt_x"/>
                                              </p:val>
                                            </p:tav>
                                          </p:tavLst>
                                        </p:anim>
                                        <p:anim calcmode="lin" valueType="num">
                                          <p:cBhvr additive="base">
                                            <p:cTn id="28" dur="100" fill="hold"/>
                                            <p:tgtEl>
                                              <p:spTgt spid="156"/>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57"/>
                                            </p:tgtEl>
                                            <p:attrNameLst>
                                              <p:attrName>style.visibility</p:attrName>
                                            </p:attrNameLst>
                                          </p:cBhvr>
                                          <p:to>
                                            <p:strVal val="visible"/>
                                          </p:to>
                                        </p:set>
                                        <p:anim calcmode="lin" valueType="num">
                                          <p:cBhvr additive="base">
                                            <p:cTn id="32" dur="100" fill="hold"/>
                                            <p:tgtEl>
                                              <p:spTgt spid="157"/>
                                            </p:tgtEl>
                                            <p:attrNameLst>
                                              <p:attrName>ppt_x</p:attrName>
                                            </p:attrNameLst>
                                          </p:cBhvr>
                                          <p:tavLst>
                                            <p:tav tm="0">
                                              <p:val>
                                                <p:strVal val="#ppt_x"/>
                                              </p:val>
                                            </p:tav>
                                            <p:tav tm="100000">
                                              <p:val>
                                                <p:strVal val="#ppt_x"/>
                                              </p:val>
                                            </p:tav>
                                          </p:tavLst>
                                        </p:anim>
                                        <p:anim calcmode="lin" valueType="num">
                                          <p:cBhvr additive="base">
                                            <p:cTn id="33" dur="100" fill="hold"/>
                                            <p:tgtEl>
                                              <p:spTgt spid="157"/>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25955"/>
                                            </p:tgtEl>
                                            <p:attrNameLst>
                                              <p:attrName>style.visibility</p:attrName>
                                            </p:attrNameLst>
                                          </p:cBhvr>
                                          <p:to>
                                            <p:strVal val="visible"/>
                                          </p:to>
                                        </p:set>
                                        <p:anim calcmode="lin" valueType="num">
                                          <p:cBhvr additive="base">
                                            <p:cTn id="37" dur="100" fill="hold"/>
                                            <p:tgtEl>
                                              <p:spTgt spid="125955"/>
                                            </p:tgtEl>
                                            <p:attrNameLst>
                                              <p:attrName>ppt_x</p:attrName>
                                            </p:attrNameLst>
                                          </p:cBhvr>
                                          <p:tavLst>
                                            <p:tav tm="0">
                                              <p:val>
                                                <p:strVal val="0-#ppt_w/2"/>
                                              </p:val>
                                            </p:tav>
                                            <p:tav tm="100000">
                                              <p:val>
                                                <p:strVal val="#ppt_x"/>
                                              </p:val>
                                            </p:tav>
                                          </p:tavLst>
                                        </p:anim>
                                        <p:anim calcmode="lin" valueType="num">
                                          <p:cBhvr additive="base">
                                            <p:cTn id="38" dur="100" fill="hold"/>
                                            <p:tgtEl>
                                              <p:spTgt spid="125955"/>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59"/>
                                            </p:tgtEl>
                                            <p:attrNameLst>
                                              <p:attrName>style.visibility</p:attrName>
                                            </p:attrNameLst>
                                          </p:cBhvr>
                                          <p:to>
                                            <p:strVal val="visible"/>
                                          </p:to>
                                        </p:set>
                                        <p:anim calcmode="lin" valueType="num">
                                          <p:cBhvr additive="base">
                                            <p:cTn id="42" dur="100" fill="hold"/>
                                            <p:tgtEl>
                                              <p:spTgt spid="159"/>
                                            </p:tgtEl>
                                            <p:attrNameLst>
                                              <p:attrName>ppt_x</p:attrName>
                                            </p:attrNameLst>
                                          </p:cBhvr>
                                          <p:tavLst>
                                            <p:tav tm="0">
                                              <p:val>
                                                <p:strVal val="0-#ppt_w/2"/>
                                              </p:val>
                                            </p:tav>
                                            <p:tav tm="100000">
                                              <p:val>
                                                <p:strVal val="#ppt_x"/>
                                              </p:val>
                                            </p:tav>
                                          </p:tavLst>
                                        </p:anim>
                                        <p:anim calcmode="lin" valueType="num">
                                          <p:cBhvr additive="base">
                                            <p:cTn id="43" dur="100" fill="hold"/>
                                            <p:tgtEl>
                                              <p:spTgt spid="159"/>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60"/>
                                            </p:tgtEl>
                                            <p:attrNameLst>
                                              <p:attrName>style.visibility</p:attrName>
                                            </p:attrNameLst>
                                          </p:cBhvr>
                                          <p:to>
                                            <p:strVal val="visible"/>
                                          </p:to>
                                        </p:set>
                                        <p:anim calcmode="lin" valueType="num">
                                          <p:cBhvr additive="base">
                                            <p:cTn id="47" dur="100" fill="hold"/>
                                            <p:tgtEl>
                                              <p:spTgt spid="160"/>
                                            </p:tgtEl>
                                            <p:attrNameLst>
                                              <p:attrName>ppt_x</p:attrName>
                                            </p:attrNameLst>
                                          </p:cBhvr>
                                          <p:tavLst>
                                            <p:tav tm="0">
                                              <p:val>
                                                <p:strVal val="0-#ppt_w/2"/>
                                              </p:val>
                                            </p:tav>
                                            <p:tav tm="100000">
                                              <p:val>
                                                <p:strVal val="#ppt_x"/>
                                              </p:val>
                                            </p:tav>
                                          </p:tavLst>
                                        </p:anim>
                                        <p:anim calcmode="lin" valueType="num">
                                          <p:cBhvr additive="base">
                                            <p:cTn id="48" dur="100" fill="hold"/>
                                            <p:tgtEl>
                                              <p:spTgt spid="160"/>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161"/>
                                            </p:tgtEl>
                                            <p:attrNameLst>
                                              <p:attrName>style.visibility</p:attrName>
                                            </p:attrNameLst>
                                          </p:cBhvr>
                                          <p:to>
                                            <p:strVal val="visible"/>
                                          </p:to>
                                        </p:set>
                                        <p:anim calcmode="lin" valueType="num">
                                          <p:cBhvr additive="base">
                                            <p:cTn id="52" dur="100" fill="hold"/>
                                            <p:tgtEl>
                                              <p:spTgt spid="161"/>
                                            </p:tgtEl>
                                            <p:attrNameLst>
                                              <p:attrName>ppt_x</p:attrName>
                                            </p:attrNameLst>
                                          </p:cBhvr>
                                          <p:tavLst>
                                            <p:tav tm="0">
                                              <p:val>
                                                <p:strVal val="0-#ppt_w/2"/>
                                              </p:val>
                                            </p:tav>
                                            <p:tav tm="100000">
                                              <p:val>
                                                <p:strVal val="#ppt_x"/>
                                              </p:val>
                                            </p:tav>
                                          </p:tavLst>
                                        </p:anim>
                                        <p:anim calcmode="lin" valueType="num">
                                          <p:cBhvr additive="base">
                                            <p:cTn id="53" dur="100" fill="hold"/>
                                            <p:tgtEl>
                                              <p:spTgt spid="161"/>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162"/>
                                            </p:tgtEl>
                                            <p:attrNameLst>
                                              <p:attrName>style.visibility</p:attrName>
                                            </p:attrNameLst>
                                          </p:cBhvr>
                                          <p:to>
                                            <p:strVal val="visible"/>
                                          </p:to>
                                        </p:set>
                                        <p:anim calcmode="lin" valueType="num">
                                          <p:cBhvr additive="base">
                                            <p:cTn id="57" dur="100" fill="hold"/>
                                            <p:tgtEl>
                                              <p:spTgt spid="162"/>
                                            </p:tgtEl>
                                            <p:attrNameLst>
                                              <p:attrName>ppt_x</p:attrName>
                                            </p:attrNameLst>
                                          </p:cBhvr>
                                          <p:tavLst>
                                            <p:tav tm="0">
                                              <p:val>
                                                <p:strVal val="0-#ppt_w/2"/>
                                              </p:val>
                                            </p:tav>
                                            <p:tav tm="100000">
                                              <p:val>
                                                <p:strVal val="#ppt_x"/>
                                              </p:val>
                                            </p:tav>
                                          </p:tavLst>
                                        </p:anim>
                                        <p:anim calcmode="lin" valueType="num">
                                          <p:cBhvr additive="base">
                                            <p:cTn id="58" dur="100" fill="hold"/>
                                            <p:tgtEl>
                                              <p:spTgt spid="162"/>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163"/>
                                            </p:tgtEl>
                                            <p:attrNameLst>
                                              <p:attrName>style.visibility</p:attrName>
                                            </p:attrNameLst>
                                          </p:cBhvr>
                                          <p:to>
                                            <p:strVal val="visible"/>
                                          </p:to>
                                        </p:set>
                                        <p:anim calcmode="lin" valueType="num">
                                          <p:cBhvr additive="base">
                                            <p:cTn id="62" dur="100" fill="hold"/>
                                            <p:tgtEl>
                                              <p:spTgt spid="163"/>
                                            </p:tgtEl>
                                            <p:attrNameLst>
                                              <p:attrName>ppt_x</p:attrName>
                                            </p:attrNameLst>
                                          </p:cBhvr>
                                          <p:tavLst>
                                            <p:tav tm="0">
                                              <p:val>
                                                <p:strVal val="0-#ppt_w/2"/>
                                              </p:val>
                                            </p:tav>
                                            <p:tav tm="100000">
                                              <p:val>
                                                <p:strVal val="#ppt_x"/>
                                              </p:val>
                                            </p:tav>
                                          </p:tavLst>
                                        </p:anim>
                                        <p:anim calcmode="lin" valueType="num">
                                          <p:cBhvr additive="base">
                                            <p:cTn id="63" dur="100" fill="hold"/>
                                            <p:tgtEl>
                                              <p:spTgt spid="163"/>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wipe(left)">
                                          <p:cBhvr>
                                            <p:cTn id="67" dur="300"/>
                                            <p:tgtEl>
                                              <p:spTgt spid="73"/>
                                            </p:tgtEl>
                                          </p:cBhvr>
                                        </p:animEffect>
                                      </p:childTnLst>
                                    </p:cTn>
                                  </p:par>
                                  <p:par>
                                    <p:cTn id="68" presetID="22" presetClass="entr" presetSubtype="8" fill="hold" nodeType="withEffect">
                                      <p:stCondLst>
                                        <p:cond delay="100"/>
                                      </p:stCondLst>
                                      <p:childTnLst>
                                        <p:set>
                                          <p:cBhvr>
                                            <p:cTn id="69" dur="1" fill="hold">
                                              <p:stCondLst>
                                                <p:cond delay="0"/>
                                              </p:stCondLst>
                                            </p:cTn>
                                            <p:tgtEl>
                                              <p:spTgt spid="72"/>
                                            </p:tgtEl>
                                            <p:attrNameLst>
                                              <p:attrName>style.visibility</p:attrName>
                                            </p:attrNameLst>
                                          </p:cBhvr>
                                          <p:to>
                                            <p:strVal val="visible"/>
                                          </p:to>
                                        </p:set>
                                        <p:animEffect transition="in" filter="wipe(left)">
                                          <p:cBhvr>
                                            <p:cTn id="70" dur="300"/>
                                            <p:tgtEl>
                                              <p:spTgt spid="72"/>
                                            </p:tgtEl>
                                          </p:cBhvr>
                                        </p:animEffect>
                                      </p:childTnLst>
                                    </p:cTn>
                                  </p:par>
                                  <p:par>
                                    <p:cTn id="71" presetID="22" presetClass="entr" presetSubtype="8" fill="hold" nodeType="withEffect">
                                      <p:stCondLst>
                                        <p:cond delay="20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300"/>
                                            <p:tgtEl>
                                              <p:spTgt spid="71"/>
                                            </p:tgtEl>
                                          </p:cBhvr>
                                        </p:animEffect>
                                      </p:childTnLst>
                                    </p:cTn>
                                  </p:par>
                                  <p:par>
                                    <p:cTn id="74" presetID="22" presetClass="entr" presetSubtype="8" fill="hold" nodeType="withEffect">
                                      <p:stCondLst>
                                        <p:cond delay="300"/>
                                      </p:stCondLst>
                                      <p:childTnLst>
                                        <p:set>
                                          <p:cBhvr>
                                            <p:cTn id="75" dur="1" fill="hold">
                                              <p:stCondLst>
                                                <p:cond delay="0"/>
                                              </p:stCondLst>
                                            </p:cTn>
                                            <p:tgtEl>
                                              <p:spTgt spid="70"/>
                                            </p:tgtEl>
                                            <p:attrNameLst>
                                              <p:attrName>style.visibility</p:attrName>
                                            </p:attrNameLst>
                                          </p:cBhvr>
                                          <p:to>
                                            <p:strVal val="visible"/>
                                          </p:to>
                                        </p:set>
                                        <p:animEffect transition="in" filter="wipe(left)">
                                          <p:cBhvr>
                                            <p:cTn id="76" dur="300"/>
                                            <p:tgtEl>
                                              <p:spTgt spid="70"/>
                                            </p:tgtEl>
                                          </p:cBhvr>
                                        </p:animEffect>
                                      </p:childTnLst>
                                    </p:cTn>
                                  </p:par>
                                  <p:par>
                                    <p:cTn id="77" presetID="22" presetClass="entr" presetSubtype="8" fill="hold" nodeType="withEffect">
                                      <p:stCondLst>
                                        <p:cond delay="400"/>
                                      </p:stCondLst>
                                      <p:childTnLst>
                                        <p:set>
                                          <p:cBhvr>
                                            <p:cTn id="78" dur="1" fill="hold">
                                              <p:stCondLst>
                                                <p:cond delay="0"/>
                                              </p:stCondLst>
                                            </p:cTn>
                                            <p:tgtEl>
                                              <p:spTgt spid="68"/>
                                            </p:tgtEl>
                                            <p:attrNameLst>
                                              <p:attrName>style.visibility</p:attrName>
                                            </p:attrNameLst>
                                          </p:cBhvr>
                                          <p:to>
                                            <p:strVal val="visible"/>
                                          </p:to>
                                        </p:set>
                                        <p:animEffect transition="in" filter="wipe(left)">
                                          <p:cBhvr>
                                            <p:cTn id="79" dur="300"/>
                                            <p:tgtEl>
                                              <p:spTgt spid="68"/>
                                            </p:tgtEl>
                                          </p:cBhvr>
                                        </p:animEffect>
                                      </p:childTnLst>
                                    </p:cTn>
                                  </p:par>
                                  <p:par>
                                    <p:cTn id="80" presetID="22" presetClass="entr" presetSubtype="8" fill="hold" nodeType="withEffect">
                                      <p:stCondLst>
                                        <p:cond delay="500"/>
                                      </p:stCondLst>
                                      <p:childTnLst>
                                        <p:set>
                                          <p:cBhvr>
                                            <p:cTn id="81" dur="1" fill="hold">
                                              <p:stCondLst>
                                                <p:cond delay="0"/>
                                              </p:stCondLst>
                                            </p:cTn>
                                            <p:tgtEl>
                                              <p:spTgt spid="3"/>
                                            </p:tgtEl>
                                            <p:attrNameLst>
                                              <p:attrName>style.visibility</p:attrName>
                                            </p:attrNameLst>
                                          </p:cBhvr>
                                          <p:to>
                                            <p:strVal val="visible"/>
                                          </p:to>
                                        </p:set>
                                        <p:animEffect transition="in" filter="wipe(left)">
                                          <p:cBhvr>
                                            <p:cTn id="82" dur="300"/>
                                            <p:tgtEl>
                                              <p:spTgt spid="3"/>
                                            </p:tgtEl>
                                          </p:cBhvr>
                                        </p:animEffect>
                                      </p:childTnLst>
                                    </p:cTn>
                                  </p:par>
                                </p:childTnLst>
                              </p:cTn>
                            </p:par>
                            <p:par>
                              <p:cTn id="83" fill="hold">
                                <p:stCondLst>
                                  <p:cond delay="6500"/>
                                </p:stCondLst>
                                <p:childTnLst>
                                  <p:par>
                                    <p:cTn id="84" presetID="22" presetClass="entr" presetSubtype="4" fill="hold" nodeType="after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wipe(down)">
                                          <p:cBhvr>
                                            <p:cTn id="86" dur="400"/>
                                            <p:tgtEl>
                                              <p:spTgt spid="2"/>
                                            </p:tgtEl>
                                          </p:cBhvr>
                                        </p:animEffect>
                                      </p:childTnLst>
                                    </p:cTn>
                                  </p:par>
                                  <p:par>
                                    <p:cTn id="87" presetID="22" presetClass="entr" presetSubtype="4" fill="hold" nodeType="withEffect">
                                      <p:stCondLst>
                                        <p:cond delay="200"/>
                                      </p:stCondLst>
                                      <p:childTnLst>
                                        <p:set>
                                          <p:cBhvr>
                                            <p:cTn id="88" dur="1" fill="hold">
                                              <p:stCondLst>
                                                <p:cond delay="0"/>
                                              </p:stCondLst>
                                            </p:cTn>
                                            <p:tgtEl>
                                              <p:spTgt spid="4"/>
                                            </p:tgtEl>
                                            <p:attrNameLst>
                                              <p:attrName>style.visibility</p:attrName>
                                            </p:attrNameLst>
                                          </p:cBhvr>
                                          <p:to>
                                            <p:strVal val="visible"/>
                                          </p:to>
                                        </p:set>
                                        <p:animEffect transition="in" filter="wipe(down)">
                                          <p:cBhvr>
                                            <p:cTn id="89" dur="400"/>
                                            <p:tgtEl>
                                              <p:spTgt spid="4"/>
                                            </p:tgtEl>
                                          </p:cBhvr>
                                        </p:animEffect>
                                      </p:childTnLst>
                                    </p:cTn>
                                  </p:par>
                                  <p:par>
                                    <p:cTn id="90" presetID="22" presetClass="entr" presetSubtype="4" fill="hold" nodeType="withEffect">
                                      <p:stCondLst>
                                        <p:cond delay="400"/>
                                      </p:stCondLst>
                                      <p:childTnLst>
                                        <p:set>
                                          <p:cBhvr>
                                            <p:cTn id="91" dur="1" fill="hold">
                                              <p:stCondLst>
                                                <p:cond delay="0"/>
                                              </p:stCondLst>
                                            </p:cTn>
                                            <p:tgtEl>
                                              <p:spTgt spid="5"/>
                                            </p:tgtEl>
                                            <p:attrNameLst>
                                              <p:attrName>style.visibility</p:attrName>
                                            </p:attrNameLst>
                                          </p:cBhvr>
                                          <p:to>
                                            <p:strVal val="visible"/>
                                          </p:to>
                                        </p:set>
                                        <p:animEffect transition="in" filter="wipe(down)">
                                          <p:cBhvr>
                                            <p:cTn id="92" dur="400"/>
                                            <p:tgtEl>
                                              <p:spTgt spid="5"/>
                                            </p:tgtEl>
                                          </p:cBhvr>
                                        </p:animEffect>
                                      </p:childTnLst>
                                    </p:cTn>
                                  </p:par>
                                  <p:par>
                                    <p:cTn id="93" presetID="22" presetClass="entr" presetSubtype="4" fill="hold" nodeType="withEffect">
                                      <p:stCondLst>
                                        <p:cond delay="600"/>
                                      </p:stCondLst>
                                      <p:childTnLst>
                                        <p:set>
                                          <p:cBhvr>
                                            <p:cTn id="94" dur="1" fill="hold">
                                              <p:stCondLst>
                                                <p:cond delay="0"/>
                                              </p:stCondLst>
                                            </p:cTn>
                                            <p:tgtEl>
                                              <p:spTgt spid="7"/>
                                            </p:tgtEl>
                                            <p:attrNameLst>
                                              <p:attrName>style.visibility</p:attrName>
                                            </p:attrNameLst>
                                          </p:cBhvr>
                                          <p:to>
                                            <p:strVal val="visible"/>
                                          </p:to>
                                        </p:set>
                                        <p:animEffect transition="in" filter="wipe(down)">
                                          <p:cBhvr>
                                            <p:cTn id="95" dur="400"/>
                                            <p:tgtEl>
                                              <p:spTgt spid="7"/>
                                            </p:tgtEl>
                                          </p:cBhvr>
                                        </p:animEffect>
                                      </p:childTnLst>
                                    </p:cTn>
                                  </p:par>
                                  <p:par>
                                    <p:cTn id="96" presetID="22" presetClass="entr" presetSubtype="4" fill="hold" nodeType="withEffect">
                                      <p:stCondLst>
                                        <p:cond delay="800"/>
                                      </p:stCondLst>
                                      <p:childTnLst>
                                        <p:set>
                                          <p:cBhvr>
                                            <p:cTn id="97" dur="1" fill="hold">
                                              <p:stCondLst>
                                                <p:cond delay="0"/>
                                              </p:stCondLst>
                                            </p:cTn>
                                            <p:tgtEl>
                                              <p:spTgt spid="8"/>
                                            </p:tgtEl>
                                            <p:attrNameLst>
                                              <p:attrName>style.visibility</p:attrName>
                                            </p:attrNameLst>
                                          </p:cBhvr>
                                          <p:to>
                                            <p:strVal val="visible"/>
                                          </p:to>
                                        </p:set>
                                        <p:animEffect transition="in" filter="wipe(down)">
                                          <p:cBhvr>
                                            <p:cTn id="98" dur="400"/>
                                            <p:tgtEl>
                                              <p:spTgt spid="8"/>
                                            </p:tgtEl>
                                          </p:cBhvr>
                                        </p:animEffect>
                                      </p:childTnLst>
                                    </p:cTn>
                                  </p:par>
                                  <p:par>
                                    <p:cTn id="99" presetID="22" presetClass="entr" presetSubtype="4" fill="hold" nodeType="withEffect">
                                      <p:stCondLst>
                                        <p:cond delay="1000"/>
                                      </p:stCondLst>
                                      <p:childTnLst>
                                        <p:set>
                                          <p:cBhvr>
                                            <p:cTn id="100" dur="1" fill="hold">
                                              <p:stCondLst>
                                                <p:cond delay="0"/>
                                              </p:stCondLst>
                                            </p:cTn>
                                            <p:tgtEl>
                                              <p:spTgt spid="9"/>
                                            </p:tgtEl>
                                            <p:attrNameLst>
                                              <p:attrName>style.visibility</p:attrName>
                                            </p:attrNameLst>
                                          </p:cBhvr>
                                          <p:to>
                                            <p:strVal val="visible"/>
                                          </p:to>
                                        </p:set>
                                        <p:animEffect transition="in" filter="wipe(down)">
                                          <p:cBhvr>
                                            <p:cTn id="101" dur="400"/>
                                            <p:tgtEl>
                                              <p:spTgt spid="9"/>
                                            </p:tgtEl>
                                          </p:cBhvr>
                                        </p:animEffect>
                                      </p:childTnLst>
                                    </p:cTn>
                                  </p:par>
                                  <p:par>
                                    <p:cTn id="102" presetID="2" presetClass="entr" presetSubtype="2" fill="hold" grpId="0" nodeType="withEffect" p14:presetBounceEnd="48000">
                                      <p:stCondLst>
                                        <p:cond delay="1200"/>
                                      </p:stCondLst>
                                      <p:childTnLst>
                                        <p:set>
                                          <p:cBhvr>
                                            <p:cTn id="103" dur="1" fill="hold">
                                              <p:stCondLst>
                                                <p:cond delay="0"/>
                                              </p:stCondLst>
                                            </p:cTn>
                                            <p:tgtEl>
                                              <p:spTgt spid="498"/>
                                            </p:tgtEl>
                                            <p:attrNameLst>
                                              <p:attrName>style.visibility</p:attrName>
                                            </p:attrNameLst>
                                          </p:cBhvr>
                                          <p:to>
                                            <p:strVal val="visible"/>
                                          </p:to>
                                        </p:set>
                                        <p:anim calcmode="lin" valueType="num" p14:bounceEnd="48000">
                                          <p:cBhvr additive="base">
                                            <p:cTn id="104" dur="500" fill="hold"/>
                                            <p:tgtEl>
                                              <p:spTgt spid="498"/>
                                            </p:tgtEl>
                                            <p:attrNameLst>
                                              <p:attrName>ppt_x</p:attrName>
                                            </p:attrNameLst>
                                          </p:cBhvr>
                                          <p:tavLst>
                                            <p:tav tm="0">
                                              <p:val>
                                                <p:strVal val="1+#ppt_w/2"/>
                                              </p:val>
                                            </p:tav>
                                            <p:tav tm="100000">
                                              <p:val>
                                                <p:strVal val="#ppt_x"/>
                                              </p:val>
                                            </p:tav>
                                          </p:tavLst>
                                        </p:anim>
                                        <p:anim calcmode="lin" valueType="num" p14:bounceEnd="48000">
                                          <p:cBhvr additive="base">
                                            <p:cTn id="105" dur="500" fill="hold"/>
                                            <p:tgtEl>
                                              <p:spTgt spid="498"/>
                                            </p:tgtEl>
                                            <p:attrNameLst>
                                              <p:attrName>ppt_y</p:attrName>
                                            </p:attrNameLst>
                                          </p:cBhvr>
                                          <p:tavLst>
                                            <p:tav tm="0">
                                              <p:val>
                                                <p:strVal val="#ppt_y"/>
                                              </p:val>
                                            </p:tav>
                                            <p:tav tm="100000">
                                              <p:val>
                                                <p:strVal val="#ppt_y"/>
                                              </p:val>
                                            </p:tav>
                                          </p:tavLst>
                                        </p:anim>
                                      </p:childTnLst>
                                    </p:cTn>
                                  </p:par>
                                  <p:par>
                                    <p:cTn id="106" presetID="22" presetClass="entr" presetSubtype="4" fill="hold" grpId="0" nodeType="withEffect">
                                      <p:stCondLst>
                                        <p:cond delay="1400"/>
                                      </p:stCondLst>
                                      <p:iterate type="lt">
                                        <p:tmPct val="7797"/>
                                      </p:iterate>
                                      <p:childTnLst>
                                        <p:set>
                                          <p:cBhvr>
                                            <p:cTn id="107" dur="1" fill="hold">
                                              <p:stCondLst>
                                                <p:cond delay="0"/>
                                              </p:stCondLst>
                                            </p:cTn>
                                            <p:tgtEl>
                                              <p:spTgt spid="486"/>
                                            </p:tgtEl>
                                            <p:attrNameLst>
                                              <p:attrName>style.visibility</p:attrName>
                                            </p:attrNameLst>
                                          </p:cBhvr>
                                          <p:to>
                                            <p:strVal val="visible"/>
                                          </p:to>
                                        </p:set>
                                        <p:animEffect transition="in" filter="wipe(down)">
                                          <p:cBhvr>
                                            <p:cTn id="108" dur="500"/>
                                            <p:tgtEl>
                                              <p:spTgt spid="486"/>
                                            </p:tgtEl>
                                          </p:cBhvr>
                                        </p:animEffect>
                                      </p:childTnLst>
                                    </p:cTn>
                                  </p:par>
                                </p:childTnLst>
                              </p:cTn>
                            </p:par>
                            <p:par>
                              <p:cTn id="109" fill="hold">
                                <p:stCondLst>
                                  <p:cond delay="6200"/>
                                </p:stCondLst>
                                <p:childTnLst>
                                  <p:par>
                                    <p:cTn id="110" presetID="22" presetClass="entr" presetSubtype="8" fill="hold" grpId="0" nodeType="after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wipe(left)">
                                          <p:cBhvr>
                                            <p:cTn id="112" dur="500"/>
                                            <p:tgtEl>
                                              <p:spTgt spid="63"/>
                                            </p:tgtEl>
                                          </p:cBhvr>
                                        </p:animEffect>
                                      </p:childTnLst>
                                    </p:cTn>
                                  </p:par>
                                </p:childTnLst>
                              </p:cTn>
                            </p:par>
                            <p:par>
                              <p:cTn id="113" fill="hold">
                                <p:stCondLst>
                                  <p:cond delay="6700"/>
                                </p:stCondLst>
                                <p:childTnLst>
                                  <p:par>
                                    <p:cTn id="114" presetID="22" presetClass="entr" presetSubtype="8" fill="hold" grpId="0" nodeType="afterEffect">
                                      <p:stCondLst>
                                        <p:cond delay="0"/>
                                      </p:stCondLst>
                                      <p:childTnLst>
                                        <p:set>
                                          <p:cBhvr>
                                            <p:cTn id="115" dur="1" fill="hold">
                                              <p:stCondLst>
                                                <p:cond delay="0"/>
                                              </p:stCondLst>
                                            </p:cTn>
                                            <p:tgtEl>
                                              <p:spTgt spid="62"/>
                                            </p:tgtEl>
                                            <p:attrNameLst>
                                              <p:attrName>style.visibility</p:attrName>
                                            </p:attrNameLst>
                                          </p:cBhvr>
                                          <p:to>
                                            <p:strVal val="visible"/>
                                          </p:to>
                                        </p:set>
                                        <p:animEffect transition="in" filter="wipe(left)">
                                          <p:cBhvr>
                                            <p:cTn id="11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 grpId="0"/>
          <p:bldP spid="498" grpId="0"/>
          <p:bldP spid="125952" grpId="0"/>
          <p:bldP spid="153" grpId="0"/>
          <p:bldP spid="154" grpId="0"/>
          <p:bldP spid="155" grpId="0"/>
          <p:bldP spid="156" grpId="0"/>
          <p:bldP spid="157" grpId="0"/>
          <p:bldP spid="125955" grpId="0"/>
          <p:bldP spid="159" grpId="0"/>
          <p:bldP spid="160" grpId="0"/>
          <p:bldP spid="161" grpId="0"/>
          <p:bldP spid="162" grpId="0"/>
          <p:bldP spid="163" grpId="0"/>
          <p:bldP spid="62" grpId="0"/>
          <p:bldP spid="6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5952"/>
                                            </p:tgtEl>
                                            <p:attrNameLst>
                                              <p:attrName>style.visibility</p:attrName>
                                            </p:attrNameLst>
                                          </p:cBhvr>
                                          <p:to>
                                            <p:strVal val="visible"/>
                                          </p:to>
                                        </p:set>
                                        <p:anim calcmode="lin" valueType="num">
                                          <p:cBhvr additive="base">
                                            <p:cTn id="7" dur="100" fill="hold"/>
                                            <p:tgtEl>
                                              <p:spTgt spid="125952"/>
                                            </p:tgtEl>
                                            <p:attrNameLst>
                                              <p:attrName>ppt_x</p:attrName>
                                            </p:attrNameLst>
                                          </p:cBhvr>
                                          <p:tavLst>
                                            <p:tav tm="0">
                                              <p:val>
                                                <p:strVal val="#ppt_x"/>
                                              </p:val>
                                            </p:tav>
                                            <p:tav tm="100000">
                                              <p:val>
                                                <p:strVal val="#ppt_x"/>
                                              </p:val>
                                            </p:tav>
                                          </p:tavLst>
                                        </p:anim>
                                        <p:anim calcmode="lin" valueType="num">
                                          <p:cBhvr additive="base">
                                            <p:cTn id="8" dur="100" fill="hold"/>
                                            <p:tgtEl>
                                              <p:spTgt spid="12595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3"/>
                                            </p:tgtEl>
                                            <p:attrNameLst>
                                              <p:attrName>style.visibility</p:attrName>
                                            </p:attrNameLst>
                                          </p:cBhvr>
                                          <p:to>
                                            <p:strVal val="visible"/>
                                          </p:to>
                                        </p:set>
                                        <p:anim calcmode="lin" valueType="num">
                                          <p:cBhvr additive="base">
                                            <p:cTn id="12" dur="100" fill="hold"/>
                                            <p:tgtEl>
                                              <p:spTgt spid="153"/>
                                            </p:tgtEl>
                                            <p:attrNameLst>
                                              <p:attrName>ppt_x</p:attrName>
                                            </p:attrNameLst>
                                          </p:cBhvr>
                                          <p:tavLst>
                                            <p:tav tm="0">
                                              <p:val>
                                                <p:strVal val="#ppt_x"/>
                                              </p:val>
                                            </p:tav>
                                            <p:tav tm="100000">
                                              <p:val>
                                                <p:strVal val="#ppt_x"/>
                                              </p:val>
                                            </p:tav>
                                          </p:tavLst>
                                        </p:anim>
                                        <p:anim calcmode="lin" valueType="num">
                                          <p:cBhvr additive="base">
                                            <p:cTn id="13" dur="100" fill="hold"/>
                                            <p:tgtEl>
                                              <p:spTgt spid="15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4"/>
                                            </p:tgtEl>
                                            <p:attrNameLst>
                                              <p:attrName>style.visibility</p:attrName>
                                            </p:attrNameLst>
                                          </p:cBhvr>
                                          <p:to>
                                            <p:strVal val="visible"/>
                                          </p:to>
                                        </p:set>
                                        <p:anim calcmode="lin" valueType="num">
                                          <p:cBhvr additive="base">
                                            <p:cTn id="17" dur="100" fill="hold"/>
                                            <p:tgtEl>
                                              <p:spTgt spid="154"/>
                                            </p:tgtEl>
                                            <p:attrNameLst>
                                              <p:attrName>ppt_x</p:attrName>
                                            </p:attrNameLst>
                                          </p:cBhvr>
                                          <p:tavLst>
                                            <p:tav tm="0">
                                              <p:val>
                                                <p:strVal val="#ppt_x"/>
                                              </p:val>
                                            </p:tav>
                                            <p:tav tm="100000">
                                              <p:val>
                                                <p:strVal val="#ppt_x"/>
                                              </p:val>
                                            </p:tav>
                                          </p:tavLst>
                                        </p:anim>
                                        <p:anim calcmode="lin" valueType="num">
                                          <p:cBhvr additive="base">
                                            <p:cTn id="18" dur="100" fill="hold"/>
                                            <p:tgtEl>
                                              <p:spTgt spid="15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55"/>
                                            </p:tgtEl>
                                            <p:attrNameLst>
                                              <p:attrName>style.visibility</p:attrName>
                                            </p:attrNameLst>
                                          </p:cBhvr>
                                          <p:to>
                                            <p:strVal val="visible"/>
                                          </p:to>
                                        </p:set>
                                        <p:anim calcmode="lin" valueType="num">
                                          <p:cBhvr additive="base">
                                            <p:cTn id="22" dur="100" fill="hold"/>
                                            <p:tgtEl>
                                              <p:spTgt spid="155"/>
                                            </p:tgtEl>
                                            <p:attrNameLst>
                                              <p:attrName>ppt_x</p:attrName>
                                            </p:attrNameLst>
                                          </p:cBhvr>
                                          <p:tavLst>
                                            <p:tav tm="0">
                                              <p:val>
                                                <p:strVal val="#ppt_x"/>
                                              </p:val>
                                            </p:tav>
                                            <p:tav tm="100000">
                                              <p:val>
                                                <p:strVal val="#ppt_x"/>
                                              </p:val>
                                            </p:tav>
                                          </p:tavLst>
                                        </p:anim>
                                        <p:anim calcmode="lin" valueType="num">
                                          <p:cBhvr additive="base">
                                            <p:cTn id="23" dur="100" fill="hold"/>
                                            <p:tgtEl>
                                              <p:spTgt spid="15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56"/>
                                            </p:tgtEl>
                                            <p:attrNameLst>
                                              <p:attrName>style.visibility</p:attrName>
                                            </p:attrNameLst>
                                          </p:cBhvr>
                                          <p:to>
                                            <p:strVal val="visible"/>
                                          </p:to>
                                        </p:set>
                                        <p:anim calcmode="lin" valueType="num">
                                          <p:cBhvr additive="base">
                                            <p:cTn id="27" dur="100" fill="hold"/>
                                            <p:tgtEl>
                                              <p:spTgt spid="156"/>
                                            </p:tgtEl>
                                            <p:attrNameLst>
                                              <p:attrName>ppt_x</p:attrName>
                                            </p:attrNameLst>
                                          </p:cBhvr>
                                          <p:tavLst>
                                            <p:tav tm="0">
                                              <p:val>
                                                <p:strVal val="#ppt_x"/>
                                              </p:val>
                                            </p:tav>
                                            <p:tav tm="100000">
                                              <p:val>
                                                <p:strVal val="#ppt_x"/>
                                              </p:val>
                                            </p:tav>
                                          </p:tavLst>
                                        </p:anim>
                                        <p:anim calcmode="lin" valueType="num">
                                          <p:cBhvr additive="base">
                                            <p:cTn id="28" dur="100" fill="hold"/>
                                            <p:tgtEl>
                                              <p:spTgt spid="156"/>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57"/>
                                            </p:tgtEl>
                                            <p:attrNameLst>
                                              <p:attrName>style.visibility</p:attrName>
                                            </p:attrNameLst>
                                          </p:cBhvr>
                                          <p:to>
                                            <p:strVal val="visible"/>
                                          </p:to>
                                        </p:set>
                                        <p:anim calcmode="lin" valueType="num">
                                          <p:cBhvr additive="base">
                                            <p:cTn id="32" dur="100" fill="hold"/>
                                            <p:tgtEl>
                                              <p:spTgt spid="157"/>
                                            </p:tgtEl>
                                            <p:attrNameLst>
                                              <p:attrName>ppt_x</p:attrName>
                                            </p:attrNameLst>
                                          </p:cBhvr>
                                          <p:tavLst>
                                            <p:tav tm="0">
                                              <p:val>
                                                <p:strVal val="#ppt_x"/>
                                              </p:val>
                                            </p:tav>
                                            <p:tav tm="100000">
                                              <p:val>
                                                <p:strVal val="#ppt_x"/>
                                              </p:val>
                                            </p:tav>
                                          </p:tavLst>
                                        </p:anim>
                                        <p:anim calcmode="lin" valueType="num">
                                          <p:cBhvr additive="base">
                                            <p:cTn id="33" dur="100" fill="hold"/>
                                            <p:tgtEl>
                                              <p:spTgt spid="157"/>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25955"/>
                                            </p:tgtEl>
                                            <p:attrNameLst>
                                              <p:attrName>style.visibility</p:attrName>
                                            </p:attrNameLst>
                                          </p:cBhvr>
                                          <p:to>
                                            <p:strVal val="visible"/>
                                          </p:to>
                                        </p:set>
                                        <p:anim calcmode="lin" valueType="num">
                                          <p:cBhvr additive="base">
                                            <p:cTn id="37" dur="100" fill="hold"/>
                                            <p:tgtEl>
                                              <p:spTgt spid="125955"/>
                                            </p:tgtEl>
                                            <p:attrNameLst>
                                              <p:attrName>ppt_x</p:attrName>
                                            </p:attrNameLst>
                                          </p:cBhvr>
                                          <p:tavLst>
                                            <p:tav tm="0">
                                              <p:val>
                                                <p:strVal val="0-#ppt_w/2"/>
                                              </p:val>
                                            </p:tav>
                                            <p:tav tm="100000">
                                              <p:val>
                                                <p:strVal val="#ppt_x"/>
                                              </p:val>
                                            </p:tav>
                                          </p:tavLst>
                                        </p:anim>
                                        <p:anim calcmode="lin" valueType="num">
                                          <p:cBhvr additive="base">
                                            <p:cTn id="38" dur="100" fill="hold"/>
                                            <p:tgtEl>
                                              <p:spTgt spid="125955"/>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59"/>
                                            </p:tgtEl>
                                            <p:attrNameLst>
                                              <p:attrName>style.visibility</p:attrName>
                                            </p:attrNameLst>
                                          </p:cBhvr>
                                          <p:to>
                                            <p:strVal val="visible"/>
                                          </p:to>
                                        </p:set>
                                        <p:anim calcmode="lin" valueType="num">
                                          <p:cBhvr additive="base">
                                            <p:cTn id="42" dur="100" fill="hold"/>
                                            <p:tgtEl>
                                              <p:spTgt spid="159"/>
                                            </p:tgtEl>
                                            <p:attrNameLst>
                                              <p:attrName>ppt_x</p:attrName>
                                            </p:attrNameLst>
                                          </p:cBhvr>
                                          <p:tavLst>
                                            <p:tav tm="0">
                                              <p:val>
                                                <p:strVal val="0-#ppt_w/2"/>
                                              </p:val>
                                            </p:tav>
                                            <p:tav tm="100000">
                                              <p:val>
                                                <p:strVal val="#ppt_x"/>
                                              </p:val>
                                            </p:tav>
                                          </p:tavLst>
                                        </p:anim>
                                        <p:anim calcmode="lin" valueType="num">
                                          <p:cBhvr additive="base">
                                            <p:cTn id="43" dur="100" fill="hold"/>
                                            <p:tgtEl>
                                              <p:spTgt spid="159"/>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60"/>
                                            </p:tgtEl>
                                            <p:attrNameLst>
                                              <p:attrName>style.visibility</p:attrName>
                                            </p:attrNameLst>
                                          </p:cBhvr>
                                          <p:to>
                                            <p:strVal val="visible"/>
                                          </p:to>
                                        </p:set>
                                        <p:anim calcmode="lin" valueType="num">
                                          <p:cBhvr additive="base">
                                            <p:cTn id="47" dur="100" fill="hold"/>
                                            <p:tgtEl>
                                              <p:spTgt spid="160"/>
                                            </p:tgtEl>
                                            <p:attrNameLst>
                                              <p:attrName>ppt_x</p:attrName>
                                            </p:attrNameLst>
                                          </p:cBhvr>
                                          <p:tavLst>
                                            <p:tav tm="0">
                                              <p:val>
                                                <p:strVal val="0-#ppt_w/2"/>
                                              </p:val>
                                            </p:tav>
                                            <p:tav tm="100000">
                                              <p:val>
                                                <p:strVal val="#ppt_x"/>
                                              </p:val>
                                            </p:tav>
                                          </p:tavLst>
                                        </p:anim>
                                        <p:anim calcmode="lin" valueType="num">
                                          <p:cBhvr additive="base">
                                            <p:cTn id="48" dur="100" fill="hold"/>
                                            <p:tgtEl>
                                              <p:spTgt spid="160"/>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161"/>
                                            </p:tgtEl>
                                            <p:attrNameLst>
                                              <p:attrName>style.visibility</p:attrName>
                                            </p:attrNameLst>
                                          </p:cBhvr>
                                          <p:to>
                                            <p:strVal val="visible"/>
                                          </p:to>
                                        </p:set>
                                        <p:anim calcmode="lin" valueType="num">
                                          <p:cBhvr additive="base">
                                            <p:cTn id="52" dur="100" fill="hold"/>
                                            <p:tgtEl>
                                              <p:spTgt spid="161"/>
                                            </p:tgtEl>
                                            <p:attrNameLst>
                                              <p:attrName>ppt_x</p:attrName>
                                            </p:attrNameLst>
                                          </p:cBhvr>
                                          <p:tavLst>
                                            <p:tav tm="0">
                                              <p:val>
                                                <p:strVal val="0-#ppt_w/2"/>
                                              </p:val>
                                            </p:tav>
                                            <p:tav tm="100000">
                                              <p:val>
                                                <p:strVal val="#ppt_x"/>
                                              </p:val>
                                            </p:tav>
                                          </p:tavLst>
                                        </p:anim>
                                        <p:anim calcmode="lin" valueType="num">
                                          <p:cBhvr additive="base">
                                            <p:cTn id="53" dur="100" fill="hold"/>
                                            <p:tgtEl>
                                              <p:spTgt spid="161"/>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162"/>
                                            </p:tgtEl>
                                            <p:attrNameLst>
                                              <p:attrName>style.visibility</p:attrName>
                                            </p:attrNameLst>
                                          </p:cBhvr>
                                          <p:to>
                                            <p:strVal val="visible"/>
                                          </p:to>
                                        </p:set>
                                        <p:anim calcmode="lin" valueType="num">
                                          <p:cBhvr additive="base">
                                            <p:cTn id="57" dur="100" fill="hold"/>
                                            <p:tgtEl>
                                              <p:spTgt spid="162"/>
                                            </p:tgtEl>
                                            <p:attrNameLst>
                                              <p:attrName>ppt_x</p:attrName>
                                            </p:attrNameLst>
                                          </p:cBhvr>
                                          <p:tavLst>
                                            <p:tav tm="0">
                                              <p:val>
                                                <p:strVal val="0-#ppt_w/2"/>
                                              </p:val>
                                            </p:tav>
                                            <p:tav tm="100000">
                                              <p:val>
                                                <p:strVal val="#ppt_x"/>
                                              </p:val>
                                            </p:tav>
                                          </p:tavLst>
                                        </p:anim>
                                        <p:anim calcmode="lin" valueType="num">
                                          <p:cBhvr additive="base">
                                            <p:cTn id="58" dur="100" fill="hold"/>
                                            <p:tgtEl>
                                              <p:spTgt spid="162"/>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163"/>
                                            </p:tgtEl>
                                            <p:attrNameLst>
                                              <p:attrName>style.visibility</p:attrName>
                                            </p:attrNameLst>
                                          </p:cBhvr>
                                          <p:to>
                                            <p:strVal val="visible"/>
                                          </p:to>
                                        </p:set>
                                        <p:anim calcmode="lin" valueType="num">
                                          <p:cBhvr additive="base">
                                            <p:cTn id="62" dur="100" fill="hold"/>
                                            <p:tgtEl>
                                              <p:spTgt spid="163"/>
                                            </p:tgtEl>
                                            <p:attrNameLst>
                                              <p:attrName>ppt_x</p:attrName>
                                            </p:attrNameLst>
                                          </p:cBhvr>
                                          <p:tavLst>
                                            <p:tav tm="0">
                                              <p:val>
                                                <p:strVal val="0-#ppt_w/2"/>
                                              </p:val>
                                            </p:tav>
                                            <p:tav tm="100000">
                                              <p:val>
                                                <p:strVal val="#ppt_x"/>
                                              </p:val>
                                            </p:tav>
                                          </p:tavLst>
                                        </p:anim>
                                        <p:anim calcmode="lin" valueType="num">
                                          <p:cBhvr additive="base">
                                            <p:cTn id="63" dur="100" fill="hold"/>
                                            <p:tgtEl>
                                              <p:spTgt spid="163"/>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wipe(left)">
                                          <p:cBhvr>
                                            <p:cTn id="67" dur="300"/>
                                            <p:tgtEl>
                                              <p:spTgt spid="73"/>
                                            </p:tgtEl>
                                          </p:cBhvr>
                                        </p:animEffect>
                                      </p:childTnLst>
                                    </p:cTn>
                                  </p:par>
                                  <p:par>
                                    <p:cTn id="68" presetID="22" presetClass="entr" presetSubtype="8" fill="hold" nodeType="withEffect">
                                      <p:stCondLst>
                                        <p:cond delay="100"/>
                                      </p:stCondLst>
                                      <p:childTnLst>
                                        <p:set>
                                          <p:cBhvr>
                                            <p:cTn id="69" dur="1" fill="hold">
                                              <p:stCondLst>
                                                <p:cond delay="0"/>
                                              </p:stCondLst>
                                            </p:cTn>
                                            <p:tgtEl>
                                              <p:spTgt spid="72"/>
                                            </p:tgtEl>
                                            <p:attrNameLst>
                                              <p:attrName>style.visibility</p:attrName>
                                            </p:attrNameLst>
                                          </p:cBhvr>
                                          <p:to>
                                            <p:strVal val="visible"/>
                                          </p:to>
                                        </p:set>
                                        <p:animEffect transition="in" filter="wipe(left)">
                                          <p:cBhvr>
                                            <p:cTn id="70" dur="300"/>
                                            <p:tgtEl>
                                              <p:spTgt spid="72"/>
                                            </p:tgtEl>
                                          </p:cBhvr>
                                        </p:animEffect>
                                      </p:childTnLst>
                                    </p:cTn>
                                  </p:par>
                                  <p:par>
                                    <p:cTn id="71" presetID="22" presetClass="entr" presetSubtype="8" fill="hold" nodeType="withEffect">
                                      <p:stCondLst>
                                        <p:cond delay="20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300"/>
                                            <p:tgtEl>
                                              <p:spTgt spid="71"/>
                                            </p:tgtEl>
                                          </p:cBhvr>
                                        </p:animEffect>
                                      </p:childTnLst>
                                    </p:cTn>
                                  </p:par>
                                  <p:par>
                                    <p:cTn id="74" presetID="22" presetClass="entr" presetSubtype="8" fill="hold" nodeType="withEffect">
                                      <p:stCondLst>
                                        <p:cond delay="300"/>
                                      </p:stCondLst>
                                      <p:childTnLst>
                                        <p:set>
                                          <p:cBhvr>
                                            <p:cTn id="75" dur="1" fill="hold">
                                              <p:stCondLst>
                                                <p:cond delay="0"/>
                                              </p:stCondLst>
                                            </p:cTn>
                                            <p:tgtEl>
                                              <p:spTgt spid="70"/>
                                            </p:tgtEl>
                                            <p:attrNameLst>
                                              <p:attrName>style.visibility</p:attrName>
                                            </p:attrNameLst>
                                          </p:cBhvr>
                                          <p:to>
                                            <p:strVal val="visible"/>
                                          </p:to>
                                        </p:set>
                                        <p:animEffect transition="in" filter="wipe(left)">
                                          <p:cBhvr>
                                            <p:cTn id="76" dur="300"/>
                                            <p:tgtEl>
                                              <p:spTgt spid="70"/>
                                            </p:tgtEl>
                                          </p:cBhvr>
                                        </p:animEffect>
                                      </p:childTnLst>
                                    </p:cTn>
                                  </p:par>
                                  <p:par>
                                    <p:cTn id="77" presetID="22" presetClass="entr" presetSubtype="8" fill="hold" nodeType="withEffect">
                                      <p:stCondLst>
                                        <p:cond delay="400"/>
                                      </p:stCondLst>
                                      <p:childTnLst>
                                        <p:set>
                                          <p:cBhvr>
                                            <p:cTn id="78" dur="1" fill="hold">
                                              <p:stCondLst>
                                                <p:cond delay="0"/>
                                              </p:stCondLst>
                                            </p:cTn>
                                            <p:tgtEl>
                                              <p:spTgt spid="68"/>
                                            </p:tgtEl>
                                            <p:attrNameLst>
                                              <p:attrName>style.visibility</p:attrName>
                                            </p:attrNameLst>
                                          </p:cBhvr>
                                          <p:to>
                                            <p:strVal val="visible"/>
                                          </p:to>
                                        </p:set>
                                        <p:animEffect transition="in" filter="wipe(left)">
                                          <p:cBhvr>
                                            <p:cTn id="79" dur="300"/>
                                            <p:tgtEl>
                                              <p:spTgt spid="68"/>
                                            </p:tgtEl>
                                          </p:cBhvr>
                                        </p:animEffect>
                                      </p:childTnLst>
                                    </p:cTn>
                                  </p:par>
                                  <p:par>
                                    <p:cTn id="80" presetID="22" presetClass="entr" presetSubtype="8" fill="hold" nodeType="withEffect">
                                      <p:stCondLst>
                                        <p:cond delay="500"/>
                                      </p:stCondLst>
                                      <p:childTnLst>
                                        <p:set>
                                          <p:cBhvr>
                                            <p:cTn id="81" dur="1" fill="hold">
                                              <p:stCondLst>
                                                <p:cond delay="0"/>
                                              </p:stCondLst>
                                            </p:cTn>
                                            <p:tgtEl>
                                              <p:spTgt spid="3"/>
                                            </p:tgtEl>
                                            <p:attrNameLst>
                                              <p:attrName>style.visibility</p:attrName>
                                            </p:attrNameLst>
                                          </p:cBhvr>
                                          <p:to>
                                            <p:strVal val="visible"/>
                                          </p:to>
                                        </p:set>
                                        <p:animEffect transition="in" filter="wipe(left)">
                                          <p:cBhvr>
                                            <p:cTn id="82" dur="300"/>
                                            <p:tgtEl>
                                              <p:spTgt spid="3"/>
                                            </p:tgtEl>
                                          </p:cBhvr>
                                        </p:animEffect>
                                      </p:childTnLst>
                                    </p:cTn>
                                  </p:par>
                                </p:childTnLst>
                              </p:cTn>
                            </p:par>
                            <p:par>
                              <p:cTn id="83" fill="hold">
                                <p:stCondLst>
                                  <p:cond delay="6500"/>
                                </p:stCondLst>
                                <p:childTnLst>
                                  <p:par>
                                    <p:cTn id="84" presetID="22" presetClass="entr" presetSubtype="4" fill="hold" nodeType="after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wipe(down)">
                                          <p:cBhvr>
                                            <p:cTn id="86" dur="400"/>
                                            <p:tgtEl>
                                              <p:spTgt spid="2"/>
                                            </p:tgtEl>
                                          </p:cBhvr>
                                        </p:animEffect>
                                      </p:childTnLst>
                                    </p:cTn>
                                  </p:par>
                                  <p:par>
                                    <p:cTn id="87" presetID="22" presetClass="entr" presetSubtype="4" fill="hold" nodeType="withEffect">
                                      <p:stCondLst>
                                        <p:cond delay="200"/>
                                      </p:stCondLst>
                                      <p:childTnLst>
                                        <p:set>
                                          <p:cBhvr>
                                            <p:cTn id="88" dur="1" fill="hold">
                                              <p:stCondLst>
                                                <p:cond delay="0"/>
                                              </p:stCondLst>
                                            </p:cTn>
                                            <p:tgtEl>
                                              <p:spTgt spid="4"/>
                                            </p:tgtEl>
                                            <p:attrNameLst>
                                              <p:attrName>style.visibility</p:attrName>
                                            </p:attrNameLst>
                                          </p:cBhvr>
                                          <p:to>
                                            <p:strVal val="visible"/>
                                          </p:to>
                                        </p:set>
                                        <p:animEffect transition="in" filter="wipe(down)">
                                          <p:cBhvr>
                                            <p:cTn id="89" dur="400"/>
                                            <p:tgtEl>
                                              <p:spTgt spid="4"/>
                                            </p:tgtEl>
                                          </p:cBhvr>
                                        </p:animEffect>
                                      </p:childTnLst>
                                    </p:cTn>
                                  </p:par>
                                  <p:par>
                                    <p:cTn id="90" presetID="22" presetClass="entr" presetSubtype="4" fill="hold" nodeType="withEffect">
                                      <p:stCondLst>
                                        <p:cond delay="400"/>
                                      </p:stCondLst>
                                      <p:childTnLst>
                                        <p:set>
                                          <p:cBhvr>
                                            <p:cTn id="91" dur="1" fill="hold">
                                              <p:stCondLst>
                                                <p:cond delay="0"/>
                                              </p:stCondLst>
                                            </p:cTn>
                                            <p:tgtEl>
                                              <p:spTgt spid="5"/>
                                            </p:tgtEl>
                                            <p:attrNameLst>
                                              <p:attrName>style.visibility</p:attrName>
                                            </p:attrNameLst>
                                          </p:cBhvr>
                                          <p:to>
                                            <p:strVal val="visible"/>
                                          </p:to>
                                        </p:set>
                                        <p:animEffect transition="in" filter="wipe(down)">
                                          <p:cBhvr>
                                            <p:cTn id="92" dur="400"/>
                                            <p:tgtEl>
                                              <p:spTgt spid="5"/>
                                            </p:tgtEl>
                                          </p:cBhvr>
                                        </p:animEffect>
                                      </p:childTnLst>
                                    </p:cTn>
                                  </p:par>
                                  <p:par>
                                    <p:cTn id="93" presetID="22" presetClass="entr" presetSubtype="4" fill="hold" nodeType="withEffect">
                                      <p:stCondLst>
                                        <p:cond delay="600"/>
                                      </p:stCondLst>
                                      <p:childTnLst>
                                        <p:set>
                                          <p:cBhvr>
                                            <p:cTn id="94" dur="1" fill="hold">
                                              <p:stCondLst>
                                                <p:cond delay="0"/>
                                              </p:stCondLst>
                                            </p:cTn>
                                            <p:tgtEl>
                                              <p:spTgt spid="7"/>
                                            </p:tgtEl>
                                            <p:attrNameLst>
                                              <p:attrName>style.visibility</p:attrName>
                                            </p:attrNameLst>
                                          </p:cBhvr>
                                          <p:to>
                                            <p:strVal val="visible"/>
                                          </p:to>
                                        </p:set>
                                        <p:animEffect transition="in" filter="wipe(down)">
                                          <p:cBhvr>
                                            <p:cTn id="95" dur="400"/>
                                            <p:tgtEl>
                                              <p:spTgt spid="7"/>
                                            </p:tgtEl>
                                          </p:cBhvr>
                                        </p:animEffect>
                                      </p:childTnLst>
                                    </p:cTn>
                                  </p:par>
                                  <p:par>
                                    <p:cTn id="96" presetID="22" presetClass="entr" presetSubtype="4" fill="hold" nodeType="withEffect">
                                      <p:stCondLst>
                                        <p:cond delay="800"/>
                                      </p:stCondLst>
                                      <p:childTnLst>
                                        <p:set>
                                          <p:cBhvr>
                                            <p:cTn id="97" dur="1" fill="hold">
                                              <p:stCondLst>
                                                <p:cond delay="0"/>
                                              </p:stCondLst>
                                            </p:cTn>
                                            <p:tgtEl>
                                              <p:spTgt spid="8"/>
                                            </p:tgtEl>
                                            <p:attrNameLst>
                                              <p:attrName>style.visibility</p:attrName>
                                            </p:attrNameLst>
                                          </p:cBhvr>
                                          <p:to>
                                            <p:strVal val="visible"/>
                                          </p:to>
                                        </p:set>
                                        <p:animEffect transition="in" filter="wipe(down)">
                                          <p:cBhvr>
                                            <p:cTn id="98" dur="400"/>
                                            <p:tgtEl>
                                              <p:spTgt spid="8"/>
                                            </p:tgtEl>
                                          </p:cBhvr>
                                        </p:animEffect>
                                      </p:childTnLst>
                                    </p:cTn>
                                  </p:par>
                                  <p:par>
                                    <p:cTn id="99" presetID="22" presetClass="entr" presetSubtype="4" fill="hold" nodeType="withEffect">
                                      <p:stCondLst>
                                        <p:cond delay="1000"/>
                                      </p:stCondLst>
                                      <p:childTnLst>
                                        <p:set>
                                          <p:cBhvr>
                                            <p:cTn id="100" dur="1" fill="hold">
                                              <p:stCondLst>
                                                <p:cond delay="0"/>
                                              </p:stCondLst>
                                            </p:cTn>
                                            <p:tgtEl>
                                              <p:spTgt spid="9"/>
                                            </p:tgtEl>
                                            <p:attrNameLst>
                                              <p:attrName>style.visibility</p:attrName>
                                            </p:attrNameLst>
                                          </p:cBhvr>
                                          <p:to>
                                            <p:strVal val="visible"/>
                                          </p:to>
                                        </p:set>
                                        <p:animEffect transition="in" filter="wipe(down)">
                                          <p:cBhvr>
                                            <p:cTn id="101" dur="400"/>
                                            <p:tgtEl>
                                              <p:spTgt spid="9"/>
                                            </p:tgtEl>
                                          </p:cBhvr>
                                        </p:animEffect>
                                      </p:childTnLst>
                                    </p:cTn>
                                  </p:par>
                                  <p:par>
                                    <p:cTn id="102" presetID="2" presetClass="entr" presetSubtype="2" fill="hold" grpId="0" nodeType="withEffect">
                                      <p:stCondLst>
                                        <p:cond delay="1200"/>
                                      </p:stCondLst>
                                      <p:childTnLst>
                                        <p:set>
                                          <p:cBhvr>
                                            <p:cTn id="103" dur="1" fill="hold">
                                              <p:stCondLst>
                                                <p:cond delay="0"/>
                                              </p:stCondLst>
                                            </p:cTn>
                                            <p:tgtEl>
                                              <p:spTgt spid="498"/>
                                            </p:tgtEl>
                                            <p:attrNameLst>
                                              <p:attrName>style.visibility</p:attrName>
                                            </p:attrNameLst>
                                          </p:cBhvr>
                                          <p:to>
                                            <p:strVal val="visible"/>
                                          </p:to>
                                        </p:set>
                                        <p:anim calcmode="lin" valueType="num">
                                          <p:cBhvr additive="base">
                                            <p:cTn id="104" dur="500" fill="hold"/>
                                            <p:tgtEl>
                                              <p:spTgt spid="498"/>
                                            </p:tgtEl>
                                            <p:attrNameLst>
                                              <p:attrName>ppt_x</p:attrName>
                                            </p:attrNameLst>
                                          </p:cBhvr>
                                          <p:tavLst>
                                            <p:tav tm="0">
                                              <p:val>
                                                <p:strVal val="1+#ppt_w/2"/>
                                              </p:val>
                                            </p:tav>
                                            <p:tav tm="100000">
                                              <p:val>
                                                <p:strVal val="#ppt_x"/>
                                              </p:val>
                                            </p:tav>
                                          </p:tavLst>
                                        </p:anim>
                                        <p:anim calcmode="lin" valueType="num">
                                          <p:cBhvr additive="base">
                                            <p:cTn id="105" dur="500" fill="hold"/>
                                            <p:tgtEl>
                                              <p:spTgt spid="498"/>
                                            </p:tgtEl>
                                            <p:attrNameLst>
                                              <p:attrName>ppt_y</p:attrName>
                                            </p:attrNameLst>
                                          </p:cBhvr>
                                          <p:tavLst>
                                            <p:tav tm="0">
                                              <p:val>
                                                <p:strVal val="#ppt_y"/>
                                              </p:val>
                                            </p:tav>
                                            <p:tav tm="100000">
                                              <p:val>
                                                <p:strVal val="#ppt_y"/>
                                              </p:val>
                                            </p:tav>
                                          </p:tavLst>
                                        </p:anim>
                                      </p:childTnLst>
                                    </p:cTn>
                                  </p:par>
                                  <p:par>
                                    <p:cTn id="106" presetID="22" presetClass="entr" presetSubtype="4" fill="hold" grpId="0" nodeType="withEffect">
                                      <p:stCondLst>
                                        <p:cond delay="1400"/>
                                      </p:stCondLst>
                                      <p:iterate type="lt">
                                        <p:tmPct val="7797"/>
                                      </p:iterate>
                                      <p:childTnLst>
                                        <p:set>
                                          <p:cBhvr>
                                            <p:cTn id="107" dur="1" fill="hold">
                                              <p:stCondLst>
                                                <p:cond delay="0"/>
                                              </p:stCondLst>
                                            </p:cTn>
                                            <p:tgtEl>
                                              <p:spTgt spid="486"/>
                                            </p:tgtEl>
                                            <p:attrNameLst>
                                              <p:attrName>style.visibility</p:attrName>
                                            </p:attrNameLst>
                                          </p:cBhvr>
                                          <p:to>
                                            <p:strVal val="visible"/>
                                          </p:to>
                                        </p:set>
                                        <p:animEffect transition="in" filter="wipe(down)">
                                          <p:cBhvr>
                                            <p:cTn id="108" dur="500"/>
                                            <p:tgtEl>
                                              <p:spTgt spid="486"/>
                                            </p:tgtEl>
                                          </p:cBhvr>
                                        </p:animEffect>
                                      </p:childTnLst>
                                    </p:cTn>
                                  </p:par>
                                </p:childTnLst>
                              </p:cTn>
                            </p:par>
                            <p:par>
                              <p:cTn id="109" fill="hold">
                                <p:stCondLst>
                                  <p:cond delay="6200"/>
                                </p:stCondLst>
                                <p:childTnLst>
                                  <p:par>
                                    <p:cTn id="110" presetID="22" presetClass="entr" presetSubtype="8" fill="hold" grpId="0" nodeType="after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wipe(left)">
                                          <p:cBhvr>
                                            <p:cTn id="112" dur="500"/>
                                            <p:tgtEl>
                                              <p:spTgt spid="63"/>
                                            </p:tgtEl>
                                          </p:cBhvr>
                                        </p:animEffect>
                                      </p:childTnLst>
                                    </p:cTn>
                                  </p:par>
                                </p:childTnLst>
                              </p:cTn>
                            </p:par>
                            <p:par>
                              <p:cTn id="113" fill="hold">
                                <p:stCondLst>
                                  <p:cond delay="6700"/>
                                </p:stCondLst>
                                <p:childTnLst>
                                  <p:par>
                                    <p:cTn id="114" presetID="22" presetClass="entr" presetSubtype="8" fill="hold" grpId="0" nodeType="afterEffect">
                                      <p:stCondLst>
                                        <p:cond delay="0"/>
                                      </p:stCondLst>
                                      <p:childTnLst>
                                        <p:set>
                                          <p:cBhvr>
                                            <p:cTn id="115" dur="1" fill="hold">
                                              <p:stCondLst>
                                                <p:cond delay="0"/>
                                              </p:stCondLst>
                                            </p:cTn>
                                            <p:tgtEl>
                                              <p:spTgt spid="62"/>
                                            </p:tgtEl>
                                            <p:attrNameLst>
                                              <p:attrName>style.visibility</p:attrName>
                                            </p:attrNameLst>
                                          </p:cBhvr>
                                          <p:to>
                                            <p:strVal val="visible"/>
                                          </p:to>
                                        </p:set>
                                        <p:animEffect transition="in" filter="wipe(left)">
                                          <p:cBhvr>
                                            <p:cTn id="11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 grpId="0"/>
          <p:bldP spid="498" grpId="0"/>
          <p:bldP spid="125952" grpId="0"/>
          <p:bldP spid="153" grpId="0"/>
          <p:bldP spid="154" grpId="0"/>
          <p:bldP spid="155" grpId="0"/>
          <p:bldP spid="156" grpId="0"/>
          <p:bldP spid="157" grpId="0"/>
          <p:bldP spid="125955" grpId="0"/>
          <p:bldP spid="159" grpId="0"/>
          <p:bldP spid="160" grpId="0"/>
          <p:bldP spid="161" grpId="0"/>
          <p:bldP spid="162" grpId="0"/>
          <p:bldP spid="163" grpId="0"/>
          <p:bldP spid="62" grpId="0"/>
          <p:bldP spid="63"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p:nvPr/>
        </p:nvSpPr>
        <p:spPr bwMode="auto">
          <a:xfrm>
            <a:off x="3867947" y="1453814"/>
            <a:ext cx="1484985" cy="609577"/>
          </a:xfrm>
          <a:custGeom>
            <a:avLst/>
            <a:gdLst>
              <a:gd name="T0" fmla="*/ 1 w 127"/>
              <a:gd name="T1" fmla="*/ 36 h 52"/>
              <a:gd name="T2" fmla="*/ 75 w 127"/>
              <a:gd name="T3" fmla="*/ 10 h 52"/>
              <a:gd name="T4" fmla="*/ 76 w 127"/>
              <a:gd name="T5" fmla="*/ 0 h 52"/>
              <a:gd name="T6" fmla="*/ 127 w 127"/>
              <a:gd name="T7" fmla="*/ 45 h 52"/>
              <a:gd name="T8" fmla="*/ 72 w 127"/>
              <a:gd name="T9" fmla="*/ 41 h 52"/>
              <a:gd name="T10" fmla="*/ 73 w 127"/>
              <a:gd name="T11" fmla="*/ 31 h 52"/>
              <a:gd name="T12" fmla="*/ 14 w 127"/>
              <a:gd name="T13" fmla="*/ 52 h 52"/>
              <a:gd name="T14" fmla="*/ 0 w 127"/>
              <a:gd name="T15" fmla="*/ 38 h 52"/>
              <a:gd name="T16" fmla="*/ 1 w 127"/>
              <a:gd name="T17"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 y="36"/>
                </a:moveTo>
                <a:cubicBezTo>
                  <a:pt x="22" y="17"/>
                  <a:pt x="49" y="8"/>
                  <a:pt x="75" y="10"/>
                </a:cubicBezTo>
                <a:cubicBezTo>
                  <a:pt x="75" y="7"/>
                  <a:pt x="76" y="4"/>
                  <a:pt x="76" y="0"/>
                </a:cubicBezTo>
                <a:cubicBezTo>
                  <a:pt x="99" y="9"/>
                  <a:pt x="117" y="26"/>
                  <a:pt x="127" y="45"/>
                </a:cubicBezTo>
                <a:cubicBezTo>
                  <a:pt x="107" y="35"/>
                  <a:pt x="88" y="35"/>
                  <a:pt x="72" y="41"/>
                </a:cubicBezTo>
                <a:cubicBezTo>
                  <a:pt x="73" y="37"/>
                  <a:pt x="73" y="34"/>
                  <a:pt x="73" y="31"/>
                </a:cubicBezTo>
                <a:cubicBezTo>
                  <a:pt x="52" y="29"/>
                  <a:pt x="30" y="36"/>
                  <a:pt x="14" y="52"/>
                </a:cubicBezTo>
                <a:cubicBezTo>
                  <a:pt x="9" y="47"/>
                  <a:pt x="5" y="43"/>
                  <a:pt x="0" y="38"/>
                </a:cubicBezTo>
                <a:cubicBezTo>
                  <a:pt x="0" y="37"/>
                  <a:pt x="1" y="37"/>
                  <a:pt x="1" y="36"/>
                </a:cubicBezTo>
                <a:close/>
              </a:path>
            </a:pathLst>
          </a:custGeom>
          <a:solidFill>
            <a:srgbClr val="FFC000"/>
          </a:solidFill>
          <a:ln>
            <a:noFill/>
          </a:ln>
        </p:spPr>
        <p:txBody>
          <a:bodyPr vert="horz" wrap="square" lIns="91440" tIns="45720" rIns="91440" bIns="45720" numCol="1" anchor="t" anchorCtr="0" compatLnSpc="1"/>
          <a:lstStyle/>
          <a:p>
            <a:endParaRPr lang="en-US" sz="1800">
              <a:cs typeface="+mn-ea"/>
              <a:sym typeface="+mn-lt"/>
            </a:endParaRPr>
          </a:p>
        </p:txBody>
      </p:sp>
      <p:sp>
        <p:nvSpPr>
          <p:cNvPr id="12" name="Freeform 7"/>
          <p:cNvSpPr/>
          <p:nvPr/>
        </p:nvSpPr>
        <p:spPr bwMode="auto">
          <a:xfrm>
            <a:off x="5412514" y="2297139"/>
            <a:ext cx="607286" cy="1484986"/>
          </a:xfrm>
          <a:custGeom>
            <a:avLst/>
            <a:gdLst>
              <a:gd name="T0" fmla="*/ 16 w 52"/>
              <a:gd name="T1" fmla="*/ 2 h 127"/>
              <a:gd name="T2" fmla="*/ 42 w 52"/>
              <a:gd name="T3" fmla="*/ 75 h 127"/>
              <a:gd name="T4" fmla="*/ 52 w 52"/>
              <a:gd name="T5" fmla="*/ 76 h 127"/>
              <a:gd name="T6" fmla="*/ 7 w 52"/>
              <a:gd name="T7" fmla="*/ 127 h 127"/>
              <a:gd name="T8" fmla="*/ 11 w 52"/>
              <a:gd name="T9" fmla="*/ 73 h 127"/>
              <a:gd name="T10" fmla="*/ 21 w 52"/>
              <a:gd name="T11" fmla="*/ 74 h 127"/>
              <a:gd name="T12" fmla="*/ 0 w 52"/>
              <a:gd name="T13" fmla="*/ 14 h 127"/>
              <a:gd name="T14" fmla="*/ 14 w 52"/>
              <a:gd name="T15" fmla="*/ 0 h 127"/>
              <a:gd name="T16" fmla="*/ 16 w 52"/>
              <a:gd name="T17"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127">
                <a:moveTo>
                  <a:pt x="16" y="2"/>
                </a:moveTo>
                <a:cubicBezTo>
                  <a:pt x="35" y="22"/>
                  <a:pt x="44" y="49"/>
                  <a:pt x="42" y="75"/>
                </a:cubicBezTo>
                <a:cubicBezTo>
                  <a:pt x="45" y="76"/>
                  <a:pt x="48" y="76"/>
                  <a:pt x="52" y="76"/>
                </a:cubicBezTo>
                <a:cubicBezTo>
                  <a:pt x="43" y="99"/>
                  <a:pt x="26" y="117"/>
                  <a:pt x="7" y="127"/>
                </a:cubicBezTo>
                <a:cubicBezTo>
                  <a:pt x="17" y="108"/>
                  <a:pt x="17" y="88"/>
                  <a:pt x="11" y="73"/>
                </a:cubicBezTo>
                <a:cubicBezTo>
                  <a:pt x="15" y="73"/>
                  <a:pt x="18" y="73"/>
                  <a:pt x="21" y="74"/>
                </a:cubicBezTo>
                <a:cubicBezTo>
                  <a:pt x="23" y="52"/>
                  <a:pt x="16" y="31"/>
                  <a:pt x="0" y="14"/>
                </a:cubicBezTo>
                <a:cubicBezTo>
                  <a:pt x="4" y="10"/>
                  <a:pt x="9" y="5"/>
                  <a:pt x="14" y="0"/>
                </a:cubicBezTo>
                <a:cubicBezTo>
                  <a:pt x="15" y="1"/>
                  <a:pt x="15" y="1"/>
                  <a:pt x="16" y="2"/>
                </a:cubicBezTo>
                <a:close/>
              </a:path>
            </a:pathLst>
          </a:custGeom>
          <a:solidFill>
            <a:srgbClr val="01D48F"/>
          </a:solidFill>
          <a:ln>
            <a:noFill/>
          </a:ln>
        </p:spPr>
        <p:txBody>
          <a:bodyPr vert="horz" wrap="square" lIns="91440" tIns="45720" rIns="91440" bIns="45720" numCol="1" anchor="t" anchorCtr="0" compatLnSpc="1"/>
          <a:lstStyle/>
          <a:p>
            <a:endParaRPr lang="en-US" sz="1800">
              <a:cs typeface="+mn-ea"/>
              <a:sym typeface="+mn-lt"/>
            </a:endParaRPr>
          </a:p>
        </p:txBody>
      </p:sp>
      <p:sp>
        <p:nvSpPr>
          <p:cNvPr id="14" name="Freeform 9"/>
          <p:cNvSpPr/>
          <p:nvPr/>
        </p:nvSpPr>
        <p:spPr bwMode="auto">
          <a:xfrm>
            <a:off x="3693782" y="3839417"/>
            <a:ext cx="1484985" cy="609577"/>
          </a:xfrm>
          <a:custGeom>
            <a:avLst/>
            <a:gdLst>
              <a:gd name="T0" fmla="*/ 125 w 127"/>
              <a:gd name="T1" fmla="*/ 16 h 52"/>
              <a:gd name="T2" fmla="*/ 52 w 127"/>
              <a:gd name="T3" fmla="*/ 42 h 52"/>
              <a:gd name="T4" fmla="*/ 51 w 127"/>
              <a:gd name="T5" fmla="*/ 52 h 52"/>
              <a:gd name="T6" fmla="*/ 0 w 127"/>
              <a:gd name="T7" fmla="*/ 7 h 52"/>
              <a:gd name="T8" fmla="*/ 54 w 127"/>
              <a:gd name="T9" fmla="*/ 11 h 52"/>
              <a:gd name="T10" fmla="*/ 53 w 127"/>
              <a:gd name="T11" fmla="*/ 22 h 52"/>
              <a:gd name="T12" fmla="*/ 113 w 127"/>
              <a:gd name="T13" fmla="*/ 0 h 52"/>
              <a:gd name="T14" fmla="*/ 127 w 127"/>
              <a:gd name="T15" fmla="*/ 14 h 52"/>
              <a:gd name="T16" fmla="*/ 125 w 127"/>
              <a:gd name="T17" fmla="*/ 1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25" y="16"/>
                </a:moveTo>
                <a:cubicBezTo>
                  <a:pt x="105" y="35"/>
                  <a:pt x="78" y="44"/>
                  <a:pt x="52" y="42"/>
                </a:cubicBezTo>
                <a:cubicBezTo>
                  <a:pt x="51" y="45"/>
                  <a:pt x="51" y="48"/>
                  <a:pt x="51" y="52"/>
                </a:cubicBezTo>
                <a:cubicBezTo>
                  <a:pt x="27" y="43"/>
                  <a:pt x="10" y="27"/>
                  <a:pt x="0" y="7"/>
                </a:cubicBezTo>
                <a:cubicBezTo>
                  <a:pt x="19" y="17"/>
                  <a:pt x="39" y="17"/>
                  <a:pt x="54" y="11"/>
                </a:cubicBezTo>
                <a:cubicBezTo>
                  <a:pt x="54" y="15"/>
                  <a:pt x="54" y="18"/>
                  <a:pt x="53" y="22"/>
                </a:cubicBezTo>
                <a:cubicBezTo>
                  <a:pt x="75" y="23"/>
                  <a:pt x="96" y="16"/>
                  <a:pt x="113" y="0"/>
                </a:cubicBezTo>
                <a:cubicBezTo>
                  <a:pt x="117" y="5"/>
                  <a:pt x="122" y="9"/>
                  <a:pt x="127" y="14"/>
                </a:cubicBezTo>
                <a:cubicBezTo>
                  <a:pt x="126" y="15"/>
                  <a:pt x="126" y="15"/>
                  <a:pt x="125" y="16"/>
                </a:cubicBezTo>
                <a:close/>
              </a:path>
            </a:pathLst>
          </a:custGeom>
          <a:solidFill>
            <a:srgbClr val="F4C60E"/>
          </a:solidFill>
          <a:ln>
            <a:noFill/>
          </a:ln>
        </p:spPr>
        <p:txBody>
          <a:bodyPr vert="horz" wrap="square" lIns="91440" tIns="45720" rIns="91440" bIns="45720" numCol="1" anchor="t" anchorCtr="0" compatLnSpc="1"/>
          <a:lstStyle/>
          <a:p>
            <a:endParaRPr lang="en-US" sz="1800">
              <a:cs typeface="+mn-ea"/>
              <a:sym typeface="+mn-lt"/>
            </a:endParaRPr>
          </a:p>
        </p:txBody>
      </p:sp>
      <p:sp>
        <p:nvSpPr>
          <p:cNvPr id="16" name="Freeform 11"/>
          <p:cNvSpPr/>
          <p:nvPr/>
        </p:nvSpPr>
        <p:spPr bwMode="auto">
          <a:xfrm>
            <a:off x="3026914" y="2120682"/>
            <a:ext cx="607286" cy="1484986"/>
          </a:xfrm>
          <a:custGeom>
            <a:avLst/>
            <a:gdLst>
              <a:gd name="T0" fmla="*/ 36 w 52"/>
              <a:gd name="T1" fmla="*/ 126 h 127"/>
              <a:gd name="T2" fmla="*/ 10 w 52"/>
              <a:gd name="T3" fmla="*/ 52 h 127"/>
              <a:gd name="T4" fmla="*/ 0 w 52"/>
              <a:gd name="T5" fmla="*/ 51 h 127"/>
              <a:gd name="T6" fmla="*/ 45 w 52"/>
              <a:gd name="T7" fmla="*/ 0 h 127"/>
              <a:gd name="T8" fmla="*/ 40 w 52"/>
              <a:gd name="T9" fmla="*/ 54 h 127"/>
              <a:gd name="T10" fmla="*/ 30 w 52"/>
              <a:gd name="T11" fmla="*/ 54 h 127"/>
              <a:gd name="T12" fmla="*/ 52 w 52"/>
              <a:gd name="T13" fmla="*/ 113 h 127"/>
              <a:gd name="T14" fmla="*/ 38 w 52"/>
              <a:gd name="T15" fmla="*/ 127 h 127"/>
              <a:gd name="T16" fmla="*/ 36 w 52"/>
              <a:gd name="T17" fmla="*/ 12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127">
                <a:moveTo>
                  <a:pt x="36" y="126"/>
                </a:moveTo>
                <a:cubicBezTo>
                  <a:pt x="17" y="105"/>
                  <a:pt x="8" y="78"/>
                  <a:pt x="10" y="52"/>
                </a:cubicBezTo>
                <a:cubicBezTo>
                  <a:pt x="7" y="52"/>
                  <a:pt x="3" y="51"/>
                  <a:pt x="0" y="51"/>
                </a:cubicBezTo>
                <a:cubicBezTo>
                  <a:pt x="9" y="28"/>
                  <a:pt x="25" y="10"/>
                  <a:pt x="45" y="0"/>
                </a:cubicBezTo>
                <a:cubicBezTo>
                  <a:pt x="35" y="20"/>
                  <a:pt x="35" y="39"/>
                  <a:pt x="40" y="54"/>
                </a:cubicBezTo>
                <a:cubicBezTo>
                  <a:pt x="37" y="54"/>
                  <a:pt x="34" y="54"/>
                  <a:pt x="30" y="54"/>
                </a:cubicBezTo>
                <a:cubicBezTo>
                  <a:pt x="29" y="75"/>
                  <a:pt x="36" y="97"/>
                  <a:pt x="52" y="113"/>
                </a:cubicBezTo>
                <a:cubicBezTo>
                  <a:pt x="47" y="118"/>
                  <a:pt x="42" y="122"/>
                  <a:pt x="38" y="127"/>
                </a:cubicBezTo>
                <a:cubicBezTo>
                  <a:pt x="37" y="127"/>
                  <a:pt x="37" y="126"/>
                  <a:pt x="36" y="126"/>
                </a:cubicBezTo>
                <a:close/>
              </a:path>
            </a:pathLst>
          </a:custGeom>
          <a:solidFill>
            <a:srgbClr val="4C9869"/>
          </a:solidFill>
          <a:ln>
            <a:noFill/>
          </a:ln>
        </p:spPr>
        <p:txBody>
          <a:bodyPr vert="horz" wrap="square" lIns="91440" tIns="45720" rIns="91440" bIns="45720" numCol="1" anchor="t" anchorCtr="0" compatLnSpc="1"/>
          <a:lstStyle/>
          <a:p>
            <a:endParaRPr lang="en-US" sz="1800">
              <a:cs typeface="+mn-ea"/>
              <a:sym typeface="+mn-lt"/>
            </a:endParaRPr>
          </a:p>
        </p:txBody>
      </p:sp>
      <p:sp>
        <p:nvSpPr>
          <p:cNvPr id="22" name="Oval 21"/>
          <p:cNvSpPr/>
          <p:nvPr/>
        </p:nvSpPr>
        <p:spPr>
          <a:xfrm>
            <a:off x="617994" y="1671203"/>
            <a:ext cx="637732" cy="637732"/>
          </a:xfrm>
          <a:prstGeom prst="ellipse">
            <a:avLst/>
          </a:prstGeom>
          <a:solidFill>
            <a:srgbClr val="23C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cs typeface="+mn-ea"/>
              <a:sym typeface="+mn-lt"/>
            </a:endParaRPr>
          </a:p>
        </p:txBody>
      </p:sp>
      <p:sp>
        <p:nvSpPr>
          <p:cNvPr id="23" name="TextBox 22"/>
          <p:cNvSpPr txBox="1"/>
          <p:nvPr/>
        </p:nvSpPr>
        <p:spPr>
          <a:xfrm>
            <a:off x="1293341" y="1611199"/>
            <a:ext cx="1213437" cy="369332"/>
          </a:xfrm>
          <a:prstGeom prst="rect">
            <a:avLst/>
          </a:prstGeom>
          <a:noFill/>
        </p:spPr>
        <p:txBody>
          <a:bodyPr wrap="square" rtlCol="0">
            <a:spAutoFit/>
          </a:bodyPr>
          <a:lstStyle/>
          <a:p>
            <a:r>
              <a:rPr lang="zh-CN" altLang="en-US" sz="1800" dirty="0">
                <a:solidFill>
                  <a:srgbClr val="00C3D9"/>
                </a:solidFill>
                <a:cs typeface="+mn-ea"/>
                <a:sym typeface="+mn-lt"/>
              </a:rPr>
              <a:t>本地市场</a:t>
            </a:r>
            <a:endParaRPr lang="en-US" sz="1800" dirty="0">
              <a:solidFill>
                <a:srgbClr val="00C3D9"/>
              </a:solidFill>
              <a:cs typeface="+mn-ea"/>
              <a:sym typeface="+mn-lt"/>
            </a:endParaRPr>
          </a:p>
        </p:txBody>
      </p:sp>
      <p:sp>
        <p:nvSpPr>
          <p:cNvPr id="24" name="Rectangle 23"/>
          <p:cNvSpPr/>
          <p:nvPr/>
        </p:nvSpPr>
        <p:spPr>
          <a:xfrm>
            <a:off x="1293341" y="1866252"/>
            <a:ext cx="1447800" cy="430631"/>
          </a:xfrm>
          <a:prstGeom prst="rect">
            <a:avLst/>
          </a:prstGeom>
        </p:spPr>
        <p:txBody>
          <a:bodyPr wrap="square">
            <a:spAutoFit/>
          </a:bodyPr>
          <a:lstStyle/>
          <a:p>
            <a:r>
              <a:rPr lang="en-US" sz="1100" dirty="0" err="1">
                <a:solidFill>
                  <a:schemeClr val="bg1">
                    <a:lumMod val="65000"/>
                  </a:schemeClr>
                </a:solidFill>
                <a:cs typeface="+mn-ea"/>
                <a:sym typeface="+mn-lt"/>
              </a:rPr>
              <a:t>Lorem</a:t>
            </a:r>
            <a:r>
              <a:rPr lang="en-US" sz="1100" dirty="0">
                <a:solidFill>
                  <a:schemeClr val="bg1">
                    <a:lumMod val="65000"/>
                  </a:schemeClr>
                </a:solidFill>
                <a:cs typeface="+mn-ea"/>
                <a:sym typeface="+mn-lt"/>
              </a:rPr>
              <a:t> </a:t>
            </a:r>
            <a:r>
              <a:rPr lang="en-US" sz="1100" dirty="0" err="1">
                <a:solidFill>
                  <a:schemeClr val="bg1">
                    <a:lumMod val="65000"/>
                  </a:schemeClr>
                </a:solidFill>
                <a:cs typeface="+mn-ea"/>
                <a:sym typeface="+mn-lt"/>
              </a:rPr>
              <a:t>Ipsum</a:t>
            </a:r>
            <a:r>
              <a:rPr lang="en-US" sz="1100" dirty="0">
                <a:solidFill>
                  <a:schemeClr val="bg1">
                    <a:lumMod val="65000"/>
                  </a:schemeClr>
                </a:solidFill>
                <a:cs typeface="+mn-ea"/>
                <a:sym typeface="+mn-lt"/>
              </a:rPr>
              <a:t> make simply dummy tax.</a:t>
            </a:r>
          </a:p>
        </p:txBody>
      </p:sp>
      <p:sp>
        <p:nvSpPr>
          <p:cNvPr id="25" name="Oval 24"/>
          <p:cNvSpPr/>
          <p:nvPr/>
        </p:nvSpPr>
        <p:spPr>
          <a:xfrm>
            <a:off x="610335" y="2707955"/>
            <a:ext cx="637732" cy="637732"/>
          </a:xfrm>
          <a:prstGeom prst="ellipse">
            <a:avLst/>
          </a:prstGeom>
          <a:solidFill>
            <a:srgbClr val="F4C6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cs typeface="+mn-ea"/>
              <a:sym typeface="+mn-lt"/>
            </a:endParaRPr>
          </a:p>
        </p:txBody>
      </p:sp>
      <p:sp>
        <p:nvSpPr>
          <p:cNvPr id="26" name="TextBox 25"/>
          <p:cNvSpPr txBox="1"/>
          <p:nvPr/>
        </p:nvSpPr>
        <p:spPr>
          <a:xfrm>
            <a:off x="1285682" y="2647951"/>
            <a:ext cx="1213437" cy="369332"/>
          </a:xfrm>
          <a:prstGeom prst="rect">
            <a:avLst/>
          </a:prstGeom>
          <a:noFill/>
        </p:spPr>
        <p:txBody>
          <a:bodyPr wrap="square" rtlCol="0">
            <a:spAutoFit/>
          </a:bodyPr>
          <a:lstStyle/>
          <a:p>
            <a:r>
              <a:rPr lang="zh-CN" altLang="en-US" sz="1800" dirty="0">
                <a:solidFill>
                  <a:schemeClr val="accent1">
                    <a:lumMod val="75000"/>
                  </a:schemeClr>
                </a:solidFill>
                <a:cs typeface="+mn-ea"/>
                <a:sym typeface="+mn-lt"/>
              </a:rPr>
              <a:t>周边市场</a:t>
            </a:r>
            <a:endParaRPr lang="en-US" sz="1800" dirty="0">
              <a:solidFill>
                <a:schemeClr val="accent1">
                  <a:lumMod val="75000"/>
                </a:schemeClr>
              </a:solidFill>
              <a:cs typeface="+mn-ea"/>
              <a:sym typeface="+mn-lt"/>
            </a:endParaRPr>
          </a:p>
        </p:txBody>
      </p:sp>
      <p:sp>
        <p:nvSpPr>
          <p:cNvPr id="27" name="Rectangle 26"/>
          <p:cNvSpPr/>
          <p:nvPr/>
        </p:nvSpPr>
        <p:spPr>
          <a:xfrm>
            <a:off x="1285682" y="2903004"/>
            <a:ext cx="1447800" cy="430631"/>
          </a:xfrm>
          <a:prstGeom prst="rect">
            <a:avLst/>
          </a:prstGeom>
        </p:spPr>
        <p:txBody>
          <a:bodyPr wrap="square">
            <a:spAutoFit/>
          </a:bodyPr>
          <a:lstStyle/>
          <a:p>
            <a:r>
              <a:rPr lang="en-US" sz="1100">
                <a:solidFill>
                  <a:schemeClr val="bg1">
                    <a:lumMod val="65000"/>
                  </a:schemeClr>
                </a:solidFill>
                <a:cs typeface="+mn-ea"/>
                <a:sym typeface="+mn-lt"/>
              </a:rPr>
              <a:t>Lorem Ipsum make simply dummy tax.</a:t>
            </a:r>
          </a:p>
        </p:txBody>
      </p:sp>
      <p:sp>
        <p:nvSpPr>
          <p:cNvPr id="28" name="Oval 27"/>
          <p:cNvSpPr/>
          <p:nvPr/>
        </p:nvSpPr>
        <p:spPr>
          <a:xfrm>
            <a:off x="620054" y="3756168"/>
            <a:ext cx="637732" cy="637732"/>
          </a:xfrm>
          <a:prstGeom prst="ellipse">
            <a:avLst/>
          </a:prstGeom>
          <a:solidFill>
            <a:srgbClr val="01D4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cs typeface="+mn-ea"/>
              <a:sym typeface="+mn-lt"/>
            </a:endParaRPr>
          </a:p>
        </p:txBody>
      </p:sp>
      <p:sp>
        <p:nvSpPr>
          <p:cNvPr id="29" name="TextBox 28"/>
          <p:cNvSpPr txBox="1"/>
          <p:nvPr/>
        </p:nvSpPr>
        <p:spPr>
          <a:xfrm>
            <a:off x="1295401" y="3696164"/>
            <a:ext cx="1213437" cy="369332"/>
          </a:xfrm>
          <a:prstGeom prst="rect">
            <a:avLst/>
          </a:prstGeom>
          <a:noFill/>
        </p:spPr>
        <p:txBody>
          <a:bodyPr wrap="square" rtlCol="0">
            <a:spAutoFit/>
          </a:bodyPr>
          <a:lstStyle/>
          <a:p>
            <a:r>
              <a:rPr lang="zh-CN" altLang="en-US" sz="1800" dirty="0">
                <a:solidFill>
                  <a:srgbClr val="01D48F"/>
                </a:solidFill>
                <a:cs typeface="+mn-ea"/>
                <a:sym typeface="+mn-lt"/>
              </a:rPr>
              <a:t>细分市场</a:t>
            </a:r>
            <a:endParaRPr lang="en-US" sz="1800" dirty="0">
              <a:solidFill>
                <a:srgbClr val="01D48F"/>
              </a:solidFill>
              <a:cs typeface="+mn-ea"/>
              <a:sym typeface="+mn-lt"/>
            </a:endParaRPr>
          </a:p>
        </p:txBody>
      </p:sp>
      <p:sp>
        <p:nvSpPr>
          <p:cNvPr id="30" name="Rectangle 29"/>
          <p:cNvSpPr/>
          <p:nvPr/>
        </p:nvSpPr>
        <p:spPr>
          <a:xfrm>
            <a:off x="1295400" y="3951217"/>
            <a:ext cx="1447800" cy="430631"/>
          </a:xfrm>
          <a:prstGeom prst="rect">
            <a:avLst/>
          </a:prstGeom>
        </p:spPr>
        <p:txBody>
          <a:bodyPr wrap="square">
            <a:spAutoFit/>
          </a:bodyPr>
          <a:lstStyle/>
          <a:p>
            <a:r>
              <a:rPr lang="en-US" sz="1100" dirty="0" err="1">
                <a:solidFill>
                  <a:schemeClr val="bg1">
                    <a:lumMod val="65000"/>
                  </a:schemeClr>
                </a:solidFill>
                <a:cs typeface="+mn-ea"/>
                <a:sym typeface="+mn-lt"/>
              </a:rPr>
              <a:t>Lorem</a:t>
            </a:r>
            <a:r>
              <a:rPr lang="en-US" sz="1100" dirty="0">
                <a:solidFill>
                  <a:schemeClr val="bg1">
                    <a:lumMod val="65000"/>
                  </a:schemeClr>
                </a:solidFill>
                <a:cs typeface="+mn-ea"/>
                <a:sym typeface="+mn-lt"/>
              </a:rPr>
              <a:t> </a:t>
            </a:r>
            <a:r>
              <a:rPr lang="en-US" sz="1100" dirty="0" err="1">
                <a:solidFill>
                  <a:schemeClr val="bg1">
                    <a:lumMod val="65000"/>
                  </a:schemeClr>
                </a:solidFill>
                <a:cs typeface="+mn-ea"/>
                <a:sym typeface="+mn-lt"/>
              </a:rPr>
              <a:t>Ipsum</a:t>
            </a:r>
            <a:r>
              <a:rPr lang="en-US" sz="1100" dirty="0">
                <a:solidFill>
                  <a:schemeClr val="bg1">
                    <a:lumMod val="65000"/>
                  </a:schemeClr>
                </a:solidFill>
                <a:cs typeface="+mn-ea"/>
                <a:sym typeface="+mn-lt"/>
              </a:rPr>
              <a:t> make simply dummy tax.</a:t>
            </a:r>
          </a:p>
        </p:txBody>
      </p:sp>
      <p:sp>
        <p:nvSpPr>
          <p:cNvPr id="31" name="Oval 30"/>
          <p:cNvSpPr/>
          <p:nvPr/>
        </p:nvSpPr>
        <p:spPr>
          <a:xfrm>
            <a:off x="6561594" y="1671203"/>
            <a:ext cx="637732" cy="6377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cs typeface="+mn-ea"/>
              <a:sym typeface="+mn-lt"/>
            </a:endParaRPr>
          </a:p>
        </p:txBody>
      </p:sp>
      <p:sp>
        <p:nvSpPr>
          <p:cNvPr id="32" name="TextBox 31"/>
          <p:cNvSpPr txBox="1"/>
          <p:nvPr/>
        </p:nvSpPr>
        <p:spPr>
          <a:xfrm>
            <a:off x="7236941" y="1611199"/>
            <a:ext cx="1213437" cy="369332"/>
          </a:xfrm>
          <a:prstGeom prst="rect">
            <a:avLst/>
          </a:prstGeom>
          <a:noFill/>
        </p:spPr>
        <p:txBody>
          <a:bodyPr wrap="square" rtlCol="0">
            <a:spAutoFit/>
          </a:bodyPr>
          <a:lstStyle/>
          <a:p>
            <a:r>
              <a:rPr lang="zh-CN" altLang="en-US" sz="1800" dirty="0">
                <a:solidFill>
                  <a:srgbClr val="DF7307"/>
                </a:solidFill>
                <a:cs typeface="+mn-ea"/>
                <a:sym typeface="+mn-lt"/>
              </a:rPr>
              <a:t>高端市场</a:t>
            </a:r>
            <a:endParaRPr lang="en-US" sz="1800" dirty="0">
              <a:solidFill>
                <a:srgbClr val="DF7307"/>
              </a:solidFill>
              <a:cs typeface="+mn-ea"/>
              <a:sym typeface="+mn-lt"/>
            </a:endParaRPr>
          </a:p>
        </p:txBody>
      </p:sp>
      <p:sp>
        <p:nvSpPr>
          <p:cNvPr id="33" name="Rectangle 32"/>
          <p:cNvSpPr/>
          <p:nvPr/>
        </p:nvSpPr>
        <p:spPr>
          <a:xfrm>
            <a:off x="7236941" y="1866252"/>
            <a:ext cx="1447800" cy="430631"/>
          </a:xfrm>
          <a:prstGeom prst="rect">
            <a:avLst/>
          </a:prstGeom>
        </p:spPr>
        <p:txBody>
          <a:bodyPr wrap="square">
            <a:spAutoFit/>
          </a:bodyPr>
          <a:lstStyle/>
          <a:p>
            <a:r>
              <a:rPr lang="en-US" sz="1100">
                <a:solidFill>
                  <a:schemeClr val="bg1">
                    <a:lumMod val="65000"/>
                  </a:schemeClr>
                </a:solidFill>
                <a:cs typeface="+mn-ea"/>
                <a:sym typeface="+mn-lt"/>
              </a:rPr>
              <a:t>Lorem Ipsum make simply dummy tax.</a:t>
            </a:r>
          </a:p>
        </p:txBody>
      </p:sp>
      <p:sp>
        <p:nvSpPr>
          <p:cNvPr id="34" name="Oval 33"/>
          <p:cNvSpPr/>
          <p:nvPr/>
        </p:nvSpPr>
        <p:spPr>
          <a:xfrm>
            <a:off x="6553935" y="2707955"/>
            <a:ext cx="637732" cy="637732"/>
          </a:xfrm>
          <a:prstGeom prst="ellipse">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cs typeface="+mn-ea"/>
              <a:sym typeface="+mn-lt"/>
            </a:endParaRPr>
          </a:p>
        </p:txBody>
      </p:sp>
      <p:sp>
        <p:nvSpPr>
          <p:cNvPr id="35" name="TextBox 34"/>
          <p:cNvSpPr txBox="1"/>
          <p:nvPr/>
        </p:nvSpPr>
        <p:spPr>
          <a:xfrm>
            <a:off x="7229282" y="2647951"/>
            <a:ext cx="1213437" cy="369332"/>
          </a:xfrm>
          <a:prstGeom prst="rect">
            <a:avLst/>
          </a:prstGeom>
          <a:noFill/>
        </p:spPr>
        <p:txBody>
          <a:bodyPr wrap="square" rtlCol="0">
            <a:spAutoFit/>
          </a:bodyPr>
          <a:lstStyle/>
          <a:p>
            <a:r>
              <a:rPr lang="zh-CN" altLang="en-US" sz="1800" dirty="0">
                <a:solidFill>
                  <a:srgbClr val="028985"/>
                </a:solidFill>
                <a:cs typeface="+mn-ea"/>
                <a:sym typeface="+mn-lt"/>
              </a:rPr>
              <a:t>添加标题</a:t>
            </a:r>
            <a:endParaRPr lang="en-US" sz="1800" dirty="0">
              <a:solidFill>
                <a:srgbClr val="028985"/>
              </a:solidFill>
              <a:cs typeface="+mn-ea"/>
              <a:sym typeface="+mn-lt"/>
            </a:endParaRPr>
          </a:p>
        </p:txBody>
      </p:sp>
      <p:sp>
        <p:nvSpPr>
          <p:cNvPr id="36" name="Rectangle 35"/>
          <p:cNvSpPr/>
          <p:nvPr/>
        </p:nvSpPr>
        <p:spPr>
          <a:xfrm>
            <a:off x="7229282" y="2903004"/>
            <a:ext cx="1447800" cy="430631"/>
          </a:xfrm>
          <a:prstGeom prst="rect">
            <a:avLst/>
          </a:prstGeom>
        </p:spPr>
        <p:txBody>
          <a:bodyPr wrap="square">
            <a:spAutoFit/>
          </a:bodyPr>
          <a:lstStyle/>
          <a:p>
            <a:r>
              <a:rPr lang="en-US" sz="1100" dirty="0" err="1">
                <a:solidFill>
                  <a:schemeClr val="bg1">
                    <a:lumMod val="65000"/>
                  </a:schemeClr>
                </a:solidFill>
                <a:cs typeface="+mn-ea"/>
                <a:sym typeface="+mn-lt"/>
              </a:rPr>
              <a:t>Lorem</a:t>
            </a:r>
            <a:r>
              <a:rPr lang="en-US" sz="1100" dirty="0">
                <a:solidFill>
                  <a:schemeClr val="bg1">
                    <a:lumMod val="65000"/>
                  </a:schemeClr>
                </a:solidFill>
                <a:cs typeface="+mn-ea"/>
                <a:sym typeface="+mn-lt"/>
              </a:rPr>
              <a:t> </a:t>
            </a:r>
            <a:r>
              <a:rPr lang="en-US" sz="1100" dirty="0" err="1">
                <a:solidFill>
                  <a:schemeClr val="bg1">
                    <a:lumMod val="65000"/>
                  </a:schemeClr>
                </a:solidFill>
                <a:cs typeface="+mn-ea"/>
                <a:sym typeface="+mn-lt"/>
              </a:rPr>
              <a:t>Ipsum</a:t>
            </a:r>
            <a:r>
              <a:rPr lang="en-US" sz="1100" dirty="0">
                <a:solidFill>
                  <a:schemeClr val="bg1">
                    <a:lumMod val="65000"/>
                  </a:schemeClr>
                </a:solidFill>
                <a:cs typeface="+mn-ea"/>
                <a:sym typeface="+mn-lt"/>
              </a:rPr>
              <a:t> make simply dummy tax.</a:t>
            </a:r>
          </a:p>
        </p:txBody>
      </p:sp>
      <p:sp>
        <p:nvSpPr>
          <p:cNvPr id="37" name="Oval 36"/>
          <p:cNvSpPr/>
          <p:nvPr/>
        </p:nvSpPr>
        <p:spPr>
          <a:xfrm>
            <a:off x="6563654" y="3756168"/>
            <a:ext cx="637732" cy="6377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cs typeface="+mn-ea"/>
              <a:sym typeface="+mn-lt"/>
            </a:endParaRPr>
          </a:p>
        </p:txBody>
      </p:sp>
      <p:sp>
        <p:nvSpPr>
          <p:cNvPr id="38" name="TextBox 37"/>
          <p:cNvSpPr txBox="1"/>
          <p:nvPr/>
        </p:nvSpPr>
        <p:spPr>
          <a:xfrm>
            <a:off x="7239001" y="3696164"/>
            <a:ext cx="1213437" cy="369332"/>
          </a:xfrm>
          <a:prstGeom prst="rect">
            <a:avLst/>
          </a:prstGeom>
          <a:noFill/>
        </p:spPr>
        <p:txBody>
          <a:bodyPr wrap="square" rtlCol="0">
            <a:spAutoFit/>
          </a:bodyPr>
          <a:lstStyle/>
          <a:p>
            <a:r>
              <a:rPr lang="zh-CN" altLang="en-US" sz="1800" dirty="0">
                <a:solidFill>
                  <a:srgbClr val="00C3D9"/>
                </a:solidFill>
                <a:cs typeface="+mn-ea"/>
                <a:sym typeface="+mn-lt"/>
              </a:rPr>
              <a:t>添加标题</a:t>
            </a:r>
            <a:endParaRPr lang="en-US" sz="1800" dirty="0">
              <a:solidFill>
                <a:srgbClr val="00C3D9"/>
              </a:solidFill>
              <a:cs typeface="+mn-ea"/>
              <a:sym typeface="+mn-lt"/>
            </a:endParaRPr>
          </a:p>
        </p:txBody>
      </p:sp>
      <p:sp>
        <p:nvSpPr>
          <p:cNvPr id="39" name="Rectangle 38"/>
          <p:cNvSpPr/>
          <p:nvPr/>
        </p:nvSpPr>
        <p:spPr>
          <a:xfrm>
            <a:off x="7239000" y="3951217"/>
            <a:ext cx="1447800" cy="430631"/>
          </a:xfrm>
          <a:prstGeom prst="rect">
            <a:avLst/>
          </a:prstGeom>
        </p:spPr>
        <p:txBody>
          <a:bodyPr wrap="square">
            <a:spAutoFit/>
          </a:bodyPr>
          <a:lstStyle/>
          <a:p>
            <a:r>
              <a:rPr lang="en-US" sz="1100" dirty="0" err="1">
                <a:solidFill>
                  <a:schemeClr val="bg1">
                    <a:lumMod val="65000"/>
                  </a:schemeClr>
                </a:solidFill>
                <a:cs typeface="+mn-ea"/>
                <a:sym typeface="+mn-lt"/>
              </a:rPr>
              <a:t>Lorem</a:t>
            </a:r>
            <a:r>
              <a:rPr lang="en-US" sz="1100" dirty="0">
                <a:solidFill>
                  <a:schemeClr val="bg1">
                    <a:lumMod val="65000"/>
                  </a:schemeClr>
                </a:solidFill>
                <a:cs typeface="+mn-ea"/>
                <a:sym typeface="+mn-lt"/>
              </a:rPr>
              <a:t> </a:t>
            </a:r>
            <a:r>
              <a:rPr lang="en-US" sz="1100" dirty="0" err="1">
                <a:solidFill>
                  <a:schemeClr val="bg1">
                    <a:lumMod val="65000"/>
                  </a:schemeClr>
                </a:solidFill>
                <a:cs typeface="+mn-ea"/>
                <a:sym typeface="+mn-lt"/>
              </a:rPr>
              <a:t>Ipsum</a:t>
            </a:r>
            <a:r>
              <a:rPr lang="en-US" sz="1100" dirty="0">
                <a:solidFill>
                  <a:schemeClr val="bg1">
                    <a:lumMod val="65000"/>
                  </a:schemeClr>
                </a:solidFill>
                <a:cs typeface="+mn-ea"/>
                <a:sym typeface="+mn-lt"/>
              </a:rPr>
              <a:t> make simply dummy tax.</a:t>
            </a:r>
          </a:p>
        </p:txBody>
      </p:sp>
      <p:sp>
        <p:nvSpPr>
          <p:cNvPr id="40" name="TextBox 39"/>
          <p:cNvSpPr txBox="1"/>
          <p:nvPr/>
        </p:nvSpPr>
        <p:spPr>
          <a:xfrm>
            <a:off x="728569" y="1787222"/>
            <a:ext cx="535925" cy="415498"/>
          </a:xfrm>
          <a:prstGeom prst="rect">
            <a:avLst/>
          </a:prstGeom>
          <a:noFill/>
        </p:spPr>
        <p:txBody>
          <a:bodyPr wrap="square" rtlCol="0">
            <a:spAutoFit/>
          </a:bodyPr>
          <a:lstStyle/>
          <a:p>
            <a:r>
              <a:rPr lang="en-US" sz="2100" dirty="0">
                <a:solidFill>
                  <a:schemeClr val="bg1"/>
                </a:solidFill>
                <a:cs typeface="+mn-ea"/>
                <a:sym typeface="+mn-lt"/>
              </a:rPr>
              <a:t>01</a:t>
            </a:r>
          </a:p>
        </p:txBody>
      </p:sp>
      <p:sp>
        <p:nvSpPr>
          <p:cNvPr id="41" name="TextBox 40"/>
          <p:cNvSpPr txBox="1"/>
          <p:nvPr/>
        </p:nvSpPr>
        <p:spPr>
          <a:xfrm>
            <a:off x="704626" y="2843423"/>
            <a:ext cx="535925" cy="415498"/>
          </a:xfrm>
          <a:prstGeom prst="rect">
            <a:avLst/>
          </a:prstGeom>
          <a:noFill/>
        </p:spPr>
        <p:txBody>
          <a:bodyPr wrap="square" rtlCol="0">
            <a:spAutoFit/>
          </a:bodyPr>
          <a:lstStyle/>
          <a:p>
            <a:r>
              <a:rPr lang="en-US" sz="2100" dirty="0">
                <a:solidFill>
                  <a:schemeClr val="bg1"/>
                </a:solidFill>
                <a:cs typeface="+mn-ea"/>
                <a:sym typeface="+mn-lt"/>
              </a:rPr>
              <a:t>02</a:t>
            </a:r>
          </a:p>
        </p:txBody>
      </p:sp>
      <p:sp>
        <p:nvSpPr>
          <p:cNvPr id="42" name="TextBox 41"/>
          <p:cNvSpPr txBox="1"/>
          <p:nvPr/>
        </p:nvSpPr>
        <p:spPr>
          <a:xfrm>
            <a:off x="712142" y="3869288"/>
            <a:ext cx="535925" cy="415498"/>
          </a:xfrm>
          <a:prstGeom prst="rect">
            <a:avLst/>
          </a:prstGeom>
          <a:noFill/>
        </p:spPr>
        <p:txBody>
          <a:bodyPr wrap="square" rtlCol="0">
            <a:spAutoFit/>
          </a:bodyPr>
          <a:lstStyle/>
          <a:p>
            <a:r>
              <a:rPr lang="en-US" sz="2100" dirty="0">
                <a:solidFill>
                  <a:schemeClr val="bg1"/>
                </a:solidFill>
                <a:cs typeface="+mn-ea"/>
                <a:sym typeface="+mn-lt"/>
              </a:rPr>
              <a:t>03</a:t>
            </a:r>
          </a:p>
        </p:txBody>
      </p:sp>
      <p:sp>
        <p:nvSpPr>
          <p:cNvPr id="43" name="TextBox 42"/>
          <p:cNvSpPr txBox="1"/>
          <p:nvPr/>
        </p:nvSpPr>
        <p:spPr>
          <a:xfrm>
            <a:off x="6663401" y="1820314"/>
            <a:ext cx="535925" cy="415498"/>
          </a:xfrm>
          <a:prstGeom prst="rect">
            <a:avLst/>
          </a:prstGeom>
          <a:noFill/>
        </p:spPr>
        <p:txBody>
          <a:bodyPr wrap="square" rtlCol="0">
            <a:spAutoFit/>
          </a:bodyPr>
          <a:lstStyle/>
          <a:p>
            <a:r>
              <a:rPr lang="en-US" sz="2100" dirty="0">
                <a:solidFill>
                  <a:schemeClr val="bg1"/>
                </a:solidFill>
                <a:cs typeface="+mn-ea"/>
                <a:sym typeface="+mn-lt"/>
              </a:rPr>
              <a:t>04</a:t>
            </a:r>
          </a:p>
        </p:txBody>
      </p:sp>
      <p:sp>
        <p:nvSpPr>
          <p:cNvPr id="44" name="TextBox 43"/>
          <p:cNvSpPr txBox="1"/>
          <p:nvPr/>
        </p:nvSpPr>
        <p:spPr>
          <a:xfrm>
            <a:off x="6655742" y="2857066"/>
            <a:ext cx="535925" cy="415498"/>
          </a:xfrm>
          <a:prstGeom prst="rect">
            <a:avLst/>
          </a:prstGeom>
          <a:noFill/>
        </p:spPr>
        <p:txBody>
          <a:bodyPr wrap="square" rtlCol="0">
            <a:spAutoFit/>
          </a:bodyPr>
          <a:lstStyle/>
          <a:p>
            <a:r>
              <a:rPr lang="en-US" sz="2100" dirty="0">
                <a:solidFill>
                  <a:schemeClr val="bg1"/>
                </a:solidFill>
                <a:cs typeface="+mn-ea"/>
                <a:sym typeface="+mn-lt"/>
              </a:rPr>
              <a:t>05</a:t>
            </a:r>
          </a:p>
        </p:txBody>
      </p:sp>
      <p:sp>
        <p:nvSpPr>
          <p:cNvPr id="45" name="TextBox 44"/>
          <p:cNvSpPr txBox="1"/>
          <p:nvPr/>
        </p:nvSpPr>
        <p:spPr>
          <a:xfrm>
            <a:off x="6665460" y="3905280"/>
            <a:ext cx="535925" cy="415498"/>
          </a:xfrm>
          <a:prstGeom prst="rect">
            <a:avLst/>
          </a:prstGeom>
          <a:noFill/>
        </p:spPr>
        <p:txBody>
          <a:bodyPr wrap="square" rtlCol="0">
            <a:spAutoFit/>
          </a:bodyPr>
          <a:lstStyle/>
          <a:p>
            <a:r>
              <a:rPr lang="en-US" sz="2100" dirty="0">
                <a:solidFill>
                  <a:schemeClr val="bg1"/>
                </a:solidFill>
                <a:cs typeface="+mn-ea"/>
                <a:sym typeface="+mn-lt"/>
              </a:rPr>
              <a:t>06</a:t>
            </a:r>
          </a:p>
        </p:txBody>
      </p:sp>
      <p:sp>
        <p:nvSpPr>
          <p:cNvPr id="46" name="Oval 21"/>
          <p:cNvSpPr/>
          <p:nvPr/>
        </p:nvSpPr>
        <p:spPr>
          <a:xfrm>
            <a:off x="3799991" y="2179638"/>
            <a:ext cx="1446731" cy="1446731"/>
          </a:xfrm>
          <a:prstGeom prst="ellipse">
            <a:avLst/>
          </a:prstGeom>
          <a:solidFill>
            <a:srgbClr val="23C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47" name="TextBox 22"/>
          <p:cNvSpPr txBox="1"/>
          <p:nvPr/>
        </p:nvSpPr>
        <p:spPr>
          <a:xfrm>
            <a:off x="4141649" y="2521023"/>
            <a:ext cx="874852" cy="830997"/>
          </a:xfrm>
          <a:prstGeom prst="rect">
            <a:avLst/>
          </a:prstGeom>
          <a:noFill/>
        </p:spPr>
        <p:txBody>
          <a:bodyPr wrap="square" rtlCol="0">
            <a:spAutoFit/>
          </a:bodyPr>
          <a:lstStyle/>
          <a:p>
            <a:r>
              <a:rPr lang="zh-CN" altLang="en-US" sz="2400" b="1" dirty="0">
                <a:solidFill>
                  <a:schemeClr val="bg1"/>
                </a:solidFill>
                <a:cs typeface="+mn-ea"/>
                <a:sym typeface="+mn-lt"/>
              </a:rPr>
              <a:t>扩展计划</a:t>
            </a:r>
            <a:endParaRPr lang="en-US" sz="2400" b="1" dirty="0">
              <a:solidFill>
                <a:schemeClr val="bg1"/>
              </a:solidFill>
              <a:cs typeface="+mn-ea"/>
              <a:sym typeface="+mn-lt"/>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ppt_x"/>
                                              </p:val>
                                            </p:tav>
                                            <p:tav tm="100000">
                                              <p:val>
                                                <p:strVal val="#ppt_x"/>
                                              </p:val>
                                            </p:tav>
                                          </p:tavLst>
                                        </p:anim>
                                        <p:anim calcmode="lin" valueType="num">
                                          <p:cBhvr additive="base">
                                            <p:cTn id="14" dur="500" fill="hold"/>
                                            <p:tgtEl>
                                              <p:spTgt spid="47"/>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300"/>
                                            <p:tgtEl>
                                              <p:spTgt spid="10"/>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up)">
                                          <p:cBhvr>
                                            <p:cTn id="22" dur="300"/>
                                            <p:tgtEl>
                                              <p:spTgt spid="12"/>
                                            </p:tgtEl>
                                          </p:cBhvr>
                                        </p:animEffect>
                                      </p:childTnLst>
                                    </p:cTn>
                                  </p:par>
                                </p:childTnLst>
                              </p:cTn>
                            </p:par>
                            <p:par>
                              <p:cTn id="23" fill="hold">
                                <p:stCondLst>
                                  <p:cond delay="2000"/>
                                </p:stCondLst>
                                <p:childTnLst>
                                  <p:par>
                                    <p:cTn id="24" presetID="22" presetClass="entr" presetSubtype="2"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300"/>
                                            <p:tgtEl>
                                              <p:spTgt spid="14"/>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300"/>
                                            <p:tgtEl>
                                              <p:spTgt spid="16"/>
                                            </p:tgtEl>
                                          </p:cBhvr>
                                        </p:animEffect>
                                      </p:childTnLst>
                                    </p:cTn>
                                  </p:par>
                                </p:childTnLst>
                              </p:cTn>
                            </p:par>
                            <p:par>
                              <p:cTn id="31" fill="hold">
                                <p:stCondLst>
                                  <p:cond delay="3000"/>
                                </p:stCondLst>
                                <p:childTnLst>
                                  <p:par>
                                    <p:cTn id="32" presetID="16" presetClass="entr" presetSubtype="21"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childTnLst>
                              </p:cTn>
                            </p:par>
                            <p:par>
                              <p:cTn id="35" fill="hold">
                                <p:stCondLst>
                                  <p:cond delay="3500"/>
                                </p:stCondLst>
                                <p:childTnLst>
                                  <p:par>
                                    <p:cTn id="36" presetID="53" presetClass="entr" presetSubtype="16"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400" fill="hold"/>
                                            <p:tgtEl>
                                              <p:spTgt spid="40"/>
                                            </p:tgtEl>
                                            <p:attrNameLst>
                                              <p:attrName>ppt_w</p:attrName>
                                            </p:attrNameLst>
                                          </p:cBhvr>
                                          <p:tavLst>
                                            <p:tav tm="0">
                                              <p:val>
                                                <p:fltVal val="0"/>
                                              </p:val>
                                            </p:tav>
                                            <p:tav tm="100000">
                                              <p:val>
                                                <p:strVal val="#ppt_w"/>
                                              </p:val>
                                            </p:tav>
                                          </p:tavLst>
                                        </p:anim>
                                        <p:anim calcmode="lin" valueType="num">
                                          <p:cBhvr>
                                            <p:cTn id="39" dur="400" fill="hold"/>
                                            <p:tgtEl>
                                              <p:spTgt spid="40"/>
                                            </p:tgtEl>
                                            <p:attrNameLst>
                                              <p:attrName>ppt_h</p:attrName>
                                            </p:attrNameLst>
                                          </p:cBhvr>
                                          <p:tavLst>
                                            <p:tav tm="0">
                                              <p:val>
                                                <p:fltVal val="0"/>
                                              </p:val>
                                            </p:tav>
                                            <p:tav tm="100000">
                                              <p:val>
                                                <p:strVal val="#ppt_h"/>
                                              </p:val>
                                            </p:tav>
                                          </p:tavLst>
                                        </p:anim>
                                        <p:animEffect transition="in" filter="fade">
                                          <p:cBhvr>
                                            <p:cTn id="40" dur="400"/>
                                            <p:tgtEl>
                                              <p:spTgt spid="40"/>
                                            </p:tgtEl>
                                          </p:cBhvr>
                                        </p:animEffect>
                                      </p:childTnLst>
                                    </p:cTn>
                                  </p:par>
                                  <p:par>
                                    <p:cTn id="41" presetID="6" presetClass="emph" presetSubtype="0" fill="hold" grpId="1" nodeType="withEffect" p14:presetBounceEnd="73000">
                                      <p:stCondLst>
                                        <p:cond delay="400"/>
                                      </p:stCondLst>
                                      <p:childTnLst>
                                        <p:animScale p14:bounceEnd="73000">
                                          <p:cBhvr>
                                            <p:cTn id="42" dur="300" fill="hold"/>
                                            <p:tgtEl>
                                              <p:spTgt spid="40"/>
                                            </p:tgtEl>
                                          </p:cBhvr>
                                          <p:by x="90000" y="90000"/>
                                        </p:animScale>
                                      </p:childTnLst>
                                    </p:cTn>
                                  </p:par>
                                </p:childTnLst>
                              </p:cTn>
                            </p:par>
                            <p:par>
                              <p:cTn id="43" fill="hold">
                                <p:stCondLst>
                                  <p:cond delay="4000"/>
                                </p:stCondLst>
                                <p:childTnLst>
                                  <p:par>
                                    <p:cTn id="44" presetID="2" presetClass="entr" presetSubtype="8" fill="hold" grpId="0" nodeType="afterEffect" p14:presetBounceEnd="44000">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14:bounceEnd="44000">
                                          <p:cBhvr additive="base">
                                            <p:cTn id="46" dur="500" fill="hold"/>
                                            <p:tgtEl>
                                              <p:spTgt spid="23"/>
                                            </p:tgtEl>
                                            <p:attrNameLst>
                                              <p:attrName>ppt_x</p:attrName>
                                            </p:attrNameLst>
                                          </p:cBhvr>
                                          <p:tavLst>
                                            <p:tav tm="0">
                                              <p:val>
                                                <p:strVal val="0-#ppt_w/2"/>
                                              </p:val>
                                            </p:tav>
                                            <p:tav tm="100000">
                                              <p:val>
                                                <p:strVal val="#ppt_x"/>
                                              </p:val>
                                            </p:tav>
                                          </p:tavLst>
                                        </p:anim>
                                        <p:anim calcmode="lin" valueType="num" p14:bounceEnd="44000">
                                          <p:cBhvr additive="base">
                                            <p:cTn id="47" dur="500" fill="hold"/>
                                            <p:tgtEl>
                                              <p:spTgt spid="23"/>
                                            </p:tgtEl>
                                            <p:attrNameLst>
                                              <p:attrName>ppt_y</p:attrName>
                                            </p:attrNameLst>
                                          </p:cBhvr>
                                          <p:tavLst>
                                            <p:tav tm="0">
                                              <p:val>
                                                <p:strVal val="#ppt_y"/>
                                              </p:val>
                                            </p:tav>
                                            <p:tav tm="100000">
                                              <p:val>
                                                <p:strVal val="#ppt_y"/>
                                              </p:val>
                                            </p:tav>
                                          </p:tavLst>
                                        </p:anim>
                                      </p:childTnLst>
                                    </p:cTn>
                                  </p:par>
                                  <p:par>
                                    <p:cTn id="48" presetID="22" presetClass="entr" presetSubtype="4" fill="hold" grpId="0" nodeType="withEffect">
                                      <p:stCondLst>
                                        <p:cond delay="0"/>
                                      </p:stCondLst>
                                      <p:iterate type="lt">
                                        <p:tmPct val="7797"/>
                                      </p:iterate>
                                      <p:childTnLst>
                                        <p:set>
                                          <p:cBhvr>
                                            <p:cTn id="49" dur="1" fill="hold">
                                              <p:stCondLst>
                                                <p:cond delay="0"/>
                                              </p:stCondLst>
                                            </p:cTn>
                                            <p:tgtEl>
                                              <p:spTgt spid="24"/>
                                            </p:tgtEl>
                                            <p:attrNameLst>
                                              <p:attrName>style.visibility</p:attrName>
                                            </p:attrNameLst>
                                          </p:cBhvr>
                                          <p:to>
                                            <p:strVal val="visible"/>
                                          </p:to>
                                        </p:set>
                                        <p:animEffect transition="in" filter="wipe(down)">
                                          <p:cBhvr>
                                            <p:cTn id="50" dur="500"/>
                                            <p:tgtEl>
                                              <p:spTgt spid="24"/>
                                            </p:tgtEl>
                                          </p:cBhvr>
                                        </p:animEffect>
                                      </p:childTnLst>
                                    </p:cTn>
                                  </p:par>
                                </p:childTnLst>
                              </p:cTn>
                            </p:par>
                            <p:par>
                              <p:cTn id="51" fill="hold">
                                <p:stCondLst>
                                  <p:cond delay="5186"/>
                                </p:stCondLst>
                                <p:childTnLst>
                                  <p:par>
                                    <p:cTn id="52" presetID="16" presetClass="entr" presetSubtype="21"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barn(inVertical)">
                                          <p:cBhvr>
                                            <p:cTn id="54" dur="500"/>
                                            <p:tgtEl>
                                              <p:spTgt spid="25"/>
                                            </p:tgtEl>
                                          </p:cBhvr>
                                        </p:animEffect>
                                      </p:childTnLst>
                                    </p:cTn>
                                  </p:par>
                                </p:childTnLst>
                              </p:cTn>
                            </p:par>
                            <p:par>
                              <p:cTn id="55" fill="hold">
                                <p:stCondLst>
                                  <p:cond delay="5686"/>
                                </p:stCondLst>
                                <p:childTnLst>
                                  <p:par>
                                    <p:cTn id="56" presetID="53" presetClass="entr" presetSubtype="16"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400" fill="hold"/>
                                            <p:tgtEl>
                                              <p:spTgt spid="41"/>
                                            </p:tgtEl>
                                            <p:attrNameLst>
                                              <p:attrName>ppt_w</p:attrName>
                                            </p:attrNameLst>
                                          </p:cBhvr>
                                          <p:tavLst>
                                            <p:tav tm="0">
                                              <p:val>
                                                <p:fltVal val="0"/>
                                              </p:val>
                                            </p:tav>
                                            <p:tav tm="100000">
                                              <p:val>
                                                <p:strVal val="#ppt_w"/>
                                              </p:val>
                                            </p:tav>
                                          </p:tavLst>
                                        </p:anim>
                                        <p:anim calcmode="lin" valueType="num">
                                          <p:cBhvr>
                                            <p:cTn id="59" dur="400" fill="hold"/>
                                            <p:tgtEl>
                                              <p:spTgt spid="41"/>
                                            </p:tgtEl>
                                            <p:attrNameLst>
                                              <p:attrName>ppt_h</p:attrName>
                                            </p:attrNameLst>
                                          </p:cBhvr>
                                          <p:tavLst>
                                            <p:tav tm="0">
                                              <p:val>
                                                <p:fltVal val="0"/>
                                              </p:val>
                                            </p:tav>
                                            <p:tav tm="100000">
                                              <p:val>
                                                <p:strVal val="#ppt_h"/>
                                              </p:val>
                                            </p:tav>
                                          </p:tavLst>
                                        </p:anim>
                                        <p:animEffect transition="in" filter="fade">
                                          <p:cBhvr>
                                            <p:cTn id="60" dur="400"/>
                                            <p:tgtEl>
                                              <p:spTgt spid="41"/>
                                            </p:tgtEl>
                                          </p:cBhvr>
                                        </p:animEffect>
                                      </p:childTnLst>
                                    </p:cTn>
                                  </p:par>
                                  <p:par>
                                    <p:cTn id="61" presetID="6" presetClass="emph" presetSubtype="0" fill="hold" grpId="1" nodeType="withEffect" p14:presetBounceEnd="73000">
                                      <p:stCondLst>
                                        <p:cond delay="400"/>
                                      </p:stCondLst>
                                      <p:childTnLst>
                                        <p:animScale p14:bounceEnd="73000">
                                          <p:cBhvr>
                                            <p:cTn id="62" dur="300" fill="hold"/>
                                            <p:tgtEl>
                                              <p:spTgt spid="41"/>
                                            </p:tgtEl>
                                          </p:cBhvr>
                                          <p:by x="90000" y="90000"/>
                                        </p:animScale>
                                      </p:childTnLst>
                                    </p:cTn>
                                  </p:par>
                                </p:childTnLst>
                              </p:cTn>
                            </p:par>
                            <p:par>
                              <p:cTn id="63" fill="hold">
                                <p:stCondLst>
                                  <p:cond delay="6186"/>
                                </p:stCondLst>
                                <p:childTnLst>
                                  <p:par>
                                    <p:cTn id="64" presetID="2" presetClass="entr" presetSubtype="8" fill="hold" grpId="0" nodeType="afterEffect" p14:presetBounceEnd="44000">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14:bounceEnd="44000">
                                          <p:cBhvr additive="base">
                                            <p:cTn id="66" dur="500" fill="hold"/>
                                            <p:tgtEl>
                                              <p:spTgt spid="26"/>
                                            </p:tgtEl>
                                            <p:attrNameLst>
                                              <p:attrName>ppt_x</p:attrName>
                                            </p:attrNameLst>
                                          </p:cBhvr>
                                          <p:tavLst>
                                            <p:tav tm="0">
                                              <p:val>
                                                <p:strVal val="0-#ppt_w/2"/>
                                              </p:val>
                                            </p:tav>
                                            <p:tav tm="100000">
                                              <p:val>
                                                <p:strVal val="#ppt_x"/>
                                              </p:val>
                                            </p:tav>
                                          </p:tavLst>
                                        </p:anim>
                                        <p:anim calcmode="lin" valueType="num" p14:bounceEnd="44000">
                                          <p:cBhvr additive="base">
                                            <p:cTn id="67" dur="500" fill="hold"/>
                                            <p:tgtEl>
                                              <p:spTgt spid="26"/>
                                            </p:tgtEl>
                                            <p:attrNameLst>
                                              <p:attrName>ppt_y</p:attrName>
                                            </p:attrNameLst>
                                          </p:cBhvr>
                                          <p:tavLst>
                                            <p:tav tm="0">
                                              <p:val>
                                                <p:strVal val="#ppt_y"/>
                                              </p:val>
                                            </p:tav>
                                            <p:tav tm="100000">
                                              <p:val>
                                                <p:strVal val="#ppt_y"/>
                                              </p:val>
                                            </p:tav>
                                          </p:tavLst>
                                        </p:anim>
                                      </p:childTnLst>
                                    </p:cTn>
                                  </p:par>
                                  <p:par>
                                    <p:cTn id="68" presetID="22" presetClass="entr" presetSubtype="4" fill="hold" grpId="0" nodeType="withEffect">
                                      <p:stCondLst>
                                        <p:cond delay="0"/>
                                      </p:stCondLst>
                                      <p:iterate type="lt">
                                        <p:tmPct val="7797"/>
                                      </p:iterate>
                                      <p:childTnLst>
                                        <p:set>
                                          <p:cBhvr>
                                            <p:cTn id="69" dur="1" fill="hold">
                                              <p:stCondLst>
                                                <p:cond delay="0"/>
                                              </p:stCondLst>
                                            </p:cTn>
                                            <p:tgtEl>
                                              <p:spTgt spid="27"/>
                                            </p:tgtEl>
                                            <p:attrNameLst>
                                              <p:attrName>style.visibility</p:attrName>
                                            </p:attrNameLst>
                                          </p:cBhvr>
                                          <p:to>
                                            <p:strVal val="visible"/>
                                          </p:to>
                                        </p:set>
                                        <p:animEffect transition="in" filter="wipe(down)">
                                          <p:cBhvr>
                                            <p:cTn id="70" dur="500"/>
                                            <p:tgtEl>
                                              <p:spTgt spid="27"/>
                                            </p:tgtEl>
                                          </p:cBhvr>
                                        </p:animEffect>
                                      </p:childTnLst>
                                    </p:cTn>
                                  </p:par>
                                </p:childTnLst>
                              </p:cTn>
                            </p:par>
                            <p:par>
                              <p:cTn id="71" fill="hold">
                                <p:stCondLst>
                                  <p:cond delay="8173"/>
                                </p:stCondLst>
                                <p:childTnLst>
                                  <p:par>
                                    <p:cTn id="72" presetID="16" presetClass="entr" presetSubtype="21"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barn(inVertical)">
                                          <p:cBhvr>
                                            <p:cTn id="74" dur="500"/>
                                            <p:tgtEl>
                                              <p:spTgt spid="28"/>
                                            </p:tgtEl>
                                          </p:cBhvr>
                                        </p:animEffect>
                                      </p:childTnLst>
                                    </p:cTn>
                                  </p:par>
                                </p:childTnLst>
                              </p:cTn>
                            </p:par>
                            <p:par>
                              <p:cTn id="75" fill="hold">
                                <p:stCondLst>
                                  <p:cond delay="8673"/>
                                </p:stCondLst>
                                <p:childTnLst>
                                  <p:par>
                                    <p:cTn id="76" presetID="53" presetClass="entr" presetSubtype="16" fill="hold" grpId="0" nodeType="after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p:cTn id="78" dur="400" fill="hold"/>
                                            <p:tgtEl>
                                              <p:spTgt spid="42"/>
                                            </p:tgtEl>
                                            <p:attrNameLst>
                                              <p:attrName>ppt_w</p:attrName>
                                            </p:attrNameLst>
                                          </p:cBhvr>
                                          <p:tavLst>
                                            <p:tav tm="0">
                                              <p:val>
                                                <p:fltVal val="0"/>
                                              </p:val>
                                            </p:tav>
                                            <p:tav tm="100000">
                                              <p:val>
                                                <p:strVal val="#ppt_w"/>
                                              </p:val>
                                            </p:tav>
                                          </p:tavLst>
                                        </p:anim>
                                        <p:anim calcmode="lin" valueType="num">
                                          <p:cBhvr>
                                            <p:cTn id="79" dur="400" fill="hold"/>
                                            <p:tgtEl>
                                              <p:spTgt spid="42"/>
                                            </p:tgtEl>
                                            <p:attrNameLst>
                                              <p:attrName>ppt_h</p:attrName>
                                            </p:attrNameLst>
                                          </p:cBhvr>
                                          <p:tavLst>
                                            <p:tav tm="0">
                                              <p:val>
                                                <p:fltVal val="0"/>
                                              </p:val>
                                            </p:tav>
                                            <p:tav tm="100000">
                                              <p:val>
                                                <p:strVal val="#ppt_h"/>
                                              </p:val>
                                            </p:tav>
                                          </p:tavLst>
                                        </p:anim>
                                        <p:animEffect transition="in" filter="fade">
                                          <p:cBhvr>
                                            <p:cTn id="80" dur="400"/>
                                            <p:tgtEl>
                                              <p:spTgt spid="42"/>
                                            </p:tgtEl>
                                          </p:cBhvr>
                                        </p:animEffect>
                                      </p:childTnLst>
                                    </p:cTn>
                                  </p:par>
                                  <p:par>
                                    <p:cTn id="81" presetID="6" presetClass="emph" presetSubtype="0" fill="hold" grpId="1" nodeType="withEffect" p14:presetBounceEnd="73000">
                                      <p:stCondLst>
                                        <p:cond delay="400"/>
                                      </p:stCondLst>
                                      <p:childTnLst>
                                        <p:animScale p14:bounceEnd="73000">
                                          <p:cBhvr>
                                            <p:cTn id="82" dur="300" fill="hold"/>
                                            <p:tgtEl>
                                              <p:spTgt spid="42"/>
                                            </p:tgtEl>
                                          </p:cBhvr>
                                          <p:by x="90000" y="90000"/>
                                        </p:animScale>
                                      </p:childTnLst>
                                    </p:cTn>
                                  </p:par>
                                </p:childTnLst>
                              </p:cTn>
                            </p:par>
                            <p:par>
                              <p:cTn id="83" fill="hold">
                                <p:stCondLst>
                                  <p:cond delay="9173"/>
                                </p:stCondLst>
                                <p:childTnLst>
                                  <p:par>
                                    <p:cTn id="84" presetID="2" presetClass="entr" presetSubtype="8" fill="hold" grpId="0" nodeType="afterEffect" p14:presetBounceEnd="44000">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14:bounceEnd="44000">
                                          <p:cBhvr additive="base">
                                            <p:cTn id="86" dur="500" fill="hold"/>
                                            <p:tgtEl>
                                              <p:spTgt spid="29"/>
                                            </p:tgtEl>
                                            <p:attrNameLst>
                                              <p:attrName>ppt_x</p:attrName>
                                            </p:attrNameLst>
                                          </p:cBhvr>
                                          <p:tavLst>
                                            <p:tav tm="0">
                                              <p:val>
                                                <p:strVal val="0-#ppt_w/2"/>
                                              </p:val>
                                            </p:tav>
                                            <p:tav tm="100000">
                                              <p:val>
                                                <p:strVal val="#ppt_x"/>
                                              </p:val>
                                            </p:tav>
                                          </p:tavLst>
                                        </p:anim>
                                        <p:anim calcmode="lin" valueType="num" p14:bounceEnd="44000">
                                          <p:cBhvr additive="base">
                                            <p:cTn id="87" dur="500" fill="hold"/>
                                            <p:tgtEl>
                                              <p:spTgt spid="29"/>
                                            </p:tgtEl>
                                            <p:attrNameLst>
                                              <p:attrName>ppt_y</p:attrName>
                                            </p:attrNameLst>
                                          </p:cBhvr>
                                          <p:tavLst>
                                            <p:tav tm="0">
                                              <p:val>
                                                <p:strVal val="#ppt_y"/>
                                              </p:val>
                                            </p:tav>
                                            <p:tav tm="100000">
                                              <p:val>
                                                <p:strVal val="#ppt_y"/>
                                              </p:val>
                                            </p:tav>
                                          </p:tavLst>
                                        </p:anim>
                                      </p:childTnLst>
                                    </p:cTn>
                                  </p:par>
                                  <p:par>
                                    <p:cTn id="88" presetID="22" presetClass="entr" presetSubtype="4" fill="hold" grpId="0" nodeType="withEffect">
                                      <p:stCondLst>
                                        <p:cond delay="0"/>
                                      </p:stCondLst>
                                      <p:iterate type="lt">
                                        <p:tmPct val="7797"/>
                                      </p:iterate>
                                      <p:childTnLst>
                                        <p:set>
                                          <p:cBhvr>
                                            <p:cTn id="89" dur="1" fill="hold">
                                              <p:stCondLst>
                                                <p:cond delay="0"/>
                                              </p:stCondLst>
                                            </p:cTn>
                                            <p:tgtEl>
                                              <p:spTgt spid="30"/>
                                            </p:tgtEl>
                                            <p:attrNameLst>
                                              <p:attrName>style.visibility</p:attrName>
                                            </p:attrNameLst>
                                          </p:cBhvr>
                                          <p:to>
                                            <p:strVal val="visible"/>
                                          </p:to>
                                        </p:set>
                                        <p:animEffect transition="in" filter="wipe(down)">
                                          <p:cBhvr>
                                            <p:cTn id="90" dur="500"/>
                                            <p:tgtEl>
                                              <p:spTgt spid="30"/>
                                            </p:tgtEl>
                                          </p:cBhvr>
                                        </p:animEffect>
                                      </p:childTnLst>
                                    </p:cTn>
                                  </p:par>
                                </p:childTnLst>
                              </p:cTn>
                            </p:par>
                            <p:par>
                              <p:cTn id="91" fill="hold">
                                <p:stCondLst>
                                  <p:cond delay="11159"/>
                                </p:stCondLst>
                                <p:childTnLst>
                                  <p:par>
                                    <p:cTn id="92" presetID="16" presetClass="entr" presetSubtype="21" fill="hold" grpId="0" nodeType="after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barn(inVertical)">
                                          <p:cBhvr>
                                            <p:cTn id="94" dur="500"/>
                                            <p:tgtEl>
                                              <p:spTgt spid="31"/>
                                            </p:tgtEl>
                                          </p:cBhvr>
                                        </p:animEffect>
                                      </p:childTnLst>
                                    </p:cTn>
                                  </p:par>
                                </p:childTnLst>
                              </p:cTn>
                            </p:par>
                            <p:par>
                              <p:cTn id="95" fill="hold">
                                <p:stCondLst>
                                  <p:cond delay="11659"/>
                                </p:stCondLst>
                                <p:childTnLst>
                                  <p:par>
                                    <p:cTn id="96" presetID="53" presetClass="entr" presetSubtype="16"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 calcmode="lin" valueType="num">
                                          <p:cBhvr>
                                            <p:cTn id="98" dur="400" fill="hold"/>
                                            <p:tgtEl>
                                              <p:spTgt spid="43"/>
                                            </p:tgtEl>
                                            <p:attrNameLst>
                                              <p:attrName>ppt_w</p:attrName>
                                            </p:attrNameLst>
                                          </p:cBhvr>
                                          <p:tavLst>
                                            <p:tav tm="0">
                                              <p:val>
                                                <p:fltVal val="0"/>
                                              </p:val>
                                            </p:tav>
                                            <p:tav tm="100000">
                                              <p:val>
                                                <p:strVal val="#ppt_w"/>
                                              </p:val>
                                            </p:tav>
                                          </p:tavLst>
                                        </p:anim>
                                        <p:anim calcmode="lin" valueType="num">
                                          <p:cBhvr>
                                            <p:cTn id="99" dur="400" fill="hold"/>
                                            <p:tgtEl>
                                              <p:spTgt spid="43"/>
                                            </p:tgtEl>
                                            <p:attrNameLst>
                                              <p:attrName>ppt_h</p:attrName>
                                            </p:attrNameLst>
                                          </p:cBhvr>
                                          <p:tavLst>
                                            <p:tav tm="0">
                                              <p:val>
                                                <p:fltVal val="0"/>
                                              </p:val>
                                            </p:tav>
                                            <p:tav tm="100000">
                                              <p:val>
                                                <p:strVal val="#ppt_h"/>
                                              </p:val>
                                            </p:tav>
                                          </p:tavLst>
                                        </p:anim>
                                        <p:animEffect transition="in" filter="fade">
                                          <p:cBhvr>
                                            <p:cTn id="100" dur="400"/>
                                            <p:tgtEl>
                                              <p:spTgt spid="43"/>
                                            </p:tgtEl>
                                          </p:cBhvr>
                                        </p:animEffect>
                                      </p:childTnLst>
                                    </p:cTn>
                                  </p:par>
                                  <p:par>
                                    <p:cTn id="101" presetID="6" presetClass="emph" presetSubtype="0" fill="hold" grpId="1" nodeType="withEffect" p14:presetBounceEnd="73000">
                                      <p:stCondLst>
                                        <p:cond delay="400"/>
                                      </p:stCondLst>
                                      <p:childTnLst>
                                        <p:animScale p14:bounceEnd="73000">
                                          <p:cBhvr>
                                            <p:cTn id="102" dur="300" fill="hold"/>
                                            <p:tgtEl>
                                              <p:spTgt spid="43"/>
                                            </p:tgtEl>
                                          </p:cBhvr>
                                          <p:by x="90000" y="90000"/>
                                        </p:animScale>
                                      </p:childTnLst>
                                    </p:cTn>
                                  </p:par>
                                </p:childTnLst>
                              </p:cTn>
                            </p:par>
                            <p:par>
                              <p:cTn id="103" fill="hold">
                                <p:stCondLst>
                                  <p:cond delay="12159"/>
                                </p:stCondLst>
                                <p:childTnLst>
                                  <p:par>
                                    <p:cTn id="104" presetID="2" presetClass="entr" presetSubtype="2" fill="hold" grpId="0" nodeType="afterEffect" p14:presetBounceEnd="42000">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14:bounceEnd="42000">
                                          <p:cBhvr additive="base">
                                            <p:cTn id="106" dur="500" fill="hold"/>
                                            <p:tgtEl>
                                              <p:spTgt spid="32"/>
                                            </p:tgtEl>
                                            <p:attrNameLst>
                                              <p:attrName>ppt_x</p:attrName>
                                            </p:attrNameLst>
                                          </p:cBhvr>
                                          <p:tavLst>
                                            <p:tav tm="0">
                                              <p:val>
                                                <p:strVal val="1+#ppt_w/2"/>
                                              </p:val>
                                            </p:tav>
                                            <p:tav tm="100000">
                                              <p:val>
                                                <p:strVal val="#ppt_x"/>
                                              </p:val>
                                            </p:tav>
                                          </p:tavLst>
                                        </p:anim>
                                        <p:anim calcmode="lin" valueType="num" p14:bounceEnd="42000">
                                          <p:cBhvr additive="base">
                                            <p:cTn id="107" dur="500" fill="hold"/>
                                            <p:tgtEl>
                                              <p:spTgt spid="32"/>
                                            </p:tgtEl>
                                            <p:attrNameLst>
                                              <p:attrName>ppt_y</p:attrName>
                                            </p:attrNameLst>
                                          </p:cBhvr>
                                          <p:tavLst>
                                            <p:tav tm="0">
                                              <p:val>
                                                <p:strVal val="#ppt_y"/>
                                              </p:val>
                                            </p:tav>
                                            <p:tav tm="100000">
                                              <p:val>
                                                <p:strVal val="#ppt_y"/>
                                              </p:val>
                                            </p:tav>
                                          </p:tavLst>
                                        </p:anim>
                                      </p:childTnLst>
                                    </p:cTn>
                                  </p:par>
                                  <p:par>
                                    <p:cTn id="108" presetID="22" presetClass="entr" presetSubtype="4" fill="hold" grpId="0" nodeType="withEffect">
                                      <p:stCondLst>
                                        <p:cond delay="0"/>
                                      </p:stCondLst>
                                      <p:iterate type="lt">
                                        <p:tmPct val="7797"/>
                                      </p:iterate>
                                      <p:childTnLst>
                                        <p:set>
                                          <p:cBhvr>
                                            <p:cTn id="109" dur="1" fill="hold">
                                              <p:stCondLst>
                                                <p:cond delay="0"/>
                                              </p:stCondLst>
                                            </p:cTn>
                                            <p:tgtEl>
                                              <p:spTgt spid="33"/>
                                            </p:tgtEl>
                                            <p:attrNameLst>
                                              <p:attrName>style.visibility</p:attrName>
                                            </p:attrNameLst>
                                          </p:cBhvr>
                                          <p:to>
                                            <p:strVal val="visible"/>
                                          </p:to>
                                        </p:set>
                                        <p:animEffect transition="in" filter="wipe(down)">
                                          <p:cBhvr>
                                            <p:cTn id="110" dur="500"/>
                                            <p:tgtEl>
                                              <p:spTgt spid="33"/>
                                            </p:tgtEl>
                                          </p:cBhvr>
                                        </p:animEffect>
                                      </p:childTnLst>
                                    </p:cTn>
                                  </p:par>
                                </p:childTnLst>
                              </p:cTn>
                            </p:par>
                            <p:par>
                              <p:cTn id="111" fill="hold">
                                <p:stCondLst>
                                  <p:cond delay="14146"/>
                                </p:stCondLst>
                                <p:childTnLst>
                                  <p:par>
                                    <p:cTn id="112" presetID="16" presetClass="entr" presetSubtype="21" fill="hold" grpId="0" nodeType="after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barn(inVertical)">
                                          <p:cBhvr>
                                            <p:cTn id="114" dur="500"/>
                                            <p:tgtEl>
                                              <p:spTgt spid="34"/>
                                            </p:tgtEl>
                                          </p:cBhvr>
                                        </p:animEffect>
                                      </p:childTnLst>
                                    </p:cTn>
                                  </p:par>
                                </p:childTnLst>
                              </p:cTn>
                            </p:par>
                            <p:par>
                              <p:cTn id="115" fill="hold">
                                <p:stCondLst>
                                  <p:cond delay="14646"/>
                                </p:stCondLst>
                                <p:childTnLst>
                                  <p:par>
                                    <p:cTn id="116" presetID="53" presetClass="entr" presetSubtype="16" fill="hold" grpId="0" nodeType="afterEffect">
                                      <p:stCondLst>
                                        <p:cond delay="0"/>
                                      </p:stCondLst>
                                      <p:childTnLst>
                                        <p:set>
                                          <p:cBhvr>
                                            <p:cTn id="117" dur="1" fill="hold">
                                              <p:stCondLst>
                                                <p:cond delay="0"/>
                                              </p:stCondLst>
                                            </p:cTn>
                                            <p:tgtEl>
                                              <p:spTgt spid="44"/>
                                            </p:tgtEl>
                                            <p:attrNameLst>
                                              <p:attrName>style.visibility</p:attrName>
                                            </p:attrNameLst>
                                          </p:cBhvr>
                                          <p:to>
                                            <p:strVal val="visible"/>
                                          </p:to>
                                        </p:set>
                                        <p:anim calcmode="lin" valueType="num">
                                          <p:cBhvr>
                                            <p:cTn id="118" dur="400" fill="hold"/>
                                            <p:tgtEl>
                                              <p:spTgt spid="44"/>
                                            </p:tgtEl>
                                            <p:attrNameLst>
                                              <p:attrName>ppt_w</p:attrName>
                                            </p:attrNameLst>
                                          </p:cBhvr>
                                          <p:tavLst>
                                            <p:tav tm="0">
                                              <p:val>
                                                <p:fltVal val="0"/>
                                              </p:val>
                                            </p:tav>
                                            <p:tav tm="100000">
                                              <p:val>
                                                <p:strVal val="#ppt_w"/>
                                              </p:val>
                                            </p:tav>
                                          </p:tavLst>
                                        </p:anim>
                                        <p:anim calcmode="lin" valueType="num">
                                          <p:cBhvr>
                                            <p:cTn id="119" dur="400" fill="hold"/>
                                            <p:tgtEl>
                                              <p:spTgt spid="44"/>
                                            </p:tgtEl>
                                            <p:attrNameLst>
                                              <p:attrName>ppt_h</p:attrName>
                                            </p:attrNameLst>
                                          </p:cBhvr>
                                          <p:tavLst>
                                            <p:tav tm="0">
                                              <p:val>
                                                <p:fltVal val="0"/>
                                              </p:val>
                                            </p:tav>
                                            <p:tav tm="100000">
                                              <p:val>
                                                <p:strVal val="#ppt_h"/>
                                              </p:val>
                                            </p:tav>
                                          </p:tavLst>
                                        </p:anim>
                                        <p:animEffect transition="in" filter="fade">
                                          <p:cBhvr>
                                            <p:cTn id="120" dur="400"/>
                                            <p:tgtEl>
                                              <p:spTgt spid="44"/>
                                            </p:tgtEl>
                                          </p:cBhvr>
                                        </p:animEffect>
                                      </p:childTnLst>
                                    </p:cTn>
                                  </p:par>
                                  <p:par>
                                    <p:cTn id="121" presetID="6" presetClass="emph" presetSubtype="0" fill="hold" grpId="1" nodeType="withEffect" p14:presetBounceEnd="73000">
                                      <p:stCondLst>
                                        <p:cond delay="400"/>
                                      </p:stCondLst>
                                      <p:childTnLst>
                                        <p:animScale p14:bounceEnd="73000">
                                          <p:cBhvr>
                                            <p:cTn id="122" dur="300" fill="hold"/>
                                            <p:tgtEl>
                                              <p:spTgt spid="44"/>
                                            </p:tgtEl>
                                          </p:cBhvr>
                                          <p:by x="90000" y="90000"/>
                                        </p:animScale>
                                      </p:childTnLst>
                                    </p:cTn>
                                  </p:par>
                                </p:childTnLst>
                              </p:cTn>
                            </p:par>
                            <p:par>
                              <p:cTn id="123" fill="hold">
                                <p:stCondLst>
                                  <p:cond delay="15146"/>
                                </p:stCondLst>
                                <p:childTnLst>
                                  <p:par>
                                    <p:cTn id="124" presetID="2" presetClass="entr" presetSubtype="2" fill="hold" grpId="0" nodeType="afterEffect" p14:presetBounceEnd="42000">
                                      <p:stCondLst>
                                        <p:cond delay="0"/>
                                      </p:stCondLst>
                                      <p:childTnLst>
                                        <p:set>
                                          <p:cBhvr>
                                            <p:cTn id="125" dur="1" fill="hold">
                                              <p:stCondLst>
                                                <p:cond delay="0"/>
                                              </p:stCondLst>
                                            </p:cTn>
                                            <p:tgtEl>
                                              <p:spTgt spid="35"/>
                                            </p:tgtEl>
                                            <p:attrNameLst>
                                              <p:attrName>style.visibility</p:attrName>
                                            </p:attrNameLst>
                                          </p:cBhvr>
                                          <p:to>
                                            <p:strVal val="visible"/>
                                          </p:to>
                                        </p:set>
                                        <p:anim calcmode="lin" valueType="num" p14:bounceEnd="42000">
                                          <p:cBhvr additive="base">
                                            <p:cTn id="126" dur="500" fill="hold"/>
                                            <p:tgtEl>
                                              <p:spTgt spid="35"/>
                                            </p:tgtEl>
                                            <p:attrNameLst>
                                              <p:attrName>ppt_x</p:attrName>
                                            </p:attrNameLst>
                                          </p:cBhvr>
                                          <p:tavLst>
                                            <p:tav tm="0">
                                              <p:val>
                                                <p:strVal val="1+#ppt_w/2"/>
                                              </p:val>
                                            </p:tav>
                                            <p:tav tm="100000">
                                              <p:val>
                                                <p:strVal val="#ppt_x"/>
                                              </p:val>
                                            </p:tav>
                                          </p:tavLst>
                                        </p:anim>
                                        <p:anim calcmode="lin" valueType="num" p14:bounceEnd="42000">
                                          <p:cBhvr additive="base">
                                            <p:cTn id="127" dur="500" fill="hold"/>
                                            <p:tgtEl>
                                              <p:spTgt spid="35"/>
                                            </p:tgtEl>
                                            <p:attrNameLst>
                                              <p:attrName>ppt_y</p:attrName>
                                            </p:attrNameLst>
                                          </p:cBhvr>
                                          <p:tavLst>
                                            <p:tav tm="0">
                                              <p:val>
                                                <p:strVal val="#ppt_y"/>
                                              </p:val>
                                            </p:tav>
                                            <p:tav tm="100000">
                                              <p:val>
                                                <p:strVal val="#ppt_y"/>
                                              </p:val>
                                            </p:tav>
                                          </p:tavLst>
                                        </p:anim>
                                      </p:childTnLst>
                                    </p:cTn>
                                  </p:par>
                                  <p:par>
                                    <p:cTn id="128" presetID="22" presetClass="entr" presetSubtype="4" fill="hold" grpId="0" nodeType="withEffect">
                                      <p:stCondLst>
                                        <p:cond delay="0"/>
                                      </p:stCondLst>
                                      <p:iterate type="lt">
                                        <p:tmPct val="7797"/>
                                      </p:iterate>
                                      <p:childTnLst>
                                        <p:set>
                                          <p:cBhvr>
                                            <p:cTn id="129" dur="1" fill="hold">
                                              <p:stCondLst>
                                                <p:cond delay="0"/>
                                              </p:stCondLst>
                                            </p:cTn>
                                            <p:tgtEl>
                                              <p:spTgt spid="36"/>
                                            </p:tgtEl>
                                            <p:attrNameLst>
                                              <p:attrName>style.visibility</p:attrName>
                                            </p:attrNameLst>
                                          </p:cBhvr>
                                          <p:to>
                                            <p:strVal val="visible"/>
                                          </p:to>
                                        </p:set>
                                        <p:animEffect transition="in" filter="wipe(down)">
                                          <p:cBhvr>
                                            <p:cTn id="130" dur="500"/>
                                            <p:tgtEl>
                                              <p:spTgt spid="36"/>
                                            </p:tgtEl>
                                          </p:cBhvr>
                                        </p:animEffect>
                                      </p:childTnLst>
                                    </p:cTn>
                                  </p:par>
                                </p:childTnLst>
                              </p:cTn>
                            </p:par>
                            <p:par>
                              <p:cTn id="131" fill="hold">
                                <p:stCondLst>
                                  <p:cond delay="17132"/>
                                </p:stCondLst>
                                <p:childTnLst>
                                  <p:par>
                                    <p:cTn id="132" presetID="16" presetClass="entr" presetSubtype="21"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Effect transition="in" filter="barn(inVertical)">
                                          <p:cBhvr>
                                            <p:cTn id="134" dur="500"/>
                                            <p:tgtEl>
                                              <p:spTgt spid="37"/>
                                            </p:tgtEl>
                                          </p:cBhvr>
                                        </p:animEffect>
                                      </p:childTnLst>
                                    </p:cTn>
                                  </p:par>
                                </p:childTnLst>
                              </p:cTn>
                            </p:par>
                            <p:par>
                              <p:cTn id="135" fill="hold">
                                <p:stCondLst>
                                  <p:cond delay="17632"/>
                                </p:stCondLst>
                                <p:childTnLst>
                                  <p:par>
                                    <p:cTn id="136" presetID="53" presetClass="entr" presetSubtype="16" fill="hold" grpId="0" nodeType="afterEffect">
                                      <p:stCondLst>
                                        <p:cond delay="0"/>
                                      </p:stCondLst>
                                      <p:childTnLst>
                                        <p:set>
                                          <p:cBhvr>
                                            <p:cTn id="137" dur="1" fill="hold">
                                              <p:stCondLst>
                                                <p:cond delay="0"/>
                                              </p:stCondLst>
                                            </p:cTn>
                                            <p:tgtEl>
                                              <p:spTgt spid="45"/>
                                            </p:tgtEl>
                                            <p:attrNameLst>
                                              <p:attrName>style.visibility</p:attrName>
                                            </p:attrNameLst>
                                          </p:cBhvr>
                                          <p:to>
                                            <p:strVal val="visible"/>
                                          </p:to>
                                        </p:set>
                                        <p:anim calcmode="lin" valueType="num">
                                          <p:cBhvr>
                                            <p:cTn id="138" dur="400" fill="hold"/>
                                            <p:tgtEl>
                                              <p:spTgt spid="45"/>
                                            </p:tgtEl>
                                            <p:attrNameLst>
                                              <p:attrName>ppt_w</p:attrName>
                                            </p:attrNameLst>
                                          </p:cBhvr>
                                          <p:tavLst>
                                            <p:tav tm="0">
                                              <p:val>
                                                <p:fltVal val="0"/>
                                              </p:val>
                                            </p:tav>
                                            <p:tav tm="100000">
                                              <p:val>
                                                <p:strVal val="#ppt_w"/>
                                              </p:val>
                                            </p:tav>
                                          </p:tavLst>
                                        </p:anim>
                                        <p:anim calcmode="lin" valueType="num">
                                          <p:cBhvr>
                                            <p:cTn id="139" dur="400" fill="hold"/>
                                            <p:tgtEl>
                                              <p:spTgt spid="45"/>
                                            </p:tgtEl>
                                            <p:attrNameLst>
                                              <p:attrName>ppt_h</p:attrName>
                                            </p:attrNameLst>
                                          </p:cBhvr>
                                          <p:tavLst>
                                            <p:tav tm="0">
                                              <p:val>
                                                <p:fltVal val="0"/>
                                              </p:val>
                                            </p:tav>
                                            <p:tav tm="100000">
                                              <p:val>
                                                <p:strVal val="#ppt_h"/>
                                              </p:val>
                                            </p:tav>
                                          </p:tavLst>
                                        </p:anim>
                                        <p:animEffect transition="in" filter="fade">
                                          <p:cBhvr>
                                            <p:cTn id="140" dur="400"/>
                                            <p:tgtEl>
                                              <p:spTgt spid="45"/>
                                            </p:tgtEl>
                                          </p:cBhvr>
                                        </p:animEffect>
                                      </p:childTnLst>
                                    </p:cTn>
                                  </p:par>
                                  <p:par>
                                    <p:cTn id="141" presetID="6" presetClass="emph" presetSubtype="0" fill="hold" grpId="1" nodeType="withEffect" p14:presetBounceEnd="73000">
                                      <p:stCondLst>
                                        <p:cond delay="400"/>
                                      </p:stCondLst>
                                      <p:childTnLst>
                                        <p:animScale p14:bounceEnd="73000">
                                          <p:cBhvr>
                                            <p:cTn id="142" dur="300" fill="hold"/>
                                            <p:tgtEl>
                                              <p:spTgt spid="45"/>
                                            </p:tgtEl>
                                          </p:cBhvr>
                                          <p:by x="90000" y="90000"/>
                                        </p:animScale>
                                      </p:childTnLst>
                                    </p:cTn>
                                  </p:par>
                                </p:childTnLst>
                              </p:cTn>
                            </p:par>
                            <p:par>
                              <p:cTn id="143" fill="hold">
                                <p:stCondLst>
                                  <p:cond delay="18132"/>
                                </p:stCondLst>
                                <p:childTnLst>
                                  <p:par>
                                    <p:cTn id="144" presetID="2" presetClass="entr" presetSubtype="2" fill="hold" grpId="0" nodeType="afterEffect" p14:presetBounceEnd="42000">
                                      <p:stCondLst>
                                        <p:cond delay="0"/>
                                      </p:stCondLst>
                                      <p:childTnLst>
                                        <p:set>
                                          <p:cBhvr>
                                            <p:cTn id="145" dur="1" fill="hold">
                                              <p:stCondLst>
                                                <p:cond delay="0"/>
                                              </p:stCondLst>
                                            </p:cTn>
                                            <p:tgtEl>
                                              <p:spTgt spid="38"/>
                                            </p:tgtEl>
                                            <p:attrNameLst>
                                              <p:attrName>style.visibility</p:attrName>
                                            </p:attrNameLst>
                                          </p:cBhvr>
                                          <p:to>
                                            <p:strVal val="visible"/>
                                          </p:to>
                                        </p:set>
                                        <p:anim calcmode="lin" valueType="num" p14:bounceEnd="42000">
                                          <p:cBhvr additive="base">
                                            <p:cTn id="146" dur="500" fill="hold"/>
                                            <p:tgtEl>
                                              <p:spTgt spid="38"/>
                                            </p:tgtEl>
                                            <p:attrNameLst>
                                              <p:attrName>ppt_x</p:attrName>
                                            </p:attrNameLst>
                                          </p:cBhvr>
                                          <p:tavLst>
                                            <p:tav tm="0">
                                              <p:val>
                                                <p:strVal val="1+#ppt_w/2"/>
                                              </p:val>
                                            </p:tav>
                                            <p:tav tm="100000">
                                              <p:val>
                                                <p:strVal val="#ppt_x"/>
                                              </p:val>
                                            </p:tav>
                                          </p:tavLst>
                                        </p:anim>
                                        <p:anim calcmode="lin" valueType="num" p14:bounceEnd="42000">
                                          <p:cBhvr additive="base">
                                            <p:cTn id="147" dur="500" fill="hold"/>
                                            <p:tgtEl>
                                              <p:spTgt spid="38"/>
                                            </p:tgtEl>
                                            <p:attrNameLst>
                                              <p:attrName>ppt_y</p:attrName>
                                            </p:attrNameLst>
                                          </p:cBhvr>
                                          <p:tavLst>
                                            <p:tav tm="0">
                                              <p:val>
                                                <p:strVal val="#ppt_y"/>
                                              </p:val>
                                            </p:tav>
                                            <p:tav tm="100000">
                                              <p:val>
                                                <p:strVal val="#ppt_y"/>
                                              </p:val>
                                            </p:tav>
                                          </p:tavLst>
                                        </p:anim>
                                      </p:childTnLst>
                                    </p:cTn>
                                  </p:par>
                                  <p:par>
                                    <p:cTn id="148" presetID="22" presetClass="entr" presetSubtype="4" fill="hold" grpId="0" nodeType="withEffect">
                                      <p:stCondLst>
                                        <p:cond delay="0"/>
                                      </p:stCondLst>
                                      <p:iterate type="lt">
                                        <p:tmPct val="7797"/>
                                      </p:iterate>
                                      <p:childTnLst>
                                        <p:set>
                                          <p:cBhvr>
                                            <p:cTn id="149" dur="1" fill="hold">
                                              <p:stCondLst>
                                                <p:cond delay="0"/>
                                              </p:stCondLst>
                                            </p:cTn>
                                            <p:tgtEl>
                                              <p:spTgt spid="39"/>
                                            </p:tgtEl>
                                            <p:attrNameLst>
                                              <p:attrName>style.visibility</p:attrName>
                                            </p:attrNameLst>
                                          </p:cBhvr>
                                          <p:to>
                                            <p:strVal val="visible"/>
                                          </p:to>
                                        </p:set>
                                        <p:animEffect transition="in" filter="wipe(down)">
                                          <p:cBhvr>
                                            <p:cTn id="15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6" grpId="0" animBg="1"/>
          <p:bldP spid="22" grpId="0" animBg="1"/>
          <p:bldP spid="23" grpId="0"/>
          <p:bldP spid="24" grpId="0"/>
          <p:bldP spid="25" grpId="0" animBg="1"/>
          <p:bldP spid="26" grpId="0"/>
          <p:bldP spid="27" grpId="0"/>
          <p:bldP spid="28" grpId="0" animBg="1"/>
          <p:bldP spid="29" grpId="0"/>
          <p:bldP spid="30" grpId="0"/>
          <p:bldP spid="31" grpId="0" animBg="1"/>
          <p:bldP spid="32" grpId="0"/>
          <p:bldP spid="33" grpId="0"/>
          <p:bldP spid="34" grpId="0" animBg="1"/>
          <p:bldP spid="35" grpId="0"/>
          <p:bldP spid="36" grpId="0"/>
          <p:bldP spid="37" grpId="0" animBg="1"/>
          <p:bldP spid="38" grpId="0"/>
          <p:bldP spid="39" grpId="0"/>
          <p:bldP spid="40" grpId="0"/>
          <p:bldP spid="40" grpId="1"/>
          <p:bldP spid="41" grpId="0"/>
          <p:bldP spid="41" grpId="1"/>
          <p:bldP spid="42" grpId="0"/>
          <p:bldP spid="42" grpId="1"/>
          <p:bldP spid="43" grpId="0"/>
          <p:bldP spid="43" grpId="1"/>
          <p:bldP spid="44" grpId="0"/>
          <p:bldP spid="44" grpId="1"/>
          <p:bldP spid="45" grpId="0"/>
          <p:bldP spid="45" grpId="1"/>
          <p:bldP spid="46" grpId="0" animBg="1"/>
          <p:bldP spid="4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ppt_x"/>
                                              </p:val>
                                            </p:tav>
                                            <p:tav tm="100000">
                                              <p:val>
                                                <p:strVal val="#ppt_x"/>
                                              </p:val>
                                            </p:tav>
                                          </p:tavLst>
                                        </p:anim>
                                        <p:anim calcmode="lin" valueType="num">
                                          <p:cBhvr additive="base">
                                            <p:cTn id="14" dur="500" fill="hold"/>
                                            <p:tgtEl>
                                              <p:spTgt spid="47"/>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300"/>
                                            <p:tgtEl>
                                              <p:spTgt spid="10"/>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up)">
                                          <p:cBhvr>
                                            <p:cTn id="22" dur="300"/>
                                            <p:tgtEl>
                                              <p:spTgt spid="12"/>
                                            </p:tgtEl>
                                          </p:cBhvr>
                                        </p:animEffect>
                                      </p:childTnLst>
                                    </p:cTn>
                                  </p:par>
                                </p:childTnLst>
                              </p:cTn>
                            </p:par>
                            <p:par>
                              <p:cTn id="23" fill="hold">
                                <p:stCondLst>
                                  <p:cond delay="2000"/>
                                </p:stCondLst>
                                <p:childTnLst>
                                  <p:par>
                                    <p:cTn id="24" presetID="22" presetClass="entr" presetSubtype="2"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300"/>
                                            <p:tgtEl>
                                              <p:spTgt spid="14"/>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300"/>
                                            <p:tgtEl>
                                              <p:spTgt spid="16"/>
                                            </p:tgtEl>
                                          </p:cBhvr>
                                        </p:animEffect>
                                      </p:childTnLst>
                                    </p:cTn>
                                  </p:par>
                                </p:childTnLst>
                              </p:cTn>
                            </p:par>
                            <p:par>
                              <p:cTn id="31" fill="hold">
                                <p:stCondLst>
                                  <p:cond delay="3000"/>
                                </p:stCondLst>
                                <p:childTnLst>
                                  <p:par>
                                    <p:cTn id="32" presetID="16" presetClass="entr" presetSubtype="21"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childTnLst>
                              </p:cTn>
                            </p:par>
                            <p:par>
                              <p:cTn id="35" fill="hold">
                                <p:stCondLst>
                                  <p:cond delay="3500"/>
                                </p:stCondLst>
                                <p:childTnLst>
                                  <p:par>
                                    <p:cTn id="36" presetID="53" presetClass="entr" presetSubtype="16"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400" fill="hold"/>
                                            <p:tgtEl>
                                              <p:spTgt spid="40"/>
                                            </p:tgtEl>
                                            <p:attrNameLst>
                                              <p:attrName>ppt_w</p:attrName>
                                            </p:attrNameLst>
                                          </p:cBhvr>
                                          <p:tavLst>
                                            <p:tav tm="0">
                                              <p:val>
                                                <p:fltVal val="0"/>
                                              </p:val>
                                            </p:tav>
                                            <p:tav tm="100000">
                                              <p:val>
                                                <p:strVal val="#ppt_w"/>
                                              </p:val>
                                            </p:tav>
                                          </p:tavLst>
                                        </p:anim>
                                        <p:anim calcmode="lin" valueType="num">
                                          <p:cBhvr>
                                            <p:cTn id="39" dur="400" fill="hold"/>
                                            <p:tgtEl>
                                              <p:spTgt spid="40"/>
                                            </p:tgtEl>
                                            <p:attrNameLst>
                                              <p:attrName>ppt_h</p:attrName>
                                            </p:attrNameLst>
                                          </p:cBhvr>
                                          <p:tavLst>
                                            <p:tav tm="0">
                                              <p:val>
                                                <p:fltVal val="0"/>
                                              </p:val>
                                            </p:tav>
                                            <p:tav tm="100000">
                                              <p:val>
                                                <p:strVal val="#ppt_h"/>
                                              </p:val>
                                            </p:tav>
                                          </p:tavLst>
                                        </p:anim>
                                        <p:animEffect transition="in" filter="fade">
                                          <p:cBhvr>
                                            <p:cTn id="40" dur="400"/>
                                            <p:tgtEl>
                                              <p:spTgt spid="40"/>
                                            </p:tgtEl>
                                          </p:cBhvr>
                                        </p:animEffect>
                                      </p:childTnLst>
                                    </p:cTn>
                                  </p:par>
                                  <p:par>
                                    <p:cTn id="41" presetID="6" presetClass="emph" presetSubtype="0" fill="hold" grpId="1" nodeType="withEffect">
                                      <p:stCondLst>
                                        <p:cond delay="400"/>
                                      </p:stCondLst>
                                      <p:childTnLst>
                                        <p:animScale>
                                          <p:cBhvr>
                                            <p:cTn id="42" dur="300" fill="hold"/>
                                            <p:tgtEl>
                                              <p:spTgt spid="40"/>
                                            </p:tgtEl>
                                          </p:cBhvr>
                                          <p:by x="90000" y="90000"/>
                                        </p:animScale>
                                      </p:childTnLst>
                                    </p:cTn>
                                  </p:par>
                                </p:childTnLst>
                              </p:cTn>
                            </p:par>
                            <p:par>
                              <p:cTn id="43" fill="hold">
                                <p:stCondLst>
                                  <p:cond delay="4000"/>
                                </p:stCondLst>
                                <p:childTnLst>
                                  <p:par>
                                    <p:cTn id="44" presetID="2" presetClass="entr" presetSubtype="8"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 fill="hold"/>
                                            <p:tgtEl>
                                              <p:spTgt spid="23"/>
                                            </p:tgtEl>
                                            <p:attrNameLst>
                                              <p:attrName>ppt_x</p:attrName>
                                            </p:attrNameLst>
                                          </p:cBhvr>
                                          <p:tavLst>
                                            <p:tav tm="0">
                                              <p:val>
                                                <p:strVal val="0-#ppt_w/2"/>
                                              </p:val>
                                            </p:tav>
                                            <p:tav tm="100000">
                                              <p:val>
                                                <p:strVal val="#ppt_x"/>
                                              </p:val>
                                            </p:tav>
                                          </p:tavLst>
                                        </p:anim>
                                        <p:anim calcmode="lin" valueType="num">
                                          <p:cBhvr additive="base">
                                            <p:cTn id="47" dur="500" fill="hold"/>
                                            <p:tgtEl>
                                              <p:spTgt spid="23"/>
                                            </p:tgtEl>
                                            <p:attrNameLst>
                                              <p:attrName>ppt_y</p:attrName>
                                            </p:attrNameLst>
                                          </p:cBhvr>
                                          <p:tavLst>
                                            <p:tav tm="0">
                                              <p:val>
                                                <p:strVal val="#ppt_y"/>
                                              </p:val>
                                            </p:tav>
                                            <p:tav tm="100000">
                                              <p:val>
                                                <p:strVal val="#ppt_y"/>
                                              </p:val>
                                            </p:tav>
                                          </p:tavLst>
                                        </p:anim>
                                      </p:childTnLst>
                                    </p:cTn>
                                  </p:par>
                                  <p:par>
                                    <p:cTn id="48" presetID="22" presetClass="entr" presetSubtype="4" fill="hold" grpId="0" nodeType="withEffect">
                                      <p:stCondLst>
                                        <p:cond delay="0"/>
                                      </p:stCondLst>
                                      <p:iterate type="lt">
                                        <p:tmPct val="7797"/>
                                      </p:iterate>
                                      <p:childTnLst>
                                        <p:set>
                                          <p:cBhvr>
                                            <p:cTn id="49" dur="1" fill="hold">
                                              <p:stCondLst>
                                                <p:cond delay="0"/>
                                              </p:stCondLst>
                                            </p:cTn>
                                            <p:tgtEl>
                                              <p:spTgt spid="24"/>
                                            </p:tgtEl>
                                            <p:attrNameLst>
                                              <p:attrName>style.visibility</p:attrName>
                                            </p:attrNameLst>
                                          </p:cBhvr>
                                          <p:to>
                                            <p:strVal val="visible"/>
                                          </p:to>
                                        </p:set>
                                        <p:animEffect transition="in" filter="wipe(down)">
                                          <p:cBhvr>
                                            <p:cTn id="50" dur="500"/>
                                            <p:tgtEl>
                                              <p:spTgt spid="24"/>
                                            </p:tgtEl>
                                          </p:cBhvr>
                                        </p:animEffect>
                                      </p:childTnLst>
                                    </p:cTn>
                                  </p:par>
                                </p:childTnLst>
                              </p:cTn>
                            </p:par>
                            <p:par>
                              <p:cTn id="51" fill="hold">
                                <p:stCondLst>
                                  <p:cond delay="5186"/>
                                </p:stCondLst>
                                <p:childTnLst>
                                  <p:par>
                                    <p:cTn id="52" presetID="16" presetClass="entr" presetSubtype="21"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barn(inVertical)">
                                          <p:cBhvr>
                                            <p:cTn id="54" dur="500"/>
                                            <p:tgtEl>
                                              <p:spTgt spid="25"/>
                                            </p:tgtEl>
                                          </p:cBhvr>
                                        </p:animEffect>
                                      </p:childTnLst>
                                    </p:cTn>
                                  </p:par>
                                </p:childTnLst>
                              </p:cTn>
                            </p:par>
                            <p:par>
                              <p:cTn id="55" fill="hold">
                                <p:stCondLst>
                                  <p:cond delay="5686"/>
                                </p:stCondLst>
                                <p:childTnLst>
                                  <p:par>
                                    <p:cTn id="56" presetID="53" presetClass="entr" presetSubtype="16"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400" fill="hold"/>
                                            <p:tgtEl>
                                              <p:spTgt spid="41"/>
                                            </p:tgtEl>
                                            <p:attrNameLst>
                                              <p:attrName>ppt_w</p:attrName>
                                            </p:attrNameLst>
                                          </p:cBhvr>
                                          <p:tavLst>
                                            <p:tav tm="0">
                                              <p:val>
                                                <p:fltVal val="0"/>
                                              </p:val>
                                            </p:tav>
                                            <p:tav tm="100000">
                                              <p:val>
                                                <p:strVal val="#ppt_w"/>
                                              </p:val>
                                            </p:tav>
                                          </p:tavLst>
                                        </p:anim>
                                        <p:anim calcmode="lin" valueType="num">
                                          <p:cBhvr>
                                            <p:cTn id="59" dur="400" fill="hold"/>
                                            <p:tgtEl>
                                              <p:spTgt spid="41"/>
                                            </p:tgtEl>
                                            <p:attrNameLst>
                                              <p:attrName>ppt_h</p:attrName>
                                            </p:attrNameLst>
                                          </p:cBhvr>
                                          <p:tavLst>
                                            <p:tav tm="0">
                                              <p:val>
                                                <p:fltVal val="0"/>
                                              </p:val>
                                            </p:tav>
                                            <p:tav tm="100000">
                                              <p:val>
                                                <p:strVal val="#ppt_h"/>
                                              </p:val>
                                            </p:tav>
                                          </p:tavLst>
                                        </p:anim>
                                        <p:animEffect transition="in" filter="fade">
                                          <p:cBhvr>
                                            <p:cTn id="60" dur="400"/>
                                            <p:tgtEl>
                                              <p:spTgt spid="41"/>
                                            </p:tgtEl>
                                          </p:cBhvr>
                                        </p:animEffect>
                                      </p:childTnLst>
                                    </p:cTn>
                                  </p:par>
                                  <p:par>
                                    <p:cTn id="61" presetID="6" presetClass="emph" presetSubtype="0" fill="hold" grpId="1" nodeType="withEffect">
                                      <p:stCondLst>
                                        <p:cond delay="400"/>
                                      </p:stCondLst>
                                      <p:childTnLst>
                                        <p:animScale>
                                          <p:cBhvr>
                                            <p:cTn id="62" dur="300" fill="hold"/>
                                            <p:tgtEl>
                                              <p:spTgt spid="41"/>
                                            </p:tgtEl>
                                          </p:cBhvr>
                                          <p:by x="90000" y="90000"/>
                                        </p:animScale>
                                      </p:childTnLst>
                                    </p:cTn>
                                  </p:par>
                                </p:childTnLst>
                              </p:cTn>
                            </p:par>
                            <p:par>
                              <p:cTn id="63" fill="hold">
                                <p:stCondLst>
                                  <p:cond delay="6186"/>
                                </p:stCondLst>
                                <p:childTnLst>
                                  <p:par>
                                    <p:cTn id="64" presetID="2" presetClass="entr" presetSubtype="8"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fill="hold"/>
                                            <p:tgtEl>
                                              <p:spTgt spid="26"/>
                                            </p:tgtEl>
                                            <p:attrNameLst>
                                              <p:attrName>ppt_x</p:attrName>
                                            </p:attrNameLst>
                                          </p:cBhvr>
                                          <p:tavLst>
                                            <p:tav tm="0">
                                              <p:val>
                                                <p:strVal val="0-#ppt_w/2"/>
                                              </p:val>
                                            </p:tav>
                                            <p:tav tm="100000">
                                              <p:val>
                                                <p:strVal val="#ppt_x"/>
                                              </p:val>
                                            </p:tav>
                                          </p:tavLst>
                                        </p:anim>
                                        <p:anim calcmode="lin" valueType="num">
                                          <p:cBhvr additive="base">
                                            <p:cTn id="67" dur="500" fill="hold"/>
                                            <p:tgtEl>
                                              <p:spTgt spid="26"/>
                                            </p:tgtEl>
                                            <p:attrNameLst>
                                              <p:attrName>ppt_y</p:attrName>
                                            </p:attrNameLst>
                                          </p:cBhvr>
                                          <p:tavLst>
                                            <p:tav tm="0">
                                              <p:val>
                                                <p:strVal val="#ppt_y"/>
                                              </p:val>
                                            </p:tav>
                                            <p:tav tm="100000">
                                              <p:val>
                                                <p:strVal val="#ppt_y"/>
                                              </p:val>
                                            </p:tav>
                                          </p:tavLst>
                                        </p:anim>
                                      </p:childTnLst>
                                    </p:cTn>
                                  </p:par>
                                  <p:par>
                                    <p:cTn id="68" presetID="22" presetClass="entr" presetSubtype="4" fill="hold" grpId="0" nodeType="withEffect">
                                      <p:stCondLst>
                                        <p:cond delay="0"/>
                                      </p:stCondLst>
                                      <p:iterate type="lt">
                                        <p:tmPct val="7797"/>
                                      </p:iterate>
                                      <p:childTnLst>
                                        <p:set>
                                          <p:cBhvr>
                                            <p:cTn id="69" dur="1" fill="hold">
                                              <p:stCondLst>
                                                <p:cond delay="0"/>
                                              </p:stCondLst>
                                            </p:cTn>
                                            <p:tgtEl>
                                              <p:spTgt spid="27"/>
                                            </p:tgtEl>
                                            <p:attrNameLst>
                                              <p:attrName>style.visibility</p:attrName>
                                            </p:attrNameLst>
                                          </p:cBhvr>
                                          <p:to>
                                            <p:strVal val="visible"/>
                                          </p:to>
                                        </p:set>
                                        <p:animEffect transition="in" filter="wipe(down)">
                                          <p:cBhvr>
                                            <p:cTn id="70" dur="500"/>
                                            <p:tgtEl>
                                              <p:spTgt spid="27"/>
                                            </p:tgtEl>
                                          </p:cBhvr>
                                        </p:animEffect>
                                      </p:childTnLst>
                                    </p:cTn>
                                  </p:par>
                                </p:childTnLst>
                              </p:cTn>
                            </p:par>
                            <p:par>
                              <p:cTn id="71" fill="hold">
                                <p:stCondLst>
                                  <p:cond delay="8173"/>
                                </p:stCondLst>
                                <p:childTnLst>
                                  <p:par>
                                    <p:cTn id="72" presetID="16" presetClass="entr" presetSubtype="21"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barn(inVertical)">
                                          <p:cBhvr>
                                            <p:cTn id="74" dur="500"/>
                                            <p:tgtEl>
                                              <p:spTgt spid="28"/>
                                            </p:tgtEl>
                                          </p:cBhvr>
                                        </p:animEffect>
                                      </p:childTnLst>
                                    </p:cTn>
                                  </p:par>
                                </p:childTnLst>
                              </p:cTn>
                            </p:par>
                            <p:par>
                              <p:cTn id="75" fill="hold">
                                <p:stCondLst>
                                  <p:cond delay="8673"/>
                                </p:stCondLst>
                                <p:childTnLst>
                                  <p:par>
                                    <p:cTn id="76" presetID="53" presetClass="entr" presetSubtype="16" fill="hold" grpId="0" nodeType="after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p:cTn id="78" dur="400" fill="hold"/>
                                            <p:tgtEl>
                                              <p:spTgt spid="42"/>
                                            </p:tgtEl>
                                            <p:attrNameLst>
                                              <p:attrName>ppt_w</p:attrName>
                                            </p:attrNameLst>
                                          </p:cBhvr>
                                          <p:tavLst>
                                            <p:tav tm="0">
                                              <p:val>
                                                <p:fltVal val="0"/>
                                              </p:val>
                                            </p:tav>
                                            <p:tav tm="100000">
                                              <p:val>
                                                <p:strVal val="#ppt_w"/>
                                              </p:val>
                                            </p:tav>
                                          </p:tavLst>
                                        </p:anim>
                                        <p:anim calcmode="lin" valueType="num">
                                          <p:cBhvr>
                                            <p:cTn id="79" dur="400" fill="hold"/>
                                            <p:tgtEl>
                                              <p:spTgt spid="42"/>
                                            </p:tgtEl>
                                            <p:attrNameLst>
                                              <p:attrName>ppt_h</p:attrName>
                                            </p:attrNameLst>
                                          </p:cBhvr>
                                          <p:tavLst>
                                            <p:tav tm="0">
                                              <p:val>
                                                <p:fltVal val="0"/>
                                              </p:val>
                                            </p:tav>
                                            <p:tav tm="100000">
                                              <p:val>
                                                <p:strVal val="#ppt_h"/>
                                              </p:val>
                                            </p:tav>
                                          </p:tavLst>
                                        </p:anim>
                                        <p:animEffect transition="in" filter="fade">
                                          <p:cBhvr>
                                            <p:cTn id="80" dur="400"/>
                                            <p:tgtEl>
                                              <p:spTgt spid="42"/>
                                            </p:tgtEl>
                                          </p:cBhvr>
                                        </p:animEffect>
                                      </p:childTnLst>
                                    </p:cTn>
                                  </p:par>
                                  <p:par>
                                    <p:cTn id="81" presetID="6" presetClass="emph" presetSubtype="0" fill="hold" grpId="1" nodeType="withEffect">
                                      <p:stCondLst>
                                        <p:cond delay="400"/>
                                      </p:stCondLst>
                                      <p:childTnLst>
                                        <p:animScale>
                                          <p:cBhvr>
                                            <p:cTn id="82" dur="300" fill="hold"/>
                                            <p:tgtEl>
                                              <p:spTgt spid="42"/>
                                            </p:tgtEl>
                                          </p:cBhvr>
                                          <p:by x="90000" y="90000"/>
                                        </p:animScale>
                                      </p:childTnLst>
                                    </p:cTn>
                                  </p:par>
                                </p:childTnLst>
                              </p:cTn>
                            </p:par>
                            <p:par>
                              <p:cTn id="83" fill="hold">
                                <p:stCondLst>
                                  <p:cond delay="9173"/>
                                </p:stCondLst>
                                <p:childTnLst>
                                  <p:par>
                                    <p:cTn id="84" presetID="2" presetClass="entr" presetSubtype="8"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additive="base">
                                            <p:cTn id="86" dur="500" fill="hold"/>
                                            <p:tgtEl>
                                              <p:spTgt spid="29"/>
                                            </p:tgtEl>
                                            <p:attrNameLst>
                                              <p:attrName>ppt_x</p:attrName>
                                            </p:attrNameLst>
                                          </p:cBhvr>
                                          <p:tavLst>
                                            <p:tav tm="0">
                                              <p:val>
                                                <p:strVal val="0-#ppt_w/2"/>
                                              </p:val>
                                            </p:tav>
                                            <p:tav tm="100000">
                                              <p:val>
                                                <p:strVal val="#ppt_x"/>
                                              </p:val>
                                            </p:tav>
                                          </p:tavLst>
                                        </p:anim>
                                        <p:anim calcmode="lin" valueType="num">
                                          <p:cBhvr additive="base">
                                            <p:cTn id="87" dur="500" fill="hold"/>
                                            <p:tgtEl>
                                              <p:spTgt spid="29"/>
                                            </p:tgtEl>
                                            <p:attrNameLst>
                                              <p:attrName>ppt_y</p:attrName>
                                            </p:attrNameLst>
                                          </p:cBhvr>
                                          <p:tavLst>
                                            <p:tav tm="0">
                                              <p:val>
                                                <p:strVal val="#ppt_y"/>
                                              </p:val>
                                            </p:tav>
                                            <p:tav tm="100000">
                                              <p:val>
                                                <p:strVal val="#ppt_y"/>
                                              </p:val>
                                            </p:tav>
                                          </p:tavLst>
                                        </p:anim>
                                      </p:childTnLst>
                                    </p:cTn>
                                  </p:par>
                                  <p:par>
                                    <p:cTn id="88" presetID="22" presetClass="entr" presetSubtype="4" fill="hold" grpId="0" nodeType="withEffect">
                                      <p:stCondLst>
                                        <p:cond delay="0"/>
                                      </p:stCondLst>
                                      <p:iterate type="lt">
                                        <p:tmPct val="7797"/>
                                      </p:iterate>
                                      <p:childTnLst>
                                        <p:set>
                                          <p:cBhvr>
                                            <p:cTn id="89" dur="1" fill="hold">
                                              <p:stCondLst>
                                                <p:cond delay="0"/>
                                              </p:stCondLst>
                                            </p:cTn>
                                            <p:tgtEl>
                                              <p:spTgt spid="30"/>
                                            </p:tgtEl>
                                            <p:attrNameLst>
                                              <p:attrName>style.visibility</p:attrName>
                                            </p:attrNameLst>
                                          </p:cBhvr>
                                          <p:to>
                                            <p:strVal val="visible"/>
                                          </p:to>
                                        </p:set>
                                        <p:animEffect transition="in" filter="wipe(down)">
                                          <p:cBhvr>
                                            <p:cTn id="90" dur="500"/>
                                            <p:tgtEl>
                                              <p:spTgt spid="30"/>
                                            </p:tgtEl>
                                          </p:cBhvr>
                                        </p:animEffect>
                                      </p:childTnLst>
                                    </p:cTn>
                                  </p:par>
                                </p:childTnLst>
                              </p:cTn>
                            </p:par>
                            <p:par>
                              <p:cTn id="91" fill="hold">
                                <p:stCondLst>
                                  <p:cond delay="11159"/>
                                </p:stCondLst>
                                <p:childTnLst>
                                  <p:par>
                                    <p:cTn id="92" presetID="16" presetClass="entr" presetSubtype="21" fill="hold" grpId="0" nodeType="after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barn(inVertical)">
                                          <p:cBhvr>
                                            <p:cTn id="94" dur="500"/>
                                            <p:tgtEl>
                                              <p:spTgt spid="31"/>
                                            </p:tgtEl>
                                          </p:cBhvr>
                                        </p:animEffect>
                                      </p:childTnLst>
                                    </p:cTn>
                                  </p:par>
                                </p:childTnLst>
                              </p:cTn>
                            </p:par>
                            <p:par>
                              <p:cTn id="95" fill="hold">
                                <p:stCondLst>
                                  <p:cond delay="11659"/>
                                </p:stCondLst>
                                <p:childTnLst>
                                  <p:par>
                                    <p:cTn id="96" presetID="53" presetClass="entr" presetSubtype="16"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 calcmode="lin" valueType="num">
                                          <p:cBhvr>
                                            <p:cTn id="98" dur="400" fill="hold"/>
                                            <p:tgtEl>
                                              <p:spTgt spid="43"/>
                                            </p:tgtEl>
                                            <p:attrNameLst>
                                              <p:attrName>ppt_w</p:attrName>
                                            </p:attrNameLst>
                                          </p:cBhvr>
                                          <p:tavLst>
                                            <p:tav tm="0">
                                              <p:val>
                                                <p:fltVal val="0"/>
                                              </p:val>
                                            </p:tav>
                                            <p:tav tm="100000">
                                              <p:val>
                                                <p:strVal val="#ppt_w"/>
                                              </p:val>
                                            </p:tav>
                                          </p:tavLst>
                                        </p:anim>
                                        <p:anim calcmode="lin" valueType="num">
                                          <p:cBhvr>
                                            <p:cTn id="99" dur="400" fill="hold"/>
                                            <p:tgtEl>
                                              <p:spTgt spid="43"/>
                                            </p:tgtEl>
                                            <p:attrNameLst>
                                              <p:attrName>ppt_h</p:attrName>
                                            </p:attrNameLst>
                                          </p:cBhvr>
                                          <p:tavLst>
                                            <p:tav tm="0">
                                              <p:val>
                                                <p:fltVal val="0"/>
                                              </p:val>
                                            </p:tav>
                                            <p:tav tm="100000">
                                              <p:val>
                                                <p:strVal val="#ppt_h"/>
                                              </p:val>
                                            </p:tav>
                                          </p:tavLst>
                                        </p:anim>
                                        <p:animEffect transition="in" filter="fade">
                                          <p:cBhvr>
                                            <p:cTn id="100" dur="400"/>
                                            <p:tgtEl>
                                              <p:spTgt spid="43"/>
                                            </p:tgtEl>
                                          </p:cBhvr>
                                        </p:animEffect>
                                      </p:childTnLst>
                                    </p:cTn>
                                  </p:par>
                                  <p:par>
                                    <p:cTn id="101" presetID="6" presetClass="emph" presetSubtype="0" fill="hold" grpId="1" nodeType="withEffect">
                                      <p:stCondLst>
                                        <p:cond delay="400"/>
                                      </p:stCondLst>
                                      <p:childTnLst>
                                        <p:animScale>
                                          <p:cBhvr>
                                            <p:cTn id="102" dur="300" fill="hold"/>
                                            <p:tgtEl>
                                              <p:spTgt spid="43"/>
                                            </p:tgtEl>
                                          </p:cBhvr>
                                          <p:by x="90000" y="90000"/>
                                        </p:animScale>
                                      </p:childTnLst>
                                    </p:cTn>
                                  </p:par>
                                </p:childTnLst>
                              </p:cTn>
                            </p:par>
                            <p:par>
                              <p:cTn id="103" fill="hold">
                                <p:stCondLst>
                                  <p:cond delay="12159"/>
                                </p:stCondLst>
                                <p:childTnLst>
                                  <p:par>
                                    <p:cTn id="104" presetID="2" presetClass="entr" presetSubtype="2"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additive="base">
                                            <p:cTn id="106" dur="500" fill="hold"/>
                                            <p:tgtEl>
                                              <p:spTgt spid="32"/>
                                            </p:tgtEl>
                                            <p:attrNameLst>
                                              <p:attrName>ppt_x</p:attrName>
                                            </p:attrNameLst>
                                          </p:cBhvr>
                                          <p:tavLst>
                                            <p:tav tm="0">
                                              <p:val>
                                                <p:strVal val="1+#ppt_w/2"/>
                                              </p:val>
                                            </p:tav>
                                            <p:tav tm="100000">
                                              <p:val>
                                                <p:strVal val="#ppt_x"/>
                                              </p:val>
                                            </p:tav>
                                          </p:tavLst>
                                        </p:anim>
                                        <p:anim calcmode="lin" valueType="num">
                                          <p:cBhvr additive="base">
                                            <p:cTn id="107" dur="500" fill="hold"/>
                                            <p:tgtEl>
                                              <p:spTgt spid="32"/>
                                            </p:tgtEl>
                                            <p:attrNameLst>
                                              <p:attrName>ppt_y</p:attrName>
                                            </p:attrNameLst>
                                          </p:cBhvr>
                                          <p:tavLst>
                                            <p:tav tm="0">
                                              <p:val>
                                                <p:strVal val="#ppt_y"/>
                                              </p:val>
                                            </p:tav>
                                            <p:tav tm="100000">
                                              <p:val>
                                                <p:strVal val="#ppt_y"/>
                                              </p:val>
                                            </p:tav>
                                          </p:tavLst>
                                        </p:anim>
                                      </p:childTnLst>
                                    </p:cTn>
                                  </p:par>
                                  <p:par>
                                    <p:cTn id="108" presetID="22" presetClass="entr" presetSubtype="4" fill="hold" grpId="0" nodeType="withEffect">
                                      <p:stCondLst>
                                        <p:cond delay="0"/>
                                      </p:stCondLst>
                                      <p:iterate type="lt">
                                        <p:tmPct val="7797"/>
                                      </p:iterate>
                                      <p:childTnLst>
                                        <p:set>
                                          <p:cBhvr>
                                            <p:cTn id="109" dur="1" fill="hold">
                                              <p:stCondLst>
                                                <p:cond delay="0"/>
                                              </p:stCondLst>
                                            </p:cTn>
                                            <p:tgtEl>
                                              <p:spTgt spid="33"/>
                                            </p:tgtEl>
                                            <p:attrNameLst>
                                              <p:attrName>style.visibility</p:attrName>
                                            </p:attrNameLst>
                                          </p:cBhvr>
                                          <p:to>
                                            <p:strVal val="visible"/>
                                          </p:to>
                                        </p:set>
                                        <p:animEffect transition="in" filter="wipe(down)">
                                          <p:cBhvr>
                                            <p:cTn id="110" dur="500"/>
                                            <p:tgtEl>
                                              <p:spTgt spid="33"/>
                                            </p:tgtEl>
                                          </p:cBhvr>
                                        </p:animEffect>
                                      </p:childTnLst>
                                    </p:cTn>
                                  </p:par>
                                </p:childTnLst>
                              </p:cTn>
                            </p:par>
                            <p:par>
                              <p:cTn id="111" fill="hold">
                                <p:stCondLst>
                                  <p:cond delay="14146"/>
                                </p:stCondLst>
                                <p:childTnLst>
                                  <p:par>
                                    <p:cTn id="112" presetID="16" presetClass="entr" presetSubtype="21" fill="hold" grpId="0" nodeType="after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barn(inVertical)">
                                          <p:cBhvr>
                                            <p:cTn id="114" dur="500"/>
                                            <p:tgtEl>
                                              <p:spTgt spid="34"/>
                                            </p:tgtEl>
                                          </p:cBhvr>
                                        </p:animEffect>
                                      </p:childTnLst>
                                    </p:cTn>
                                  </p:par>
                                </p:childTnLst>
                              </p:cTn>
                            </p:par>
                            <p:par>
                              <p:cTn id="115" fill="hold">
                                <p:stCondLst>
                                  <p:cond delay="14646"/>
                                </p:stCondLst>
                                <p:childTnLst>
                                  <p:par>
                                    <p:cTn id="116" presetID="53" presetClass="entr" presetSubtype="16" fill="hold" grpId="0" nodeType="afterEffect">
                                      <p:stCondLst>
                                        <p:cond delay="0"/>
                                      </p:stCondLst>
                                      <p:childTnLst>
                                        <p:set>
                                          <p:cBhvr>
                                            <p:cTn id="117" dur="1" fill="hold">
                                              <p:stCondLst>
                                                <p:cond delay="0"/>
                                              </p:stCondLst>
                                            </p:cTn>
                                            <p:tgtEl>
                                              <p:spTgt spid="44"/>
                                            </p:tgtEl>
                                            <p:attrNameLst>
                                              <p:attrName>style.visibility</p:attrName>
                                            </p:attrNameLst>
                                          </p:cBhvr>
                                          <p:to>
                                            <p:strVal val="visible"/>
                                          </p:to>
                                        </p:set>
                                        <p:anim calcmode="lin" valueType="num">
                                          <p:cBhvr>
                                            <p:cTn id="118" dur="400" fill="hold"/>
                                            <p:tgtEl>
                                              <p:spTgt spid="44"/>
                                            </p:tgtEl>
                                            <p:attrNameLst>
                                              <p:attrName>ppt_w</p:attrName>
                                            </p:attrNameLst>
                                          </p:cBhvr>
                                          <p:tavLst>
                                            <p:tav tm="0">
                                              <p:val>
                                                <p:fltVal val="0"/>
                                              </p:val>
                                            </p:tav>
                                            <p:tav tm="100000">
                                              <p:val>
                                                <p:strVal val="#ppt_w"/>
                                              </p:val>
                                            </p:tav>
                                          </p:tavLst>
                                        </p:anim>
                                        <p:anim calcmode="lin" valueType="num">
                                          <p:cBhvr>
                                            <p:cTn id="119" dur="400" fill="hold"/>
                                            <p:tgtEl>
                                              <p:spTgt spid="44"/>
                                            </p:tgtEl>
                                            <p:attrNameLst>
                                              <p:attrName>ppt_h</p:attrName>
                                            </p:attrNameLst>
                                          </p:cBhvr>
                                          <p:tavLst>
                                            <p:tav tm="0">
                                              <p:val>
                                                <p:fltVal val="0"/>
                                              </p:val>
                                            </p:tav>
                                            <p:tav tm="100000">
                                              <p:val>
                                                <p:strVal val="#ppt_h"/>
                                              </p:val>
                                            </p:tav>
                                          </p:tavLst>
                                        </p:anim>
                                        <p:animEffect transition="in" filter="fade">
                                          <p:cBhvr>
                                            <p:cTn id="120" dur="400"/>
                                            <p:tgtEl>
                                              <p:spTgt spid="44"/>
                                            </p:tgtEl>
                                          </p:cBhvr>
                                        </p:animEffect>
                                      </p:childTnLst>
                                    </p:cTn>
                                  </p:par>
                                  <p:par>
                                    <p:cTn id="121" presetID="6" presetClass="emph" presetSubtype="0" fill="hold" grpId="1" nodeType="withEffect">
                                      <p:stCondLst>
                                        <p:cond delay="400"/>
                                      </p:stCondLst>
                                      <p:childTnLst>
                                        <p:animScale>
                                          <p:cBhvr>
                                            <p:cTn id="122" dur="300" fill="hold"/>
                                            <p:tgtEl>
                                              <p:spTgt spid="44"/>
                                            </p:tgtEl>
                                          </p:cBhvr>
                                          <p:by x="90000" y="90000"/>
                                        </p:animScale>
                                      </p:childTnLst>
                                    </p:cTn>
                                  </p:par>
                                </p:childTnLst>
                              </p:cTn>
                            </p:par>
                            <p:par>
                              <p:cTn id="123" fill="hold">
                                <p:stCondLst>
                                  <p:cond delay="15146"/>
                                </p:stCondLst>
                                <p:childTnLst>
                                  <p:par>
                                    <p:cTn id="124" presetID="2" presetClass="entr" presetSubtype="2" fill="hold" grpId="0" nodeType="afterEffect">
                                      <p:stCondLst>
                                        <p:cond delay="0"/>
                                      </p:stCondLst>
                                      <p:childTnLst>
                                        <p:set>
                                          <p:cBhvr>
                                            <p:cTn id="125" dur="1" fill="hold">
                                              <p:stCondLst>
                                                <p:cond delay="0"/>
                                              </p:stCondLst>
                                            </p:cTn>
                                            <p:tgtEl>
                                              <p:spTgt spid="35"/>
                                            </p:tgtEl>
                                            <p:attrNameLst>
                                              <p:attrName>style.visibility</p:attrName>
                                            </p:attrNameLst>
                                          </p:cBhvr>
                                          <p:to>
                                            <p:strVal val="visible"/>
                                          </p:to>
                                        </p:set>
                                        <p:anim calcmode="lin" valueType="num">
                                          <p:cBhvr additive="base">
                                            <p:cTn id="126" dur="500" fill="hold"/>
                                            <p:tgtEl>
                                              <p:spTgt spid="35"/>
                                            </p:tgtEl>
                                            <p:attrNameLst>
                                              <p:attrName>ppt_x</p:attrName>
                                            </p:attrNameLst>
                                          </p:cBhvr>
                                          <p:tavLst>
                                            <p:tav tm="0">
                                              <p:val>
                                                <p:strVal val="1+#ppt_w/2"/>
                                              </p:val>
                                            </p:tav>
                                            <p:tav tm="100000">
                                              <p:val>
                                                <p:strVal val="#ppt_x"/>
                                              </p:val>
                                            </p:tav>
                                          </p:tavLst>
                                        </p:anim>
                                        <p:anim calcmode="lin" valueType="num">
                                          <p:cBhvr additive="base">
                                            <p:cTn id="127" dur="500" fill="hold"/>
                                            <p:tgtEl>
                                              <p:spTgt spid="35"/>
                                            </p:tgtEl>
                                            <p:attrNameLst>
                                              <p:attrName>ppt_y</p:attrName>
                                            </p:attrNameLst>
                                          </p:cBhvr>
                                          <p:tavLst>
                                            <p:tav tm="0">
                                              <p:val>
                                                <p:strVal val="#ppt_y"/>
                                              </p:val>
                                            </p:tav>
                                            <p:tav tm="100000">
                                              <p:val>
                                                <p:strVal val="#ppt_y"/>
                                              </p:val>
                                            </p:tav>
                                          </p:tavLst>
                                        </p:anim>
                                      </p:childTnLst>
                                    </p:cTn>
                                  </p:par>
                                  <p:par>
                                    <p:cTn id="128" presetID="22" presetClass="entr" presetSubtype="4" fill="hold" grpId="0" nodeType="withEffect">
                                      <p:stCondLst>
                                        <p:cond delay="0"/>
                                      </p:stCondLst>
                                      <p:iterate type="lt">
                                        <p:tmPct val="7797"/>
                                      </p:iterate>
                                      <p:childTnLst>
                                        <p:set>
                                          <p:cBhvr>
                                            <p:cTn id="129" dur="1" fill="hold">
                                              <p:stCondLst>
                                                <p:cond delay="0"/>
                                              </p:stCondLst>
                                            </p:cTn>
                                            <p:tgtEl>
                                              <p:spTgt spid="36"/>
                                            </p:tgtEl>
                                            <p:attrNameLst>
                                              <p:attrName>style.visibility</p:attrName>
                                            </p:attrNameLst>
                                          </p:cBhvr>
                                          <p:to>
                                            <p:strVal val="visible"/>
                                          </p:to>
                                        </p:set>
                                        <p:animEffect transition="in" filter="wipe(down)">
                                          <p:cBhvr>
                                            <p:cTn id="130" dur="500"/>
                                            <p:tgtEl>
                                              <p:spTgt spid="36"/>
                                            </p:tgtEl>
                                          </p:cBhvr>
                                        </p:animEffect>
                                      </p:childTnLst>
                                    </p:cTn>
                                  </p:par>
                                </p:childTnLst>
                              </p:cTn>
                            </p:par>
                            <p:par>
                              <p:cTn id="131" fill="hold">
                                <p:stCondLst>
                                  <p:cond delay="17132"/>
                                </p:stCondLst>
                                <p:childTnLst>
                                  <p:par>
                                    <p:cTn id="132" presetID="16" presetClass="entr" presetSubtype="21"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Effect transition="in" filter="barn(inVertical)">
                                          <p:cBhvr>
                                            <p:cTn id="134" dur="500"/>
                                            <p:tgtEl>
                                              <p:spTgt spid="37"/>
                                            </p:tgtEl>
                                          </p:cBhvr>
                                        </p:animEffect>
                                      </p:childTnLst>
                                    </p:cTn>
                                  </p:par>
                                </p:childTnLst>
                              </p:cTn>
                            </p:par>
                            <p:par>
                              <p:cTn id="135" fill="hold">
                                <p:stCondLst>
                                  <p:cond delay="17632"/>
                                </p:stCondLst>
                                <p:childTnLst>
                                  <p:par>
                                    <p:cTn id="136" presetID="53" presetClass="entr" presetSubtype="16" fill="hold" grpId="0" nodeType="afterEffect">
                                      <p:stCondLst>
                                        <p:cond delay="0"/>
                                      </p:stCondLst>
                                      <p:childTnLst>
                                        <p:set>
                                          <p:cBhvr>
                                            <p:cTn id="137" dur="1" fill="hold">
                                              <p:stCondLst>
                                                <p:cond delay="0"/>
                                              </p:stCondLst>
                                            </p:cTn>
                                            <p:tgtEl>
                                              <p:spTgt spid="45"/>
                                            </p:tgtEl>
                                            <p:attrNameLst>
                                              <p:attrName>style.visibility</p:attrName>
                                            </p:attrNameLst>
                                          </p:cBhvr>
                                          <p:to>
                                            <p:strVal val="visible"/>
                                          </p:to>
                                        </p:set>
                                        <p:anim calcmode="lin" valueType="num">
                                          <p:cBhvr>
                                            <p:cTn id="138" dur="400" fill="hold"/>
                                            <p:tgtEl>
                                              <p:spTgt spid="45"/>
                                            </p:tgtEl>
                                            <p:attrNameLst>
                                              <p:attrName>ppt_w</p:attrName>
                                            </p:attrNameLst>
                                          </p:cBhvr>
                                          <p:tavLst>
                                            <p:tav tm="0">
                                              <p:val>
                                                <p:fltVal val="0"/>
                                              </p:val>
                                            </p:tav>
                                            <p:tav tm="100000">
                                              <p:val>
                                                <p:strVal val="#ppt_w"/>
                                              </p:val>
                                            </p:tav>
                                          </p:tavLst>
                                        </p:anim>
                                        <p:anim calcmode="lin" valueType="num">
                                          <p:cBhvr>
                                            <p:cTn id="139" dur="400" fill="hold"/>
                                            <p:tgtEl>
                                              <p:spTgt spid="45"/>
                                            </p:tgtEl>
                                            <p:attrNameLst>
                                              <p:attrName>ppt_h</p:attrName>
                                            </p:attrNameLst>
                                          </p:cBhvr>
                                          <p:tavLst>
                                            <p:tav tm="0">
                                              <p:val>
                                                <p:fltVal val="0"/>
                                              </p:val>
                                            </p:tav>
                                            <p:tav tm="100000">
                                              <p:val>
                                                <p:strVal val="#ppt_h"/>
                                              </p:val>
                                            </p:tav>
                                          </p:tavLst>
                                        </p:anim>
                                        <p:animEffect transition="in" filter="fade">
                                          <p:cBhvr>
                                            <p:cTn id="140" dur="400"/>
                                            <p:tgtEl>
                                              <p:spTgt spid="45"/>
                                            </p:tgtEl>
                                          </p:cBhvr>
                                        </p:animEffect>
                                      </p:childTnLst>
                                    </p:cTn>
                                  </p:par>
                                  <p:par>
                                    <p:cTn id="141" presetID="6" presetClass="emph" presetSubtype="0" fill="hold" grpId="1" nodeType="withEffect">
                                      <p:stCondLst>
                                        <p:cond delay="400"/>
                                      </p:stCondLst>
                                      <p:childTnLst>
                                        <p:animScale>
                                          <p:cBhvr>
                                            <p:cTn id="142" dur="300" fill="hold"/>
                                            <p:tgtEl>
                                              <p:spTgt spid="45"/>
                                            </p:tgtEl>
                                          </p:cBhvr>
                                          <p:by x="90000" y="90000"/>
                                        </p:animScale>
                                      </p:childTnLst>
                                    </p:cTn>
                                  </p:par>
                                </p:childTnLst>
                              </p:cTn>
                            </p:par>
                            <p:par>
                              <p:cTn id="143" fill="hold">
                                <p:stCondLst>
                                  <p:cond delay="18132"/>
                                </p:stCondLst>
                                <p:childTnLst>
                                  <p:par>
                                    <p:cTn id="144" presetID="2" presetClass="entr" presetSubtype="2" fill="hold" grpId="0" nodeType="afterEffect">
                                      <p:stCondLst>
                                        <p:cond delay="0"/>
                                      </p:stCondLst>
                                      <p:childTnLst>
                                        <p:set>
                                          <p:cBhvr>
                                            <p:cTn id="145" dur="1" fill="hold">
                                              <p:stCondLst>
                                                <p:cond delay="0"/>
                                              </p:stCondLst>
                                            </p:cTn>
                                            <p:tgtEl>
                                              <p:spTgt spid="38"/>
                                            </p:tgtEl>
                                            <p:attrNameLst>
                                              <p:attrName>style.visibility</p:attrName>
                                            </p:attrNameLst>
                                          </p:cBhvr>
                                          <p:to>
                                            <p:strVal val="visible"/>
                                          </p:to>
                                        </p:set>
                                        <p:anim calcmode="lin" valueType="num">
                                          <p:cBhvr additive="base">
                                            <p:cTn id="146" dur="500" fill="hold"/>
                                            <p:tgtEl>
                                              <p:spTgt spid="38"/>
                                            </p:tgtEl>
                                            <p:attrNameLst>
                                              <p:attrName>ppt_x</p:attrName>
                                            </p:attrNameLst>
                                          </p:cBhvr>
                                          <p:tavLst>
                                            <p:tav tm="0">
                                              <p:val>
                                                <p:strVal val="1+#ppt_w/2"/>
                                              </p:val>
                                            </p:tav>
                                            <p:tav tm="100000">
                                              <p:val>
                                                <p:strVal val="#ppt_x"/>
                                              </p:val>
                                            </p:tav>
                                          </p:tavLst>
                                        </p:anim>
                                        <p:anim calcmode="lin" valueType="num">
                                          <p:cBhvr additive="base">
                                            <p:cTn id="147" dur="500" fill="hold"/>
                                            <p:tgtEl>
                                              <p:spTgt spid="38"/>
                                            </p:tgtEl>
                                            <p:attrNameLst>
                                              <p:attrName>ppt_y</p:attrName>
                                            </p:attrNameLst>
                                          </p:cBhvr>
                                          <p:tavLst>
                                            <p:tav tm="0">
                                              <p:val>
                                                <p:strVal val="#ppt_y"/>
                                              </p:val>
                                            </p:tav>
                                            <p:tav tm="100000">
                                              <p:val>
                                                <p:strVal val="#ppt_y"/>
                                              </p:val>
                                            </p:tav>
                                          </p:tavLst>
                                        </p:anim>
                                      </p:childTnLst>
                                    </p:cTn>
                                  </p:par>
                                  <p:par>
                                    <p:cTn id="148" presetID="22" presetClass="entr" presetSubtype="4" fill="hold" grpId="0" nodeType="withEffect">
                                      <p:stCondLst>
                                        <p:cond delay="0"/>
                                      </p:stCondLst>
                                      <p:iterate type="lt">
                                        <p:tmPct val="7797"/>
                                      </p:iterate>
                                      <p:childTnLst>
                                        <p:set>
                                          <p:cBhvr>
                                            <p:cTn id="149" dur="1" fill="hold">
                                              <p:stCondLst>
                                                <p:cond delay="0"/>
                                              </p:stCondLst>
                                            </p:cTn>
                                            <p:tgtEl>
                                              <p:spTgt spid="39"/>
                                            </p:tgtEl>
                                            <p:attrNameLst>
                                              <p:attrName>style.visibility</p:attrName>
                                            </p:attrNameLst>
                                          </p:cBhvr>
                                          <p:to>
                                            <p:strVal val="visible"/>
                                          </p:to>
                                        </p:set>
                                        <p:animEffect transition="in" filter="wipe(down)">
                                          <p:cBhvr>
                                            <p:cTn id="15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6" grpId="0" animBg="1"/>
          <p:bldP spid="22" grpId="0" animBg="1"/>
          <p:bldP spid="23" grpId="0"/>
          <p:bldP spid="24" grpId="0"/>
          <p:bldP spid="25" grpId="0" animBg="1"/>
          <p:bldP spid="26" grpId="0"/>
          <p:bldP spid="27" grpId="0"/>
          <p:bldP spid="28" grpId="0" animBg="1"/>
          <p:bldP spid="29" grpId="0"/>
          <p:bldP spid="30" grpId="0"/>
          <p:bldP spid="31" grpId="0" animBg="1"/>
          <p:bldP spid="32" grpId="0"/>
          <p:bldP spid="33" grpId="0"/>
          <p:bldP spid="34" grpId="0" animBg="1"/>
          <p:bldP spid="35" grpId="0"/>
          <p:bldP spid="36" grpId="0"/>
          <p:bldP spid="37" grpId="0" animBg="1"/>
          <p:bldP spid="38" grpId="0"/>
          <p:bldP spid="39" grpId="0"/>
          <p:bldP spid="40" grpId="0"/>
          <p:bldP spid="40" grpId="1"/>
          <p:bldP spid="41" grpId="0"/>
          <p:bldP spid="41" grpId="1"/>
          <p:bldP spid="42" grpId="0"/>
          <p:bldP spid="42" grpId="1"/>
          <p:bldP spid="43" grpId="0"/>
          <p:bldP spid="43" grpId="1"/>
          <p:bldP spid="44" grpId="0"/>
          <p:bldP spid="44" grpId="1"/>
          <p:bldP spid="45" grpId="0"/>
          <p:bldP spid="45" grpId="1"/>
          <p:bldP spid="46" grpId="0" animBg="1"/>
          <p:bldP spid="47"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14"/>
          <p:cNvSpPr/>
          <p:nvPr/>
        </p:nvSpPr>
        <p:spPr>
          <a:xfrm>
            <a:off x="4137273" y="3206857"/>
            <a:ext cx="1321621" cy="603449"/>
          </a:xfrm>
          <a:prstGeom prst="rect">
            <a:avLst/>
          </a:prstGeom>
          <a:solidFill>
            <a:srgbClr val="FFC000"/>
          </a:solidFill>
          <a:ln>
            <a:noFill/>
          </a:ln>
        </p:spPr>
        <p:txBody>
          <a:bodyPr vert="horz" wrap="square" lIns="68580" tIns="34290" rIns="68580" bIns="34290" numCol="1" anchor="t" anchorCtr="0" compatLnSpc="1"/>
          <a:lstStyle/>
          <a:p>
            <a:endParaRPr lang="en-US" sz="1015">
              <a:cs typeface="+mn-ea"/>
              <a:sym typeface="+mn-lt"/>
            </a:endParaRPr>
          </a:p>
        </p:txBody>
      </p:sp>
      <p:sp>
        <p:nvSpPr>
          <p:cNvPr id="66" name="Rectangle 16"/>
          <p:cNvSpPr/>
          <p:nvPr/>
        </p:nvSpPr>
        <p:spPr>
          <a:xfrm>
            <a:off x="4137273" y="4183219"/>
            <a:ext cx="1321621" cy="603449"/>
          </a:xfrm>
          <a:prstGeom prst="rect">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67" name="Rectangle 17"/>
          <p:cNvSpPr/>
          <p:nvPr/>
        </p:nvSpPr>
        <p:spPr>
          <a:xfrm>
            <a:off x="4137272" y="1278827"/>
            <a:ext cx="1321622" cy="603449"/>
          </a:xfrm>
          <a:prstGeom prst="rect">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68" name="Rectangle 18"/>
          <p:cNvSpPr/>
          <p:nvPr/>
        </p:nvSpPr>
        <p:spPr>
          <a:xfrm>
            <a:off x="4137272" y="2233915"/>
            <a:ext cx="1321622" cy="603449"/>
          </a:xfrm>
          <a:prstGeom prst="rect">
            <a:avLst/>
          </a:prstGeom>
          <a:solidFill>
            <a:srgbClr val="4C9869"/>
          </a:solidFill>
          <a:ln>
            <a:noFill/>
          </a:ln>
        </p:spPr>
        <p:txBody>
          <a:bodyPr vert="horz" wrap="square" lIns="68580" tIns="34290" rIns="68580" bIns="34290" numCol="1" anchor="t" anchorCtr="0" compatLnSpc="1"/>
          <a:lstStyle/>
          <a:p>
            <a:endParaRPr lang="en-US" sz="1015">
              <a:cs typeface="+mn-ea"/>
              <a:sym typeface="+mn-lt"/>
            </a:endParaRPr>
          </a:p>
        </p:txBody>
      </p:sp>
      <p:sp>
        <p:nvSpPr>
          <p:cNvPr id="69" name="TextBox 19"/>
          <p:cNvSpPr txBox="1"/>
          <p:nvPr/>
        </p:nvSpPr>
        <p:spPr>
          <a:xfrm>
            <a:off x="5530748" y="3124505"/>
            <a:ext cx="1213437" cy="369332"/>
          </a:xfrm>
          <a:prstGeom prst="rect">
            <a:avLst/>
          </a:prstGeom>
          <a:noFill/>
        </p:spPr>
        <p:txBody>
          <a:bodyPr wrap="square" rtlCol="0">
            <a:spAutoFit/>
          </a:bodyPr>
          <a:lstStyle/>
          <a:p>
            <a:r>
              <a:rPr lang="zh-CN" altLang="en-US" sz="1800" dirty="0">
                <a:solidFill>
                  <a:srgbClr val="23CADC"/>
                </a:solidFill>
                <a:cs typeface="+mn-ea"/>
                <a:sym typeface="+mn-lt"/>
              </a:rPr>
              <a:t>办公成本</a:t>
            </a:r>
            <a:endParaRPr lang="en-US" sz="1800" dirty="0">
              <a:solidFill>
                <a:srgbClr val="23CADC"/>
              </a:solidFill>
              <a:cs typeface="+mn-ea"/>
              <a:sym typeface="+mn-lt"/>
            </a:endParaRPr>
          </a:p>
        </p:txBody>
      </p:sp>
      <p:sp>
        <p:nvSpPr>
          <p:cNvPr id="70" name="Rectangle 20"/>
          <p:cNvSpPr/>
          <p:nvPr/>
        </p:nvSpPr>
        <p:spPr>
          <a:xfrm>
            <a:off x="5530748" y="3379418"/>
            <a:ext cx="2906913" cy="261482"/>
          </a:xfrm>
          <a:prstGeom prst="rect">
            <a:avLst/>
          </a:prstGeom>
        </p:spPr>
        <p:txBody>
          <a:bodyPr wrap="square">
            <a:spAutoFit/>
          </a:bodyPr>
          <a:lstStyle/>
          <a:p>
            <a:pPr algn="just"/>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71" name="TextBox 21"/>
          <p:cNvSpPr txBox="1"/>
          <p:nvPr/>
        </p:nvSpPr>
        <p:spPr>
          <a:xfrm>
            <a:off x="5530748" y="4134965"/>
            <a:ext cx="1213437" cy="369332"/>
          </a:xfrm>
          <a:prstGeom prst="rect">
            <a:avLst/>
          </a:prstGeom>
          <a:noFill/>
        </p:spPr>
        <p:txBody>
          <a:bodyPr wrap="square" rtlCol="0">
            <a:spAutoFit/>
          </a:bodyPr>
          <a:lstStyle/>
          <a:p>
            <a:r>
              <a:rPr lang="zh-CN" altLang="en-US" sz="1800" dirty="0">
                <a:solidFill>
                  <a:srgbClr val="DF7307"/>
                </a:solidFill>
                <a:cs typeface="+mn-ea"/>
                <a:sym typeface="+mn-lt"/>
              </a:rPr>
              <a:t>其它成本</a:t>
            </a:r>
            <a:endParaRPr lang="en-US" sz="1800" dirty="0">
              <a:solidFill>
                <a:srgbClr val="DF7307"/>
              </a:solidFill>
              <a:cs typeface="+mn-ea"/>
              <a:sym typeface="+mn-lt"/>
            </a:endParaRPr>
          </a:p>
        </p:txBody>
      </p:sp>
      <p:sp>
        <p:nvSpPr>
          <p:cNvPr id="72" name="Rectangle 22"/>
          <p:cNvSpPr/>
          <p:nvPr/>
        </p:nvSpPr>
        <p:spPr>
          <a:xfrm>
            <a:off x="5530748" y="4389878"/>
            <a:ext cx="2906913" cy="261482"/>
          </a:xfrm>
          <a:prstGeom prst="rect">
            <a:avLst/>
          </a:prstGeom>
        </p:spPr>
        <p:txBody>
          <a:bodyPr wrap="square">
            <a:spAutoFit/>
          </a:bodyPr>
          <a:lstStyle/>
          <a:p>
            <a:pPr algn="just"/>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73" name="TextBox 25"/>
          <p:cNvSpPr txBox="1"/>
          <p:nvPr/>
        </p:nvSpPr>
        <p:spPr>
          <a:xfrm>
            <a:off x="5530748" y="1212070"/>
            <a:ext cx="1213437" cy="369332"/>
          </a:xfrm>
          <a:prstGeom prst="rect">
            <a:avLst/>
          </a:prstGeom>
          <a:noFill/>
        </p:spPr>
        <p:txBody>
          <a:bodyPr wrap="square" rtlCol="0">
            <a:spAutoFit/>
          </a:bodyPr>
          <a:lstStyle/>
          <a:p>
            <a:r>
              <a:rPr lang="zh-CN" altLang="en-US" sz="1800" dirty="0">
                <a:solidFill>
                  <a:srgbClr val="F3C301"/>
                </a:solidFill>
                <a:cs typeface="+mn-ea"/>
                <a:sym typeface="+mn-lt"/>
              </a:rPr>
              <a:t>管理成本</a:t>
            </a:r>
            <a:endParaRPr lang="en-US" sz="1800" dirty="0">
              <a:solidFill>
                <a:srgbClr val="F3C301"/>
              </a:solidFill>
              <a:cs typeface="+mn-ea"/>
              <a:sym typeface="+mn-lt"/>
            </a:endParaRPr>
          </a:p>
        </p:txBody>
      </p:sp>
      <p:sp>
        <p:nvSpPr>
          <p:cNvPr id="74" name="Rectangle 26"/>
          <p:cNvSpPr/>
          <p:nvPr/>
        </p:nvSpPr>
        <p:spPr>
          <a:xfrm>
            <a:off x="5530749" y="1466982"/>
            <a:ext cx="2906913" cy="261482"/>
          </a:xfrm>
          <a:prstGeom prst="rect">
            <a:avLst/>
          </a:prstGeom>
        </p:spPr>
        <p:txBody>
          <a:bodyPr wrap="square">
            <a:spAutoFit/>
          </a:bodyPr>
          <a:lstStyle/>
          <a:p>
            <a:pPr algn="just"/>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75" name="TextBox 27"/>
          <p:cNvSpPr txBox="1"/>
          <p:nvPr/>
        </p:nvSpPr>
        <p:spPr>
          <a:xfrm>
            <a:off x="5530748" y="2153765"/>
            <a:ext cx="1213437" cy="369332"/>
          </a:xfrm>
          <a:prstGeom prst="rect">
            <a:avLst/>
          </a:prstGeom>
          <a:noFill/>
        </p:spPr>
        <p:txBody>
          <a:bodyPr wrap="square" rtlCol="0">
            <a:spAutoFit/>
          </a:bodyPr>
          <a:lstStyle/>
          <a:p>
            <a:r>
              <a:rPr lang="zh-CN" altLang="en-US" sz="1800" dirty="0">
                <a:solidFill>
                  <a:srgbClr val="1FD89C"/>
                </a:solidFill>
                <a:cs typeface="+mn-ea"/>
                <a:sym typeface="+mn-lt"/>
              </a:rPr>
              <a:t>营销成本</a:t>
            </a:r>
            <a:endParaRPr lang="en-US" sz="1800" dirty="0">
              <a:solidFill>
                <a:srgbClr val="1FD89C"/>
              </a:solidFill>
              <a:cs typeface="+mn-ea"/>
              <a:sym typeface="+mn-lt"/>
            </a:endParaRPr>
          </a:p>
        </p:txBody>
      </p:sp>
      <p:sp>
        <p:nvSpPr>
          <p:cNvPr id="76" name="Rectangle 28"/>
          <p:cNvSpPr/>
          <p:nvPr/>
        </p:nvSpPr>
        <p:spPr>
          <a:xfrm>
            <a:off x="5530748" y="2408678"/>
            <a:ext cx="2906913" cy="261482"/>
          </a:xfrm>
          <a:prstGeom prst="rect">
            <a:avLst/>
          </a:prstGeom>
        </p:spPr>
        <p:txBody>
          <a:bodyPr wrap="square">
            <a:spAutoFit/>
          </a:bodyPr>
          <a:lstStyle/>
          <a:p>
            <a:pPr algn="just"/>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grpSp>
        <p:nvGrpSpPr>
          <p:cNvPr id="86" name="Group 38"/>
          <p:cNvGrpSpPr/>
          <p:nvPr/>
        </p:nvGrpSpPr>
        <p:grpSpPr>
          <a:xfrm>
            <a:off x="4521371" y="3361394"/>
            <a:ext cx="489130" cy="297795"/>
            <a:chOff x="3935413" y="4144963"/>
            <a:chExt cx="539751" cy="328612"/>
          </a:xfrm>
          <a:solidFill>
            <a:schemeClr val="bg1"/>
          </a:solidFill>
        </p:grpSpPr>
        <p:sp>
          <p:nvSpPr>
            <p:cNvPr id="87" name="Freeform 39"/>
            <p:cNvSpPr>
              <a:spLocks noEditPoints="1"/>
            </p:cNvSpPr>
            <p:nvPr/>
          </p:nvSpPr>
          <p:spPr bwMode="auto">
            <a:xfrm>
              <a:off x="3935413" y="4144963"/>
              <a:ext cx="420688" cy="209550"/>
            </a:xfrm>
            <a:custGeom>
              <a:avLst/>
              <a:gdLst>
                <a:gd name="T0" fmla="*/ 112 w 112"/>
                <a:gd name="T1" fmla="*/ 19 h 56"/>
                <a:gd name="T2" fmla="*/ 94 w 112"/>
                <a:gd name="T3" fmla="*/ 0 h 56"/>
                <a:gd name="T4" fmla="*/ 18 w 112"/>
                <a:gd name="T5" fmla="*/ 0 h 56"/>
                <a:gd name="T6" fmla="*/ 0 w 112"/>
                <a:gd name="T7" fmla="*/ 19 h 56"/>
                <a:gd name="T8" fmla="*/ 0 w 112"/>
                <a:gd name="T9" fmla="*/ 38 h 56"/>
                <a:gd name="T10" fmla="*/ 18 w 112"/>
                <a:gd name="T11" fmla="*/ 56 h 56"/>
                <a:gd name="T12" fmla="*/ 94 w 112"/>
                <a:gd name="T13" fmla="*/ 56 h 56"/>
                <a:gd name="T14" fmla="*/ 112 w 112"/>
                <a:gd name="T15" fmla="*/ 38 h 56"/>
                <a:gd name="T16" fmla="*/ 112 w 112"/>
                <a:gd name="T17" fmla="*/ 19 h 56"/>
                <a:gd name="T18" fmla="*/ 21 w 112"/>
                <a:gd name="T19" fmla="*/ 16 h 56"/>
                <a:gd name="T20" fmla="*/ 76 w 112"/>
                <a:gd name="T21" fmla="*/ 16 h 56"/>
                <a:gd name="T22" fmla="*/ 80 w 112"/>
                <a:gd name="T23" fmla="*/ 20 h 56"/>
                <a:gd name="T24" fmla="*/ 76 w 112"/>
                <a:gd name="T25" fmla="*/ 24 h 56"/>
                <a:gd name="T26" fmla="*/ 21 w 112"/>
                <a:gd name="T27" fmla="*/ 24 h 56"/>
                <a:gd name="T28" fmla="*/ 17 w 112"/>
                <a:gd name="T29" fmla="*/ 20 h 56"/>
                <a:gd name="T30" fmla="*/ 21 w 112"/>
                <a:gd name="T31" fmla="*/ 16 h 56"/>
                <a:gd name="T32" fmla="*/ 37 w 112"/>
                <a:gd name="T33" fmla="*/ 40 h 56"/>
                <a:gd name="T34" fmla="*/ 21 w 112"/>
                <a:gd name="T35" fmla="*/ 40 h 56"/>
                <a:gd name="T36" fmla="*/ 17 w 112"/>
                <a:gd name="T37" fmla="*/ 36 h 56"/>
                <a:gd name="T38" fmla="*/ 21 w 112"/>
                <a:gd name="T39" fmla="*/ 32 h 56"/>
                <a:gd name="T40" fmla="*/ 37 w 112"/>
                <a:gd name="T41" fmla="*/ 32 h 56"/>
                <a:gd name="T42" fmla="*/ 41 w 112"/>
                <a:gd name="T43" fmla="*/ 36 h 56"/>
                <a:gd name="T44" fmla="*/ 37 w 112"/>
                <a:gd name="T45" fmla="*/ 40 h 56"/>
                <a:gd name="T46" fmla="*/ 96 w 112"/>
                <a:gd name="T47" fmla="*/ 43 h 56"/>
                <a:gd name="T48" fmla="*/ 91 w 112"/>
                <a:gd name="T49" fmla="*/ 48 h 56"/>
                <a:gd name="T50" fmla="*/ 78 w 112"/>
                <a:gd name="T51" fmla="*/ 48 h 56"/>
                <a:gd name="T52" fmla="*/ 72 w 112"/>
                <a:gd name="T53" fmla="*/ 43 h 56"/>
                <a:gd name="T54" fmla="*/ 72 w 112"/>
                <a:gd name="T55" fmla="*/ 37 h 56"/>
                <a:gd name="T56" fmla="*/ 78 w 112"/>
                <a:gd name="T57" fmla="*/ 32 h 56"/>
                <a:gd name="T58" fmla="*/ 91 w 112"/>
                <a:gd name="T59" fmla="*/ 32 h 56"/>
                <a:gd name="T60" fmla="*/ 96 w 112"/>
                <a:gd name="T61" fmla="*/ 37 h 56"/>
                <a:gd name="T62" fmla="*/ 96 w 112"/>
                <a:gd name="T63" fmla="*/ 4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2" h="56">
                  <a:moveTo>
                    <a:pt x="112" y="19"/>
                  </a:moveTo>
                  <a:cubicBezTo>
                    <a:pt x="112" y="8"/>
                    <a:pt x="104" y="0"/>
                    <a:pt x="94" y="0"/>
                  </a:cubicBezTo>
                  <a:cubicBezTo>
                    <a:pt x="18" y="0"/>
                    <a:pt x="18" y="0"/>
                    <a:pt x="18" y="0"/>
                  </a:cubicBezTo>
                  <a:cubicBezTo>
                    <a:pt x="8" y="0"/>
                    <a:pt x="0" y="8"/>
                    <a:pt x="0" y="19"/>
                  </a:cubicBezTo>
                  <a:cubicBezTo>
                    <a:pt x="0" y="38"/>
                    <a:pt x="0" y="38"/>
                    <a:pt x="0" y="38"/>
                  </a:cubicBezTo>
                  <a:cubicBezTo>
                    <a:pt x="0" y="48"/>
                    <a:pt x="8" y="56"/>
                    <a:pt x="18" y="56"/>
                  </a:cubicBezTo>
                  <a:cubicBezTo>
                    <a:pt x="94" y="56"/>
                    <a:pt x="94" y="56"/>
                    <a:pt x="94" y="56"/>
                  </a:cubicBezTo>
                  <a:cubicBezTo>
                    <a:pt x="104" y="56"/>
                    <a:pt x="112" y="48"/>
                    <a:pt x="112" y="38"/>
                  </a:cubicBezTo>
                  <a:lnTo>
                    <a:pt x="112" y="19"/>
                  </a:lnTo>
                  <a:close/>
                  <a:moveTo>
                    <a:pt x="21" y="16"/>
                  </a:moveTo>
                  <a:cubicBezTo>
                    <a:pt x="76" y="16"/>
                    <a:pt x="76" y="16"/>
                    <a:pt x="76" y="16"/>
                  </a:cubicBezTo>
                  <a:cubicBezTo>
                    <a:pt x="79" y="16"/>
                    <a:pt x="80" y="18"/>
                    <a:pt x="80" y="20"/>
                  </a:cubicBezTo>
                  <a:cubicBezTo>
                    <a:pt x="80" y="22"/>
                    <a:pt x="79" y="24"/>
                    <a:pt x="76" y="24"/>
                  </a:cubicBezTo>
                  <a:cubicBezTo>
                    <a:pt x="21" y="24"/>
                    <a:pt x="21" y="24"/>
                    <a:pt x="21" y="24"/>
                  </a:cubicBezTo>
                  <a:cubicBezTo>
                    <a:pt x="18" y="24"/>
                    <a:pt x="17" y="22"/>
                    <a:pt x="17" y="20"/>
                  </a:cubicBezTo>
                  <a:cubicBezTo>
                    <a:pt x="17" y="18"/>
                    <a:pt x="18" y="16"/>
                    <a:pt x="21" y="16"/>
                  </a:cubicBezTo>
                  <a:close/>
                  <a:moveTo>
                    <a:pt x="37" y="40"/>
                  </a:moveTo>
                  <a:cubicBezTo>
                    <a:pt x="21" y="40"/>
                    <a:pt x="21" y="40"/>
                    <a:pt x="21" y="40"/>
                  </a:cubicBezTo>
                  <a:cubicBezTo>
                    <a:pt x="18" y="40"/>
                    <a:pt x="17" y="38"/>
                    <a:pt x="17" y="36"/>
                  </a:cubicBezTo>
                  <a:cubicBezTo>
                    <a:pt x="17" y="34"/>
                    <a:pt x="18" y="32"/>
                    <a:pt x="21" y="32"/>
                  </a:cubicBezTo>
                  <a:cubicBezTo>
                    <a:pt x="37" y="32"/>
                    <a:pt x="37" y="32"/>
                    <a:pt x="37" y="32"/>
                  </a:cubicBezTo>
                  <a:cubicBezTo>
                    <a:pt x="39" y="32"/>
                    <a:pt x="41" y="34"/>
                    <a:pt x="41" y="36"/>
                  </a:cubicBezTo>
                  <a:cubicBezTo>
                    <a:pt x="41" y="38"/>
                    <a:pt x="39" y="40"/>
                    <a:pt x="37" y="40"/>
                  </a:cubicBezTo>
                  <a:close/>
                  <a:moveTo>
                    <a:pt x="96" y="43"/>
                  </a:moveTo>
                  <a:cubicBezTo>
                    <a:pt x="96" y="46"/>
                    <a:pt x="94" y="48"/>
                    <a:pt x="91" y="48"/>
                  </a:cubicBezTo>
                  <a:cubicBezTo>
                    <a:pt x="78" y="48"/>
                    <a:pt x="78" y="48"/>
                    <a:pt x="78" y="48"/>
                  </a:cubicBezTo>
                  <a:cubicBezTo>
                    <a:pt x="75" y="48"/>
                    <a:pt x="72" y="46"/>
                    <a:pt x="72" y="43"/>
                  </a:cubicBezTo>
                  <a:cubicBezTo>
                    <a:pt x="72" y="37"/>
                    <a:pt x="72" y="37"/>
                    <a:pt x="72" y="37"/>
                  </a:cubicBezTo>
                  <a:cubicBezTo>
                    <a:pt x="72" y="34"/>
                    <a:pt x="75" y="32"/>
                    <a:pt x="78" y="32"/>
                  </a:cubicBezTo>
                  <a:cubicBezTo>
                    <a:pt x="91" y="32"/>
                    <a:pt x="91" y="32"/>
                    <a:pt x="91" y="32"/>
                  </a:cubicBezTo>
                  <a:cubicBezTo>
                    <a:pt x="94" y="32"/>
                    <a:pt x="96" y="34"/>
                    <a:pt x="96" y="37"/>
                  </a:cubicBezTo>
                  <a:lnTo>
                    <a:pt x="96"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88" name="Freeform 40"/>
            <p:cNvSpPr/>
            <p:nvPr/>
          </p:nvSpPr>
          <p:spPr bwMode="auto">
            <a:xfrm>
              <a:off x="4006851" y="4214813"/>
              <a:ext cx="409575" cy="198437"/>
            </a:xfrm>
            <a:custGeom>
              <a:avLst/>
              <a:gdLst>
                <a:gd name="T0" fmla="*/ 99 w 109"/>
                <a:gd name="T1" fmla="*/ 0 h 53"/>
                <a:gd name="T2" fmla="*/ 101 w 109"/>
                <a:gd name="T3" fmla="*/ 10 h 53"/>
                <a:gd name="T4" fmla="*/ 101 w 109"/>
                <a:gd name="T5" fmla="*/ 24 h 53"/>
                <a:gd name="T6" fmla="*/ 80 w 109"/>
                <a:gd name="T7" fmla="*/ 45 h 53"/>
                <a:gd name="T8" fmla="*/ 11 w 109"/>
                <a:gd name="T9" fmla="*/ 45 h 53"/>
                <a:gd name="T10" fmla="*/ 0 w 109"/>
                <a:gd name="T11" fmla="*/ 42 h 53"/>
                <a:gd name="T12" fmla="*/ 19 w 109"/>
                <a:gd name="T13" fmla="*/ 53 h 53"/>
                <a:gd name="T14" fmla="*/ 88 w 109"/>
                <a:gd name="T15" fmla="*/ 53 h 53"/>
                <a:gd name="T16" fmla="*/ 109 w 109"/>
                <a:gd name="T17" fmla="*/ 32 h 53"/>
                <a:gd name="T18" fmla="*/ 109 w 109"/>
                <a:gd name="T19" fmla="*/ 18 h 53"/>
                <a:gd name="T20" fmla="*/ 99 w 109"/>
                <a:gd name="T2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53">
                  <a:moveTo>
                    <a:pt x="99" y="0"/>
                  </a:moveTo>
                  <a:cubicBezTo>
                    <a:pt x="100" y="3"/>
                    <a:pt x="101" y="6"/>
                    <a:pt x="101" y="10"/>
                  </a:cubicBezTo>
                  <a:cubicBezTo>
                    <a:pt x="101" y="24"/>
                    <a:pt x="101" y="24"/>
                    <a:pt x="101" y="24"/>
                  </a:cubicBezTo>
                  <a:cubicBezTo>
                    <a:pt x="101" y="35"/>
                    <a:pt x="92" y="45"/>
                    <a:pt x="80" y="45"/>
                  </a:cubicBezTo>
                  <a:cubicBezTo>
                    <a:pt x="11" y="45"/>
                    <a:pt x="11" y="45"/>
                    <a:pt x="11" y="45"/>
                  </a:cubicBezTo>
                  <a:cubicBezTo>
                    <a:pt x="7" y="45"/>
                    <a:pt x="3" y="44"/>
                    <a:pt x="0" y="42"/>
                  </a:cubicBezTo>
                  <a:cubicBezTo>
                    <a:pt x="4" y="48"/>
                    <a:pt x="11" y="53"/>
                    <a:pt x="19" y="53"/>
                  </a:cubicBezTo>
                  <a:cubicBezTo>
                    <a:pt x="88" y="53"/>
                    <a:pt x="88" y="53"/>
                    <a:pt x="88" y="53"/>
                  </a:cubicBezTo>
                  <a:cubicBezTo>
                    <a:pt x="100" y="53"/>
                    <a:pt x="109" y="43"/>
                    <a:pt x="109" y="32"/>
                  </a:cubicBezTo>
                  <a:cubicBezTo>
                    <a:pt x="109" y="18"/>
                    <a:pt x="109" y="18"/>
                    <a:pt x="109" y="18"/>
                  </a:cubicBezTo>
                  <a:cubicBezTo>
                    <a:pt x="109" y="10"/>
                    <a:pt x="105" y="3"/>
                    <a:pt x="9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89" name="Freeform 41"/>
            <p:cNvSpPr/>
            <p:nvPr/>
          </p:nvSpPr>
          <p:spPr bwMode="auto">
            <a:xfrm>
              <a:off x="4067176" y="4275138"/>
              <a:ext cx="407988" cy="198437"/>
            </a:xfrm>
            <a:custGeom>
              <a:avLst/>
              <a:gdLst>
                <a:gd name="T0" fmla="*/ 99 w 109"/>
                <a:gd name="T1" fmla="*/ 0 h 53"/>
                <a:gd name="T2" fmla="*/ 101 w 109"/>
                <a:gd name="T3" fmla="*/ 10 h 53"/>
                <a:gd name="T4" fmla="*/ 101 w 109"/>
                <a:gd name="T5" fmla="*/ 24 h 53"/>
                <a:gd name="T6" fmla="*/ 80 w 109"/>
                <a:gd name="T7" fmla="*/ 45 h 53"/>
                <a:gd name="T8" fmla="*/ 11 w 109"/>
                <a:gd name="T9" fmla="*/ 45 h 53"/>
                <a:gd name="T10" fmla="*/ 0 w 109"/>
                <a:gd name="T11" fmla="*/ 42 h 53"/>
                <a:gd name="T12" fmla="*/ 19 w 109"/>
                <a:gd name="T13" fmla="*/ 53 h 53"/>
                <a:gd name="T14" fmla="*/ 88 w 109"/>
                <a:gd name="T15" fmla="*/ 53 h 53"/>
                <a:gd name="T16" fmla="*/ 109 w 109"/>
                <a:gd name="T17" fmla="*/ 32 h 53"/>
                <a:gd name="T18" fmla="*/ 109 w 109"/>
                <a:gd name="T19" fmla="*/ 18 h 53"/>
                <a:gd name="T20" fmla="*/ 99 w 109"/>
                <a:gd name="T2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53">
                  <a:moveTo>
                    <a:pt x="99" y="0"/>
                  </a:moveTo>
                  <a:cubicBezTo>
                    <a:pt x="100" y="3"/>
                    <a:pt x="101" y="6"/>
                    <a:pt x="101" y="10"/>
                  </a:cubicBezTo>
                  <a:cubicBezTo>
                    <a:pt x="101" y="24"/>
                    <a:pt x="101" y="24"/>
                    <a:pt x="101" y="24"/>
                  </a:cubicBezTo>
                  <a:cubicBezTo>
                    <a:pt x="101" y="35"/>
                    <a:pt x="92" y="45"/>
                    <a:pt x="80" y="45"/>
                  </a:cubicBezTo>
                  <a:cubicBezTo>
                    <a:pt x="11" y="45"/>
                    <a:pt x="11" y="45"/>
                    <a:pt x="11" y="45"/>
                  </a:cubicBezTo>
                  <a:cubicBezTo>
                    <a:pt x="7" y="45"/>
                    <a:pt x="3" y="44"/>
                    <a:pt x="0" y="42"/>
                  </a:cubicBezTo>
                  <a:cubicBezTo>
                    <a:pt x="4" y="48"/>
                    <a:pt x="11" y="53"/>
                    <a:pt x="19" y="53"/>
                  </a:cubicBezTo>
                  <a:cubicBezTo>
                    <a:pt x="88" y="53"/>
                    <a:pt x="88" y="53"/>
                    <a:pt x="88" y="53"/>
                  </a:cubicBezTo>
                  <a:cubicBezTo>
                    <a:pt x="100" y="53"/>
                    <a:pt x="109" y="43"/>
                    <a:pt x="109" y="32"/>
                  </a:cubicBezTo>
                  <a:cubicBezTo>
                    <a:pt x="109" y="18"/>
                    <a:pt x="109" y="18"/>
                    <a:pt x="109" y="18"/>
                  </a:cubicBezTo>
                  <a:cubicBezTo>
                    <a:pt x="109" y="10"/>
                    <a:pt x="105" y="3"/>
                    <a:pt x="9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cxnSp>
        <p:nvCxnSpPr>
          <p:cNvPr id="96" name="直接连接符 95"/>
          <p:cNvCxnSpPr/>
          <p:nvPr/>
        </p:nvCxnSpPr>
        <p:spPr>
          <a:xfrm>
            <a:off x="3837270" y="1395835"/>
            <a:ext cx="0" cy="3359941"/>
          </a:xfrm>
          <a:prstGeom prst="line">
            <a:avLst/>
          </a:prstGeom>
          <a:ln w="19050">
            <a:solidFill>
              <a:schemeClr val="bg1">
                <a:lumMod val="50000"/>
              </a:schemeClr>
            </a:solidFill>
            <a:prstDash val="sysDash"/>
            <a:headEnd type="diamond"/>
            <a:tailEnd type="diamond"/>
          </a:ln>
        </p:spPr>
        <p:style>
          <a:lnRef idx="1">
            <a:schemeClr val="accent1"/>
          </a:lnRef>
          <a:fillRef idx="0">
            <a:schemeClr val="accent1"/>
          </a:fillRef>
          <a:effectRef idx="0">
            <a:schemeClr val="accent1"/>
          </a:effectRef>
          <a:fontRef idx="minor">
            <a:schemeClr val="tx1"/>
          </a:fontRef>
        </p:style>
      </p:cxnSp>
      <p:sp>
        <p:nvSpPr>
          <p:cNvPr id="97" name="Freeform 5"/>
          <p:cNvSpPr/>
          <p:nvPr/>
        </p:nvSpPr>
        <p:spPr bwMode="auto">
          <a:xfrm>
            <a:off x="2165702" y="1882276"/>
            <a:ext cx="714132" cy="987438"/>
          </a:xfrm>
          <a:custGeom>
            <a:avLst/>
            <a:gdLst>
              <a:gd name="T0" fmla="*/ 34 w 34"/>
              <a:gd name="T1" fmla="*/ 12 h 47"/>
              <a:gd name="T2" fmla="*/ 0 w 34"/>
              <a:gd name="T3" fmla="*/ 0 h 47"/>
              <a:gd name="T4" fmla="*/ 0 w 34"/>
              <a:gd name="T5" fmla="*/ 47 h 47"/>
              <a:gd name="T6" fmla="*/ 34 w 34"/>
              <a:gd name="T7" fmla="*/ 12 h 47"/>
            </a:gdLst>
            <a:ahLst/>
            <a:cxnLst>
              <a:cxn ang="0">
                <a:pos x="T0" y="T1"/>
              </a:cxn>
              <a:cxn ang="0">
                <a:pos x="T2" y="T3"/>
              </a:cxn>
              <a:cxn ang="0">
                <a:pos x="T4" y="T5"/>
              </a:cxn>
              <a:cxn ang="0">
                <a:pos x="T6" y="T7"/>
              </a:cxn>
            </a:cxnLst>
            <a:rect l="0" t="0" r="r" b="b"/>
            <a:pathLst>
              <a:path w="34" h="47">
                <a:moveTo>
                  <a:pt x="34" y="12"/>
                </a:moveTo>
                <a:cubicBezTo>
                  <a:pt x="26" y="4"/>
                  <a:pt x="13" y="0"/>
                  <a:pt x="0" y="0"/>
                </a:cubicBezTo>
                <a:cubicBezTo>
                  <a:pt x="0" y="47"/>
                  <a:pt x="0" y="47"/>
                  <a:pt x="0" y="47"/>
                </a:cubicBezTo>
                <a:lnTo>
                  <a:pt x="34" y="12"/>
                </a:lnTo>
                <a:close/>
              </a:path>
            </a:pathLst>
          </a:custGeom>
          <a:solidFill>
            <a:srgbClr val="4C9869"/>
          </a:solidFill>
          <a:ln>
            <a:noFill/>
          </a:ln>
        </p:spPr>
        <p:txBody>
          <a:bodyPr vert="horz" wrap="square" lIns="68580" tIns="34290" rIns="68580" bIns="34290" numCol="1" anchor="t" anchorCtr="0" compatLnSpc="1"/>
          <a:lstStyle/>
          <a:p>
            <a:endParaRPr lang="en-US" sz="1015">
              <a:cs typeface="+mn-ea"/>
              <a:sym typeface="+mn-lt"/>
            </a:endParaRPr>
          </a:p>
        </p:txBody>
      </p:sp>
      <p:sp>
        <p:nvSpPr>
          <p:cNvPr id="98" name="Freeform 6"/>
          <p:cNvSpPr/>
          <p:nvPr/>
        </p:nvSpPr>
        <p:spPr bwMode="auto">
          <a:xfrm>
            <a:off x="2252418" y="2143815"/>
            <a:ext cx="1139867" cy="759910"/>
          </a:xfrm>
          <a:custGeom>
            <a:avLst/>
            <a:gdLst>
              <a:gd name="T0" fmla="*/ 49 w 49"/>
              <a:gd name="T1" fmla="*/ 33 h 33"/>
              <a:gd name="T2" fmla="*/ 34 w 49"/>
              <a:gd name="T3" fmla="*/ 0 h 33"/>
              <a:gd name="T4" fmla="*/ 0 w 49"/>
              <a:gd name="T5" fmla="*/ 33 h 33"/>
              <a:gd name="T6" fmla="*/ 49 w 49"/>
              <a:gd name="T7" fmla="*/ 33 h 33"/>
            </a:gdLst>
            <a:ahLst/>
            <a:cxnLst>
              <a:cxn ang="0">
                <a:pos x="T0" y="T1"/>
              </a:cxn>
              <a:cxn ang="0">
                <a:pos x="T2" y="T3"/>
              </a:cxn>
              <a:cxn ang="0">
                <a:pos x="T4" y="T5"/>
              </a:cxn>
              <a:cxn ang="0">
                <a:pos x="T6" y="T7"/>
              </a:cxn>
            </a:cxnLst>
            <a:rect l="0" t="0" r="r" b="b"/>
            <a:pathLst>
              <a:path w="49" h="33">
                <a:moveTo>
                  <a:pt x="49" y="33"/>
                </a:moveTo>
                <a:cubicBezTo>
                  <a:pt x="49" y="21"/>
                  <a:pt x="43" y="9"/>
                  <a:pt x="34" y="0"/>
                </a:cubicBezTo>
                <a:cubicBezTo>
                  <a:pt x="0" y="33"/>
                  <a:pt x="0" y="33"/>
                  <a:pt x="0" y="33"/>
                </a:cubicBezTo>
                <a:lnTo>
                  <a:pt x="49" y="33"/>
                </a:lnTo>
                <a:close/>
              </a:path>
            </a:pathLst>
          </a:custGeom>
          <a:solidFill>
            <a:srgbClr val="FFC000"/>
          </a:solidFill>
          <a:ln>
            <a:noFill/>
          </a:ln>
        </p:spPr>
        <p:txBody>
          <a:bodyPr vert="horz" wrap="square" lIns="68580" tIns="34290" rIns="68580" bIns="34290" numCol="1" anchor="t" anchorCtr="0" compatLnSpc="1"/>
          <a:lstStyle/>
          <a:p>
            <a:endParaRPr lang="en-US" sz="1015">
              <a:cs typeface="+mn-ea"/>
              <a:sym typeface="+mn-lt"/>
            </a:endParaRPr>
          </a:p>
        </p:txBody>
      </p:sp>
      <p:sp>
        <p:nvSpPr>
          <p:cNvPr id="99" name="Freeform 7"/>
          <p:cNvSpPr/>
          <p:nvPr/>
        </p:nvSpPr>
        <p:spPr bwMode="auto">
          <a:xfrm>
            <a:off x="1056951" y="2984504"/>
            <a:ext cx="2177656" cy="1093235"/>
          </a:xfrm>
          <a:custGeom>
            <a:avLst/>
            <a:gdLst>
              <a:gd name="T0" fmla="*/ 104 w 104"/>
              <a:gd name="T1" fmla="*/ 0 h 52"/>
              <a:gd name="T2" fmla="*/ 52 w 104"/>
              <a:gd name="T3" fmla="*/ 0 h 52"/>
              <a:gd name="T4" fmla="*/ 0 w 104"/>
              <a:gd name="T5" fmla="*/ 0 h 52"/>
              <a:gd name="T6" fmla="*/ 52 w 104"/>
              <a:gd name="T7" fmla="*/ 52 h 52"/>
              <a:gd name="T8" fmla="*/ 104 w 104"/>
              <a:gd name="T9" fmla="*/ 0 h 52"/>
            </a:gdLst>
            <a:ahLst/>
            <a:cxnLst>
              <a:cxn ang="0">
                <a:pos x="T0" y="T1"/>
              </a:cxn>
              <a:cxn ang="0">
                <a:pos x="T2" y="T3"/>
              </a:cxn>
              <a:cxn ang="0">
                <a:pos x="T4" y="T5"/>
              </a:cxn>
              <a:cxn ang="0">
                <a:pos x="T6" y="T7"/>
              </a:cxn>
              <a:cxn ang="0">
                <a:pos x="T8" y="T9"/>
              </a:cxn>
            </a:cxnLst>
            <a:rect l="0" t="0" r="r" b="b"/>
            <a:pathLst>
              <a:path w="104" h="52">
                <a:moveTo>
                  <a:pt x="104" y="0"/>
                </a:moveTo>
                <a:cubicBezTo>
                  <a:pt x="52" y="0"/>
                  <a:pt x="52" y="0"/>
                  <a:pt x="52" y="0"/>
                </a:cubicBezTo>
                <a:cubicBezTo>
                  <a:pt x="0" y="0"/>
                  <a:pt x="0" y="0"/>
                  <a:pt x="0" y="0"/>
                </a:cubicBezTo>
                <a:cubicBezTo>
                  <a:pt x="0" y="29"/>
                  <a:pt x="23" y="52"/>
                  <a:pt x="52" y="52"/>
                </a:cubicBezTo>
                <a:cubicBezTo>
                  <a:pt x="81" y="52"/>
                  <a:pt x="104" y="29"/>
                  <a:pt x="104" y="0"/>
                </a:cubicBezTo>
                <a:close/>
              </a:path>
            </a:pathLst>
          </a:custGeom>
          <a:solidFill>
            <a:srgbClr val="4C9869"/>
          </a:solidFill>
          <a:ln>
            <a:noFill/>
          </a:ln>
        </p:spPr>
        <p:txBody>
          <a:bodyPr vert="horz" wrap="square" lIns="68580" tIns="34290" rIns="68580" bIns="34290" numCol="1" anchor="t" anchorCtr="0" compatLnSpc="1"/>
          <a:lstStyle/>
          <a:p>
            <a:endParaRPr lang="en-US" sz="1015">
              <a:cs typeface="+mn-ea"/>
              <a:sym typeface="+mn-lt"/>
            </a:endParaRPr>
          </a:p>
        </p:txBody>
      </p:sp>
      <p:sp>
        <p:nvSpPr>
          <p:cNvPr id="100" name="Freeform 8"/>
          <p:cNvSpPr/>
          <p:nvPr/>
        </p:nvSpPr>
        <p:spPr bwMode="auto">
          <a:xfrm>
            <a:off x="980757" y="1803152"/>
            <a:ext cx="1081265" cy="1100573"/>
          </a:xfrm>
          <a:custGeom>
            <a:avLst/>
            <a:gdLst>
              <a:gd name="T0" fmla="*/ 47 w 47"/>
              <a:gd name="T1" fmla="*/ 0 h 48"/>
              <a:gd name="T2" fmla="*/ 0 w 47"/>
              <a:gd name="T3" fmla="*/ 48 h 48"/>
              <a:gd name="T4" fmla="*/ 47 w 47"/>
              <a:gd name="T5" fmla="*/ 48 h 48"/>
              <a:gd name="T6" fmla="*/ 47 w 47"/>
              <a:gd name="T7" fmla="*/ 0 h 48"/>
            </a:gdLst>
            <a:ahLst/>
            <a:cxnLst>
              <a:cxn ang="0">
                <a:pos x="T0" y="T1"/>
              </a:cxn>
              <a:cxn ang="0">
                <a:pos x="T2" y="T3"/>
              </a:cxn>
              <a:cxn ang="0">
                <a:pos x="T4" y="T5"/>
              </a:cxn>
              <a:cxn ang="0">
                <a:pos x="T6" y="T7"/>
              </a:cxn>
            </a:cxnLst>
            <a:rect l="0" t="0" r="r" b="b"/>
            <a:pathLst>
              <a:path w="47" h="48">
                <a:moveTo>
                  <a:pt x="47" y="0"/>
                </a:moveTo>
                <a:cubicBezTo>
                  <a:pt x="21" y="0"/>
                  <a:pt x="0" y="22"/>
                  <a:pt x="0" y="48"/>
                </a:cubicBezTo>
                <a:cubicBezTo>
                  <a:pt x="47" y="48"/>
                  <a:pt x="47" y="48"/>
                  <a:pt x="47" y="48"/>
                </a:cubicBezTo>
                <a:lnTo>
                  <a:pt x="47" y="0"/>
                </a:lnTo>
                <a:close/>
              </a:path>
            </a:pathLst>
          </a:custGeom>
          <a:solidFill>
            <a:srgbClr val="F4C60E"/>
          </a:solidFill>
          <a:ln>
            <a:noFill/>
          </a:ln>
        </p:spPr>
        <p:txBody>
          <a:bodyPr vert="horz" wrap="square" lIns="68580" tIns="34290" rIns="68580" bIns="34290" numCol="1" anchor="t" anchorCtr="0" compatLnSpc="1"/>
          <a:lstStyle/>
          <a:p>
            <a:endParaRPr lang="en-US" sz="1015">
              <a:cs typeface="+mn-ea"/>
              <a:sym typeface="+mn-lt"/>
            </a:endParaRPr>
          </a:p>
        </p:txBody>
      </p:sp>
      <p:sp>
        <p:nvSpPr>
          <p:cNvPr id="101" name="TextBox 14"/>
          <p:cNvSpPr txBox="1"/>
          <p:nvPr/>
        </p:nvSpPr>
        <p:spPr>
          <a:xfrm>
            <a:off x="2688382" y="2500014"/>
            <a:ext cx="611780" cy="415498"/>
          </a:xfrm>
          <a:prstGeom prst="rect">
            <a:avLst/>
          </a:prstGeom>
          <a:noFill/>
        </p:spPr>
        <p:txBody>
          <a:bodyPr wrap="square" rtlCol="0">
            <a:spAutoFit/>
          </a:bodyPr>
          <a:lstStyle/>
          <a:p>
            <a:r>
              <a:rPr lang="en-US" sz="1050" dirty="0">
                <a:solidFill>
                  <a:schemeClr val="bg1"/>
                </a:solidFill>
                <a:cs typeface="+mn-ea"/>
                <a:sym typeface="+mn-lt"/>
              </a:rPr>
              <a:t>TEXT HERE</a:t>
            </a:r>
          </a:p>
        </p:txBody>
      </p:sp>
      <p:sp>
        <p:nvSpPr>
          <p:cNvPr id="102" name="TextBox 15"/>
          <p:cNvSpPr txBox="1"/>
          <p:nvPr/>
        </p:nvSpPr>
        <p:spPr>
          <a:xfrm>
            <a:off x="1378489" y="2360102"/>
            <a:ext cx="611780" cy="415498"/>
          </a:xfrm>
          <a:prstGeom prst="rect">
            <a:avLst/>
          </a:prstGeom>
          <a:noFill/>
        </p:spPr>
        <p:txBody>
          <a:bodyPr wrap="square" rtlCol="0">
            <a:spAutoFit/>
          </a:bodyPr>
          <a:lstStyle/>
          <a:p>
            <a:r>
              <a:rPr lang="en-US" sz="1050" dirty="0">
                <a:solidFill>
                  <a:schemeClr val="bg1"/>
                </a:solidFill>
                <a:cs typeface="+mn-ea"/>
                <a:sym typeface="+mn-lt"/>
              </a:rPr>
              <a:t>TEXT HERE</a:t>
            </a:r>
          </a:p>
        </p:txBody>
      </p:sp>
      <p:sp>
        <p:nvSpPr>
          <p:cNvPr id="103" name="TextBox 16"/>
          <p:cNvSpPr txBox="1"/>
          <p:nvPr/>
        </p:nvSpPr>
        <p:spPr>
          <a:xfrm>
            <a:off x="1832016" y="3245977"/>
            <a:ext cx="611780" cy="415498"/>
          </a:xfrm>
          <a:prstGeom prst="rect">
            <a:avLst/>
          </a:prstGeom>
          <a:noFill/>
        </p:spPr>
        <p:txBody>
          <a:bodyPr wrap="square" rtlCol="0">
            <a:spAutoFit/>
          </a:bodyPr>
          <a:lstStyle/>
          <a:p>
            <a:r>
              <a:rPr lang="en-US" sz="1050" dirty="0">
                <a:solidFill>
                  <a:schemeClr val="bg1"/>
                </a:solidFill>
                <a:cs typeface="+mn-ea"/>
                <a:sym typeface="+mn-lt"/>
              </a:rPr>
              <a:t>TEXT HERE</a:t>
            </a:r>
          </a:p>
        </p:txBody>
      </p:sp>
      <p:sp>
        <p:nvSpPr>
          <p:cNvPr id="104" name="TextBox 17"/>
          <p:cNvSpPr txBox="1"/>
          <p:nvPr/>
        </p:nvSpPr>
        <p:spPr>
          <a:xfrm rot="18939057">
            <a:off x="2125105" y="2002352"/>
            <a:ext cx="611780" cy="415498"/>
          </a:xfrm>
          <a:prstGeom prst="rect">
            <a:avLst/>
          </a:prstGeom>
          <a:noFill/>
        </p:spPr>
        <p:txBody>
          <a:bodyPr wrap="square" rtlCol="0">
            <a:spAutoFit/>
          </a:bodyPr>
          <a:lstStyle/>
          <a:p>
            <a:r>
              <a:rPr lang="en-US" sz="1050" dirty="0">
                <a:solidFill>
                  <a:schemeClr val="bg1"/>
                </a:solidFill>
                <a:cs typeface="+mn-ea"/>
                <a:sym typeface="+mn-lt"/>
              </a:rPr>
              <a:t>TEXT HERE</a:t>
            </a:r>
          </a:p>
        </p:txBody>
      </p:sp>
      <p:grpSp>
        <p:nvGrpSpPr>
          <p:cNvPr id="2" name="组合 1"/>
          <p:cNvGrpSpPr/>
          <p:nvPr/>
        </p:nvGrpSpPr>
        <p:grpSpPr>
          <a:xfrm>
            <a:off x="4555827" y="1330877"/>
            <a:ext cx="433948" cy="448384"/>
            <a:chOff x="5487661" y="514228"/>
            <a:chExt cx="1185810" cy="1225259"/>
          </a:xfrm>
        </p:grpSpPr>
        <p:sp>
          <p:nvSpPr>
            <p:cNvPr id="115" name="Freeform 136"/>
            <p:cNvSpPr/>
            <p:nvPr/>
          </p:nvSpPr>
          <p:spPr bwMode="auto">
            <a:xfrm rot="468273">
              <a:off x="5830076" y="514228"/>
              <a:ext cx="535718" cy="517665"/>
            </a:xfrm>
            <a:custGeom>
              <a:avLst/>
              <a:gdLst>
                <a:gd name="T0" fmla="*/ 23 w 41"/>
                <a:gd name="T1" fmla="*/ 39 h 40"/>
                <a:gd name="T2" fmla="*/ 39 w 41"/>
                <a:gd name="T3" fmla="*/ 17 h 40"/>
                <a:gd name="T4" fmla="*/ 18 w 41"/>
                <a:gd name="T5" fmla="*/ 1 h 40"/>
                <a:gd name="T6" fmla="*/ 2 w 41"/>
                <a:gd name="T7" fmla="*/ 22 h 40"/>
                <a:gd name="T8" fmla="*/ 23 w 41"/>
                <a:gd name="T9" fmla="*/ 39 h 40"/>
              </a:gdLst>
              <a:ahLst/>
              <a:cxnLst>
                <a:cxn ang="0">
                  <a:pos x="T0" y="T1"/>
                </a:cxn>
                <a:cxn ang="0">
                  <a:pos x="T2" y="T3"/>
                </a:cxn>
                <a:cxn ang="0">
                  <a:pos x="T4" y="T5"/>
                </a:cxn>
                <a:cxn ang="0">
                  <a:pos x="T6" y="T7"/>
                </a:cxn>
                <a:cxn ang="0">
                  <a:pos x="T8" y="T9"/>
                </a:cxn>
              </a:cxnLst>
              <a:rect l="0" t="0" r="r" b="b"/>
              <a:pathLst>
                <a:path w="41" h="40">
                  <a:moveTo>
                    <a:pt x="23" y="39"/>
                  </a:moveTo>
                  <a:cubicBezTo>
                    <a:pt x="33" y="37"/>
                    <a:pt x="41" y="28"/>
                    <a:pt x="39" y="17"/>
                  </a:cubicBezTo>
                  <a:cubicBezTo>
                    <a:pt x="38" y="7"/>
                    <a:pt x="29" y="0"/>
                    <a:pt x="18" y="1"/>
                  </a:cubicBezTo>
                  <a:cubicBezTo>
                    <a:pt x="8" y="2"/>
                    <a:pt x="0" y="12"/>
                    <a:pt x="2" y="22"/>
                  </a:cubicBezTo>
                  <a:cubicBezTo>
                    <a:pt x="3" y="33"/>
                    <a:pt x="12" y="40"/>
                    <a:pt x="23" y="39"/>
                  </a:cubicBezTo>
                  <a:close/>
                </a:path>
              </a:pathLst>
            </a:custGeom>
            <a:solidFill>
              <a:schemeClr val="bg1"/>
            </a:solid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116" name="Freeform 137"/>
            <p:cNvSpPr>
              <a:spLocks noEditPoints="1"/>
            </p:cNvSpPr>
            <p:nvPr/>
          </p:nvSpPr>
          <p:spPr bwMode="auto">
            <a:xfrm rot="468273">
              <a:off x="5487661" y="1035220"/>
              <a:ext cx="1185810" cy="704267"/>
            </a:xfrm>
            <a:custGeom>
              <a:avLst/>
              <a:gdLst>
                <a:gd name="T0" fmla="*/ 87 w 91"/>
                <a:gd name="T1" fmla="*/ 16 h 54"/>
                <a:gd name="T2" fmla="*/ 87 w 91"/>
                <a:gd name="T3" fmla="*/ 15 h 54"/>
                <a:gd name="T4" fmla="*/ 87 w 91"/>
                <a:gd name="T5" fmla="*/ 15 h 54"/>
                <a:gd name="T6" fmla="*/ 53 w 91"/>
                <a:gd name="T7" fmla="*/ 0 h 54"/>
                <a:gd name="T8" fmla="*/ 51 w 91"/>
                <a:gd name="T9" fmla="*/ 0 h 54"/>
                <a:gd name="T10" fmla="*/ 38 w 91"/>
                <a:gd name="T11" fmla="*/ 2 h 54"/>
                <a:gd name="T12" fmla="*/ 3 w 91"/>
                <a:gd name="T13" fmla="*/ 28 h 54"/>
                <a:gd name="T14" fmla="*/ 7 w 91"/>
                <a:gd name="T15" fmla="*/ 54 h 54"/>
                <a:gd name="T16" fmla="*/ 24 w 91"/>
                <a:gd name="T17" fmla="*/ 52 h 54"/>
                <a:gd name="T18" fmla="*/ 22 w 91"/>
                <a:gd name="T19" fmla="*/ 38 h 54"/>
                <a:gd name="T20" fmla="*/ 25 w 91"/>
                <a:gd name="T21" fmla="*/ 37 h 54"/>
                <a:gd name="T22" fmla="*/ 27 w 91"/>
                <a:gd name="T23" fmla="*/ 52 h 54"/>
                <a:gd name="T24" fmla="*/ 71 w 91"/>
                <a:gd name="T25" fmla="*/ 46 h 54"/>
                <a:gd name="T26" fmla="*/ 69 w 91"/>
                <a:gd name="T27" fmla="*/ 32 h 54"/>
                <a:gd name="T28" fmla="*/ 72 w 91"/>
                <a:gd name="T29" fmla="*/ 32 h 54"/>
                <a:gd name="T30" fmla="*/ 74 w 91"/>
                <a:gd name="T31" fmla="*/ 46 h 54"/>
                <a:gd name="T32" fmla="*/ 91 w 91"/>
                <a:gd name="T33" fmla="*/ 44 h 54"/>
                <a:gd name="T34" fmla="*/ 87 w 91"/>
                <a:gd name="T35" fmla="*/ 17 h 54"/>
                <a:gd name="T36" fmla="*/ 87 w 91"/>
                <a:gd name="T37" fmla="*/ 16 h 54"/>
                <a:gd name="T38" fmla="*/ 53 w 91"/>
                <a:gd name="T39" fmla="*/ 40 h 54"/>
                <a:gd name="T40" fmla="*/ 48 w 91"/>
                <a:gd name="T41" fmla="*/ 44 h 54"/>
                <a:gd name="T42" fmla="*/ 42 w 91"/>
                <a:gd name="T43" fmla="*/ 41 h 54"/>
                <a:gd name="T44" fmla="*/ 42 w 91"/>
                <a:gd name="T45" fmla="*/ 21 h 54"/>
                <a:gd name="T46" fmla="*/ 38 w 91"/>
                <a:gd name="T47" fmla="*/ 16 h 54"/>
                <a:gd name="T48" fmla="*/ 44 w 91"/>
                <a:gd name="T49" fmla="*/ 9 h 54"/>
                <a:gd name="T50" fmla="*/ 51 w 91"/>
                <a:gd name="T51" fmla="*/ 14 h 54"/>
                <a:gd name="T52" fmla="*/ 49 w 91"/>
                <a:gd name="T53" fmla="*/ 20 h 54"/>
                <a:gd name="T54" fmla="*/ 53 w 91"/>
                <a:gd name="T55" fmla="*/ 4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1" h="54">
                  <a:moveTo>
                    <a:pt x="87" y="16"/>
                  </a:moveTo>
                  <a:cubicBezTo>
                    <a:pt x="87" y="16"/>
                    <a:pt x="87" y="16"/>
                    <a:pt x="87" y="15"/>
                  </a:cubicBezTo>
                  <a:cubicBezTo>
                    <a:pt x="87" y="15"/>
                    <a:pt x="87" y="15"/>
                    <a:pt x="87" y="15"/>
                  </a:cubicBezTo>
                  <a:cubicBezTo>
                    <a:pt x="83" y="1"/>
                    <a:pt x="62" y="0"/>
                    <a:pt x="53" y="0"/>
                  </a:cubicBezTo>
                  <a:cubicBezTo>
                    <a:pt x="52" y="0"/>
                    <a:pt x="51" y="0"/>
                    <a:pt x="51" y="0"/>
                  </a:cubicBezTo>
                  <a:cubicBezTo>
                    <a:pt x="38" y="2"/>
                    <a:pt x="38" y="2"/>
                    <a:pt x="38" y="2"/>
                  </a:cubicBezTo>
                  <a:cubicBezTo>
                    <a:pt x="38" y="2"/>
                    <a:pt x="0" y="4"/>
                    <a:pt x="3" y="28"/>
                  </a:cubicBezTo>
                  <a:cubicBezTo>
                    <a:pt x="7" y="54"/>
                    <a:pt x="7" y="54"/>
                    <a:pt x="7" y="54"/>
                  </a:cubicBezTo>
                  <a:cubicBezTo>
                    <a:pt x="24" y="52"/>
                    <a:pt x="24" y="52"/>
                    <a:pt x="24" y="52"/>
                  </a:cubicBezTo>
                  <a:cubicBezTo>
                    <a:pt x="22" y="38"/>
                    <a:pt x="22" y="38"/>
                    <a:pt x="22" y="38"/>
                  </a:cubicBezTo>
                  <a:cubicBezTo>
                    <a:pt x="25" y="37"/>
                    <a:pt x="25" y="37"/>
                    <a:pt x="25" y="37"/>
                  </a:cubicBezTo>
                  <a:cubicBezTo>
                    <a:pt x="27" y="52"/>
                    <a:pt x="27" y="52"/>
                    <a:pt x="27" y="52"/>
                  </a:cubicBezTo>
                  <a:cubicBezTo>
                    <a:pt x="71" y="46"/>
                    <a:pt x="71" y="46"/>
                    <a:pt x="71" y="46"/>
                  </a:cubicBezTo>
                  <a:cubicBezTo>
                    <a:pt x="69" y="32"/>
                    <a:pt x="69" y="32"/>
                    <a:pt x="69" y="32"/>
                  </a:cubicBezTo>
                  <a:cubicBezTo>
                    <a:pt x="72" y="32"/>
                    <a:pt x="72" y="32"/>
                    <a:pt x="72" y="32"/>
                  </a:cubicBezTo>
                  <a:cubicBezTo>
                    <a:pt x="74" y="46"/>
                    <a:pt x="74" y="46"/>
                    <a:pt x="74" y="46"/>
                  </a:cubicBezTo>
                  <a:cubicBezTo>
                    <a:pt x="91" y="44"/>
                    <a:pt x="91" y="44"/>
                    <a:pt x="91" y="44"/>
                  </a:cubicBezTo>
                  <a:cubicBezTo>
                    <a:pt x="87" y="17"/>
                    <a:pt x="87" y="17"/>
                    <a:pt x="87" y="17"/>
                  </a:cubicBezTo>
                  <a:cubicBezTo>
                    <a:pt x="87" y="17"/>
                    <a:pt x="87" y="16"/>
                    <a:pt x="87" y="16"/>
                  </a:cubicBezTo>
                  <a:close/>
                  <a:moveTo>
                    <a:pt x="53" y="40"/>
                  </a:moveTo>
                  <a:cubicBezTo>
                    <a:pt x="48" y="44"/>
                    <a:pt x="48" y="44"/>
                    <a:pt x="48" y="44"/>
                  </a:cubicBezTo>
                  <a:cubicBezTo>
                    <a:pt x="42" y="41"/>
                    <a:pt x="42" y="41"/>
                    <a:pt x="42" y="41"/>
                  </a:cubicBezTo>
                  <a:cubicBezTo>
                    <a:pt x="42" y="21"/>
                    <a:pt x="42" y="21"/>
                    <a:pt x="42" y="21"/>
                  </a:cubicBezTo>
                  <a:cubicBezTo>
                    <a:pt x="40" y="20"/>
                    <a:pt x="39" y="18"/>
                    <a:pt x="38" y="16"/>
                  </a:cubicBezTo>
                  <a:cubicBezTo>
                    <a:pt x="38" y="12"/>
                    <a:pt x="40" y="9"/>
                    <a:pt x="44" y="9"/>
                  </a:cubicBezTo>
                  <a:cubicBezTo>
                    <a:pt x="47" y="8"/>
                    <a:pt x="50" y="11"/>
                    <a:pt x="51" y="14"/>
                  </a:cubicBezTo>
                  <a:cubicBezTo>
                    <a:pt x="51" y="17"/>
                    <a:pt x="50" y="19"/>
                    <a:pt x="49" y="20"/>
                  </a:cubicBezTo>
                  <a:lnTo>
                    <a:pt x="53" y="40"/>
                  </a:lnTo>
                  <a:close/>
                </a:path>
              </a:pathLst>
            </a:custGeom>
            <a:solidFill>
              <a:schemeClr val="bg1"/>
            </a:solid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grpSp>
      <p:grpSp>
        <p:nvGrpSpPr>
          <p:cNvPr id="5" name="组合 4"/>
          <p:cNvGrpSpPr/>
          <p:nvPr/>
        </p:nvGrpSpPr>
        <p:grpSpPr>
          <a:xfrm rot="362979">
            <a:off x="4632743" y="4245630"/>
            <a:ext cx="323929" cy="471168"/>
            <a:chOff x="3061096" y="2628182"/>
            <a:chExt cx="157163" cy="228600"/>
          </a:xfrm>
          <a:solidFill>
            <a:schemeClr val="bg1"/>
          </a:solidFill>
        </p:grpSpPr>
        <p:sp>
          <p:nvSpPr>
            <p:cNvPr id="117" name="Freeform 202"/>
            <p:cNvSpPr/>
            <p:nvPr/>
          </p:nvSpPr>
          <p:spPr bwMode="auto">
            <a:xfrm>
              <a:off x="3089672" y="2628182"/>
              <a:ext cx="64294" cy="48816"/>
            </a:xfrm>
            <a:custGeom>
              <a:avLst/>
              <a:gdLst>
                <a:gd name="T0" fmla="*/ 12 w 25"/>
                <a:gd name="T1" fmla="*/ 18 h 19"/>
                <a:gd name="T2" fmla="*/ 16 w 25"/>
                <a:gd name="T3" fmla="*/ 17 h 19"/>
                <a:gd name="T4" fmla="*/ 24 w 25"/>
                <a:gd name="T5" fmla="*/ 16 h 19"/>
                <a:gd name="T6" fmla="*/ 25 w 25"/>
                <a:gd name="T7" fmla="*/ 2 h 19"/>
                <a:gd name="T8" fmla="*/ 22 w 25"/>
                <a:gd name="T9" fmla="*/ 0 h 19"/>
                <a:gd name="T10" fmla="*/ 14 w 25"/>
                <a:gd name="T11" fmla="*/ 1 h 19"/>
                <a:gd name="T12" fmla="*/ 10 w 25"/>
                <a:gd name="T13" fmla="*/ 2 h 19"/>
                <a:gd name="T14" fmla="*/ 2 w 25"/>
                <a:gd name="T15" fmla="*/ 3 h 19"/>
                <a:gd name="T16" fmla="*/ 0 w 25"/>
                <a:gd name="T17" fmla="*/ 5 h 19"/>
                <a:gd name="T18" fmla="*/ 5 w 25"/>
                <a:gd name="T19" fmla="*/ 19 h 19"/>
                <a:gd name="T20" fmla="*/ 12 w 25"/>
                <a:gd name="T2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19">
                  <a:moveTo>
                    <a:pt x="12" y="18"/>
                  </a:moveTo>
                  <a:cubicBezTo>
                    <a:pt x="16" y="17"/>
                    <a:pt x="16" y="17"/>
                    <a:pt x="16" y="17"/>
                  </a:cubicBezTo>
                  <a:cubicBezTo>
                    <a:pt x="24" y="16"/>
                    <a:pt x="24" y="16"/>
                    <a:pt x="24" y="16"/>
                  </a:cubicBezTo>
                  <a:cubicBezTo>
                    <a:pt x="25" y="2"/>
                    <a:pt x="25" y="2"/>
                    <a:pt x="25" y="2"/>
                  </a:cubicBezTo>
                  <a:cubicBezTo>
                    <a:pt x="25" y="2"/>
                    <a:pt x="25" y="0"/>
                    <a:pt x="22" y="0"/>
                  </a:cubicBezTo>
                  <a:cubicBezTo>
                    <a:pt x="21" y="0"/>
                    <a:pt x="18" y="1"/>
                    <a:pt x="14" y="1"/>
                  </a:cubicBezTo>
                  <a:cubicBezTo>
                    <a:pt x="12" y="2"/>
                    <a:pt x="10" y="2"/>
                    <a:pt x="10" y="2"/>
                  </a:cubicBezTo>
                  <a:cubicBezTo>
                    <a:pt x="7" y="2"/>
                    <a:pt x="3" y="3"/>
                    <a:pt x="2" y="3"/>
                  </a:cubicBezTo>
                  <a:cubicBezTo>
                    <a:pt x="0" y="3"/>
                    <a:pt x="0" y="5"/>
                    <a:pt x="0" y="5"/>
                  </a:cubicBezTo>
                  <a:cubicBezTo>
                    <a:pt x="5" y="19"/>
                    <a:pt x="5" y="19"/>
                    <a:pt x="5" y="19"/>
                  </a:cubicBezTo>
                  <a:lnTo>
                    <a:pt x="12" y="18"/>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118" name="Freeform 203"/>
            <p:cNvSpPr/>
            <p:nvPr/>
          </p:nvSpPr>
          <p:spPr bwMode="auto">
            <a:xfrm>
              <a:off x="3151584" y="2656756"/>
              <a:ext cx="60722" cy="44054"/>
            </a:xfrm>
            <a:custGeom>
              <a:avLst/>
              <a:gdLst>
                <a:gd name="T0" fmla="*/ 24 w 24"/>
                <a:gd name="T1" fmla="*/ 8 h 17"/>
                <a:gd name="T2" fmla="*/ 1 w 24"/>
                <a:gd name="T3" fmla="*/ 5 h 17"/>
                <a:gd name="T4" fmla="*/ 1 w 24"/>
                <a:gd name="T5" fmla="*/ 5 h 17"/>
                <a:gd name="T6" fmla="*/ 1 w 24"/>
                <a:gd name="T7" fmla="*/ 5 h 17"/>
                <a:gd name="T8" fmla="*/ 1 w 24"/>
                <a:gd name="T9" fmla="*/ 5 h 17"/>
                <a:gd name="T10" fmla="*/ 1 w 24"/>
                <a:gd name="T11" fmla="*/ 7 h 17"/>
                <a:gd name="T12" fmla="*/ 1 w 24"/>
                <a:gd name="T13" fmla="*/ 7 h 17"/>
                <a:gd name="T14" fmla="*/ 20 w 24"/>
                <a:gd name="T15" fmla="*/ 17 h 17"/>
                <a:gd name="T16" fmla="*/ 22 w 24"/>
                <a:gd name="T17" fmla="*/ 15 h 17"/>
                <a:gd name="T18" fmla="*/ 8 w 24"/>
                <a:gd name="T19" fmla="*/ 6 h 17"/>
                <a:gd name="T20" fmla="*/ 23 w 24"/>
                <a:gd name="T21" fmla="*/ 10 h 17"/>
                <a:gd name="T22" fmla="*/ 24 w 24"/>
                <a:gd name="T23"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17">
                  <a:moveTo>
                    <a:pt x="24" y="8"/>
                  </a:moveTo>
                  <a:cubicBezTo>
                    <a:pt x="16" y="0"/>
                    <a:pt x="3" y="4"/>
                    <a:pt x="1" y="5"/>
                  </a:cubicBezTo>
                  <a:cubicBezTo>
                    <a:pt x="1" y="5"/>
                    <a:pt x="1" y="5"/>
                    <a:pt x="1" y="5"/>
                  </a:cubicBezTo>
                  <a:cubicBezTo>
                    <a:pt x="1" y="5"/>
                    <a:pt x="1" y="5"/>
                    <a:pt x="1" y="5"/>
                  </a:cubicBezTo>
                  <a:cubicBezTo>
                    <a:pt x="1" y="5"/>
                    <a:pt x="1" y="5"/>
                    <a:pt x="1" y="5"/>
                  </a:cubicBezTo>
                  <a:cubicBezTo>
                    <a:pt x="0" y="6"/>
                    <a:pt x="1" y="7"/>
                    <a:pt x="1" y="7"/>
                  </a:cubicBezTo>
                  <a:cubicBezTo>
                    <a:pt x="1" y="7"/>
                    <a:pt x="1" y="7"/>
                    <a:pt x="1" y="7"/>
                  </a:cubicBezTo>
                  <a:cubicBezTo>
                    <a:pt x="14" y="8"/>
                    <a:pt x="19" y="16"/>
                    <a:pt x="20" y="17"/>
                  </a:cubicBezTo>
                  <a:cubicBezTo>
                    <a:pt x="22" y="17"/>
                    <a:pt x="22" y="15"/>
                    <a:pt x="22" y="15"/>
                  </a:cubicBezTo>
                  <a:cubicBezTo>
                    <a:pt x="19" y="9"/>
                    <a:pt x="13" y="7"/>
                    <a:pt x="8" y="6"/>
                  </a:cubicBezTo>
                  <a:cubicBezTo>
                    <a:pt x="16" y="6"/>
                    <a:pt x="21" y="10"/>
                    <a:pt x="23" y="10"/>
                  </a:cubicBezTo>
                  <a:cubicBezTo>
                    <a:pt x="24" y="9"/>
                    <a:pt x="24" y="8"/>
                    <a:pt x="24" y="8"/>
                  </a:cubicBez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119" name="Freeform 204"/>
            <p:cNvSpPr/>
            <p:nvPr/>
          </p:nvSpPr>
          <p:spPr bwMode="auto">
            <a:xfrm>
              <a:off x="3130153" y="2741291"/>
              <a:ext cx="10715" cy="20241"/>
            </a:xfrm>
            <a:custGeom>
              <a:avLst/>
              <a:gdLst>
                <a:gd name="T0" fmla="*/ 1 w 4"/>
                <a:gd name="T1" fmla="*/ 7 h 8"/>
                <a:gd name="T2" fmla="*/ 4 w 4"/>
                <a:gd name="T3" fmla="*/ 8 h 8"/>
                <a:gd name="T4" fmla="*/ 3 w 4"/>
                <a:gd name="T5" fmla="*/ 0 h 8"/>
                <a:gd name="T6" fmla="*/ 0 w 4"/>
                <a:gd name="T7" fmla="*/ 1 h 8"/>
                <a:gd name="T8" fmla="*/ 1 w 4"/>
                <a:gd name="T9" fmla="*/ 7 h 8"/>
              </a:gdLst>
              <a:ahLst/>
              <a:cxnLst>
                <a:cxn ang="0">
                  <a:pos x="T0" y="T1"/>
                </a:cxn>
                <a:cxn ang="0">
                  <a:pos x="T2" y="T3"/>
                </a:cxn>
                <a:cxn ang="0">
                  <a:pos x="T4" y="T5"/>
                </a:cxn>
                <a:cxn ang="0">
                  <a:pos x="T6" y="T7"/>
                </a:cxn>
                <a:cxn ang="0">
                  <a:pos x="T8" y="T9"/>
                </a:cxn>
              </a:cxnLst>
              <a:rect l="0" t="0" r="r" b="b"/>
              <a:pathLst>
                <a:path w="4" h="8">
                  <a:moveTo>
                    <a:pt x="1" y="7"/>
                  </a:moveTo>
                  <a:cubicBezTo>
                    <a:pt x="2" y="7"/>
                    <a:pt x="3" y="7"/>
                    <a:pt x="4" y="8"/>
                  </a:cubicBezTo>
                  <a:cubicBezTo>
                    <a:pt x="3" y="0"/>
                    <a:pt x="3" y="0"/>
                    <a:pt x="3" y="0"/>
                  </a:cubicBezTo>
                  <a:cubicBezTo>
                    <a:pt x="2" y="1"/>
                    <a:pt x="1" y="1"/>
                    <a:pt x="0" y="1"/>
                  </a:cubicBezTo>
                  <a:lnTo>
                    <a:pt x="1" y="7"/>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120" name="Freeform 206"/>
            <p:cNvSpPr/>
            <p:nvPr/>
          </p:nvSpPr>
          <p:spPr bwMode="auto">
            <a:xfrm>
              <a:off x="3136106" y="2772247"/>
              <a:ext cx="7144" cy="20241"/>
            </a:xfrm>
            <a:custGeom>
              <a:avLst/>
              <a:gdLst>
                <a:gd name="T0" fmla="*/ 1 w 3"/>
                <a:gd name="T1" fmla="*/ 8 h 8"/>
                <a:gd name="T2" fmla="*/ 3 w 3"/>
                <a:gd name="T3" fmla="*/ 7 h 8"/>
                <a:gd name="T4" fmla="*/ 3 w 3"/>
                <a:gd name="T5" fmla="*/ 1 h 8"/>
                <a:gd name="T6" fmla="*/ 0 w 3"/>
                <a:gd name="T7" fmla="*/ 0 h 8"/>
                <a:gd name="T8" fmla="*/ 1 w 3"/>
                <a:gd name="T9" fmla="*/ 8 h 8"/>
              </a:gdLst>
              <a:ahLst/>
              <a:cxnLst>
                <a:cxn ang="0">
                  <a:pos x="T0" y="T1"/>
                </a:cxn>
                <a:cxn ang="0">
                  <a:pos x="T2" y="T3"/>
                </a:cxn>
                <a:cxn ang="0">
                  <a:pos x="T4" y="T5"/>
                </a:cxn>
                <a:cxn ang="0">
                  <a:pos x="T6" y="T7"/>
                </a:cxn>
                <a:cxn ang="0">
                  <a:pos x="T8" y="T9"/>
                </a:cxn>
              </a:cxnLst>
              <a:rect l="0" t="0" r="r" b="b"/>
              <a:pathLst>
                <a:path w="3" h="8">
                  <a:moveTo>
                    <a:pt x="1" y="8"/>
                  </a:moveTo>
                  <a:cubicBezTo>
                    <a:pt x="2" y="8"/>
                    <a:pt x="3" y="8"/>
                    <a:pt x="3" y="7"/>
                  </a:cubicBezTo>
                  <a:cubicBezTo>
                    <a:pt x="3" y="1"/>
                    <a:pt x="3" y="1"/>
                    <a:pt x="3" y="1"/>
                  </a:cubicBezTo>
                  <a:cubicBezTo>
                    <a:pt x="2" y="1"/>
                    <a:pt x="1" y="1"/>
                    <a:pt x="0" y="0"/>
                  </a:cubicBezTo>
                  <a:lnTo>
                    <a:pt x="1" y="8"/>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121" name="Freeform 207"/>
            <p:cNvSpPr>
              <a:spLocks noEditPoints="1"/>
            </p:cNvSpPr>
            <p:nvPr/>
          </p:nvSpPr>
          <p:spPr bwMode="auto">
            <a:xfrm>
              <a:off x="3061096" y="2676997"/>
              <a:ext cx="157163" cy="179785"/>
            </a:xfrm>
            <a:custGeom>
              <a:avLst/>
              <a:gdLst>
                <a:gd name="T0" fmla="*/ 35 w 61"/>
                <a:gd name="T1" fmla="*/ 1 h 70"/>
                <a:gd name="T2" fmla="*/ 16 w 61"/>
                <a:gd name="T3" fmla="*/ 3 h 70"/>
                <a:gd name="T4" fmla="*/ 1 w 61"/>
                <a:gd name="T5" fmla="*/ 35 h 70"/>
                <a:gd name="T6" fmla="*/ 4 w 61"/>
                <a:gd name="T7" fmla="*/ 54 h 70"/>
                <a:gd name="T8" fmla="*/ 23 w 61"/>
                <a:gd name="T9" fmla="*/ 69 h 70"/>
                <a:gd name="T10" fmla="*/ 45 w 61"/>
                <a:gd name="T11" fmla="*/ 67 h 70"/>
                <a:gd name="T12" fmla="*/ 59 w 61"/>
                <a:gd name="T13" fmla="*/ 47 h 70"/>
                <a:gd name="T14" fmla="*/ 57 w 61"/>
                <a:gd name="T15" fmla="*/ 28 h 70"/>
                <a:gd name="T16" fmla="*/ 35 w 61"/>
                <a:gd name="T17" fmla="*/ 1 h 70"/>
                <a:gd name="T18" fmla="*/ 39 w 61"/>
                <a:gd name="T19" fmla="*/ 45 h 70"/>
                <a:gd name="T20" fmla="*/ 37 w 61"/>
                <a:gd name="T21" fmla="*/ 47 h 70"/>
                <a:gd name="T22" fmla="*/ 35 w 61"/>
                <a:gd name="T23" fmla="*/ 49 h 70"/>
                <a:gd name="T24" fmla="*/ 36 w 61"/>
                <a:gd name="T25" fmla="*/ 54 h 70"/>
                <a:gd name="T26" fmla="*/ 35 w 61"/>
                <a:gd name="T27" fmla="*/ 55 h 70"/>
                <a:gd name="T28" fmla="*/ 33 w 61"/>
                <a:gd name="T29" fmla="*/ 54 h 70"/>
                <a:gd name="T30" fmla="*/ 33 w 61"/>
                <a:gd name="T31" fmla="*/ 49 h 70"/>
                <a:gd name="T32" fmla="*/ 30 w 61"/>
                <a:gd name="T33" fmla="*/ 50 h 70"/>
                <a:gd name="T34" fmla="*/ 31 w 61"/>
                <a:gd name="T35" fmla="*/ 54 h 70"/>
                <a:gd name="T36" fmla="*/ 30 w 61"/>
                <a:gd name="T37" fmla="*/ 56 h 70"/>
                <a:gd name="T38" fmla="*/ 28 w 61"/>
                <a:gd name="T39" fmla="*/ 54 h 70"/>
                <a:gd name="T40" fmla="*/ 28 w 61"/>
                <a:gd name="T41" fmla="*/ 50 h 70"/>
                <a:gd name="T42" fmla="*/ 25 w 61"/>
                <a:gd name="T43" fmla="*/ 50 h 70"/>
                <a:gd name="T44" fmla="*/ 22 w 61"/>
                <a:gd name="T45" fmla="*/ 49 h 70"/>
                <a:gd name="T46" fmla="*/ 21 w 61"/>
                <a:gd name="T47" fmla="*/ 48 h 70"/>
                <a:gd name="T48" fmla="*/ 21 w 61"/>
                <a:gd name="T49" fmla="*/ 47 h 70"/>
                <a:gd name="T50" fmla="*/ 22 w 61"/>
                <a:gd name="T51" fmla="*/ 45 h 70"/>
                <a:gd name="T52" fmla="*/ 22 w 61"/>
                <a:gd name="T53" fmla="*/ 45 h 70"/>
                <a:gd name="T54" fmla="*/ 25 w 61"/>
                <a:gd name="T55" fmla="*/ 45 h 70"/>
                <a:gd name="T56" fmla="*/ 27 w 61"/>
                <a:gd name="T57" fmla="*/ 45 h 70"/>
                <a:gd name="T58" fmla="*/ 26 w 61"/>
                <a:gd name="T59" fmla="*/ 37 h 70"/>
                <a:gd name="T60" fmla="*/ 26 w 61"/>
                <a:gd name="T61" fmla="*/ 36 h 70"/>
                <a:gd name="T62" fmla="*/ 23 w 61"/>
                <a:gd name="T63" fmla="*/ 35 h 70"/>
                <a:gd name="T64" fmla="*/ 21 w 61"/>
                <a:gd name="T65" fmla="*/ 33 h 70"/>
                <a:gd name="T66" fmla="*/ 20 w 61"/>
                <a:gd name="T67" fmla="*/ 30 h 70"/>
                <a:gd name="T68" fmla="*/ 20 w 61"/>
                <a:gd name="T69" fmla="*/ 27 h 70"/>
                <a:gd name="T70" fmla="*/ 22 w 61"/>
                <a:gd name="T71" fmla="*/ 24 h 70"/>
                <a:gd name="T72" fmla="*/ 24 w 61"/>
                <a:gd name="T73" fmla="*/ 22 h 70"/>
                <a:gd name="T74" fmla="*/ 24 w 61"/>
                <a:gd name="T75" fmla="*/ 18 h 70"/>
                <a:gd name="T76" fmla="*/ 25 w 61"/>
                <a:gd name="T77" fmla="*/ 17 h 70"/>
                <a:gd name="T78" fmla="*/ 26 w 61"/>
                <a:gd name="T79" fmla="*/ 18 h 70"/>
                <a:gd name="T80" fmla="*/ 27 w 61"/>
                <a:gd name="T81" fmla="*/ 21 h 70"/>
                <a:gd name="T82" fmla="*/ 29 w 61"/>
                <a:gd name="T83" fmla="*/ 21 h 70"/>
                <a:gd name="T84" fmla="*/ 29 w 61"/>
                <a:gd name="T85" fmla="*/ 21 h 70"/>
                <a:gd name="T86" fmla="*/ 29 w 61"/>
                <a:gd name="T87" fmla="*/ 17 h 70"/>
                <a:gd name="T88" fmla="*/ 30 w 61"/>
                <a:gd name="T89" fmla="*/ 16 h 70"/>
                <a:gd name="T90" fmla="*/ 31 w 61"/>
                <a:gd name="T91" fmla="*/ 17 h 70"/>
                <a:gd name="T92" fmla="*/ 32 w 61"/>
                <a:gd name="T93" fmla="*/ 21 h 70"/>
                <a:gd name="T94" fmla="*/ 34 w 61"/>
                <a:gd name="T95" fmla="*/ 21 h 70"/>
                <a:gd name="T96" fmla="*/ 35 w 61"/>
                <a:gd name="T97" fmla="*/ 21 h 70"/>
                <a:gd name="T98" fmla="*/ 36 w 61"/>
                <a:gd name="T99" fmla="*/ 21 h 70"/>
                <a:gd name="T100" fmla="*/ 36 w 61"/>
                <a:gd name="T101" fmla="*/ 22 h 70"/>
                <a:gd name="T102" fmla="*/ 36 w 61"/>
                <a:gd name="T103" fmla="*/ 23 h 70"/>
                <a:gd name="T104" fmla="*/ 36 w 61"/>
                <a:gd name="T105" fmla="*/ 25 h 70"/>
                <a:gd name="T106" fmla="*/ 35 w 61"/>
                <a:gd name="T107" fmla="*/ 26 h 70"/>
                <a:gd name="T108" fmla="*/ 33 w 61"/>
                <a:gd name="T109" fmla="*/ 25 h 70"/>
                <a:gd name="T110" fmla="*/ 32 w 61"/>
                <a:gd name="T111" fmla="*/ 25 h 70"/>
                <a:gd name="T112" fmla="*/ 33 w 61"/>
                <a:gd name="T113" fmla="*/ 33 h 70"/>
                <a:gd name="T114" fmla="*/ 37 w 61"/>
                <a:gd name="T115" fmla="*/ 35 h 70"/>
                <a:gd name="T116" fmla="*/ 40 w 61"/>
                <a:gd name="T117" fmla="*/ 40 h 70"/>
                <a:gd name="T118" fmla="*/ 39 w 61"/>
                <a:gd name="T119" fmla="*/ 4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 h="70">
                  <a:moveTo>
                    <a:pt x="35" y="1"/>
                  </a:moveTo>
                  <a:cubicBezTo>
                    <a:pt x="16" y="3"/>
                    <a:pt x="16" y="3"/>
                    <a:pt x="16" y="3"/>
                  </a:cubicBezTo>
                  <a:cubicBezTo>
                    <a:pt x="7" y="4"/>
                    <a:pt x="0" y="26"/>
                    <a:pt x="1" y="35"/>
                  </a:cubicBezTo>
                  <a:cubicBezTo>
                    <a:pt x="4" y="54"/>
                    <a:pt x="4" y="54"/>
                    <a:pt x="4" y="54"/>
                  </a:cubicBezTo>
                  <a:cubicBezTo>
                    <a:pt x="5" y="64"/>
                    <a:pt x="13" y="70"/>
                    <a:pt x="23" y="69"/>
                  </a:cubicBezTo>
                  <a:cubicBezTo>
                    <a:pt x="45" y="67"/>
                    <a:pt x="45" y="67"/>
                    <a:pt x="45" y="67"/>
                  </a:cubicBezTo>
                  <a:cubicBezTo>
                    <a:pt x="54" y="65"/>
                    <a:pt x="61" y="57"/>
                    <a:pt x="59" y="47"/>
                  </a:cubicBezTo>
                  <a:cubicBezTo>
                    <a:pt x="57" y="28"/>
                    <a:pt x="57" y="28"/>
                    <a:pt x="57" y="28"/>
                  </a:cubicBezTo>
                  <a:cubicBezTo>
                    <a:pt x="56" y="19"/>
                    <a:pt x="44" y="0"/>
                    <a:pt x="35" y="1"/>
                  </a:cubicBezTo>
                  <a:close/>
                  <a:moveTo>
                    <a:pt x="39" y="45"/>
                  </a:moveTo>
                  <a:cubicBezTo>
                    <a:pt x="39" y="46"/>
                    <a:pt x="38" y="47"/>
                    <a:pt x="37" y="47"/>
                  </a:cubicBezTo>
                  <a:cubicBezTo>
                    <a:pt x="37" y="48"/>
                    <a:pt x="36" y="48"/>
                    <a:pt x="35" y="49"/>
                  </a:cubicBezTo>
                  <a:cubicBezTo>
                    <a:pt x="36" y="54"/>
                    <a:pt x="36" y="54"/>
                    <a:pt x="36" y="54"/>
                  </a:cubicBezTo>
                  <a:cubicBezTo>
                    <a:pt x="36" y="54"/>
                    <a:pt x="36" y="55"/>
                    <a:pt x="35" y="55"/>
                  </a:cubicBezTo>
                  <a:cubicBezTo>
                    <a:pt x="34" y="55"/>
                    <a:pt x="34" y="55"/>
                    <a:pt x="33" y="54"/>
                  </a:cubicBezTo>
                  <a:cubicBezTo>
                    <a:pt x="33" y="49"/>
                    <a:pt x="33" y="49"/>
                    <a:pt x="33" y="49"/>
                  </a:cubicBezTo>
                  <a:cubicBezTo>
                    <a:pt x="32" y="50"/>
                    <a:pt x="31" y="50"/>
                    <a:pt x="30" y="50"/>
                  </a:cubicBezTo>
                  <a:cubicBezTo>
                    <a:pt x="31" y="54"/>
                    <a:pt x="31" y="54"/>
                    <a:pt x="31" y="54"/>
                  </a:cubicBezTo>
                  <a:cubicBezTo>
                    <a:pt x="31" y="55"/>
                    <a:pt x="30" y="56"/>
                    <a:pt x="30" y="56"/>
                  </a:cubicBezTo>
                  <a:cubicBezTo>
                    <a:pt x="29" y="56"/>
                    <a:pt x="28" y="55"/>
                    <a:pt x="28" y="54"/>
                  </a:cubicBezTo>
                  <a:cubicBezTo>
                    <a:pt x="28" y="50"/>
                    <a:pt x="28" y="50"/>
                    <a:pt x="28" y="50"/>
                  </a:cubicBezTo>
                  <a:cubicBezTo>
                    <a:pt x="27" y="50"/>
                    <a:pt x="26" y="50"/>
                    <a:pt x="25" y="50"/>
                  </a:cubicBezTo>
                  <a:cubicBezTo>
                    <a:pt x="23" y="50"/>
                    <a:pt x="22" y="50"/>
                    <a:pt x="22" y="49"/>
                  </a:cubicBezTo>
                  <a:cubicBezTo>
                    <a:pt x="21" y="49"/>
                    <a:pt x="21" y="49"/>
                    <a:pt x="21" y="48"/>
                  </a:cubicBezTo>
                  <a:cubicBezTo>
                    <a:pt x="21" y="48"/>
                    <a:pt x="21" y="47"/>
                    <a:pt x="21" y="47"/>
                  </a:cubicBezTo>
                  <a:cubicBezTo>
                    <a:pt x="21" y="46"/>
                    <a:pt x="21" y="46"/>
                    <a:pt x="22" y="45"/>
                  </a:cubicBezTo>
                  <a:cubicBezTo>
                    <a:pt x="22" y="45"/>
                    <a:pt x="22" y="45"/>
                    <a:pt x="22" y="45"/>
                  </a:cubicBezTo>
                  <a:cubicBezTo>
                    <a:pt x="23" y="45"/>
                    <a:pt x="24" y="45"/>
                    <a:pt x="25" y="45"/>
                  </a:cubicBezTo>
                  <a:cubicBezTo>
                    <a:pt x="26" y="45"/>
                    <a:pt x="26" y="45"/>
                    <a:pt x="27" y="45"/>
                  </a:cubicBezTo>
                  <a:cubicBezTo>
                    <a:pt x="26" y="37"/>
                    <a:pt x="26" y="37"/>
                    <a:pt x="26" y="37"/>
                  </a:cubicBezTo>
                  <a:cubicBezTo>
                    <a:pt x="26" y="36"/>
                    <a:pt x="26" y="36"/>
                    <a:pt x="26" y="36"/>
                  </a:cubicBezTo>
                  <a:cubicBezTo>
                    <a:pt x="25" y="36"/>
                    <a:pt x="24" y="36"/>
                    <a:pt x="23" y="35"/>
                  </a:cubicBezTo>
                  <a:cubicBezTo>
                    <a:pt x="22" y="34"/>
                    <a:pt x="22" y="34"/>
                    <a:pt x="21" y="33"/>
                  </a:cubicBezTo>
                  <a:cubicBezTo>
                    <a:pt x="20" y="32"/>
                    <a:pt x="20" y="31"/>
                    <a:pt x="20" y="30"/>
                  </a:cubicBezTo>
                  <a:cubicBezTo>
                    <a:pt x="20" y="29"/>
                    <a:pt x="20" y="28"/>
                    <a:pt x="20" y="27"/>
                  </a:cubicBezTo>
                  <a:cubicBezTo>
                    <a:pt x="20" y="26"/>
                    <a:pt x="21" y="25"/>
                    <a:pt x="22" y="24"/>
                  </a:cubicBezTo>
                  <a:cubicBezTo>
                    <a:pt x="22" y="23"/>
                    <a:pt x="23" y="23"/>
                    <a:pt x="24" y="22"/>
                  </a:cubicBezTo>
                  <a:cubicBezTo>
                    <a:pt x="24" y="18"/>
                    <a:pt x="24" y="18"/>
                    <a:pt x="24" y="18"/>
                  </a:cubicBezTo>
                  <a:cubicBezTo>
                    <a:pt x="24" y="17"/>
                    <a:pt x="24" y="17"/>
                    <a:pt x="25" y="17"/>
                  </a:cubicBezTo>
                  <a:cubicBezTo>
                    <a:pt x="26" y="17"/>
                    <a:pt x="26" y="17"/>
                    <a:pt x="26" y="18"/>
                  </a:cubicBezTo>
                  <a:cubicBezTo>
                    <a:pt x="27" y="21"/>
                    <a:pt x="27" y="21"/>
                    <a:pt x="27" y="21"/>
                  </a:cubicBezTo>
                  <a:cubicBezTo>
                    <a:pt x="28" y="21"/>
                    <a:pt x="28" y="21"/>
                    <a:pt x="29" y="21"/>
                  </a:cubicBezTo>
                  <a:cubicBezTo>
                    <a:pt x="29" y="21"/>
                    <a:pt x="29" y="21"/>
                    <a:pt x="29" y="21"/>
                  </a:cubicBezTo>
                  <a:cubicBezTo>
                    <a:pt x="29" y="17"/>
                    <a:pt x="29" y="17"/>
                    <a:pt x="29" y="17"/>
                  </a:cubicBezTo>
                  <a:cubicBezTo>
                    <a:pt x="29" y="17"/>
                    <a:pt x="29" y="16"/>
                    <a:pt x="30" y="16"/>
                  </a:cubicBezTo>
                  <a:cubicBezTo>
                    <a:pt x="31" y="16"/>
                    <a:pt x="31" y="16"/>
                    <a:pt x="31" y="17"/>
                  </a:cubicBezTo>
                  <a:cubicBezTo>
                    <a:pt x="32" y="21"/>
                    <a:pt x="32" y="21"/>
                    <a:pt x="32" y="21"/>
                  </a:cubicBezTo>
                  <a:cubicBezTo>
                    <a:pt x="33" y="21"/>
                    <a:pt x="33" y="21"/>
                    <a:pt x="34" y="21"/>
                  </a:cubicBezTo>
                  <a:cubicBezTo>
                    <a:pt x="34" y="21"/>
                    <a:pt x="35" y="21"/>
                    <a:pt x="35" y="21"/>
                  </a:cubicBezTo>
                  <a:cubicBezTo>
                    <a:pt x="35" y="21"/>
                    <a:pt x="36" y="21"/>
                    <a:pt x="36" y="21"/>
                  </a:cubicBezTo>
                  <a:cubicBezTo>
                    <a:pt x="36" y="21"/>
                    <a:pt x="36" y="21"/>
                    <a:pt x="36" y="22"/>
                  </a:cubicBezTo>
                  <a:cubicBezTo>
                    <a:pt x="36" y="22"/>
                    <a:pt x="36" y="23"/>
                    <a:pt x="36" y="23"/>
                  </a:cubicBezTo>
                  <a:cubicBezTo>
                    <a:pt x="36" y="24"/>
                    <a:pt x="36" y="25"/>
                    <a:pt x="36" y="25"/>
                  </a:cubicBezTo>
                  <a:cubicBezTo>
                    <a:pt x="36" y="25"/>
                    <a:pt x="36" y="26"/>
                    <a:pt x="35" y="26"/>
                  </a:cubicBezTo>
                  <a:cubicBezTo>
                    <a:pt x="35" y="26"/>
                    <a:pt x="34" y="25"/>
                    <a:pt x="33" y="25"/>
                  </a:cubicBezTo>
                  <a:cubicBezTo>
                    <a:pt x="33" y="25"/>
                    <a:pt x="33" y="25"/>
                    <a:pt x="32" y="25"/>
                  </a:cubicBezTo>
                  <a:cubicBezTo>
                    <a:pt x="33" y="33"/>
                    <a:pt x="33" y="33"/>
                    <a:pt x="33" y="33"/>
                  </a:cubicBezTo>
                  <a:cubicBezTo>
                    <a:pt x="35" y="34"/>
                    <a:pt x="36" y="35"/>
                    <a:pt x="37" y="35"/>
                  </a:cubicBezTo>
                  <a:cubicBezTo>
                    <a:pt x="39" y="37"/>
                    <a:pt x="40" y="38"/>
                    <a:pt x="40" y="40"/>
                  </a:cubicBezTo>
                  <a:cubicBezTo>
                    <a:pt x="40" y="42"/>
                    <a:pt x="40" y="43"/>
                    <a:pt x="39" y="45"/>
                  </a:cubicBez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grpSp>
      <p:sp>
        <p:nvSpPr>
          <p:cNvPr id="125" name="Freeform 19"/>
          <p:cNvSpPr>
            <a:spLocks noEditPoints="1"/>
          </p:cNvSpPr>
          <p:nvPr/>
        </p:nvSpPr>
        <p:spPr bwMode="auto">
          <a:xfrm>
            <a:off x="4535099" y="2326889"/>
            <a:ext cx="475401" cy="450366"/>
          </a:xfrm>
          <a:custGeom>
            <a:avLst/>
            <a:gdLst>
              <a:gd name="T0" fmla="*/ 522 w 638"/>
              <a:gd name="T1" fmla="*/ 59 h 603"/>
              <a:gd name="T2" fmla="*/ 520 w 638"/>
              <a:gd name="T3" fmla="*/ 186 h 603"/>
              <a:gd name="T4" fmla="*/ 301 w 638"/>
              <a:gd name="T5" fmla="*/ 186 h 603"/>
              <a:gd name="T6" fmla="*/ 299 w 638"/>
              <a:gd name="T7" fmla="*/ 129 h 603"/>
              <a:gd name="T8" fmla="*/ 299 w 638"/>
              <a:gd name="T9" fmla="*/ 119 h 603"/>
              <a:gd name="T10" fmla="*/ 301 w 638"/>
              <a:gd name="T11" fmla="*/ 54 h 603"/>
              <a:gd name="T12" fmla="*/ 305 w 638"/>
              <a:gd name="T13" fmla="*/ 27 h 603"/>
              <a:gd name="T14" fmla="*/ 273 w 638"/>
              <a:gd name="T15" fmla="*/ 59 h 603"/>
              <a:gd name="T16" fmla="*/ 263 w 638"/>
              <a:gd name="T17" fmla="*/ 113 h 603"/>
              <a:gd name="T18" fmla="*/ 111 w 638"/>
              <a:gd name="T19" fmla="*/ 94 h 603"/>
              <a:gd name="T20" fmla="*/ 112 w 638"/>
              <a:gd name="T21" fmla="*/ 207 h 603"/>
              <a:gd name="T22" fmla="*/ 117 w 638"/>
              <a:gd name="T23" fmla="*/ 207 h 603"/>
              <a:gd name="T24" fmla="*/ 148 w 638"/>
              <a:gd name="T25" fmla="*/ 339 h 603"/>
              <a:gd name="T26" fmla="*/ 155 w 638"/>
              <a:gd name="T27" fmla="*/ 339 h 603"/>
              <a:gd name="T28" fmla="*/ 185 w 638"/>
              <a:gd name="T29" fmla="*/ 223 h 603"/>
              <a:gd name="T30" fmla="*/ 185 w 638"/>
              <a:gd name="T31" fmla="*/ 127 h 603"/>
              <a:gd name="T32" fmla="*/ 263 w 638"/>
              <a:gd name="T33" fmla="*/ 136 h 603"/>
              <a:gd name="T34" fmla="*/ 282 w 638"/>
              <a:gd name="T35" fmla="*/ 204 h 603"/>
              <a:gd name="T36" fmla="*/ 305 w 638"/>
              <a:gd name="T37" fmla="*/ 214 h 603"/>
              <a:gd name="T38" fmla="*/ 539 w 638"/>
              <a:gd name="T39" fmla="*/ 204 h 603"/>
              <a:gd name="T40" fmla="*/ 539 w 638"/>
              <a:gd name="T41" fmla="*/ 36 h 603"/>
              <a:gd name="T42" fmla="*/ 520 w 638"/>
              <a:gd name="T43" fmla="*/ 221 h 603"/>
              <a:gd name="T44" fmla="*/ 523 w 638"/>
              <a:gd name="T45" fmla="*/ 341 h 603"/>
              <a:gd name="T46" fmla="*/ 367 w 638"/>
              <a:gd name="T47" fmla="*/ 249 h 603"/>
              <a:gd name="T48" fmla="*/ 334 w 638"/>
              <a:gd name="T49" fmla="*/ 249 h 603"/>
              <a:gd name="T50" fmla="*/ 520 w 638"/>
              <a:gd name="T51" fmla="*/ 221 h 603"/>
              <a:gd name="T52" fmla="*/ 158 w 638"/>
              <a:gd name="T53" fmla="*/ 438 h 603"/>
              <a:gd name="T54" fmla="*/ 113 w 638"/>
              <a:gd name="T55" fmla="*/ 373 h 603"/>
              <a:gd name="T56" fmla="*/ 361 w 638"/>
              <a:gd name="T57" fmla="*/ 438 h 603"/>
              <a:gd name="T58" fmla="*/ 316 w 638"/>
              <a:gd name="T59" fmla="*/ 373 h 603"/>
              <a:gd name="T60" fmla="*/ 567 w 638"/>
              <a:gd name="T61" fmla="*/ 438 h 603"/>
              <a:gd name="T62" fmla="*/ 522 w 638"/>
              <a:gd name="T63" fmla="*/ 373 h 603"/>
              <a:gd name="T64" fmla="*/ 200 w 638"/>
              <a:gd name="T65" fmla="*/ 487 h 603"/>
              <a:gd name="T66" fmla="*/ 221 w 638"/>
              <a:gd name="T67" fmla="*/ 527 h 603"/>
              <a:gd name="T68" fmla="*/ 265 w 638"/>
              <a:gd name="T69" fmla="*/ 448 h 603"/>
              <a:gd name="T70" fmla="*/ 403 w 638"/>
              <a:gd name="T71" fmla="*/ 527 h 603"/>
              <a:gd name="T72" fmla="*/ 433 w 638"/>
              <a:gd name="T73" fmla="*/ 527 h 603"/>
              <a:gd name="T74" fmla="*/ 570 w 638"/>
              <a:gd name="T75" fmla="*/ 448 h 603"/>
              <a:gd name="T76" fmla="*/ 614 w 638"/>
              <a:gd name="T77" fmla="*/ 527 h 603"/>
              <a:gd name="T78" fmla="*/ 638 w 638"/>
              <a:gd name="T79" fmla="*/ 549 h 603"/>
              <a:gd name="T80" fmla="*/ 608 w 638"/>
              <a:gd name="T81" fmla="*/ 549 h 603"/>
              <a:gd name="T82" fmla="*/ 433 w 638"/>
              <a:gd name="T83" fmla="*/ 549 h 603"/>
              <a:gd name="T84" fmla="*/ 403 w 638"/>
              <a:gd name="T85" fmla="*/ 549 h 603"/>
              <a:gd name="T86" fmla="*/ 227 w 638"/>
              <a:gd name="T87" fmla="*/ 549 h 603"/>
              <a:gd name="T88" fmla="*/ 200 w 638"/>
              <a:gd name="T89" fmla="*/ 549 h 603"/>
              <a:gd name="T90" fmla="*/ 24 w 638"/>
              <a:gd name="T91" fmla="*/ 549 h 603"/>
              <a:gd name="T92" fmla="*/ 24 w 638"/>
              <a:gd name="T93" fmla="*/ 527 h 603"/>
              <a:gd name="T94" fmla="*/ 152 w 638"/>
              <a:gd name="T95" fmla="*/ 0 h 603"/>
              <a:gd name="T96" fmla="*/ 108 w 638"/>
              <a:gd name="T97" fmla="*/ 44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8" h="603">
                <a:moveTo>
                  <a:pt x="516" y="53"/>
                </a:moveTo>
                <a:cubicBezTo>
                  <a:pt x="517" y="53"/>
                  <a:pt x="519" y="53"/>
                  <a:pt x="520" y="54"/>
                </a:cubicBezTo>
                <a:cubicBezTo>
                  <a:pt x="522" y="56"/>
                  <a:pt x="522" y="57"/>
                  <a:pt x="522" y="59"/>
                </a:cubicBezTo>
                <a:lnTo>
                  <a:pt x="522" y="181"/>
                </a:lnTo>
                <a:cubicBezTo>
                  <a:pt x="522" y="183"/>
                  <a:pt x="522" y="185"/>
                  <a:pt x="520" y="186"/>
                </a:cubicBezTo>
                <a:lnTo>
                  <a:pt x="520" y="186"/>
                </a:lnTo>
                <a:cubicBezTo>
                  <a:pt x="519" y="187"/>
                  <a:pt x="517" y="188"/>
                  <a:pt x="516" y="188"/>
                </a:cubicBezTo>
                <a:lnTo>
                  <a:pt x="305" y="188"/>
                </a:lnTo>
                <a:cubicBezTo>
                  <a:pt x="303" y="188"/>
                  <a:pt x="302" y="187"/>
                  <a:pt x="301" y="186"/>
                </a:cubicBezTo>
                <a:lnTo>
                  <a:pt x="300" y="186"/>
                </a:lnTo>
                <a:cubicBezTo>
                  <a:pt x="299" y="185"/>
                  <a:pt x="299" y="183"/>
                  <a:pt x="299" y="181"/>
                </a:cubicBezTo>
                <a:lnTo>
                  <a:pt x="299" y="129"/>
                </a:lnTo>
                <a:lnTo>
                  <a:pt x="403" y="107"/>
                </a:lnTo>
                <a:lnTo>
                  <a:pt x="403" y="105"/>
                </a:lnTo>
                <a:lnTo>
                  <a:pt x="299" y="119"/>
                </a:lnTo>
                <a:lnTo>
                  <a:pt x="299" y="59"/>
                </a:lnTo>
                <a:cubicBezTo>
                  <a:pt x="299" y="57"/>
                  <a:pt x="299" y="56"/>
                  <a:pt x="300" y="54"/>
                </a:cubicBezTo>
                <a:lnTo>
                  <a:pt x="301" y="54"/>
                </a:lnTo>
                <a:cubicBezTo>
                  <a:pt x="302" y="53"/>
                  <a:pt x="303" y="53"/>
                  <a:pt x="305" y="53"/>
                </a:cubicBezTo>
                <a:lnTo>
                  <a:pt x="516" y="53"/>
                </a:lnTo>
                <a:close/>
                <a:moveTo>
                  <a:pt x="305" y="27"/>
                </a:moveTo>
                <a:cubicBezTo>
                  <a:pt x="296" y="27"/>
                  <a:pt x="288" y="30"/>
                  <a:pt x="282" y="36"/>
                </a:cubicBezTo>
                <a:lnTo>
                  <a:pt x="282" y="36"/>
                </a:lnTo>
                <a:cubicBezTo>
                  <a:pt x="276" y="42"/>
                  <a:pt x="273" y="50"/>
                  <a:pt x="273" y="59"/>
                </a:cubicBezTo>
                <a:lnTo>
                  <a:pt x="273" y="122"/>
                </a:lnTo>
                <a:lnTo>
                  <a:pt x="263" y="124"/>
                </a:lnTo>
                <a:lnTo>
                  <a:pt x="263" y="113"/>
                </a:lnTo>
                <a:lnTo>
                  <a:pt x="217" y="113"/>
                </a:lnTo>
                <a:lnTo>
                  <a:pt x="185" y="94"/>
                </a:lnTo>
                <a:lnTo>
                  <a:pt x="111" y="94"/>
                </a:lnTo>
                <a:cubicBezTo>
                  <a:pt x="96" y="94"/>
                  <a:pt x="84" y="106"/>
                  <a:pt x="84" y="121"/>
                </a:cubicBezTo>
                <a:lnTo>
                  <a:pt x="84" y="207"/>
                </a:lnTo>
                <a:lnTo>
                  <a:pt x="112" y="207"/>
                </a:lnTo>
                <a:lnTo>
                  <a:pt x="112" y="144"/>
                </a:lnTo>
                <a:lnTo>
                  <a:pt x="117" y="144"/>
                </a:lnTo>
                <a:lnTo>
                  <a:pt x="117" y="207"/>
                </a:lnTo>
                <a:lnTo>
                  <a:pt x="117" y="223"/>
                </a:lnTo>
                <a:lnTo>
                  <a:pt x="117" y="339"/>
                </a:lnTo>
                <a:lnTo>
                  <a:pt x="148" y="339"/>
                </a:lnTo>
                <a:lnTo>
                  <a:pt x="148" y="243"/>
                </a:lnTo>
                <a:lnTo>
                  <a:pt x="155" y="243"/>
                </a:lnTo>
                <a:lnTo>
                  <a:pt x="155" y="339"/>
                </a:lnTo>
                <a:lnTo>
                  <a:pt x="185" y="339"/>
                </a:lnTo>
                <a:lnTo>
                  <a:pt x="185" y="322"/>
                </a:lnTo>
                <a:lnTo>
                  <a:pt x="185" y="223"/>
                </a:lnTo>
                <a:lnTo>
                  <a:pt x="185" y="207"/>
                </a:lnTo>
                <a:lnTo>
                  <a:pt x="185" y="144"/>
                </a:lnTo>
                <a:lnTo>
                  <a:pt x="185" y="127"/>
                </a:lnTo>
                <a:lnTo>
                  <a:pt x="217" y="144"/>
                </a:lnTo>
                <a:lnTo>
                  <a:pt x="263" y="144"/>
                </a:lnTo>
                <a:lnTo>
                  <a:pt x="263" y="136"/>
                </a:lnTo>
                <a:lnTo>
                  <a:pt x="273" y="134"/>
                </a:lnTo>
                <a:lnTo>
                  <a:pt x="273" y="181"/>
                </a:lnTo>
                <a:cubicBezTo>
                  <a:pt x="273" y="190"/>
                  <a:pt x="276" y="198"/>
                  <a:pt x="282" y="204"/>
                </a:cubicBezTo>
                <a:lnTo>
                  <a:pt x="282" y="204"/>
                </a:lnTo>
                <a:lnTo>
                  <a:pt x="282" y="204"/>
                </a:lnTo>
                <a:cubicBezTo>
                  <a:pt x="288" y="210"/>
                  <a:pt x="296" y="214"/>
                  <a:pt x="305" y="214"/>
                </a:cubicBezTo>
                <a:lnTo>
                  <a:pt x="516" y="214"/>
                </a:lnTo>
                <a:cubicBezTo>
                  <a:pt x="525" y="214"/>
                  <a:pt x="533" y="210"/>
                  <a:pt x="539" y="204"/>
                </a:cubicBezTo>
                <a:lnTo>
                  <a:pt x="539" y="204"/>
                </a:lnTo>
                <a:cubicBezTo>
                  <a:pt x="545" y="198"/>
                  <a:pt x="548" y="190"/>
                  <a:pt x="548" y="181"/>
                </a:cubicBezTo>
                <a:lnTo>
                  <a:pt x="548" y="59"/>
                </a:lnTo>
                <a:cubicBezTo>
                  <a:pt x="548" y="50"/>
                  <a:pt x="545" y="42"/>
                  <a:pt x="539" y="36"/>
                </a:cubicBezTo>
                <a:cubicBezTo>
                  <a:pt x="533" y="30"/>
                  <a:pt x="525" y="27"/>
                  <a:pt x="516" y="27"/>
                </a:cubicBezTo>
                <a:lnTo>
                  <a:pt x="305" y="27"/>
                </a:lnTo>
                <a:close/>
                <a:moveTo>
                  <a:pt x="520" y="221"/>
                </a:moveTo>
                <a:lnTo>
                  <a:pt x="520" y="249"/>
                </a:lnTo>
                <a:lnTo>
                  <a:pt x="497" y="249"/>
                </a:lnTo>
                <a:lnTo>
                  <a:pt x="523" y="341"/>
                </a:lnTo>
                <a:lnTo>
                  <a:pt x="490" y="341"/>
                </a:lnTo>
                <a:lnTo>
                  <a:pt x="464" y="249"/>
                </a:lnTo>
                <a:lnTo>
                  <a:pt x="367" y="249"/>
                </a:lnTo>
                <a:lnTo>
                  <a:pt x="341" y="341"/>
                </a:lnTo>
                <a:lnTo>
                  <a:pt x="308" y="341"/>
                </a:lnTo>
                <a:lnTo>
                  <a:pt x="334" y="249"/>
                </a:lnTo>
                <a:lnTo>
                  <a:pt x="306" y="249"/>
                </a:lnTo>
                <a:lnTo>
                  <a:pt x="306" y="221"/>
                </a:lnTo>
                <a:lnTo>
                  <a:pt x="520" y="221"/>
                </a:lnTo>
                <a:close/>
                <a:moveTo>
                  <a:pt x="113" y="373"/>
                </a:moveTo>
                <a:cubicBezTo>
                  <a:pt x="139" y="373"/>
                  <a:pt x="161" y="394"/>
                  <a:pt x="161" y="421"/>
                </a:cubicBezTo>
                <a:cubicBezTo>
                  <a:pt x="161" y="427"/>
                  <a:pt x="160" y="433"/>
                  <a:pt x="158" y="438"/>
                </a:cubicBezTo>
                <a:lnTo>
                  <a:pt x="68" y="438"/>
                </a:lnTo>
                <a:cubicBezTo>
                  <a:pt x="66" y="433"/>
                  <a:pt x="65" y="427"/>
                  <a:pt x="65" y="421"/>
                </a:cubicBezTo>
                <a:cubicBezTo>
                  <a:pt x="65" y="394"/>
                  <a:pt x="86" y="373"/>
                  <a:pt x="113" y="373"/>
                </a:cubicBezTo>
                <a:close/>
                <a:moveTo>
                  <a:pt x="316" y="373"/>
                </a:moveTo>
                <a:cubicBezTo>
                  <a:pt x="342" y="373"/>
                  <a:pt x="364" y="394"/>
                  <a:pt x="364" y="421"/>
                </a:cubicBezTo>
                <a:cubicBezTo>
                  <a:pt x="364" y="427"/>
                  <a:pt x="363" y="433"/>
                  <a:pt x="361" y="438"/>
                </a:cubicBezTo>
                <a:lnTo>
                  <a:pt x="271" y="438"/>
                </a:lnTo>
                <a:cubicBezTo>
                  <a:pt x="269" y="433"/>
                  <a:pt x="268" y="427"/>
                  <a:pt x="268" y="421"/>
                </a:cubicBezTo>
                <a:cubicBezTo>
                  <a:pt x="268" y="394"/>
                  <a:pt x="289" y="373"/>
                  <a:pt x="316" y="373"/>
                </a:cubicBezTo>
                <a:close/>
                <a:moveTo>
                  <a:pt x="522" y="373"/>
                </a:moveTo>
                <a:cubicBezTo>
                  <a:pt x="548" y="373"/>
                  <a:pt x="570" y="394"/>
                  <a:pt x="570" y="421"/>
                </a:cubicBezTo>
                <a:cubicBezTo>
                  <a:pt x="570" y="427"/>
                  <a:pt x="569" y="433"/>
                  <a:pt x="567" y="438"/>
                </a:cubicBezTo>
                <a:lnTo>
                  <a:pt x="477" y="438"/>
                </a:lnTo>
                <a:cubicBezTo>
                  <a:pt x="475" y="433"/>
                  <a:pt x="474" y="427"/>
                  <a:pt x="474" y="421"/>
                </a:cubicBezTo>
                <a:cubicBezTo>
                  <a:pt x="474" y="394"/>
                  <a:pt x="495" y="373"/>
                  <a:pt x="522" y="373"/>
                </a:cubicBezTo>
                <a:close/>
                <a:moveTo>
                  <a:pt x="62" y="448"/>
                </a:moveTo>
                <a:lnTo>
                  <a:pt x="161" y="448"/>
                </a:lnTo>
                <a:cubicBezTo>
                  <a:pt x="182" y="448"/>
                  <a:pt x="200" y="466"/>
                  <a:pt x="200" y="487"/>
                </a:cubicBezTo>
                <a:lnTo>
                  <a:pt x="200" y="527"/>
                </a:lnTo>
                <a:lnTo>
                  <a:pt x="203" y="527"/>
                </a:lnTo>
                <a:lnTo>
                  <a:pt x="221" y="527"/>
                </a:lnTo>
                <a:lnTo>
                  <a:pt x="227" y="527"/>
                </a:lnTo>
                <a:lnTo>
                  <a:pt x="227" y="487"/>
                </a:lnTo>
                <a:cubicBezTo>
                  <a:pt x="227" y="466"/>
                  <a:pt x="244" y="448"/>
                  <a:pt x="265" y="448"/>
                </a:cubicBezTo>
                <a:lnTo>
                  <a:pt x="364" y="448"/>
                </a:lnTo>
                <a:cubicBezTo>
                  <a:pt x="385" y="448"/>
                  <a:pt x="403" y="466"/>
                  <a:pt x="403" y="487"/>
                </a:cubicBezTo>
                <a:lnTo>
                  <a:pt x="403" y="527"/>
                </a:lnTo>
                <a:lnTo>
                  <a:pt x="409" y="527"/>
                </a:lnTo>
                <a:lnTo>
                  <a:pt x="424" y="527"/>
                </a:lnTo>
                <a:lnTo>
                  <a:pt x="433" y="527"/>
                </a:lnTo>
                <a:lnTo>
                  <a:pt x="433" y="487"/>
                </a:lnTo>
                <a:cubicBezTo>
                  <a:pt x="433" y="466"/>
                  <a:pt x="450" y="448"/>
                  <a:pt x="471" y="448"/>
                </a:cubicBezTo>
                <a:lnTo>
                  <a:pt x="570" y="448"/>
                </a:lnTo>
                <a:cubicBezTo>
                  <a:pt x="591" y="448"/>
                  <a:pt x="608" y="466"/>
                  <a:pt x="608" y="487"/>
                </a:cubicBezTo>
                <a:lnTo>
                  <a:pt x="608" y="527"/>
                </a:lnTo>
                <a:lnTo>
                  <a:pt x="614" y="527"/>
                </a:lnTo>
                <a:lnTo>
                  <a:pt x="630" y="527"/>
                </a:lnTo>
                <a:lnTo>
                  <a:pt x="638" y="527"/>
                </a:lnTo>
                <a:lnTo>
                  <a:pt x="638" y="549"/>
                </a:lnTo>
                <a:lnTo>
                  <a:pt x="630" y="549"/>
                </a:lnTo>
                <a:lnTo>
                  <a:pt x="614" y="549"/>
                </a:lnTo>
                <a:lnTo>
                  <a:pt x="608" y="549"/>
                </a:lnTo>
                <a:lnTo>
                  <a:pt x="608" y="603"/>
                </a:lnTo>
                <a:lnTo>
                  <a:pt x="433" y="603"/>
                </a:lnTo>
                <a:lnTo>
                  <a:pt x="433" y="549"/>
                </a:lnTo>
                <a:lnTo>
                  <a:pt x="424" y="549"/>
                </a:lnTo>
                <a:lnTo>
                  <a:pt x="409" y="549"/>
                </a:lnTo>
                <a:lnTo>
                  <a:pt x="403" y="549"/>
                </a:lnTo>
                <a:lnTo>
                  <a:pt x="403" y="603"/>
                </a:lnTo>
                <a:lnTo>
                  <a:pt x="227" y="603"/>
                </a:lnTo>
                <a:lnTo>
                  <a:pt x="227" y="549"/>
                </a:lnTo>
                <a:lnTo>
                  <a:pt x="221" y="549"/>
                </a:lnTo>
                <a:lnTo>
                  <a:pt x="203" y="549"/>
                </a:lnTo>
                <a:lnTo>
                  <a:pt x="200" y="549"/>
                </a:lnTo>
                <a:lnTo>
                  <a:pt x="200" y="603"/>
                </a:lnTo>
                <a:lnTo>
                  <a:pt x="24" y="603"/>
                </a:lnTo>
                <a:lnTo>
                  <a:pt x="24" y="549"/>
                </a:lnTo>
                <a:lnTo>
                  <a:pt x="0" y="549"/>
                </a:lnTo>
                <a:lnTo>
                  <a:pt x="0" y="527"/>
                </a:lnTo>
                <a:lnTo>
                  <a:pt x="24" y="527"/>
                </a:lnTo>
                <a:lnTo>
                  <a:pt x="24" y="487"/>
                </a:lnTo>
                <a:cubicBezTo>
                  <a:pt x="24" y="466"/>
                  <a:pt x="41" y="448"/>
                  <a:pt x="62" y="448"/>
                </a:cubicBezTo>
                <a:close/>
                <a:moveTo>
                  <a:pt x="152" y="0"/>
                </a:moveTo>
                <a:cubicBezTo>
                  <a:pt x="176" y="0"/>
                  <a:pt x="196" y="20"/>
                  <a:pt x="196" y="44"/>
                </a:cubicBezTo>
                <a:cubicBezTo>
                  <a:pt x="196" y="69"/>
                  <a:pt x="176" y="88"/>
                  <a:pt x="152" y="88"/>
                </a:cubicBezTo>
                <a:cubicBezTo>
                  <a:pt x="127" y="88"/>
                  <a:pt x="108" y="69"/>
                  <a:pt x="108" y="44"/>
                </a:cubicBezTo>
                <a:cubicBezTo>
                  <a:pt x="108" y="20"/>
                  <a:pt x="127" y="0"/>
                  <a:pt x="152" y="0"/>
                </a:cubicBezTo>
                <a:close/>
              </a:path>
            </a:pathLst>
          </a:custGeom>
          <a:solidFill>
            <a:schemeClr val="bg1"/>
          </a:solidFill>
          <a:ln>
            <a:noFill/>
          </a:ln>
        </p:spPr>
        <p:txBody>
          <a:bodyPr vert="horz" wrap="square" lIns="51422" tIns="25711" rIns="51422" bIns="25711" numCol="1" anchor="t" anchorCtr="0" compatLnSpc="1"/>
          <a:lstStyle/>
          <a:p>
            <a:endParaRPr lang="zh-CN" altLang="en-US" sz="1015">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up)">
                                      <p:cBhvr>
                                        <p:cTn id="7" dur="500"/>
                                        <p:tgtEl>
                                          <p:spTgt spid="9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wipe(right)">
                                      <p:cBhvr>
                                        <p:cTn id="11" dur="500"/>
                                        <p:tgtEl>
                                          <p:spTgt spid="10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7"/>
                                        </p:tgtEl>
                                        <p:attrNameLst>
                                          <p:attrName>style.visibility</p:attrName>
                                        </p:attrNameLst>
                                      </p:cBhvr>
                                      <p:to>
                                        <p:strVal val="visible"/>
                                      </p:to>
                                    </p:set>
                                    <p:animEffect transition="in" filter="wipe(down)">
                                      <p:cBhvr>
                                        <p:cTn id="15" dur="500"/>
                                        <p:tgtEl>
                                          <p:spTgt spid="9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wipe(left)">
                                      <p:cBhvr>
                                        <p:cTn id="19" dur="500"/>
                                        <p:tgtEl>
                                          <p:spTgt spid="98"/>
                                        </p:tgtEl>
                                      </p:cBhvr>
                                    </p:animEffect>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03"/>
                                        </p:tgtEl>
                                        <p:attrNameLst>
                                          <p:attrName>style.visibility</p:attrName>
                                        </p:attrNameLst>
                                      </p:cBhvr>
                                      <p:to>
                                        <p:strVal val="visible"/>
                                      </p:to>
                                    </p:set>
                                    <p:anim calcmode="lin" valueType="num">
                                      <p:cBhvr additive="base">
                                        <p:cTn id="23" dur="500" fill="hold"/>
                                        <p:tgtEl>
                                          <p:spTgt spid="103"/>
                                        </p:tgtEl>
                                        <p:attrNameLst>
                                          <p:attrName>ppt_x</p:attrName>
                                        </p:attrNameLst>
                                      </p:cBhvr>
                                      <p:tavLst>
                                        <p:tav tm="0">
                                          <p:val>
                                            <p:strVal val="#ppt_x"/>
                                          </p:val>
                                        </p:tav>
                                        <p:tav tm="100000">
                                          <p:val>
                                            <p:strVal val="#ppt_x"/>
                                          </p:val>
                                        </p:tav>
                                      </p:tavLst>
                                    </p:anim>
                                    <p:anim calcmode="lin" valueType="num">
                                      <p:cBhvr additive="base">
                                        <p:cTn id="24" dur="500" fill="hold"/>
                                        <p:tgtEl>
                                          <p:spTgt spid="103"/>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additive="base">
                                        <p:cTn id="28" dur="500" fill="hold"/>
                                        <p:tgtEl>
                                          <p:spTgt spid="102"/>
                                        </p:tgtEl>
                                        <p:attrNameLst>
                                          <p:attrName>ppt_x</p:attrName>
                                        </p:attrNameLst>
                                      </p:cBhvr>
                                      <p:tavLst>
                                        <p:tav tm="0">
                                          <p:val>
                                            <p:strVal val="#ppt_x"/>
                                          </p:val>
                                        </p:tav>
                                        <p:tav tm="100000">
                                          <p:val>
                                            <p:strVal val="#ppt_x"/>
                                          </p:val>
                                        </p:tav>
                                      </p:tavLst>
                                    </p:anim>
                                    <p:anim calcmode="lin" valueType="num">
                                      <p:cBhvr additive="base">
                                        <p:cTn id="29" dur="500" fill="hold"/>
                                        <p:tgtEl>
                                          <p:spTgt spid="102"/>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104"/>
                                        </p:tgtEl>
                                        <p:attrNameLst>
                                          <p:attrName>style.visibility</p:attrName>
                                        </p:attrNameLst>
                                      </p:cBhvr>
                                      <p:to>
                                        <p:strVal val="visible"/>
                                      </p:to>
                                    </p:set>
                                    <p:anim calcmode="lin" valueType="num">
                                      <p:cBhvr additive="base">
                                        <p:cTn id="33" dur="500" fill="hold"/>
                                        <p:tgtEl>
                                          <p:spTgt spid="104"/>
                                        </p:tgtEl>
                                        <p:attrNameLst>
                                          <p:attrName>ppt_x</p:attrName>
                                        </p:attrNameLst>
                                      </p:cBhvr>
                                      <p:tavLst>
                                        <p:tav tm="0">
                                          <p:val>
                                            <p:strVal val="#ppt_x"/>
                                          </p:val>
                                        </p:tav>
                                        <p:tav tm="100000">
                                          <p:val>
                                            <p:strVal val="#ppt_x"/>
                                          </p:val>
                                        </p:tav>
                                      </p:tavLst>
                                    </p:anim>
                                    <p:anim calcmode="lin" valueType="num">
                                      <p:cBhvr additive="base">
                                        <p:cTn id="34" dur="500" fill="hold"/>
                                        <p:tgtEl>
                                          <p:spTgt spid="104"/>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01"/>
                                        </p:tgtEl>
                                        <p:attrNameLst>
                                          <p:attrName>style.visibility</p:attrName>
                                        </p:attrNameLst>
                                      </p:cBhvr>
                                      <p:to>
                                        <p:strVal val="visible"/>
                                      </p:to>
                                    </p:set>
                                    <p:anim calcmode="lin" valueType="num">
                                      <p:cBhvr additive="base">
                                        <p:cTn id="38" dur="500" fill="hold"/>
                                        <p:tgtEl>
                                          <p:spTgt spid="101"/>
                                        </p:tgtEl>
                                        <p:attrNameLst>
                                          <p:attrName>ppt_x</p:attrName>
                                        </p:attrNameLst>
                                      </p:cBhvr>
                                      <p:tavLst>
                                        <p:tav tm="0">
                                          <p:val>
                                            <p:strVal val="#ppt_x"/>
                                          </p:val>
                                        </p:tav>
                                        <p:tav tm="100000">
                                          <p:val>
                                            <p:strVal val="#ppt_x"/>
                                          </p:val>
                                        </p:tav>
                                      </p:tavLst>
                                    </p:anim>
                                    <p:anim calcmode="lin" valueType="num">
                                      <p:cBhvr additive="base">
                                        <p:cTn id="39" dur="500" fill="hold"/>
                                        <p:tgtEl>
                                          <p:spTgt spid="101"/>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16" presetClass="entr" presetSubtype="42" fill="hold" nodeType="afterEffect">
                                  <p:stCondLst>
                                    <p:cond delay="0"/>
                                  </p:stCondLst>
                                  <p:childTnLst>
                                    <p:set>
                                      <p:cBhvr>
                                        <p:cTn id="42" dur="1" fill="hold">
                                          <p:stCondLst>
                                            <p:cond delay="0"/>
                                          </p:stCondLst>
                                        </p:cTn>
                                        <p:tgtEl>
                                          <p:spTgt spid="96"/>
                                        </p:tgtEl>
                                        <p:attrNameLst>
                                          <p:attrName>style.visibility</p:attrName>
                                        </p:attrNameLst>
                                      </p:cBhvr>
                                      <p:to>
                                        <p:strVal val="visible"/>
                                      </p:to>
                                    </p:set>
                                    <p:animEffect transition="in" filter="barn(outHorizontal)">
                                      <p:cBhvr>
                                        <p:cTn id="43" dur="300"/>
                                        <p:tgtEl>
                                          <p:spTgt spid="96"/>
                                        </p:tgtEl>
                                      </p:cBhvr>
                                    </p:animEffect>
                                  </p:childTnLst>
                                </p:cTn>
                              </p:par>
                            </p:childTnLst>
                          </p:cTn>
                        </p:par>
                        <p:par>
                          <p:cTn id="44" fill="hold">
                            <p:stCondLst>
                              <p:cond delay="4500"/>
                            </p:stCondLst>
                            <p:childTnLst>
                              <p:par>
                                <p:cTn id="45" presetID="16" presetClass="entr" presetSubtype="21"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barn(inVertical)">
                                      <p:cBhvr>
                                        <p:cTn id="47" dur="500"/>
                                        <p:tgtEl>
                                          <p:spTgt spid="67"/>
                                        </p:tgtEl>
                                      </p:cBhvr>
                                    </p:animEffect>
                                  </p:childTnLst>
                                </p:cTn>
                              </p:par>
                            </p:childTnLst>
                          </p:cTn>
                        </p:par>
                        <p:par>
                          <p:cTn id="48" fill="hold">
                            <p:stCondLst>
                              <p:cond delay="5000"/>
                            </p:stCondLst>
                            <p:childTnLst>
                              <p:par>
                                <p:cTn id="49" presetID="42" presetClass="entr" presetSubtype="0"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anim calcmode="lin" valueType="num">
                                      <p:cBhvr>
                                        <p:cTn id="52" dur="500" fill="hold"/>
                                        <p:tgtEl>
                                          <p:spTgt spid="2"/>
                                        </p:tgtEl>
                                        <p:attrNameLst>
                                          <p:attrName>ppt_x</p:attrName>
                                        </p:attrNameLst>
                                      </p:cBhvr>
                                      <p:tavLst>
                                        <p:tav tm="0">
                                          <p:val>
                                            <p:strVal val="#ppt_x"/>
                                          </p:val>
                                        </p:tav>
                                        <p:tav tm="100000">
                                          <p:val>
                                            <p:strVal val="#ppt_x"/>
                                          </p:val>
                                        </p:tav>
                                      </p:tavLst>
                                    </p:anim>
                                    <p:anim calcmode="lin" valueType="num">
                                      <p:cBhvr>
                                        <p:cTn id="53" dur="500" fill="hold"/>
                                        <p:tgtEl>
                                          <p:spTgt spid="2"/>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wipe(left)">
                                      <p:cBhvr>
                                        <p:cTn id="57" dur="250"/>
                                        <p:tgtEl>
                                          <p:spTgt spid="73"/>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fade">
                                      <p:cBhvr>
                                        <p:cTn id="61" dur="500"/>
                                        <p:tgtEl>
                                          <p:spTgt spid="74"/>
                                        </p:tgtEl>
                                      </p:cBhvr>
                                    </p:animEffect>
                                  </p:childTnLst>
                                </p:cTn>
                              </p:par>
                            </p:childTnLst>
                          </p:cTn>
                        </p:par>
                        <p:par>
                          <p:cTn id="62" fill="hold">
                            <p:stCondLst>
                              <p:cond delay="6500"/>
                            </p:stCondLst>
                            <p:childTnLst>
                              <p:par>
                                <p:cTn id="63" presetID="16" presetClass="entr" presetSubtype="21" fill="hold" grpId="0" nodeType="afterEffect">
                                  <p:stCondLst>
                                    <p:cond delay="0"/>
                                  </p:stCondLst>
                                  <p:childTnLst>
                                    <p:set>
                                      <p:cBhvr>
                                        <p:cTn id="64" dur="1" fill="hold">
                                          <p:stCondLst>
                                            <p:cond delay="0"/>
                                          </p:stCondLst>
                                        </p:cTn>
                                        <p:tgtEl>
                                          <p:spTgt spid="68"/>
                                        </p:tgtEl>
                                        <p:attrNameLst>
                                          <p:attrName>style.visibility</p:attrName>
                                        </p:attrNameLst>
                                      </p:cBhvr>
                                      <p:to>
                                        <p:strVal val="visible"/>
                                      </p:to>
                                    </p:set>
                                    <p:animEffect transition="in" filter="barn(inVertical)">
                                      <p:cBhvr>
                                        <p:cTn id="65" dur="500"/>
                                        <p:tgtEl>
                                          <p:spTgt spid="68"/>
                                        </p:tgtEl>
                                      </p:cBhvr>
                                    </p:animEffect>
                                  </p:childTnLst>
                                </p:cTn>
                              </p:par>
                            </p:childTnLst>
                          </p:cTn>
                        </p:par>
                        <p:par>
                          <p:cTn id="66" fill="hold">
                            <p:stCondLst>
                              <p:cond delay="7000"/>
                            </p:stCondLst>
                            <p:childTnLst>
                              <p:par>
                                <p:cTn id="67" presetID="42" presetClass="entr" presetSubtype="0" fill="hold" grpId="0" nodeType="afterEffect">
                                  <p:stCondLst>
                                    <p:cond delay="0"/>
                                  </p:stCondLst>
                                  <p:childTnLst>
                                    <p:set>
                                      <p:cBhvr>
                                        <p:cTn id="68" dur="1" fill="hold">
                                          <p:stCondLst>
                                            <p:cond delay="0"/>
                                          </p:stCondLst>
                                        </p:cTn>
                                        <p:tgtEl>
                                          <p:spTgt spid="125"/>
                                        </p:tgtEl>
                                        <p:attrNameLst>
                                          <p:attrName>style.visibility</p:attrName>
                                        </p:attrNameLst>
                                      </p:cBhvr>
                                      <p:to>
                                        <p:strVal val="visible"/>
                                      </p:to>
                                    </p:set>
                                    <p:animEffect transition="in" filter="fade">
                                      <p:cBhvr>
                                        <p:cTn id="69" dur="500"/>
                                        <p:tgtEl>
                                          <p:spTgt spid="125"/>
                                        </p:tgtEl>
                                      </p:cBhvr>
                                    </p:animEffect>
                                    <p:anim calcmode="lin" valueType="num">
                                      <p:cBhvr>
                                        <p:cTn id="70" dur="500" fill="hold"/>
                                        <p:tgtEl>
                                          <p:spTgt spid="125"/>
                                        </p:tgtEl>
                                        <p:attrNameLst>
                                          <p:attrName>ppt_x</p:attrName>
                                        </p:attrNameLst>
                                      </p:cBhvr>
                                      <p:tavLst>
                                        <p:tav tm="0">
                                          <p:val>
                                            <p:strVal val="#ppt_x"/>
                                          </p:val>
                                        </p:tav>
                                        <p:tav tm="100000">
                                          <p:val>
                                            <p:strVal val="#ppt_x"/>
                                          </p:val>
                                        </p:tav>
                                      </p:tavLst>
                                    </p:anim>
                                    <p:anim calcmode="lin" valueType="num">
                                      <p:cBhvr>
                                        <p:cTn id="71" dur="500" fill="hold"/>
                                        <p:tgtEl>
                                          <p:spTgt spid="125"/>
                                        </p:tgtEl>
                                        <p:attrNameLst>
                                          <p:attrName>ppt_y</p:attrName>
                                        </p:attrNameLst>
                                      </p:cBhvr>
                                      <p:tavLst>
                                        <p:tav tm="0">
                                          <p:val>
                                            <p:strVal val="#ppt_y+.1"/>
                                          </p:val>
                                        </p:tav>
                                        <p:tav tm="100000">
                                          <p:val>
                                            <p:strVal val="#ppt_y"/>
                                          </p:val>
                                        </p:tav>
                                      </p:tavLst>
                                    </p:anim>
                                  </p:childTnLst>
                                </p:cTn>
                              </p:par>
                            </p:childTnLst>
                          </p:cTn>
                        </p:par>
                        <p:par>
                          <p:cTn id="72" fill="hold">
                            <p:stCondLst>
                              <p:cond delay="7500"/>
                            </p:stCondLst>
                            <p:childTnLst>
                              <p:par>
                                <p:cTn id="73" presetID="22" presetClass="entr" presetSubtype="8" fill="hold" grpId="0" nodeType="afterEffect">
                                  <p:stCondLst>
                                    <p:cond delay="0"/>
                                  </p:stCondLst>
                                  <p:childTnLst>
                                    <p:set>
                                      <p:cBhvr>
                                        <p:cTn id="74" dur="1" fill="hold">
                                          <p:stCondLst>
                                            <p:cond delay="0"/>
                                          </p:stCondLst>
                                        </p:cTn>
                                        <p:tgtEl>
                                          <p:spTgt spid="75"/>
                                        </p:tgtEl>
                                        <p:attrNameLst>
                                          <p:attrName>style.visibility</p:attrName>
                                        </p:attrNameLst>
                                      </p:cBhvr>
                                      <p:to>
                                        <p:strVal val="visible"/>
                                      </p:to>
                                    </p:set>
                                    <p:animEffect transition="in" filter="wipe(left)">
                                      <p:cBhvr>
                                        <p:cTn id="75" dur="250"/>
                                        <p:tgtEl>
                                          <p:spTgt spid="75"/>
                                        </p:tgtEl>
                                      </p:cBhvr>
                                    </p:animEffect>
                                  </p:childTnLst>
                                </p:cTn>
                              </p:par>
                            </p:childTnLst>
                          </p:cTn>
                        </p:par>
                        <p:par>
                          <p:cTn id="76" fill="hold">
                            <p:stCondLst>
                              <p:cond delay="8000"/>
                            </p:stCondLst>
                            <p:childTnLst>
                              <p:par>
                                <p:cTn id="77" presetID="10" presetClass="entr" presetSubtype="0"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500"/>
                                        <p:tgtEl>
                                          <p:spTgt spid="76"/>
                                        </p:tgtEl>
                                      </p:cBhvr>
                                    </p:animEffect>
                                  </p:childTnLst>
                                </p:cTn>
                              </p:par>
                            </p:childTnLst>
                          </p:cTn>
                        </p:par>
                        <p:par>
                          <p:cTn id="80" fill="hold">
                            <p:stCondLst>
                              <p:cond delay="8500"/>
                            </p:stCondLst>
                            <p:childTnLst>
                              <p:par>
                                <p:cTn id="81" presetID="16" presetClass="entr" presetSubtype="21" fill="hold" grpId="0" nodeType="after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barn(inVertical)">
                                      <p:cBhvr>
                                        <p:cTn id="83" dur="500"/>
                                        <p:tgtEl>
                                          <p:spTgt spid="65"/>
                                        </p:tgtEl>
                                      </p:cBhvr>
                                    </p:animEffect>
                                  </p:childTnLst>
                                </p:cTn>
                              </p:par>
                            </p:childTnLst>
                          </p:cTn>
                        </p:par>
                        <p:par>
                          <p:cTn id="84" fill="hold">
                            <p:stCondLst>
                              <p:cond delay="9000"/>
                            </p:stCondLst>
                            <p:childTnLst>
                              <p:par>
                                <p:cTn id="85" presetID="42" presetClass="entr" presetSubtype="0" fill="hold" nodeType="afterEffect">
                                  <p:stCondLst>
                                    <p:cond delay="0"/>
                                  </p:stCondLst>
                                  <p:childTnLst>
                                    <p:set>
                                      <p:cBhvr>
                                        <p:cTn id="86" dur="1" fill="hold">
                                          <p:stCondLst>
                                            <p:cond delay="0"/>
                                          </p:stCondLst>
                                        </p:cTn>
                                        <p:tgtEl>
                                          <p:spTgt spid="86"/>
                                        </p:tgtEl>
                                        <p:attrNameLst>
                                          <p:attrName>style.visibility</p:attrName>
                                        </p:attrNameLst>
                                      </p:cBhvr>
                                      <p:to>
                                        <p:strVal val="visible"/>
                                      </p:to>
                                    </p:set>
                                    <p:animEffect transition="in" filter="fade">
                                      <p:cBhvr>
                                        <p:cTn id="87" dur="750"/>
                                        <p:tgtEl>
                                          <p:spTgt spid="86"/>
                                        </p:tgtEl>
                                      </p:cBhvr>
                                    </p:animEffect>
                                    <p:anim calcmode="lin" valueType="num">
                                      <p:cBhvr>
                                        <p:cTn id="88" dur="750" fill="hold"/>
                                        <p:tgtEl>
                                          <p:spTgt spid="86"/>
                                        </p:tgtEl>
                                        <p:attrNameLst>
                                          <p:attrName>ppt_x</p:attrName>
                                        </p:attrNameLst>
                                      </p:cBhvr>
                                      <p:tavLst>
                                        <p:tav tm="0">
                                          <p:val>
                                            <p:strVal val="#ppt_x"/>
                                          </p:val>
                                        </p:tav>
                                        <p:tav tm="100000">
                                          <p:val>
                                            <p:strVal val="#ppt_x"/>
                                          </p:val>
                                        </p:tav>
                                      </p:tavLst>
                                    </p:anim>
                                    <p:anim calcmode="lin" valueType="num">
                                      <p:cBhvr>
                                        <p:cTn id="89" dur="750" fill="hold"/>
                                        <p:tgtEl>
                                          <p:spTgt spid="86"/>
                                        </p:tgtEl>
                                        <p:attrNameLst>
                                          <p:attrName>ppt_y</p:attrName>
                                        </p:attrNameLst>
                                      </p:cBhvr>
                                      <p:tavLst>
                                        <p:tav tm="0">
                                          <p:val>
                                            <p:strVal val="#ppt_y+.1"/>
                                          </p:val>
                                        </p:tav>
                                        <p:tav tm="100000">
                                          <p:val>
                                            <p:strVal val="#ppt_y"/>
                                          </p:val>
                                        </p:tav>
                                      </p:tavLst>
                                    </p:anim>
                                  </p:childTnLst>
                                </p:cTn>
                              </p:par>
                            </p:childTnLst>
                          </p:cTn>
                        </p:par>
                        <p:par>
                          <p:cTn id="90" fill="hold">
                            <p:stCondLst>
                              <p:cond delay="10000"/>
                            </p:stCondLst>
                            <p:childTnLst>
                              <p:par>
                                <p:cTn id="91" presetID="22" presetClass="entr" presetSubtype="8"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wipe(left)">
                                      <p:cBhvr>
                                        <p:cTn id="93" dur="250"/>
                                        <p:tgtEl>
                                          <p:spTgt spid="69"/>
                                        </p:tgtEl>
                                      </p:cBhvr>
                                    </p:animEffect>
                                  </p:childTnLst>
                                </p:cTn>
                              </p:par>
                            </p:childTnLst>
                          </p:cTn>
                        </p:par>
                        <p:par>
                          <p:cTn id="94" fill="hold">
                            <p:stCondLst>
                              <p:cond delay="10500"/>
                            </p:stCondLst>
                            <p:childTnLst>
                              <p:par>
                                <p:cTn id="95" presetID="10" presetClass="entr" presetSubtype="0" fill="hold" grpId="0" nodeType="afterEffect">
                                  <p:stCondLst>
                                    <p:cond delay="0"/>
                                  </p:stCondLst>
                                  <p:childTnLst>
                                    <p:set>
                                      <p:cBhvr>
                                        <p:cTn id="96" dur="1" fill="hold">
                                          <p:stCondLst>
                                            <p:cond delay="0"/>
                                          </p:stCondLst>
                                        </p:cTn>
                                        <p:tgtEl>
                                          <p:spTgt spid="70"/>
                                        </p:tgtEl>
                                        <p:attrNameLst>
                                          <p:attrName>style.visibility</p:attrName>
                                        </p:attrNameLst>
                                      </p:cBhvr>
                                      <p:to>
                                        <p:strVal val="visible"/>
                                      </p:to>
                                    </p:set>
                                    <p:animEffect transition="in" filter="fade">
                                      <p:cBhvr>
                                        <p:cTn id="97" dur="500"/>
                                        <p:tgtEl>
                                          <p:spTgt spid="70"/>
                                        </p:tgtEl>
                                      </p:cBhvr>
                                    </p:animEffect>
                                  </p:childTnLst>
                                </p:cTn>
                              </p:par>
                            </p:childTnLst>
                          </p:cTn>
                        </p:par>
                        <p:par>
                          <p:cTn id="98" fill="hold">
                            <p:stCondLst>
                              <p:cond delay="11000"/>
                            </p:stCondLst>
                            <p:childTnLst>
                              <p:par>
                                <p:cTn id="99" presetID="16" presetClass="entr" presetSubtype="21"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barn(inVertical)">
                                      <p:cBhvr>
                                        <p:cTn id="101" dur="500"/>
                                        <p:tgtEl>
                                          <p:spTgt spid="66"/>
                                        </p:tgtEl>
                                      </p:cBhvr>
                                    </p:animEffect>
                                  </p:childTnLst>
                                </p:cTn>
                              </p:par>
                            </p:childTnLst>
                          </p:cTn>
                        </p:par>
                        <p:par>
                          <p:cTn id="102" fill="hold">
                            <p:stCondLst>
                              <p:cond delay="11500"/>
                            </p:stCondLst>
                            <p:childTnLst>
                              <p:par>
                                <p:cTn id="103" presetID="42" presetClass="entr" presetSubtype="0" fill="hold" nodeType="afterEffect">
                                  <p:stCondLst>
                                    <p:cond delay="0"/>
                                  </p:stCondLst>
                                  <p:childTnLst>
                                    <p:set>
                                      <p:cBhvr>
                                        <p:cTn id="104" dur="1" fill="hold">
                                          <p:stCondLst>
                                            <p:cond delay="0"/>
                                          </p:stCondLst>
                                        </p:cTn>
                                        <p:tgtEl>
                                          <p:spTgt spid="5"/>
                                        </p:tgtEl>
                                        <p:attrNameLst>
                                          <p:attrName>style.visibility</p:attrName>
                                        </p:attrNameLst>
                                      </p:cBhvr>
                                      <p:to>
                                        <p:strVal val="visible"/>
                                      </p:to>
                                    </p:set>
                                    <p:animEffect transition="in" filter="fade">
                                      <p:cBhvr>
                                        <p:cTn id="105" dur="500"/>
                                        <p:tgtEl>
                                          <p:spTgt spid="5"/>
                                        </p:tgtEl>
                                      </p:cBhvr>
                                    </p:animEffect>
                                    <p:anim calcmode="lin" valueType="num">
                                      <p:cBhvr>
                                        <p:cTn id="106" dur="500" fill="hold"/>
                                        <p:tgtEl>
                                          <p:spTgt spid="5"/>
                                        </p:tgtEl>
                                        <p:attrNameLst>
                                          <p:attrName>ppt_x</p:attrName>
                                        </p:attrNameLst>
                                      </p:cBhvr>
                                      <p:tavLst>
                                        <p:tav tm="0">
                                          <p:val>
                                            <p:strVal val="#ppt_x"/>
                                          </p:val>
                                        </p:tav>
                                        <p:tav tm="100000">
                                          <p:val>
                                            <p:strVal val="#ppt_x"/>
                                          </p:val>
                                        </p:tav>
                                      </p:tavLst>
                                    </p:anim>
                                    <p:anim calcmode="lin" valueType="num">
                                      <p:cBhvr>
                                        <p:cTn id="107" dur="500" fill="hold"/>
                                        <p:tgtEl>
                                          <p:spTgt spid="5"/>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22" presetClass="entr" presetSubtype="8" fill="hold" grpId="0" nodeType="afterEffect">
                                  <p:stCondLst>
                                    <p:cond delay="0"/>
                                  </p:stCondLst>
                                  <p:childTnLst>
                                    <p:set>
                                      <p:cBhvr>
                                        <p:cTn id="110" dur="1" fill="hold">
                                          <p:stCondLst>
                                            <p:cond delay="0"/>
                                          </p:stCondLst>
                                        </p:cTn>
                                        <p:tgtEl>
                                          <p:spTgt spid="71"/>
                                        </p:tgtEl>
                                        <p:attrNameLst>
                                          <p:attrName>style.visibility</p:attrName>
                                        </p:attrNameLst>
                                      </p:cBhvr>
                                      <p:to>
                                        <p:strVal val="visible"/>
                                      </p:to>
                                    </p:set>
                                    <p:animEffect transition="in" filter="wipe(left)">
                                      <p:cBhvr>
                                        <p:cTn id="111" dur="250"/>
                                        <p:tgtEl>
                                          <p:spTgt spid="71"/>
                                        </p:tgtEl>
                                      </p:cBhvr>
                                    </p:animEffect>
                                  </p:childTnLst>
                                </p:cTn>
                              </p:par>
                            </p:childTnLst>
                          </p:cTn>
                        </p:par>
                        <p:par>
                          <p:cTn id="112" fill="hold">
                            <p:stCondLst>
                              <p:cond delay="12500"/>
                            </p:stCondLst>
                            <p:childTnLst>
                              <p:par>
                                <p:cTn id="113" presetID="10" presetClass="entr" presetSubtype="0" fill="hold" grpId="0" nodeType="afterEffect">
                                  <p:stCondLst>
                                    <p:cond delay="0"/>
                                  </p:stCondLst>
                                  <p:childTnLst>
                                    <p:set>
                                      <p:cBhvr>
                                        <p:cTn id="114" dur="1" fill="hold">
                                          <p:stCondLst>
                                            <p:cond delay="0"/>
                                          </p:stCondLst>
                                        </p:cTn>
                                        <p:tgtEl>
                                          <p:spTgt spid="72"/>
                                        </p:tgtEl>
                                        <p:attrNameLst>
                                          <p:attrName>style.visibility</p:attrName>
                                        </p:attrNameLst>
                                      </p:cBhvr>
                                      <p:to>
                                        <p:strVal val="visible"/>
                                      </p:to>
                                    </p:set>
                                    <p:animEffect transition="in" filter="fade">
                                      <p:cBhvr>
                                        <p:cTn id="11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p:bldP spid="70" grpId="0"/>
      <p:bldP spid="71" grpId="0"/>
      <p:bldP spid="72" grpId="0"/>
      <p:bldP spid="73" grpId="0"/>
      <p:bldP spid="74" grpId="0"/>
      <p:bldP spid="75" grpId="0"/>
      <p:bldP spid="76" grpId="0"/>
      <p:bldP spid="97" grpId="0" animBg="1"/>
      <p:bldP spid="98" grpId="0" animBg="1"/>
      <p:bldP spid="99" grpId="0" animBg="1"/>
      <p:bldP spid="100" grpId="0" animBg="1"/>
      <p:bldP spid="101" grpId="0"/>
      <p:bldP spid="102" grpId="0"/>
      <p:bldP spid="103" grpId="0"/>
      <p:bldP spid="104" grpId="0"/>
      <p:bldP spid="1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1"/>
          <p:cNvSpPr/>
          <p:nvPr/>
        </p:nvSpPr>
        <p:spPr bwMode="auto">
          <a:xfrm>
            <a:off x="3863980" y="2280409"/>
            <a:ext cx="1716132" cy="1674275"/>
          </a:xfrm>
          <a:custGeom>
            <a:avLst/>
            <a:gdLst>
              <a:gd name="T0" fmla="*/ 135 w 207"/>
              <a:gd name="T1" fmla="*/ 0 h 202"/>
              <a:gd name="T2" fmla="*/ 47 w 207"/>
              <a:gd name="T3" fmla="*/ 77 h 202"/>
              <a:gd name="T4" fmla="*/ 5 w 207"/>
              <a:gd name="T5" fmla="*/ 66 h 202"/>
              <a:gd name="T6" fmla="*/ 0 w 207"/>
              <a:gd name="T7" fmla="*/ 98 h 202"/>
              <a:gd name="T8" fmla="*/ 104 w 207"/>
              <a:gd name="T9" fmla="*/ 202 h 202"/>
              <a:gd name="T10" fmla="*/ 207 w 207"/>
              <a:gd name="T11" fmla="*/ 98 h 202"/>
              <a:gd name="T12" fmla="*/ 135 w 207"/>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207" h="202">
                <a:moveTo>
                  <a:pt x="135" y="0"/>
                </a:moveTo>
                <a:cubicBezTo>
                  <a:pt x="129" y="43"/>
                  <a:pt x="92" y="77"/>
                  <a:pt x="47" y="77"/>
                </a:cubicBezTo>
                <a:cubicBezTo>
                  <a:pt x="32" y="77"/>
                  <a:pt x="18" y="73"/>
                  <a:pt x="5" y="66"/>
                </a:cubicBezTo>
                <a:cubicBezTo>
                  <a:pt x="2" y="76"/>
                  <a:pt x="0" y="87"/>
                  <a:pt x="0" y="98"/>
                </a:cubicBezTo>
                <a:cubicBezTo>
                  <a:pt x="0" y="155"/>
                  <a:pt x="46" y="202"/>
                  <a:pt x="104" y="202"/>
                </a:cubicBezTo>
                <a:cubicBezTo>
                  <a:pt x="161" y="202"/>
                  <a:pt x="207" y="155"/>
                  <a:pt x="207" y="98"/>
                </a:cubicBezTo>
                <a:cubicBezTo>
                  <a:pt x="207" y="52"/>
                  <a:pt x="177" y="13"/>
                  <a:pt x="135" y="0"/>
                </a:cubicBezTo>
                <a:close/>
              </a:path>
            </a:pathLst>
          </a:custGeom>
          <a:solidFill>
            <a:srgbClr val="FFC000"/>
          </a:solidFill>
          <a:ln>
            <a:noFill/>
          </a:ln>
        </p:spPr>
        <p:txBody>
          <a:bodyPr vert="horz" wrap="square" lIns="91438" tIns="45719" rIns="91438" bIns="45719" numCol="1" anchor="t" anchorCtr="0" compatLnSpc="1"/>
          <a:lstStyle/>
          <a:p>
            <a:pPr defTabSz="685165"/>
            <a:endParaRPr lang="zh-CN" altLang="en-US" sz="1800">
              <a:solidFill>
                <a:prstClr val="black"/>
              </a:solidFill>
              <a:cs typeface="+mn-ea"/>
              <a:sym typeface="+mn-lt"/>
            </a:endParaRPr>
          </a:p>
        </p:txBody>
      </p:sp>
      <p:sp>
        <p:nvSpPr>
          <p:cNvPr id="116" name="Freeform 12"/>
          <p:cNvSpPr/>
          <p:nvPr/>
        </p:nvSpPr>
        <p:spPr bwMode="auto">
          <a:xfrm>
            <a:off x="3490756" y="1397925"/>
            <a:ext cx="1458014" cy="1461502"/>
          </a:xfrm>
          <a:custGeom>
            <a:avLst/>
            <a:gdLst>
              <a:gd name="T0" fmla="*/ 88 w 176"/>
              <a:gd name="T1" fmla="*/ 0 h 176"/>
              <a:gd name="T2" fmla="*/ 0 w 176"/>
              <a:gd name="T3" fmla="*/ 88 h 176"/>
              <a:gd name="T4" fmla="*/ 46 w 176"/>
              <a:gd name="T5" fmla="*/ 166 h 176"/>
              <a:gd name="T6" fmla="*/ 88 w 176"/>
              <a:gd name="T7" fmla="*/ 176 h 176"/>
              <a:gd name="T8" fmla="*/ 176 w 176"/>
              <a:gd name="T9" fmla="*/ 100 h 176"/>
              <a:gd name="T10" fmla="*/ 176 w 176"/>
              <a:gd name="T11" fmla="*/ 88 h 176"/>
              <a:gd name="T12" fmla="*/ 88 w 176"/>
              <a:gd name="T13" fmla="*/ 0 h 176"/>
            </a:gdLst>
            <a:ahLst/>
            <a:cxnLst>
              <a:cxn ang="0">
                <a:pos x="T0" y="T1"/>
              </a:cxn>
              <a:cxn ang="0">
                <a:pos x="T2" y="T3"/>
              </a:cxn>
              <a:cxn ang="0">
                <a:pos x="T4" y="T5"/>
              </a:cxn>
              <a:cxn ang="0">
                <a:pos x="T6" y="T7"/>
              </a:cxn>
              <a:cxn ang="0">
                <a:pos x="T8" y="T9"/>
              </a:cxn>
              <a:cxn ang="0">
                <a:pos x="T10" y="T11"/>
              </a:cxn>
              <a:cxn ang="0">
                <a:pos x="T12" y="T13"/>
              </a:cxn>
            </a:cxnLst>
            <a:rect l="0" t="0" r="r" b="b"/>
            <a:pathLst>
              <a:path w="176" h="176">
                <a:moveTo>
                  <a:pt x="88" y="0"/>
                </a:moveTo>
                <a:cubicBezTo>
                  <a:pt x="40" y="0"/>
                  <a:pt x="0" y="40"/>
                  <a:pt x="0" y="88"/>
                </a:cubicBezTo>
                <a:cubicBezTo>
                  <a:pt x="0" y="122"/>
                  <a:pt x="19" y="151"/>
                  <a:pt x="46" y="166"/>
                </a:cubicBezTo>
                <a:cubicBezTo>
                  <a:pt x="59" y="173"/>
                  <a:pt x="73" y="176"/>
                  <a:pt x="88" y="176"/>
                </a:cubicBezTo>
                <a:cubicBezTo>
                  <a:pt x="133" y="176"/>
                  <a:pt x="170" y="143"/>
                  <a:pt x="176" y="100"/>
                </a:cubicBezTo>
                <a:cubicBezTo>
                  <a:pt x="176" y="96"/>
                  <a:pt x="176" y="92"/>
                  <a:pt x="176" y="88"/>
                </a:cubicBezTo>
                <a:cubicBezTo>
                  <a:pt x="176" y="40"/>
                  <a:pt x="137" y="0"/>
                  <a:pt x="88" y="0"/>
                </a:cubicBezTo>
                <a:close/>
              </a:path>
            </a:pathLst>
          </a:custGeom>
          <a:solidFill>
            <a:srgbClr val="4C9869"/>
          </a:solidFill>
          <a:ln>
            <a:noFill/>
          </a:ln>
        </p:spPr>
        <p:txBody>
          <a:bodyPr vert="horz" wrap="square" lIns="91438" tIns="45719" rIns="91438" bIns="45719" numCol="1" anchor="t" anchorCtr="0" compatLnSpc="1"/>
          <a:lstStyle/>
          <a:p>
            <a:pPr defTabSz="685165"/>
            <a:endParaRPr lang="zh-CN" altLang="en-US" sz="1800">
              <a:solidFill>
                <a:prstClr val="black"/>
              </a:solidFill>
              <a:cs typeface="+mn-ea"/>
              <a:sym typeface="+mn-lt"/>
            </a:endParaRPr>
          </a:p>
        </p:txBody>
      </p:sp>
      <p:cxnSp>
        <p:nvCxnSpPr>
          <p:cNvPr id="3" name="直接连接符 2"/>
          <p:cNvCxnSpPr/>
          <p:nvPr/>
        </p:nvCxnSpPr>
        <p:spPr>
          <a:xfrm flipH="1">
            <a:off x="2409324" y="2120566"/>
            <a:ext cx="1272339" cy="36095"/>
          </a:xfrm>
          <a:prstGeom prst="line">
            <a:avLst/>
          </a:prstGeom>
          <a:ln>
            <a:solidFill>
              <a:srgbClr val="F26E22"/>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1816183" y="1784225"/>
            <a:ext cx="688905" cy="68890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165"/>
            <a:endParaRPr lang="zh-CN" altLang="en-US" sz="1800" dirty="0">
              <a:solidFill>
                <a:prstClr val="white"/>
              </a:solidFill>
              <a:cs typeface="+mn-ea"/>
              <a:sym typeface="+mn-lt"/>
            </a:endParaRPr>
          </a:p>
        </p:txBody>
      </p:sp>
      <p:sp>
        <p:nvSpPr>
          <p:cNvPr id="5" name="文本框 4"/>
          <p:cNvSpPr txBox="1"/>
          <p:nvPr/>
        </p:nvSpPr>
        <p:spPr>
          <a:xfrm>
            <a:off x="1823649" y="1849883"/>
            <a:ext cx="721232" cy="623246"/>
          </a:xfrm>
          <a:prstGeom prst="rect">
            <a:avLst/>
          </a:prstGeom>
          <a:noFill/>
        </p:spPr>
        <p:txBody>
          <a:bodyPr wrap="square" lIns="68579" tIns="34289" rIns="68579" bIns="34289" rtlCol="0">
            <a:spAutoFit/>
          </a:bodyPr>
          <a:lstStyle/>
          <a:p>
            <a:pPr algn="ctr" defTabSz="685165"/>
            <a:r>
              <a:rPr lang="en-US" altLang="zh-CN" sz="1800" dirty="0">
                <a:solidFill>
                  <a:prstClr val="white"/>
                </a:solidFill>
                <a:cs typeface="+mn-ea"/>
                <a:sym typeface="+mn-lt"/>
              </a:rPr>
              <a:t>3500</a:t>
            </a:r>
            <a:r>
              <a:rPr lang="zh-CN" altLang="en-US" sz="1800" dirty="0">
                <a:solidFill>
                  <a:prstClr val="white"/>
                </a:solidFill>
                <a:cs typeface="+mn-ea"/>
                <a:sym typeface="+mn-lt"/>
              </a:rPr>
              <a:t>万</a:t>
            </a:r>
          </a:p>
        </p:txBody>
      </p:sp>
      <p:cxnSp>
        <p:nvCxnSpPr>
          <p:cNvPr id="31" name="直接连接符 30"/>
          <p:cNvCxnSpPr/>
          <p:nvPr/>
        </p:nvCxnSpPr>
        <p:spPr>
          <a:xfrm flipH="1">
            <a:off x="5351045" y="3095124"/>
            <a:ext cx="1380624" cy="45118"/>
          </a:xfrm>
          <a:prstGeom prst="line">
            <a:avLst/>
          </a:prstGeom>
          <a:ln>
            <a:solidFill>
              <a:srgbClr val="6BBFB0"/>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6570078" y="2757632"/>
            <a:ext cx="714518" cy="71451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165"/>
            <a:endParaRPr lang="zh-CN" altLang="en-US" sz="1800" dirty="0">
              <a:solidFill>
                <a:prstClr val="white"/>
              </a:solidFill>
              <a:cs typeface="+mn-ea"/>
              <a:sym typeface="+mn-lt"/>
            </a:endParaRPr>
          </a:p>
        </p:txBody>
      </p:sp>
      <p:sp>
        <p:nvSpPr>
          <p:cNvPr id="33" name="文本框 32"/>
          <p:cNvSpPr txBox="1"/>
          <p:nvPr/>
        </p:nvSpPr>
        <p:spPr>
          <a:xfrm>
            <a:off x="6570078" y="2814466"/>
            <a:ext cx="686296" cy="623246"/>
          </a:xfrm>
          <a:prstGeom prst="rect">
            <a:avLst/>
          </a:prstGeom>
          <a:noFill/>
        </p:spPr>
        <p:txBody>
          <a:bodyPr wrap="square" lIns="68579" tIns="34289" rIns="68579" bIns="34289" rtlCol="0">
            <a:spAutoFit/>
          </a:bodyPr>
          <a:lstStyle/>
          <a:p>
            <a:pPr algn="ctr" defTabSz="685165"/>
            <a:r>
              <a:rPr lang="en-US" altLang="zh-CN" sz="1800" dirty="0">
                <a:solidFill>
                  <a:prstClr val="white"/>
                </a:solidFill>
                <a:cs typeface="+mn-ea"/>
                <a:sym typeface="+mn-lt"/>
              </a:rPr>
              <a:t>4300</a:t>
            </a:r>
            <a:r>
              <a:rPr lang="zh-CN" altLang="en-US" sz="1800" dirty="0">
                <a:solidFill>
                  <a:prstClr val="white"/>
                </a:solidFill>
                <a:cs typeface="+mn-ea"/>
                <a:sym typeface="+mn-lt"/>
              </a:rPr>
              <a:t>万</a:t>
            </a:r>
          </a:p>
        </p:txBody>
      </p:sp>
      <p:grpSp>
        <p:nvGrpSpPr>
          <p:cNvPr id="2" name="组合 1"/>
          <p:cNvGrpSpPr/>
          <p:nvPr/>
        </p:nvGrpSpPr>
        <p:grpSpPr>
          <a:xfrm rot="375487">
            <a:off x="3902237" y="1668821"/>
            <a:ext cx="630221" cy="916682"/>
            <a:chOff x="3430190" y="1848047"/>
            <a:chExt cx="157163" cy="228600"/>
          </a:xfrm>
          <a:solidFill>
            <a:schemeClr val="bg1"/>
          </a:solidFill>
        </p:grpSpPr>
        <p:sp>
          <p:nvSpPr>
            <p:cNvPr id="21" name="Freeform 208"/>
            <p:cNvSpPr/>
            <p:nvPr/>
          </p:nvSpPr>
          <p:spPr bwMode="auto">
            <a:xfrm>
              <a:off x="3458766" y="1848047"/>
              <a:ext cx="64294" cy="48816"/>
            </a:xfrm>
            <a:custGeom>
              <a:avLst/>
              <a:gdLst>
                <a:gd name="T0" fmla="*/ 12 w 25"/>
                <a:gd name="T1" fmla="*/ 18 h 19"/>
                <a:gd name="T2" fmla="*/ 16 w 25"/>
                <a:gd name="T3" fmla="*/ 17 h 19"/>
                <a:gd name="T4" fmla="*/ 24 w 25"/>
                <a:gd name="T5" fmla="*/ 16 h 19"/>
                <a:gd name="T6" fmla="*/ 25 w 25"/>
                <a:gd name="T7" fmla="*/ 2 h 19"/>
                <a:gd name="T8" fmla="*/ 23 w 25"/>
                <a:gd name="T9" fmla="*/ 0 h 19"/>
                <a:gd name="T10" fmla="*/ 15 w 25"/>
                <a:gd name="T11" fmla="*/ 1 h 19"/>
                <a:gd name="T12" fmla="*/ 10 w 25"/>
                <a:gd name="T13" fmla="*/ 2 h 19"/>
                <a:gd name="T14" fmla="*/ 2 w 25"/>
                <a:gd name="T15" fmla="*/ 3 h 19"/>
                <a:gd name="T16" fmla="*/ 0 w 25"/>
                <a:gd name="T17" fmla="*/ 5 h 19"/>
                <a:gd name="T18" fmla="*/ 5 w 25"/>
                <a:gd name="T19" fmla="*/ 19 h 19"/>
                <a:gd name="T20" fmla="*/ 12 w 25"/>
                <a:gd name="T2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19">
                  <a:moveTo>
                    <a:pt x="12" y="18"/>
                  </a:moveTo>
                  <a:cubicBezTo>
                    <a:pt x="16" y="17"/>
                    <a:pt x="16" y="17"/>
                    <a:pt x="16" y="17"/>
                  </a:cubicBezTo>
                  <a:cubicBezTo>
                    <a:pt x="24" y="16"/>
                    <a:pt x="24" y="16"/>
                    <a:pt x="24" y="16"/>
                  </a:cubicBezTo>
                  <a:cubicBezTo>
                    <a:pt x="25" y="2"/>
                    <a:pt x="25" y="2"/>
                    <a:pt x="25" y="2"/>
                  </a:cubicBezTo>
                  <a:cubicBezTo>
                    <a:pt x="25" y="2"/>
                    <a:pt x="25" y="0"/>
                    <a:pt x="23" y="0"/>
                  </a:cubicBezTo>
                  <a:cubicBezTo>
                    <a:pt x="22" y="0"/>
                    <a:pt x="18" y="1"/>
                    <a:pt x="15" y="1"/>
                  </a:cubicBezTo>
                  <a:cubicBezTo>
                    <a:pt x="12" y="1"/>
                    <a:pt x="10" y="2"/>
                    <a:pt x="10" y="2"/>
                  </a:cubicBezTo>
                  <a:cubicBezTo>
                    <a:pt x="7" y="2"/>
                    <a:pt x="3" y="2"/>
                    <a:pt x="2" y="3"/>
                  </a:cubicBezTo>
                  <a:cubicBezTo>
                    <a:pt x="0" y="3"/>
                    <a:pt x="0" y="5"/>
                    <a:pt x="0" y="5"/>
                  </a:cubicBezTo>
                  <a:cubicBezTo>
                    <a:pt x="5" y="19"/>
                    <a:pt x="5" y="19"/>
                    <a:pt x="5" y="19"/>
                  </a:cubicBezTo>
                  <a:lnTo>
                    <a:pt x="12" y="18"/>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22" name="Freeform 209"/>
            <p:cNvSpPr/>
            <p:nvPr/>
          </p:nvSpPr>
          <p:spPr bwMode="auto">
            <a:xfrm>
              <a:off x="3520678" y="1876621"/>
              <a:ext cx="64294" cy="42863"/>
            </a:xfrm>
            <a:custGeom>
              <a:avLst/>
              <a:gdLst>
                <a:gd name="T0" fmla="*/ 24 w 25"/>
                <a:gd name="T1" fmla="*/ 8 h 17"/>
                <a:gd name="T2" fmla="*/ 1 w 25"/>
                <a:gd name="T3" fmla="*/ 5 h 17"/>
                <a:gd name="T4" fmla="*/ 1 w 25"/>
                <a:gd name="T5" fmla="*/ 5 h 17"/>
                <a:gd name="T6" fmla="*/ 1 w 25"/>
                <a:gd name="T7" fmla="*/ 5 h 17"/>
                <a:gd name="T8" fmla="*/ 1 w 25"/>
                <a:gd name="T9" fmla="*/ 5 h 17"/>
                <a:gd name="T10" fmla="*/ 1 w 25"/>
                <a:gd name="T11" fmla="*/ 7 h 17"/>
                <a:gd name="T12" fmla="*/ 2 w 25"/>
                <a:gd name="T13" fmla="*/ 7 h 17"/>
                <a:gd name="T14" fmla="*/ 21 w 25"/>
                <a:gd name="T15" fmla="*/ 16 h 17"/>
                <a:gd name="T16" fmla="*/ 22 w 25"/>
                <a:gd name="T17" fmla="*/ 15 h 17"/>
                <a:gd name="T18" fmla="*/ 8 w 25"/>
                <a:gd name="T19" fmla="*/ 6 h 17"/>
                <a:gd name="T20" fmla="*/ 23 w 25"/>
                <a:gd name="T21" fmla="*/ 9 h 17"/>
                <a:gd name="T22" fmla="*/ 24 w 25"/>
                <a:gd name="T23"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17">
                  <a:moveTo>
                    <a:pt x="24" y="8"/>
                  </a:moveTo>
                  <a:cubicBezTo>
                    <a:pt x="17" y="0"/>
                    <a:pt x="4" y="4"/>
                    <a:pt x="1" y="5"/>
                  </a:cubicBezTo>
                  <a:cubicBezTo>
                    <a:pt x="1" y="5"/>
                    <a:pt x="1" y="5"/>
                    <a:pt x="1" y="5"/>
                  </a:cubicBezTo>
                  <a:cubicBezTo>
                    <a:pt x="1" y="5"/>
                    <a:pt x="1" y="5"/>
                    <a:pt x="1" y="5"/>
                  </a:cubicBezTo>
                  <a:cubicBezTo>
                    <a:pt x="1" y="5"/>
                    <a:pt x="1" y="5"/>
                    <a:pt x="1" y="5"/>
                  </a:cubicBezTo>
                  <a:cubicBezTo>
                    <a:pt x="0" y="6"/>
                    <a:pt x="1" y="7"/>
                    <a:pt x="1" y="7"/>
                  </a:cubicBezTo>
                  <a:cubicBezTo>
                    <a:pt x="1" y="7"/>
                    <a:pt x="2" y="7"/>
                    <a:pt x="2" y="7"/>
                  </a:cubicBezTo>
                  <a:cubicBezTo>
                    <a:pt x="15" y="8"/>
                    <a:pt x="19" y="16"/>
                    <a:pt x="21" y="16"/>
                  </a:cubicBezTo>
                  <a:cubicBezTo>
                    <a:pt x="22" y="17"/>
                    <a:pt x="22" y="15"/>
                    <a:pt x="22" y="15"/>
                  </a:cubicBezTo>
                  <a:cubicBezTo>
                    <a:pt x="20" y="9"/>
                    <a:pt x="13" y="7"/>
                    <a:pt x="8" y="6"/>
                  </a:cubicBezTo>
                  <a:cubicBezTo>
                    <a:pt x="17" y="5"/>
                    <a:pt x="21" y="9"/>
                    <a:pt x="23" y="9"/>
                  </a:cubicBezTo>
                  <a:cubicBezTo>
                    <a:pt x="25" y="9"/>
                    <a:pt x="24" y="8"/>
                    <a:pt x="24" y="8"/>
                  </a:cubicBez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23" name="Freeform 210"/>
            <p:cNvSpPr/>
            <p:nvPr/>
          </p:nvSpPr>
          <p:spPr bwMode="auto">
            <a:xfrm>
              <a:off x="3502819" y="1961156"/>
              <a:ext cx="7144" cy="17860"/>
            </a:xfrm>
            <a:custGeom>
              <a:avLst/>
              <a:gdLst>
                <a:gd name="T0" fmla="*/ 0 w 3"/>
                <a:gd name="T1" fmla="*/ 7 h 7"/>
                <a:gd name="T2" fmla="*/ 3 w 3"/>
                <a:gd name="T3" fmla="*/ 7 h 7"/>
                <a:gd name="T4" fmla="*/ 2 w 3"/>
                <a:gd name="T5" fmla="*/ 0 h 7"/>
                <a:gd name="T6" fmla="*/ 0 w 3"/>
                <a:gd name="T7" fmla="*/ 1 h 7"/>
                <a:gd name="T8" fmla="*/ 0 w 3"/>
                <a:gd name="T9" fmla="*/ 7 h 7"/>
              </a:gdLst>
              <a:ahLst/>
              <a:cxnLst>
                <a:cxn ang="0">
                  <a:pos x="T0" y="T1"/>
                </a:cxn>
                <a:cxn ang="0">
                  <a:pos x="T2" y="T3"/>
                </a:cxn>
                <a:cxn ang="0">
                  <a:pos x="T4" y="T5"/>
                </a:cxn>
                <a:cxn ang="0">
                  <a:pos x="T6" y="T7"/>
                </a:cxn>
                <a:cxn ang="0">
                  <a:pos x="T8" y="T9"/>
                </a:cxn>
              </a:cxnLst>
              <a:rect l="0" t="0" r="r" b="b"/>
              <a:pathLst>
                <a:path w="3" h="7">
                  <a:moveTo>
                    <a:pt x="0" y="7"/>
                  </a:moveTo>
                  <a:cubicBezTo>
                    <a:pt x="1" y="7"/>
                    <a:pt x="2" y="7"/>
                    <a:pt x="3" y="7"/>
                  </a:cubicBezTo>
                  <a:cubicBezTo>
                    <a:pt x="2" y="0"/>
                    <a:pt x="2" y="0"/>
                    <a:pt x="2" y="0"/>
                  </a:cubicBezTo>
                  <a:cubicBezTo>
                    <a:pt x="1" y="0"/>
                    <a:pt x="0" y="1"/>
                    <a:pt x="0" y="1"/>
                  </a:cubicBezTo>
                  <a:lnTo>
                    <a:pt x="0" y="7"/>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24" name="Freeform 211"/>
            <p:cNvSpPr/>
            <p:nvPr/>
          </p:nvSpPr>
          <p:spPr bwMode="auto">
            <a:xfrm>
              <a:off x="3505201" y="1992112"/>
              <a:ext cx="10715" cy="20241"/>
            </a:xfrm>
            <a:custGeom>
              <a:avLst/>
              <a:gdLst>
                <a:gd name="T0" fmla="*/ 1 w 4"/>
                <a:gd name="T1" fmla="*/ 8 h 8"/>
                <a:gd name="T2" fmla="*/ 4 w 4"/>
                <a:gd name="T3" fmla="*/ 7 h 8"/>
                <a:gd name="T4" fmla="*/ 3 w 4"/>
                <a:gd name="T5" fmla="*/ 1 h 8"/>
                <a:gd name="T6" fmla="*/ 0 w 4"/>
                <a:gd name="T7" fmla="*/ 0 h 8"/>
                <a:gd name="T8" fmla="*/ 1 w 4"/>
                <a:gd name="T9" fmla="*/ 8 h 8"/>
              </a:gdLst>
              <a:ahLst/>
              <a:cxnLst>
                <a:cxn ang="0">
                  <a:pos x="T0" y="T1"/>
                </a:cxn>
                <a:cxn ang="0">
                  <a:pos x="T2" y="T3"/>
                </a:cxn>
                <a:cxn ang="0">
                  <a:pos x="T4" y="T5"/>
                </a:cxn>
                <a:cxn ang="0">
                  <a:pos x="T6" y="T7"/>
                </a:cxn>
                <a:cxn ang="0">
                  <a:pos x="T8" y="T9"/>
                </a:cxn>
              </a:cxnLst>
              <a:rect l="0" t="0" r="r" b="b"/>
              <a:pathLst>
                <a:path w="4" h="8">
                  <a:moveTo>
                    <a:pt x="1" y="8"/>
                  </a:moveTo>
                  <a:cubicBezTo>
                    <a:pt x="2" y="8"/>
                    <a:pt x="3" y="8"/>
                    <a:pt x="4" y="7"/>
                  </a:cubicBezTo>
                  <a:cubicBezTo>
                    <a:pt x="3" y="1"/>
                    <a:pt x="3" y="1"/>
                    <a:pt x="3" y="1"/>
                  </a:cubicBezTo>
                  <a:cubicBezTo>
                    <a:pt x="2" y="1"/>
                    <a:pt x="1" y="0"/>
                    <a:pt x="0" y="0"/>
                  </a:cubicBezTo>
                  <a:lnTo>
                    <a:pt x="1" y="8"/>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25" name="Freeform 212"/>
            <p:cNvSpPr>
              <a:spLocks noEditPoints="1"/>
            </p:cNvSpPr>
            <p:nvPr/>
          </p:nvSpPr>
          <p:spPr bwMode="auto">
            <a:xfrm>
              <a:off x="3430190" y="1894481"/>
              <a:ext cx="157163" cy="182166"/>
            </a:xfrm>
            <a:custGeom>
              <a:avLst/>
              <a:gdLst>
                <a:gd name="T0" fmla="*/ 35 w 61"/>
                <a:gd name="T1" fmla="*/ 2 h 71"/>
                <a:gd name="T2" fmla="*/ 17 w 61"/>
                <a:gd name="T3" fmla="*/ 4 h 71"/>
                <a:gd name="T4" fmla="*/ 2 w 61"/>
                <a:gd name="T5" fmla="*/ 36 h 71"/>
                <a:gd name="T6" fmla="*/ 4 w 61"/>
                <a:gd name="T7" fmla="*/ 55 h 71"/>
                <a:gd name="T8" fmla="*/ 23 w 61"/>
                <a:gd name="T9" fmla="*/ 70 h 71"/>
                <a:gd name="T10" fmla="*/ 45 w 61"/>
                <a:gd name="T11" fmla="*/ 67 h 71"/>
                <a:gd name="T12" fmla="*/ 60 w 61"/>
                <a:gd name="T13" fmla="*/ 48 h 71"/>
                <a:gd name="T14" fmla="*/ 57 w 61"/>
                <a:gd name="T15" fmla="*/ 29 h 71"/>
                <a:gd name="T16" fmla="*/ 35 w 61"/>
                <a:gd name="T17" fmla="*/ 2 h 71"/>
                <a:gd name="T18" fmla="*/ 40 w 61"/>
                <a:gd name="T19" fmla="*/ 45 h 71"/>
                <a:gd name="T20" fmla="*/ 38 w 61"/>
                <a:gd name="T21" fmla="*/ 48 h 71"/>
                <a:gd name="T22" fmla="*/ 36 w 61"/>
                <a:gd name="T23" fmla="*/ 49 h 71"/>
                <a:gd name="T24" fmla="*/ 36 w 61"/>
                <a:gd name="T25" fmla="*/ 54 h 71"/>
                <a:gd name="T26" fmla="*/ 35 w 61"/>
                <a:gd name="T27" fmla="*/ 56 h 71"/>
                <a:gd name="T28" fmla="*/ 34 w 61"/>
                <a:gd name="T29" fmla="*/ 55 h 71"/>
                <a:gd name="T30" fmla="*/ 33 w 61"/>
                <a:gd name="T31" fmla="*/ 50 h 71"/>
                <a:gd name="T32" fmla="*/ 31 w 61"/>
                <a:gd name="T33" fmla="*/ 51 h 71"/>
                <a:gd name="T34" fmla="*/ 31 w 61"/>
                <a:gd name="T35" fmla="*/ 55 h 71"/>
                <a:gd name="T36" fmla="*/ 30 w 61"/>
                <a:gd name="T37" fmla="*/ 56 h 71"/>
                <a:gd name="T38" fmla="*/ 29 w 61"/>
                <a:gd name="T39" fmla="*/ 55 h 71"/>
                <a:gd name="T40" fmla="*/ 28 w 61"/>
                <a:gd name="T41" fmla="*/ 51 h 71"/>
                <a:gd name="T42" fmla="*/ 25 w 61"/>
                <a:gd name="T43" fmla="*/ 51 h 71"/>
                <a:gd name="T44" fmla="*/ 22 w 61"/>
                <a:gd name="T45" fmla="*/ 50 h 71"/>
                <a:gd name="T46" fmla="*/ 22 w 61"/>
                <a:gd name="T47" fmla="*/ 49 h 71"/>
                <a:gd name="T48" fmla="*/ 22 w 61"/>
                <a:gd name="T49" fmla="*/ 48 h 71"/>
                <a:gd name="T50" fmla="*/ 22 w 61"/>
                <a:gd name="T51" fmla="*/ 46 h 71"/>
                <a:gd name="T52" fmla="*/ 22 w 61"/>
                <a:gd name="T53" fmla="*/ 46 h 71"/>
                <a:gd name="T54" fmla="*/ 25 w 61"/>
                <a:gd name="T55" fmla="*/ 46 h 71"/>
                <a:gd name="T56" fmla="*/ 28 w 61"/>
                <a:gd name="T57" fmla="*/ 46 h 71"/>
                <a:gd name="T58" fmla="*/ 26 w 61"/>
                <a:gd name="T59" fmla="*/ 37 h 71"/>
                <a:gd name="T60" fmla="*/ 26 w 61"/>
                <a:gd name="T61" fmla="*/ 37 h 71"/>
                <a:gd name="T62" fmla="*/ 23 w 61"/>
                <a:gd name="T63" fmla="*/ 36 h 71"/>
                <a:gd name="T64" fmla="*/ 21 w 61"/>
                <a:gd name="T65" fmla="*/ 34 h 71"/>
                <a:gd name="T66" fmla="*/ 20 w 61"/>
                <a:gd name="T67" fmla="*/ 30 h 71"/>
                <a:gd name="T68" fmla="*/ 20 w 61"/>
                <a:gd name="T69" fmla="*/ 28 h 71"/>
                <a:gd name="T70" fmla="*/ 22 w 61"/>
                <a:gd name="T71" fmla="*/ 25 h 71"/>
                <a:gd name="T72" fmla="*/ 25 w 61"/>
                <a:gd name="T73" fmla="*/ 23 h 71"/>
                <a:gd name="T74" fmla="*/ 24 w 61"/>
                <a:gd name="T75" fmla="*/ 19 h 71"/>
                <a:gd name="T76" fmla="*/ 25 w 61"/>
                <a:gd name="T77" fmla="*/ 18 h 71"/>
                <a:gd name="T78" fmla="*/ 27 w 61"/>
                <a:gd name="T79" fmla="*/ 19 h 71"/>
                <a:gd name="T80" fmla="*/ 27 w 61"/>
                <a:gd name="T81" fmla="*/ 22 h 71"/>
                <a:gd name="T82" fmla="*/ 29 w 61"/>
                <a:gd name="T83" fmla="*/ 22 h 71"/>
                <a:gd name="T84" fmla="*/ 30 w 61"/>
                <a:gd name="T85" fmla="*/ 22 h 71"/>
                <a:gd name="T86" fmla="*/ 29 w 61"/>
                <a:gd name="T87" fmla="*/ 18 h 71"/>
                <a:gd name="T88" fmla="*/ 30 w 61"/>
                <a:gd name="T89" fmla="*/ 17 h 71"/>
                <a:gd name="T90" fmla="*/ 32 w 61"/>
                <a:gd name="T91" fmla="*/ 18 h 71"/>
                <a:gd name="T92" fmla="*/ 32 w 61"/>
                <a:gd name="T93" fmla="*/ 22 h 71"/>
                <a:gd name="T94" fmla="*/ 34 w 61"/>
                <a:gd name="T95" fmla="*/ 22 h 71"/>
                <a:gd name="T96" fmla="*/ 35 w 61"/>
                <a:gd name="T97" fmla="*/ 22 h 71"/>
                <a:gd name="T98" fmla="*/ 36 w 61"/>
                <a:gd name="T99" fmla="*/ 22 h 71"/>
                <a:gd name="T100" fmla="*/ 37 w 61"/>
                <a:gd name="T101" fmla="*/ 23 h 71"/>
                <a:gd name="T102" fmla="*/ 37 w 61"/>
                <a:gd name="T103" fmla="*/ 24 h 71"/>
                <a:gd name="T104" fmla="*/ 36 w 61"/>
                <a:gd name="T105" fmla="*/ 26 h 71"/>
                <a:gd name="T106" fmla="*/ 36 w 61"/>
                <a:gd name="T107" fmla="*/ 26 h 71"/>
                <a:gd name="T108" fmla="*/ 33 w 61"/>
                <a:gd name="T109" fmla="*/ 26 h 71"/>
                <a:gd name="T110" fmla="*/ 33 w 61"/>
                <a:gd name="T111" fmla="*/ 26 h 71"/>
                <a:gd name="T112" fmla="*/ 34 w 61"/>
                <a:gd name="T113" fmla="*/ 34 h 71"/>
                <a:gd name="T114" fmla="*/ 38 w 61"/>
                <a:gd name="T115" fmla="*/ 36 h 71"/>
                <a:gd name="T116" fmla="*/ 40 w 61"/>
                <a:gd name="T117" fmla="*/ 41 h 71"/>
                <a:gd name="T118" fmla="*/ 40 w 61"/>
                <a:gd name="T119" fmla="*/ 4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 h="71">
                  <a:moveTo>
                    <a:pt x="35" y="2"/>
                  </a:moveTo>
                  <a:cubicBezTo>
                    <a:pt x="17" y="4"/>
                    <a:pt x="17" y="4"/>
                    <a:pt x="17" y="4"/>
                  </a:cubicBezTo>
                  <a:cubicBezTo>
                    <a:pt x="7" y="5"/>
                    <a:pt x="0" y="26"/>
                    <a:pt x="2" y="36"/>
                  </a:cubicBezTo>
                  <a:cubicBezTo>
                    <a:pt x="4" y="55"/>
                    <a:pt x="4" y="55"/>
                    <a:pt x="4" y="55"/>
                  </a:cubicBezTo>
                  <a:cubicBezTo>
                    <a:pt x="5" y="65"/>
                    <a:pt x="14" y="71"/>
                    <a:pt x="23" y="70"/>
                  </a:cubicBezTo>
                  <a:cubicBezTo>
                    <a:pt x="45" y="67"/>
                    <a:pt x="45" y="67"/>
                    <a:pt x="45" y="67"/>
                  </a:cubicBezTo>
                  <a:cubicBezTo>
                    <a:pt x="54" y="66"/>
                    <a:pt x="61" y="58"/>
                    <a:pt x="60" y="48"/>
                  </a:cubicBezTo>
                  <a:cubicBezTo>
                    <a:pt x="57" y="29"/>
                    <a:pt x="57" y="29"/>
                    <a:pt x="57" y="29"/>
                  </a:cubicBezTo>
                  <a:cubicBezTo>
                    <a:pt x="56" y="19"/>
                    <a:pt x="44" y="0"/>
                    <a:pt x="35" y="2"/>
                  </a:cubicBezTo>
                  <a:close/>
                  <a:moveTo>
                    <a:pt x="40" y="45"/>
                  </a:moveTo>
                  <a:cubicBezTo>
                    <a:pt x="39" y="46"/>
                    <a:pt x="39" y="47"/>
                    <a:pt x="38" y="48"/>
                  </a:cubicBezTo>
                  <a:cubicBezTo>
                    <a:pt x="37" y="49"/>
                    <a:pt x="36" y="49"/>
                    <a:pt x="36" y="49"/>
                  </a:cubicBezTo>
                  <a:cubicBezTo>
                    <a:pt x="36" y="54"/>
                    <a:pt x="36" y="54"/>
                    <a:pt x="36" y="54"/>
                  </a:cubicBezTo>
                  <a:cubicBezTo>
                    <a:pt x="36" y="55"/>
                    <a:pt x="36" y="56"/>
                    <a:pt x="35" y="56"/>
                  </a:cubicBezTo>
                  <a:cubicBezTo>
                    <a:pt x="34" y="56"/>
                    <a:pt x="34" y="55"/>
                    <a:pt x="34" y="55"/>
                  </a:cubicBezTo>
                  <a:cubicBezTo>
                    <a:pt x="33" y="50"/>
                    <a:pt x="33" y="50"/>
                    <a:pt x="33" y="50"/>
                  </a:cubicBezTo>
                  <a:cubicBezTo>
                    <a:pt x="32" y="50"/>
                    <a:pt x="32" y="51"/>
                    <a:pt x="31" y="51"/>
                  </a:cubicBezTo>
                  <a:cubicBezTo>
                    <a:pt x="31" y="55"/>
                    <a:pt x="31" y="55"/>
                    <a:pt x="31" y="55"/>
                  </a:cubicBezTo>
                  <a:cubicBezTo>
                    <a:pt x="31" y="56"/>
                    <a:pt x="31" y="56"/>
                    <a:pt x="30" y="56"/>
                  </a:cubicBezTo>
                  <a:cubicBezTo>
                    <a:pt x="29" y="56"/>
                    <a:pt x="29" y="56"/>
                    <a:pt x="29" y="55"/>
                  </a:cubicBezTo>
                  <a:cubicBezTo>
                    <a:pt x="28" y="51"/>
                    <a:pt x="28" y="51"/>
                    <a:pt x="28" y="51"/>
                  </a:cubicBezTo>
                  <a:cubicBezTo>
                    <a:pt x="27" y="51"/>
                    <a:pt x="26" y="51"/>
                    <a:pt x="25" y="51"/>
                  </a:cubicBezTo>
                  <a:cubicBezTo>
                    <a:pt x="23" y="51"/>
                    <a:pt x="22" y="50"/>
                    <a:pt x="22" y="50"/>
                  </a:cubicBezTo>
                  <a:cubicBezTo>
                    <a:pt x="22" y="50"/>
                    <a:pt x="22" y="50"/>
                    <a:pt x="22" y="49"/>
                  </a:cubicBezTo>
                  <a:cubicBezTo>
                    <a:pt x="22" y="49"/>
                    <a:pt x="22" y="48"/>
                    <a:pt x="22" y="48"/>
                  </a:cubicBezTo>
                  <a:cubicBezTo>
                    <a:pt x="22" y="47"/>
                    <a:pt x="22" y="47"/>
                    <a:pt x="22" y="46"/>
                  </a:cubicBezTo>
                  <a:cubicBezTo>
                    <a:pt x="22" y="46"/>
                    <a:pt x="22" y="46"/>
                    <a:pt x="22" y="46"/>
                  </a:cubicBezTo>
                  <a:cubicBezTo>
                    <a:pt x="23" y="46"/>
                    <a:pt x="24" y="46"/>
                    <a:pt x="25" y="46"/>
                  </a:cubicBezTo>
                  <a:cubicBezTo>
                    <a:pt x="26" y="46"/>
                    <a:pt x="27" y="46"/>
                    <a:pt x="28" y="46"/>
                  </a:cubicBezTo>
                  <a:cubicBezTo>
                    <a:pt x="26" y="37"/>
                    <a:pt x="26" y="37"/>
                    <a:pt x="26" y="37"/>
                  </a:cubicBezTo>
                  <a:cubicBezTo>
                    <a:pt x="26" y="37"/>
                    <a:pt x="26" y="37"/>
                    <a:pt x="26" y="37"/>
                  </a:cubicBezTo>
                  <a:cubicBezTo>
                    <a:pt x="25" y="37"/>
                    <a:pt x="24" y="36"/>
                    <a:pt x="23" y="36"/>
                  </a:cubicBezTo>
                  <a:cubicBezTo>
                    <a:pt x="22" y="35"/>
                    <a:pt x="22" y="34"/>
                    <a:pt x="21" y="34"/>
                  </a:cubicBezTo>
                  <a:cubicBezTo>
                    <a:pt x="21" y="33"/>
                    <a:pt x="20" y="32"/>
                    <a:pt x="20" y="30"/>
                  </a:cubicBezTo>
                  <a:cubicBezTo>
                    <a:pt x="20" y="29"/>
                    <a:pt x="20" y="28"/>
                    <a:pt x="20" y="28"/>
                  </a:cubicBezTo>
                  <a:cubicBezTo>
                    <a:pt x="21" y="27"/>
                    <a:pt x="21" y="26"/>
                    <a:pt x="22" y="25"/>
                  </a:cubicBezTo>
                  <a:cubicBezTo>
                    <a:pt x="23" y="24"/>
                    <a:pt x="24" y="24"/>
                    <a:pt x="25" y="23"/>
                  </a:cubicBezTo>
                  <a:cubicBezTo>
                    <a:pt x="24" y="19"/>
                    <a:pt x="24" y="19"/>
                    <a:pt x="24" y="19"/>
                  </a:cubicBezTo>
                  <a:cubicBezTo>
                    <a:pt x="24" y="18"/>
                    <a:pt x="25" y="18"/>
                    <a:pt x="25" y="18"/>
                  </a:cubicBezTo>
                  <a:cubicBezTo>
                    <a:pt x="26" y="17"/>
                    <a:pt x="27" y="18"/>
                    <a:pt x="27" y="19"/>
                  </a:cubicBezTo>
                  <a:cubicBezTo>
                    <a:pt x="27" y="22"/>
                    <a:pt x="27" y="22"/>
                    <a:pt x="27" y="22"/>
                  </a:cubicBezTo>
                  <a:cubicBezTo>
                    <a:pt x="28" y="22"/>
                    <a:pt x="29" y="22"/>
                    <a:pt x="29" y="22"/>
                  </a:cubicBezTo>
                  <a:cubicBezTo>
                    <a:pt x="29" y="22"/>
                    <a:pt x="30" y="22"/>
                    <a:pt x="30" y="22"/>
                  </a:cubicBezTo>
                  <a:cubicBezTo>
                    <a:pt x="29" y="18"/>
                    <a:pt x="29" y="18"/>
                    <a:pt x="29" y="18"/>
                  </a:cubicBezTo>
                  <a:cubicBezTo>
                    <a:pt x="29" y="18"/>
                    <a:pt x="30" y="17"/>
                    <a:pt x="30" y="17"/>
                  </a:cubicBezTo>
                  <a:cubicBezTo>
                    <a:pt x="31" y="17"/>
                    <a:pt x="32" y="17"/>
                    <a:pt x="32" y="18"/>
                  </a:cubicBezTo>
                  <a:cubicBezTo>
                    <a:pt x="32" y="22"/>
                    <a:pt x="32" y="22"/>
                    <a:pt x="32" y="22"/>
                  </a:cubicBezTo>
                  <a:cubicBezTo>
                    <a:pt x="33" y="22"/>
                    <a:pt x="34" y="22"/>
                    <a:pt x="34" y="22"/>
                  </a:cubicBezTo>
                  <a:cubicBezTo>
                    <a:pt x="35" y="22"/>
                    <a:pt x="35" y="22"/>
                    <a:pt x="35" y="22"/>
                  </a:cubicBezTo>
                  <a:cubicBezTo>
                    <a:pt x="36" y="22"/>
                    <a:pt x="36" y="22"/>
                    <a:pt x="36" y="22"/>
                  </a:cubicBezTo>
                  <a:cubicBezTo>
                    <a:pt x="36" y="22"/>
                    <a:pt x="37" y="22"/>
                    <a:pt x="37" y="23"/>
                  </a:cubicBezTo>
                  <a:cubicBezTo>
                    <a:pt x="37" y="23"/>
                    <a:pt x="37" y="24"/>
                    <a:pt x="37" y="24"/>
                  </a:cubicBezTo>
                  <a:cubicBezTo>
                    <a:pt x="37" y="25"/>
                    <a:pt x="36" y="25"/>
                    <a:pt x="36" y="26"/>
                  </a:cubicBezTo>
                  <a:cubicBezTo>
                    <a:pt x="36" y="26"/>
                    <a:pt x="36" y="26"/>
                    <a:pt x="36" y="26"/>
                  </a:cubicBezTo>
                  <a:cubicBezTo>
                    <a:pt x="35" y="26"/>
                    <a:pt x="34" y="26"/>
                    <a:pt x="33" y="26"/>
                  </a:cubicBezTo>
                  <a:cubicBezTo>
                    <a:pt x="33" y="26"/>
                    <a:pt x="33" y="26"/>
                    <a:pt x="33" y="26"/>
                  </a:cubicBezTo>
                  <a:cubicBezTo>
                    <a:pt x="34" y="34"/>
                    <a:pt x="34" y="34"/>
                    <a:pt x="34" y="34"/>
                  </a:cubicBezTo>
                  <a:cubicBezTo>
                    <a:pt x="35" y="35"/>
                    <a:pt x="37" y="35"/>
                    <a:pt x="38" y="36"/>
                  </a:cubicBezTo>
                  <a:cubicBezTo>
                    <a:pt x="39" y="38"/>
                    <a:pt x="40" y="39"/>
                    <a:pt x="40" y="41"/>
                  </a:cubicBezTo>
                  <a:cubicBezTo>
                    <a:pt x="40" y="43"/>
                    <a:pt x="40" y="44"/>
                    <a:pt x="40" y="45"/>
                  </a:cubicBez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grpSp>
      <p:sp>
        <p:nvSpPr>
          <p:cNvPr id="26" name="Freeform 247"/>
          <p:cNvSpPr>
            <a:spLocks noEditPoints="1"/>
          </p:cNvSpPr>
          <p:nvPr/>
        </p:nvSpPr>
        <p:spPr bwMode="auto">
          <a:xfrm rot="375487">
            <a:off x="4591857" y="2809319"/>
            <a:ext cx="402971" cy="793731"/>
          </a:xfrm>
          <a:custGeom>
            <a:avLst/>
            <a:gdLst>
              <a:gd name="T0" fmla="*/ 39 w 46"/>
              <a:gd name="T1" fmla="*/ 44 h 90"/>
              <a:gd name="T2" fmla="*/ 31 w 46"/>
              <a:gd name="T3" fmla="*/ 39 h 90"/>
              <a:gd name="T4" fmla="*/ 28 w 46"/>
              <a:gd name="T5" fmla="*/ 21 h 90"/>
              <a:gd name="T6" fmla="*/ 30 w 46"/>
              <a:gd name="T7" fmla="*/ 21 h 90"/>
              <a:gd name="T8" fmla="*/ 35 w 46"/>
              <a:gd name="T9" fmla="*/ 22 h 90"/>
              <a:gd name="T10" fmla="*/ 36 w 46"/>
              <a:gd name="T11" fmla="*/ 20 h 90"/>
              <a:gd name="T12" fmla="*/ 37 w 46"/>
              <a:gd name="T13" fmla="*/ 17 h 90"/>
              <a:gd name="T14" fmla="*/ 37 w 46"/>
              <a:gd name="T15" fmla="*/ 13 h 90"/>
              <a:gd name="T16" fmla="*/ 36 w 46"/>
              <a:gd name="T17" fmla="*/ 12 h 90"/>
              <a:gd name="T18" fmla="*/ 34 w 46"/>
              <a:gd name="T19" fmla="*/ 11 h 90"/>
              <a:gd name="T20" fmla="*/ 31 w 46"/>
              <a:gd name="T21" fmla="*/ 11 h 90"/>
              <a:gd name="T22" fmla="*/ 27 w 46"/>
              <a:gd name="T23" fmla="*/ 11 h 90"/>
              <a:gd name="T24" fmla="*/ 26 w 46"/>
              <a:gd name="T25" fmla="*/ 3 h 90"/>
              <a:gd name="T26" fmla="*/ 23 w 46"/>
              <a:gd name="T27" fmla="*/ 0 h 90"/>
              <a:gd name="T28" fmla="*/ 20 w 46"/>
              <a:gd name="T29" fmla="*/ 4 h 90"/>
              <a:gd name="T30" fmla="*/ 21 w 46"/>
              <a:gd name="T31" fmla="*/ 12 h 90"/>
              <a:gd name="T32" fmla="*/ 21 w 46"/>
              <a:gd name="T33" fmla="*/ 12 h 90"/>
              <a:gd name="T34" fmla="*/ 16 w 46"/>
              <a:gd name="T35" fmla="*/ 13 h 90"/>
              <a:gd name="T36" fmla="*/ 15 w 46"/>
              <a:gd name="T37" fmla="*/ 4 h 90"/>
              <a:gd name="T38" fmla="*/ 12 w 46"/>
              <a:gd name="T39" fmla="*/ 2 h 90"/>
              <a:gd name="T40" fmla="*/ 9 w 46"/>
              <a:gd name="T41" fmla="*/ 5 h 90"/>
              <a:gd name="T42" fmla="*/ 10 w 46"/>
              <a:gd name="T43" fmla="*/ 15 h 90"/>
              <a:gd name="T44" fmla="*/ 4 w 46"/>
              <a:gd name="T45" fmla="*/ 19 h 90"/>
              <a:gd name="T46" fmla="*/ 1 w 46"/>
              <a:gd name="T47" fmla="*/ 25 h 90"/>
              <a:gd name="T48" fmla="*/ 0 w 46"/>
              <a:gd name="T49" fmla="*/ 31 h 90"/>
              <a:gd name="T50" fmla="*/ 3 w 46"/>
              <a:gd name="T51" fmla="*/ 38 h 90"/>
              <a:gd name="T52" fmla="*/ 7 w 46"/>
              <a:gd name="T53" fmla="*/ 43 h 90"/>
              <a:gd name="T54" fmla="*/ 13 w 46"/>
              <a:gd name="T55" fmla="*/ 46 h 90"/>
              <a:gd name="T56" fmla="*/ 14 w 46"/>
              <a:gd name="T57" fmla="*/ 47 h 90"/>
              <a:gd name="T58" fmla="*/ 17 w 46"/>
              <a:gd name="T59" fmla="*/ 67 h 90"/>
              <a:gd name="T60" fmla="*/ 12 w 46"/>
              <a:gd name="T61" fmla="*/ 66 h 90"/>
              <a:gd name="T62" fmla="*/ 5 w 46"/>
              <a:gd name="T63" fmla="*/ 65 h 90"/>
              <a:gd name="T64" fmla="*/ 4 w 46"/>
              <a:gd name="T65" fmla="*/ 67 h 90"/>
              <a:gd name="T66" fmla="*/ 4 w 46"/>
              <a:gd name="T67" fmla="*/ 70 h 90"/>
              <a:gd name="T68" fmla="*/ 3 w 46"/>
              <a:gd name="T69" fmla="*/ 73 h 90"/>
              <a:gd name="T70" fmla="*/ 4 w 46"/>
              <a:gd name="T71" fmla="*/ 75 h 90"/>
              <a:gd name="T72" fmla="*/ 11 w 46"/>
              <a:gd name="T73" fmla="*/ 77 h 90"/>
              <a:gd name="T74" fmla="*/ 18 w 46"/>
              <a:gd name="T75" fmla="*/ 77 h 90"/>
              <a:gd name="T76" fmla="*/ 20 w 46"/>
              <a:gd name="T77" fmla="*/ 87 h 90"/>
              <a:gd name="T78" fmla="*/ 23 w 46"/>
              <a:gd name="T79" fmla="*/ 89 h 90"/>
              <a:gd name="T80" fmla="*/ 25 w 46"/>
              <a:gd name="T81" fmla="*/ 86 h 90"/>
              <a:gd name="T82" fmla="*/ 24 w 46"/>
              <a:gd name="T83" fmla="*/ 77 h 90"/>
              <a:gd name="T84" fmla="*/ 30 w 46"/>
              <a:gd name="T85" fmla="*/ 75 h 90"/>
              <a:gd name="T86" fmla="*/ 31 w 46"/>
              <a:gd name="T87" fmla="*/ 86 h 90"/>
              <a:gd name="T88" fmla="*/ 34 w 46"/>
              <a:gd name="T89" fmla="*/ 88 h 90"/>
              <a:gd name="T90" fmla="*/ 37 w 46"/>
              <a:gd name="T91" fmla="*/ 85 h 90"/>
              <a:gd name="T92" fmla="*/ 35 w 46"/>
              <a:gd name="T93" fmla="*/ 73 h 90"/>
              <a:gd name="T94" fmla="*/ 40 w 46"/>
              <a:gd name="T95" fmla="*/ 71 h 90"/>
              <a:gd name="T96" fmla="*/ 44 w 46"/>
              <a:gd name="T97" fmla="*/ 64 h 90"/>
              <a:gd name="T98" fmla="*/ 45 w 46"/>
              <a:gd name="T99" fmla="*/ 55 h 90"/>
              <a:gd name="T100" fmla="*/ 39 w 46"/>
              <a:gd name="T101" fmla="*/ 44 h 90"/>
              <a:gd name="T102" fmla="*/ 17 w 46"/>
              <a:gd name="T103" fmla="*/ 23 h 90"/>
              <a:gd name="T104" fmla="*/ 23 w 46"/>
              <a:gd name="T105" fmla="*/ 21 h 90"/>
              <a:gd name="T106" fmla="*/ 25 w 46"/>
              <a:gd name="T107" fmla="*/ 37 h 90"/>
              <a:gd name="T108" fmla="*/ 19 w 46"/>
              <a:gd name="T109" fmla="*/ 36 h 90"/>
              <a:gd name="T110" fmla="*/ 17 w 46"/>
              <a:gd name="T111" fmla="*/ 23 h 90"/>
              <a:gd name="T112" fmla="*/ 23 w 46"/>
              <a:gd name="T113" fmla="*/ 66 h 90"/>
              <a:gd name="T114" fmla="*/ 20 w 46"/>
              <a:gd name="T115" fmla="*/ 48 h 90"/>
              <a:gd name="T116" fmla="*/ 26 w 46"/>
              <a:gd name="T117" fmla="*/ 50 h 90"/>
              <a:gd name="T118" fmla="*/ 28 w 46"/>
              <a:gd name="T119" fmla="*/ 64 h 90"/>
              <a:gd name="T120" fmla="*/ 23 w 46"/>
              <a:gd name="T121" fmla="*/ 6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 h="90">
                <a:moveTo>
                  <a:pt x="39" y="44"/>
                </a:moveTo>
                <a:cubicBezTo>
                  <a:pt x="37" y="42"/>
                  <a:pt x="34" y="41"/>
                  <a:pt x="31" y="39"/>
                </a:cubicBezTo>
                <a:cubicBezTo>
                  <a:pt x="28" y="21"/>
                  <a:pt x="28" y="21"/>
                  <a:pt x="28" y="21"/>
                </a:cubicBezTo>
                <a:cubicBezTo>
                  <a:pt x="29" y="21"/>
                  <a:pt x="29" y="21"/>
                  <a:pt x="30" y="21"/>
                </a:cubicBezTo>
                <a:cubicBezTo>
                  <a:pt x="32" y="21"/>
                  <a:pt x="34" y="22"/>
                  <a:pt x="35" y="22"/>
                </a:cubicBezTo>
                <a:cubicBezTo>
                  <a:pt x="35" y="22"/>
                  <a:pt x="36" y="22"/>
                  <a:pt x="36" y="20"/>
                </a:cubicBezTo>
                <a:cubicBezTo>
                  <a:pt x="37" y="19"/>
                  <a:pt x="37" y="18"/>
                  <a:pt x="37" y="17"/>
                </a:cubicBezTo>
                <a:cubicBezTo>
                  <a:pt x="37" y="16"/>
                  <a:pt x="37" y="15"/>
                  <a:pt x="37" y="13"/>
                </a:cubicBezTo>
                <a:cubicBezTo>
                  <a:pt x="37" y="12"/>
                  <a:pt x="37" y="12"/>
                  <a:pt x="36" y="12"/>
                </a:cubicBezTo>
                <a:cubicBezTo>
                  <a:pt x="36" y="12"/>
                  <a:pt x="35" y="11"/>
                  <a:pt x="34" y="11"/>
                </a:cubicBezTo>
                <a:cubicBezTo>
                  <a:pt x="33" y="11"/>
                  <a:pt x="33" y="11"/>
                  <a:pt x="31" y="11"/>
                </a:cubicBezTo>
                <a:cubicBezTo>
                  <a:pt x="30" y="11"/>
                  <a:pt x="29" y="11"/>
                  <a:pt x="27" y="11"/>
                </a:cubicBezTo>
                <a:cubicBezTo>
                  <a:pt x="26" y="3"/>
                  <a:pt x="26" y="3"/>
                  <a:pt x="26" y="3"/>
                </a:cubicBezTo>
                <a:cubicBezTo>
                  <a:pt x="26" y="1"/>
                  <a:pt x="24" y="0"/>
                  <a:pt x="23" y="0"/>
                </a:cubicBezTo>
                <a:cubicBezTo>
                  <a:pt x="21" y="1"/>
                  <a:pt x="20" y="2"/>
                  <a:pt x="20" y="4"/>
                </a:cubicBezTo>
                <a:cubicBezTo>
                  <a:pt x="21" y="12"/>
                  <a:pt x="21" y="12"/>
                  <a:pt x="21" y="12"/>
                </a:cubicBezTo>
                <a:cubicBezTo>
                  <a:pt x="21" y="12"/>
                  <a:pt x="21" y="12"/>
                  <a:pt x="21" y="12"/>
                </a:cubicBezTo>
                <a:cubicBezTo>
                  <a:pt x="19" y="12"/>
                  <a:pt x="17" y="12"/>
                  <a:pt x="16" y="13"/>
                </a:cubicBezTo>
                <a:cubicBezTo>
                  <a:pt x="15" y="4"/>
                  <a:pt x="15" y="4"/>
                  <a:pt x="15" y="4"/>
                </a:cubicBezTo>
                <a:cubicBezTo>
                  <a:pt x="15" y="3"/>
                  <a:pt x="13" y="2"/>
                  <a:pt x="12" y="2"/>
                </a:cubicBezTo>
                <a:cubicBezTo>
                  <a:pt x="10" y="2"/>
                  <a:pt x="9" y="4"/>
                  <a:pt x="9" y="5"/>
                </a:cubicBezTo>
                <a:cubicBezTo>
                  <a:pt x="10" y="15"/>
                  <a:pt x="10" y="15"/>
                  <a:pt x="10" y="15"/>
                </a:cubicBezTo>
                <a:cubicBezTo>
                  <a:pt x="8" y="16"/>
                  <a:pt x="6" y="17"/>
                  <a:pt x="4" y="19"/>
                </a:cubicBezTo>
                <a:cubicBezTo>
                  <a:pt x="3" y="20"/>
                  <a:pt x="1" y="22"/>
                  <a:pt x="1" y="25"/>
                </a:cubicBezTo>
                <a:cubicBezTo>
                  <a:pt x="0" y="27"/>
                  <a:pt x="0" y="29"/>
                  <a:pt x="0" y="31"/>
                </a:cubicBezTo>
                <a:cubicBezTo>
                  <a:pt x="1" y="34"/>
                  <a:pt x="2" y="36"/>
                  <a:pt x="3" y="38"/>
                </a:cubicBezTo>
                <a:cubicBezTo>
                  <a:pt x="4" y="40"/>
                  <a:pt x="5" y="42"/>
                  <a:pt x="7" y="43"/>
                </a:cubicBezTo>
                <a:cubicBezTo>
                  <a:pt x="9" y="44"/>
                  <a:pt x="11" y="45"/>
                  <a:pt x="13" y="46"/>
                </a:cubicBezTo>
                <a:cubicBezTo>
                  <a:pt x="14" y="46"/>
                  <a:pt x="14" y="46"/>
                  <a:pt x="14" y="47"/>
                </a:cubicBezTo>
                <a:cubicBezTo>
                  <a:pt x="17" y="67"/>
                  <a:pt x="17" y="67"/>
                  <a:pt x="17" y="67"/>
                </a:cubicBezTo>
                <a:cubicBezTo>
                  <a:pt x="15" y="67"/>
                  <a:pt x="13" y="67"/>
                  <a:pt x="12" y="66"/>
                </a:cubicBezTo>
                <a:cubicBezTo>
                  <a:pt x="9" y="66"/>
                  <a:pt x="7" y="66"/>
                  <a:pt x="5" y="65"/>
                </a:cubicBezTo>
                <a:cubicBezTo>
                  <a:pt x="5" y="65"/>
                  <a:pt x="4" y="66"/>
                  <a:pt x="4" y="67"/>
                </a:cubicBezTo>
                <a:cubicBezTo>
                  <a:pt x="4" y="68"/>
                  <a:pt x="4" y="69"/>
                  <a:pt x="4" y="70"/>
                </a:cubicBezTo>
                <a:cubicBezTo>
                  <a:pt x="3" y="71"/>
                  <a:pt x="3" y="72"/>
                  <a:pt x="3" y="73"/>
                </a:cubicBezTo>
                <a:cubicBezTo>
                  <a:pt x="4" y="74"/>
                  <a:pt x="4" y="75"/>
                  <a:pt x="4" y="75"/>
                </a:cubicBezTo>
                <a:cubicBezTo>
                  <a:pt x="5" y="76"/>
                  <a:pt x="8" y="77"/>
                  <a:pt x="11" y="77"/>
                </a:cubicBezTo>
                <a:cubicBezTo>
                  <a:pt x="13" y="77"/>
                  <a:pt x="15" y="77"/>
                  <a:pt x="18" y="77"/>
                </a:cubicBezTo>
                <a:cubicBezTo>
                  <a:pt x="20" y="87"/>
                  <a:pt x="20" y="87"/>
                  <a:pt x="20" y="87"/>
                </a:cubicBezTo>
                <a:cubicBezTo>
                  <a:pt x="20" y="89"/>
                  <a:pt x="21" y="90"/>
                  <a:pt x="23" y="89"/>
                </a:cubicBezTo>
                <a:cubicBezTo>
                  <a:pt x="24" y="89"/>
                  <a:pt x="25" y="88"/>
                  <a:pt x="25" y="86"/>
                </a:cubicBezTo>
                <a:cubicBezTo>
                  <a:pt x="24" y="77"/>
                  <a:pt x="24" y="77"/>
                  <a:pt x="24" y="77"/>
                </a:cubicBezTo>
                <a:cubicBezTo>
                  <a:pt x="26" y="76"/>
                  <a:pt x="28" y="76"/>
                  <a:pt x="30" y="75"/>
                </a:cubicBezTo>
                <a:cubicBezTo>
                  <a:pt x="31" y="86"/>
                  <a:pt x="31" y="86"/>
                  <a:pt x="31" y="86"/>
                </a:cubicBezTo>
                <a:cubicBezTo>
                  <a:pt x="31" y="87"/>
                  <a:pt x="33" y="88"/>
                  <a:pt x="34" y="88"/>
                </a:cubicBezTo>
                <a:cubicBezTo>
                  <a:pt x="36" y="88"/>
                  <a:pt x="37" y="86"/>
                  <a:pt x="37" y="85"/>
                </a:cubicBezTo>
                <a:cubicBezTo>
                  <a:pt x="35" y="73"/>
                  <a:pt x="35" y="73"/>
                  <a:pt x="35" y="73"/>
                </a:cubicBezTo>
                <a:cubicBezTo>
                  <a:pt x="37" y="73"/>
                  <a:pt x="38" y="72"/>
                  <a:pt x="40" y="71"/>
                </a:cubicBezTo>
                <a:cubicBezTo>
                  <a:pt x="42" y="69"/>
                  <a:pt x="43" y="67"/>
                  <a:pt x="44" y="64"/>
                </a:cubicBezTo>
                <a:cubicBezTo>
                  <a:pt x="45" y="62"/>
                  <a:pt x="46" y="59"/>
                  <a:pt x="45" y="55"/>
                </a:cubicBezTo>
                <a:cubicBezTo>
                  <a:pt x="45" y="51"/>
                  <a:pt x="43" y="47"/>
                  <a:pt x="39" y="44"/>
                </a:cubicBezTo>
                <a:close/>
                <a:moveTo>
                  <a:pt x="17" y="23"/>
                </a:moveTo>
                <a:cubicBezTo>
                  <a:pt x="19" y="22"/>
                  <a:pt x="20" y="22"/>
                  <a:pt x="23" y="21"/>
                </a:cubicBezTo>
                <a:cubicBezTo>
                  <a:pt x="25" y="37"/>
                  <a:pt x="25" y="37"/>
                  <a:pt x="25" y="37"/>
                </a:cubicBezTo>
                <a:cubicBezTo>
                  <a:pt x="22" y="37"/>
                  <a:pt x="20" y="36"/>
                  <a:pt x="19" y="36"/>
                </a:cubicBezTo>
                <a:lnTo>
                  <a:pt x="17" y="23"/>
                </a:lnTo>
                <a:close/>
                <a:moveTo>
                  <a:pt x="23" y="66"/>
                </a:moveTo>
                <a:cubicBezTo>
                  <a:pt x="20" y="48"/>
                  <a:pt x="20" y="48"/>
                  <a:pt x="20" y="48"/>
                </a:cubicBezTo>
                <a:cubicBezTo>
                  <a:pt x="23" y="49"/>
                  <a:pt x="25" y="50"/>
                  <a:pt x="26" y="50"/>
                </a:cubicBezTo>
                <a:cubicBezTo>
                  <a:pt x="28" y="64"/>
                  <a:pt x="28" y="64"/>
                  <a:pt x="28" y="64"/>
                </a:cubicBezTo>
                <a:cubicBezTo>
                  <a:pt x="27" y="65"/>
                  <a:pt x="25" y="66"/>
                  <a:pt x="23" y="66"/>
                </a:cubicBezTo>
                <a:close/>
              </a:path>
            </a:pathLst>
          </a:custGeom>
          <a:solidFill>
            <a:schemeClr val="bg1"/>
          </a:solid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cs typeface="+mn-ea"/>
              <a:sym typeface="+mn-lt"/>
            </a:endParaRPr>
          </a:p>
        </p:txBody>
      </p:sp>
      <p:sp>
        <p:nvSpPr>
          <p:cNvPr id="28" name="文本框 27"/>
          <p:cNvSpPr txBox="1"/>
          <p:nvPr/>
        </p:nvSpPr>
        <p:spPr>
          <a:xfrm>
            <a:off x="2608753" y="1808189"/>
            <a:ext cx="721232" cy="623246"/>
          </a:xfrm>
          <a:prstGeom prst="rect">
            <a:avLst/>
          </a:prstGeom>
          <a:noFill/>
        </p:spPr>
        <p:txBody>
          <a:bodyPr wrap="square" lIns="68579" tIns="34289" rIns="68579" bIns="34289" rtlCol="0">
            <a:spAutoFit/>
          </a:bodyPr>
          <a:lstStyle/>
          <a:p>
            <a:pPr algn="ctr" defTabSz="685165"/>
            <a:r>
              <a:rPr lang="zh-CN" altLang="en-US" sz="1800" dirty="0">
                <a:solidFill>
                  <a:schemeClr val="accent6">
                    <a:lumMod val="75000"/>
                  </a:schemeClr>
                </a:solidFill>
                <a:cs typeface="+mn-ea"/>
                <a:sym typeface="+mn-lt"/>
              </a:rPr>
              <a:t>所需资金</a:t>
            </a:r>
          </a:p>
        </p:txBody>
      </p:sp>
      <p:sp>
        <p:nvSpPr>
          <p:cNvPr id="29" name="文本框 28"/>
          <p:cNvSpPr txBox="1"/>
          <p:nvPr/>
        </p:nvSpPr>
        <p:spPr>
          <a:xfrm>
            <a:off x="5745697" y="2803267"/>
            <a:ext cx="721232" cy="623246"/>
          </a:xfrm>
          <a:prstGeom prst="rect">
            <a:avLst/>
          </a:prstGeom>
          <a:noFill/>
        </p:spPr>
        <p:txBody>
          <a:bodyPr wrap="square" lIns="68579" tIns="34289" rIns="68579" bIns="34289" rtlCol="0">
            <a:spAutoFit/>
          </a:bodyPr>
          <a:lstStyle/>
          <a:p>
            <a:pPr algn="ctr" defTabSz="685165"/>
            <a:r>
              <a:rPr lang="zh-CN" altLang="en-US" sz="1800" dirty="0">
                <a:solidFill>
                  <a:schemeClr val="accent2">
                    <a:lumMod val="75000"/>
                  </a:schemeClr>
                </a:solidFill>
                <a:cs typeface="+mn-ea"/>
                <a:sym typeface="+mn-lt"/>
              </a:rPr>
              <a:t>已有资金</a:t>
            </a:r>
          </a:p>
        </p:txBody>
      </p:sp>
      <p:sp>
        <p:nvSpPr>
          <p:cNvPr id="30" name="Rectangle 26"/>
          <p:cNvSpPr/>
          <p:nvPr/>
        </p:nvSpPr>
        <p:spPr>
          <a:xfrm>
            <a:off x="621836" y="2710228"/>
            <a:ext cx="2059035" cy="1783822"/>
          </a:xfrm>
          <a:prstGeom prst="rect">
            <a:avLst/>
          </a:prstGeom>
        </p:spPr>
        <p:txBody>
          <a:bodyPr wrap="square">
            <a:spAutoFit/>
          </a:bodyPr>
          <a:lstStyle/>
          <a:p>
            <a:pPr algn="just"/>
            <a:r>
              <a:rPr lang="zh-CN" altLang="en-US" sz="1100" dirty="0">
                <a:solidFill>
                  <a:schemeClr val="bg1">
                    <a:lumMod val="65000"/>
                  </a:schemeClr>
                </a:solidFill>
                <a:cs typeface="+mn-ea"/>
                <a:sym typeface="+mn-lt"/>
              </a:rPr>
              <a:t>您的内容打在这里，或者通过复制您的文本。您的内容打在这里，或者通过复制您的文本。</a:t>
            </a:r>
            <a:endParaRPr lang="en-US" altLang="zh-CN" sz="1100" dirty="0">
              <a:solidFill>
                <a:schemeClr val="bg1">
                  <a:lumMod val="65000"/>
                </a:schemeClr>
              </a:solidFill>
              <a:cs typeface="+mn-ea"/>
              <a:sym typeface="+mn-lt"/>
            </a:endParaRPr>
          </a:p>
          <a:p>
            <a:pPr algn="just"/>
            <a:r>
              <a:rPr lang="zh-CN" altLang="en-US" sz="1100" dirty="0">
                <a:solidFill>
                  <a:schemeClr val="bg1">
                    <a:lumMod val="65000"/>
                  </a:schemeClr>
                </a:solidFill>
                <a:cs typeface="+mn-ea"/>
                <a:sym typeface="+mn-lt"/>
              </a:rPr>
              <a:t>您的内容打在这里，或者通过复制您的文本。</a:t>
            </a:r>
            <a:endParaRPr lang="en-US" altLang="zh-CN" sz="1100" dirty="0">
              <a:solidFill>
                <a:schemeClr val="bg1">
                  <a:lumMod val="65000"/>
                </a:schemeClr>
              </a:solidFill>
              <a:cs typeface="+mn-ea"/>
              <a:sym typeface="+mn-lt"/>
            </a:endParaRPr>
          </a:p>
          <a:p>
            <a:pPr algn="just"/>
            <a:r>
              <a:rPr lang="zh-CN" altLang="en-US" sz="1100" dirty="0">
                <a:solidFill>
                  <a:schemeClr val="bg1">
                    <a:lumMod val="65000"/>
                  </a:schemeClr>
                </a:solidFill>
                <a:cs typeface="+mn-ea"/>
                <a:sym typeface="+mn-lt"/>
              </a:rPr>
              <a:t>您的内容打在这里，或者通过复制您的文本。</a:t>
            </a:r>
            <a:endParaRPr lang="en-US" altLang="zh-CN" sz="1100" dirty="0">
              <a:solidFill>
                <a:schemeClr val="bg1">
                  <a:lumMod val="65000"/>
                </a:schemeClr>
              </a:solidFill>
              <a:cs typeface="+mn-ea"/>
              <a:sym typeface="+mn-lt"/>
            </a:endParaRPr>
          </a:p>
          <a:p>
            <a:pPr algn="just"/>
            <a:r>
              <a:rPr lang="zh-CN" altLang="en-US" sz="1100" dirty="0">
                <a:solidFill>
                  <a:schemeClr val="bg1">
                    <a:lumMod val="65000"/>
                  </a:schemeClr>
                </a:solidFill>
                <a:cs typeface="+mn-ea"/>
                <a:sym typeface="+mn-lt"/>
              </a:rPr>
              <a:t>您的内容打在这里，或者通过复制您的文本。</a:t>
            </a:r>
            <a:endParaRPr lang="en-US" altLang="zh-CN" sz="1100" dirty="0">
              <a:solidFill>
                <a:schemeClr val="bg1">
                  <a:lumMod val="65000"/>
                </a:schemeClr>
              </a:solidFill>
              <a:cs typeface="+mn-ea"/>
              <a:sym typeface="+mn-lt"/>
            </a:endParaRPr>
          </a:p>
          <a:p>
            <a:pPr algn="just"/>
            <a:endParaRPr lang="en-US" sz="1100" dirty="0">
              <a:solidFill>
                <a:schemeClr val="bg1">
                  <a:lumMod val="65000"/>
                </a:schemeClr>
              </a:solidFill>
              <a:cs typeface="+mn-ea"/>
              <a:sym typeface="+mn-lt"/>
            </a:endParaRPr>
          </a:p>
        </p:txBody>
      </p:sp>
      <p:sp>
        <p:nvSpPr>
          <p:cNvPr id="34" name="Rectangle 26"/>
          <p:cNvSpPr/>
          <p:nvPr/>
        </p:nvSpPr>
        <p:spPr>
          <a:xfrm>
            <a:off x="6009503" y="943059"/>
            <a:ext cx="2059035" cy="1783822"/>
          </a:xfrm>
          <a:prstGeom prst="rect">
            <a:avLst/>
          </a:prstGeom>
        </p:spPr>
        <p:txBody>
          <a:bodyPr wrap="square">
            <a:spAutoFit/>
          </a:bodyPr>
          <a:lstStyle/>
          <a:p>
            <a:pPr algn="just"/>
            <a:r>
              <a:rPr lang="zh-CN" altLang="en-US" sz="1100" dirty="0">
                <a:solidFill>
                  <a:schemeClr val="bg1">
                    <a:lumMod val="65000"/>
                  </a:schemeClr>
                </a:solidFill>
                <a:cs typeface="+mn-ea"/>
                <a:sym typeface="+mn-lt"/>
              </a:rPr>
              <a:t>您的内容打在这里，或者通过复制您的文本。您的内容打在这里，或者通过复制您的文本。</a:t>
            </a:r>
            <a:endParaRPr lang="en-US" altLang="zh-CN" sz="1100" dirty="0">
              <a:solidFill>
                <a:schemeClr val="bg1">
                  <a:lumMod val="65000"/>
                </a:schemeClr>
              </a:solidFill>
              <a:cs typeface="+mn-ea"/>
              <a:sym typeface="+mn-lt"/>
            </a:endParaRPr>
          </a:p>
          <a:p>
            <a:pPr algn="just"/>
            <a:r>
              <a:rPr lang="zh-CN" altLang="en-US" sz="1100" dirty="0">
                <a:solidFill>
                  <a:schemeClr val="bg1">
                    <a:lumMod val="65000"/>
                  </a:schemeClr>
                </a:solidFill>
                <a:cs typeface="+mn-ea"/>
                <a:sym typeface="+mn-lt"/>
              </a:rPr>
              <a:t>您的内容打在这里，或者通过复制您的文本。</a:t>
            </a:r>
            <a:endParaRPr lang="en-US" altLang="zh-CN" sz="1100" dirty="0">
              <a:solidFill>
                <a:schemeClr val="bg1">
                  <a:lumMod val="65000"/>
                </a:schemeClr>
              </a:solidFill>
              <a:cs typeface="+mn-ea"/>
              <a:sym typeface="+mn-lt"/>
            </a:endParaRPr>
          </a:p>
          <a:p>
            <a:pPr algn="just"/>
            <a:r>
              <a:rPr lang="zh-CN" altLang="en-US" sz="1100" dirty="0">
                <a:solidFill>
                  <a:schemeClr val="bg1">
                    <a:lumMod val="65000"/>
                  </a:schemeClr>
                </a:solidFill>
                <a:cs typeface="+mn-ea"/>
                <a:sym typeface="+mn-lt"/>
              </a:rPr>
              <a:t>您的内容打在这里，或者通过复制您的文本。</a:t>
            </a:r>
            <a:endParaRPr lang="en-US" altLang="zh-CN" sz="1100" dirty="0">
              <a:solidFill>
                <a:schemeClr val="bg1">
                  <a:lumMod val="65000"/>
                </a:schemeClr>
              </a:solidFill>
              <a:cs typeface="+mn-ea"/>
              <a:sym typeface="+mn-lt"/>
            </a:endParaRPr>
          </a:p>
          <a:p>
            <a:pPr algn="just"/>
            <a:r>
              <a:rPr lang="zh-CN" altLang="en-US" sz="1100" dirty="0">
                <a:solidFill>
                  <a:schemeClr val="bg1">
                    <a:lumMod val="65000"/>
                  </a:schemeClr>
                </a:solidFill>
                <a:cs typeface="+mn-ea"/>
                <a:sym typeface="+mn-lt"/>
              </a:rPr>
              <a:t>您的内容打在这里，或者通过复制您的文本。</a:t>
            </a:r>
            <a:endParaRPr lang="en-US" altLang="zh-CN" sz="1100" dirty="0">
              <a:solidFill>
                <a:schemeClr val="bg1">
                  <a:lumMod val="65000"/>
                </a:schemeClr>
              </a:solidFill>
              <a:cs typeface="+mn-ea"/>
              <a:sym typeface="+mn-lt"/>
            </a:endParaRPr>
          </a:p>
          <a:p>
            <a:pPr algn="just"/>
            <a:endParaRPr lang="en-US" sz="1100" dirty="0">
              <a:solidFill>
                <a:schemeClr val="bg1">
                  <a:lumMod val="65000"/>
                </a:schemeClr>
              </a:solidFill>
              <a:cs typeface="+mn-ea"/>
              <a:sym typeface="+mn-lt"/>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p:cTn id="7" dur="400" fill="hold"/>
                                            <p:tgtEl>
                                              <p:spTgt spid="116"/>
                                            </p:tgtEl>
                                            <p:attrNameLst>
                                              <p:attrName>ppt_w</p:attrName>
                                            </p:attrNameLst>
                                          </p:cBhvr>
                                          <p:tavLst>
                                            <p:tav tm="0">
                                              <p:val>
                                                <p:fltVal val="0"/>
                                              </p:val>
                                            </p:tav>
                                            <p:tav tm="100000">
                                              <p:val>
                                                <p:strVal val="#ppt_w"/>
                                              </p:val>
                                            </p:tav>
                                          </p:tavLst>
                                        </p:anim>
                                        <p:anim calcmode="lin" valueType="num">
                                          <p:cBhvr>
                                            <p:cTn id="8" dur="400" fill="hold"/>
                                            <p:tgtEl>
                                              <p:spTgt spid="116"/>
                                            </p:tgtEl>
                                            <p:attrNameLst>
                                              <p:attrName>ppt_h</p:attrName>
                                            </p:attrNameLst>
                                          </p:cBhvr>
                                          <p:tavLst>
                                            <p:tav tm="0">
                                              <p:val>
                                                <p:fltVal val="0"/>
                                              </p:val>
                                            </p:tav>
                                            <p:tav tm="100000">
                                              <p:val>
                                                <p:strVal val="#ppt_h"/>
                                              </p:val>
                                            </p:tav>
                                          </p:tavLst>
                                        </p:anim>
                                        <p:animEffect transition="in" filter="fade">
                                          <p:cBhvr>
                                            <p:cTn id="9" dur="400"/>
                                            <p:tgtEl>
                                              <p:spTgt spid="116"/>
                                            </p:tgtEl>
                                          </p:cBhvr>
                                        </p:animEffect>
                                      </p:childTnLst>
                                    </p:cTn>
                                  </p:par>
                                  <p:par>
                                    <p:cTn id="10" presetID="6" presetClass="emph" presetSubtype="0" fill="hold" grpId="1" nodeType="withEffect" p14:presetBounceEnd="73000">
                                      <p:stCondLst>
                                        <p:cond delay="400"/>
                                      </p:stCondLst>
                                      <p:childTnLst>
                                        <p:animScale p14:bounceEnd="73000">
                                          <p:cBhvr>
                                            <p:cTn id="11" dur="300" fill="hold"/>
                                            <p:tgtEl>
                                              <p:spTgt spid="116"/>
                                            </p:tgtEl>
                                          </p:cBhvr>
                                          <p:by x="90000" y="90000"/>
                                        </p:animScale>
                                      </p:childTnLst>
                                    </p:cTn>
                                  </p:par>
                                  <p:par>
                                    <p:cTn id="12" presetID="53" presetClass="entr" presetSubtype="16" fill="hold" nodeType="withEffect">
                                      <p:stCondLst>
                                        <p:cond delay="200"/>
                                      </p:stCondLst>
                                      <p:childTnLst>
                                        <p:set>
                                          <p:cBhvr>
                                            <p:cTn id="13" dur="1" fill="hold">
                                              <p:stCondLst>
                                                <p:cond delay="0"/>
                                              </p:stCondLst>
                                            </p:cTn>
                                            <p:tgtEl>
                                              <p:spTgt spid="2"/>
                                            </p:tgtEl>
                                            <p:attrNameLst>
                                              <p:attrName>style.visibility</p:attrName>
                                            </p:attrNameLst>
                                          </p:cBhvr>
                                          <p:to>
                                            <p:strVal val="visible"/>
                                          </p:to>
                                        </p:set>
                                        <p:anim calcmode="lin" valueType="num">
                                          <p:cBhvr>
                                            <p:cTn id="14" dur="400" fill="hold"/>
                                            <p:tgtEl>
                                              <p:spTgt spid="2"/>
                                            </p:tgtEl>
                                            <p:attrNameLst>
                                              <p:attrName>ppt_w</p:attrName>
                                            </p:attrNameLst>
                                          </p:cBhvr>
                                          <p:tavLst>
                                            <p:tav tm="0">
                                              <p:val>
                                                <p:fltVal val="0"/>
                                              </p:val>
                                            </p:tav>
                                            <p:tav tm="100000">
                                              <p:val>
                                                <p:strVal val="#ppt_w"/>
                                              </p:val>
                                            </p:tav>
                                          </p:tavLst>
                                        </p:anim>
                                        <p:anim calcmode="lin" valueType="num">
                                          <p:cBhvr>
                                            <p:cTn id="15" dur="400" fill="hold"/>
                                            <p:tgtEl>
                                              <p:spTgt spid="2"/>
                                            </p:tgtEl>
                                            <p:attrNameLst>
                                              <p:attrName>ppt_h</p:attrName>
                                            </p:attrNameLst>
                                          </p:cBhvr>
                                          <p:tavLst>
                                            <p:tav tm="0">
                                              <p:val>
                                                <p:fltVal val="0"/>
                                              </p:val>
                                            </p:tav>
                                            <p:tav tm="100000">
                                              <p:val>
                                                <p:strVal val="#ppt_h"/>
                                              </p:val>
                                            </p:tav>
                                          </p:tavLst>
                                        </p:anim>
                                        <p:animEffect transition="in" filter="fade">
                                          <p:cBhvr>
                                            <p:cTn id="16" dur="400"/>
                                            <p:tgtEl>
                                              <p:spTgt spid="2"/>
                                            </p:tgtEl>
                                          </p:cBhvr>
                                        </p:animEffect>
                                      </p:childTnLst>
                                    </p:cTn>
                                  </p:par>
                                  <p:par>
                                    <p:cTn id="17" presetID="6" presetClass="emph" presetSubtype="0" fill="hold" nodeType="withEffect" p14:presetBounceEnd="73000">
                                      <p:stCondLst>
                                        <p:cond delay="600"/>
                                      </p:stCondLst>
                                      <p:childTnLst>
                                        <p:animScale p14:bounceEnd="73000">
                                          <p:cBhvr>
                                            <p:cTn id="18" dur="300" fill="hold"/>
                                            <p:tgtEl>
                                              <p:spTgt spid="2"/>
                                            </p:tgtEl>
                                          </p:cBhvr>
                                          <p:by x="90000" y="90000"/>
                                        </p:animScale>
                                      </p:childTnLst>
                                    </p:cTn>
                                  </p:par>
                                </p:childTnLst>
                              </p:cTn>
                            </p:par>
                            <p:par>
                              <p:cTn id="19" fill="hold">
                                <p:stCondLst>
                                  <p:cond delay="500"/>
                                </p:stCondLst>
                                <p:childTnLst>
                                  <p:par>
                                    <p:cTn id="20" presetID="53" presetClass="entr" presetSubtype="16" fill="hold" grpId="0" nodeType="afterEffect">
                                      <p:stCondLst>
                                        <p:cond delay="0"/>
                                      </p:stCondLst>
                                      <p:childTnLst>
                                        <p:set>
                                          <p:cBhvr>
                                            <p:cTn id="21" dur="1" fill="hold">
                                              <p:stCondLst>
                                                <p:cond delay="0"/>
                                              </p:stCondLst>
                                            </p:cTn>
                                            <p:tgtEl>
                                              <p:spTgt spid="115"/>
                                            </p:tgtEl>
                                            <p:attrNameLst>
                                              <p:attrName>style.visibility</p:attrName>
                                            </p:attrNameLst>
                                          </p:cBhvr>
                                          <p:to>
                                            <p:strVal val="visible"/>
                                          </p:to>
                                        </p:set>
                                        <p:anim calcmode="lin" valueType="num">
                                          <p:cBhvr>
                                            <p:cTn id="22" dur="400" fill="hold"/>
                                            <p:tgtEl>
                                              <p:spTgt spid="115"/>
                                            </p:tgtEl>
                                            <p:attrNameLst>
                                              <p:attrName>ppt_w</p:attrName>
                                            </p:attrNameLst>
                                          </p:cBhvr>
                                          <p:tavLst>
                                            <p:tav tm="0">
                                              <p:val>
                                                <p:fltVal val="0"/>
                                              </p:val>
                                            </p:tav>
                                            <p:tav tm="100000">
                                              <p:val>
                                                <p:strVal val="#ppt_w"/>
                                              </p:val>
                                            </p:tav>
                                          </p:tavLst>
                                        </p:anim>
                                        <p:anim calcmode="lin" valueType="num">
                                          <p:cBhvr>
                                            <p:cTn id="23" dur="400" fill="hold"/>
                                            <p:tgtEl>
                                              <p:spTgt spid="115"/>
                                            </p:tgtEl>
                                            <p:attrNameLst>
                                              <p:attrName>ppt_h</p:attrName>
                                            </p:attrNameLst>
                                          </p:cBhvr>
                                          <p:tavLst>
                                            <p:tav tm="0">
                                              <p:val>
                                                <p:fltVal val="0"/>
                                              </p:val>
                                            </p:tav>
                                            <p:tav tm="100000">
                                              <p:val>
                                                <p:strVal val="#ppt_h"/>
                                              </p:val>
                                            </p:tav>
                                          </p:tavLst>
                                        </p:anim>
                                        <p:animEffect transition="in" filter="fade">
                                          <p:cBhvr>
                                            <p:cTn id="24" dur="400"/>
                                            <p:tgtEl>
                                              <p:spTgt spid="115"/>
                                            </p:tgtEl>
                                          </p:cBhvr>
                                        </p:animEffect>
                                      </p:childTnLst>
                                    </p:cTn>
                                  </p:par>
                                  <p:par>
                                    <p:cTn id="25" presetID="6" presetClass="emph" presetSubtype="0" fill="hold" grpId="1" nodeType="withEffect" p14:presetBounceEnd="73000">
                                      <p:stCondLst>
                                        <p:cond delay="400"/>
                                      </p:stCondLst>
                                      <p:childTnLst>
                                        <p:animScale p14:bounceEnd="73000">
                                          <p:cBhvr>
                                            <p:cTn id="26" dur="300" fill="hold"/>
                                            <p:tgtEl>
                                              <p:spTgt spid="115"/>
                                            </p:tgtEl>
                                          </p:cBhvr>
                                          <p:by x="90000" y="90000"/>
                                        </p:animScale>
                                      </p:childTnLst>
                                    </p:cTn>
                                  </p:par>
                                  <p:par>
                                    <p:cTn id="27" presetID="53" presetClass="entr" presetSubtype="16"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p:cTn id="29" dur="400" fill="hold"/>
                                            <p:tgtEl>
                                              <p:spTgt spid="26"/>
                                            </p:tgtEl>
                                            <p:attrNameLst>
                                              <p:attrName>ppt_w</p:attrName>
                                            </p:attrNameLst>
                                          </p:cBhvr>
                                          <p:tavLst>
                                            <p:tav tm="0">
                                              <p:val>
                                                <p:fltVal val="0"/>
                                              </p:val>
                                            </p:tav>
                                            <p:tav tm="100000">
                                              <p:val>
                                                <p:strVal val="#ppt_w"/>
                                              </p:val>
                                            </p:tav>
                                          </p:tavLst>
                                        </p:anim>
                                        <p:anim calcmode="lin" valueType="num">
                                          <p:cBhvr>
                                            <p:cTn id="30" dur="400" fill="hold"/>
                                            <p:tgtEl>
                                              <p:spTgt spid="26"/>
                                            </p:tgtEl>
                                            <p:attrNameLst>
                                              <p:attrName>ppt_h</p:attrName>
                                            </p:attrNameLst>
                                          </p:cBhvr>
                                          <p:tavLst>
                                            <p:tav tm="0">
                                              <p:val>
                                                <p:fltVal val="0"/>
                                              </p:val>
                                            </p:tav>
                                            <p:tav tm="100000">
                                              <p:val>
                                                <p:strVal val="#ppt_h"/>
                                              </p:val>
                                            </p:tav>
                                          </p:tavLst>
                                        </p:anim>
                                        <p:animEffect transition="in" filter="fade">
                                          <p:cBhvr>
                                            <p:cTn id="31" dur="400"/>
                                            <p:tgtEl>
                                              <p:spTgt spid="26"/>
                                            </p:tgtEl>
                                          </p:cBhvr>
                                        </p:animEffect>
                                      </p:childTnLst>
                                    </p:cTn>
                                  </p:par>
                                  <p:par>
                                    <p:cTn id="32" presetID="6" presetClass="emph" presetSubtype="0" fill="hold" grpId="1" nodeType="withEffect" p14:presetBounceEnd="73000">
                                      <p:stCondLst>
                                        <p:cond delay="600"/>
                                      </p:stCondLst>
                                      <p:childTnLst>
                                        <p:animScale p14:bounceEnd="73000">
                                          <p:cBhvr>
                                            <p:cTn id="33" dur="300" fill="hold"/>
                                            <p:tgtEl>
                                              <p:spTgt spid="26"/>
                                            </p:tgtEl>
                                          </p:cBhvr>
                                          <p:by x="90000" y="90000"/>
                                        </p:animScale>
                                      </p:childTnLst>
                                    </p:cTn>
                                  </p:par>
                                  <p:par>
                                    <p:cTn id="34" presetID="22" presetClass="entr" presetSubtype="2"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right)">
                                          <p:cBhvr>
                                            <p:cTn id="36" dur="400"/>
                                            <p:tgtEl>
                                              <p:spTgt spid="3"/>
                                            </p:tgtEl>
                                          </p:cBhvr>
                                        </p:animEffect>
                                      </p:childTnLst>
                                    </p:cTn>
                                  </p:par>
                                  <p:par>
                                    <p:cTn id="37" presetID="53" presetClass="entr" presetSubtype="16" fill="hold" grpId="0" nodeType="withEffect">
                                      <p:stCondLst>
                                        <p:cond delay="400"/>
                                      </p:stCondLst>
                                      <p:childTnLst>
                                        <p:set>
                                          <p:cBhvr>
                                            <p:cTn id="38" dur="1" fill="hold">
                                              <p:stCondLst>
                                                <p:cond delay="0"/>
                                              </p:stCondLst>
                                            </p:cTn>
                                            <p:tgtEl>
                                              <p:spTgt spid="4"/>
                                            </p:tgtEl>
                                            <p:attrNameLst>
                                              <p:attrName>style.visibility</p:attrName>
                                            </p:attrNameLst>
                                          </p:cBhvr>
                                          <p:to>
                                            <p:strVal val="visible"/>
                                          </p:to>
                                        </p:set>
                                        <p:anim calcmode="lin" valueType="num">
                                          <p:cBhvr>
                                            <p:cTn id="39" dur="400" fill="hold"/>
                                            <p:tgtEl>
                                              <p:spTgt spid="4"/>
                                            </p:tgtEl>
                                            <p:attrNameLst>
                                              <p:attrName>ppt_w</p:attrName>
                                            </p:attrNameLst>
                                          </p:cBhvr>
                                          <p:tavLst>
                                            <p:tav tm="0">
                                              <p:val>
                                                <p:fltVal val="0"/>
                                              </p:val>
                                            </p:tav>
                                            <p:tav tm="100000">
                                              <p:val>
                                                <p:strVal val="#ppt_w"/>
                                              </p:val>
                                            </p:tav>
                                          </p:tavLst>
                                        </p:anim>
                                        <p:anim calcmode="lin" valueType="num">
                                          <p:cBhvr>
                                            <p:cTn id="40" dur="400" fill="hold"/>
                                            <p:tgtEl>
                                              <p:spTgt spid="4"/>
                                            </p:tgtEl>
                                            <p:attrNameLst>
                                              <p:attrName>ppt_h</p:attrName>
                                            </p:attrNameLst>
                                          </p:cBhvr>
                                          <p:tavLst>
                                            <p:tav tm="0">
                                              <p:val>
                                                <p:fltVal val="0"/>
                                              </p:val>
                                            </p:tav>
                                            <p:tav tm="100000">
                                              <p:val>
                                                <p:strVal val="#ppt_h"/>
                                              </p:val>
                                            </p:tav>
                                          </p:tavLst>
                                        </p:anim>
                                        <p:animEffect transition="in" filter="fade">
                                          <p:cBhvr>
                                            <p:cTn id="41" dur="400"/>
                                            <p:tgtEl>
                                              <p:spTgt spid="4"/>
                                            </p:tgtEl>
                                          </p:cBhvr>
                                        </p:animEffect>
                                      </p:childTnLst>
                                    </p:cTn>
                                  </p:par>
                                  <p:par>
                                    <p:cTn id="42" presetID="6" presetClass="emph" presetSubtype="0" fill="hold" grpId="1" nodeType="withEffect" p14:presetBounceEnd="73000">
                                      <p:stCondLst>
                                        <p:cond delay="800"/>
                                      </p:stCondLst>
                                      <p:childTnLst>
                                        <p:animScale p14:bounceEnd="73000">
                                          <p:cBhvr>
                                            <p:cTn id="43" dur="300" fill="hold"/>
                                            <p:tgtEl>
                                              <p:spTgt spid="4"/>
                                            </p:tgtEl>
                                          </p:cBhvr>
                                          <p:by x="90000" y="90000"/>
                                        </p:animScale>
                                      </p:childTnLst>
                                    </p:cTn>
                                  </p:par>
                                  <p:par>
                                    <p:cTn id="44" presetID="53" presetClass="entr" presetSubtype="16" fill="hold" grpId="0" nodeType="withEffect">
                                      <p:stCondLst>
                                        <p:cond delay="600"/>
                                      </p:stCondLst>
                                      <p:childTnLst>
                                        <p:set>
                                          <p:cBhvr>
                                            <p:cTn id="45" dur="1" fill="hold">
                                              <p:stCondLst>
                                                <p:cond delay="0"/>
                                              </p:stCondLst>
                                            </p:cTn>
                                            <p:tgtEl>
                                              <p:spTgt spid="5"/>
                                            </p:tgtEl>
                                            <p:attrNameLst>
                                              <p:attrName>style.visibility</p:attrName>
                                            </p:attrNameLst>
                                          </p:cBhvr>
                                          <p:to>
                                            <p:strVal val="visible"/>
                                          </p:to>
                                        </p:set>
                                        <p:anim calcmode="lin" valueType="num">
                                          <p:cBhvr>
                                            <p:cTn id="46" dur="400" fill="hold"/>
                                            <p:tgtEl>
                                              <p:spTgt spid="5"/>
                                            </p:tgtEl>
                                            <p:attrNameLst>
                                              <p:attrName>ppt_w</p:attrName>
                                            </p:attrNameLst>
                                          </p:cBhvr>
                                          <p:tavLst>
                                            <p:tav tm="0">
                                              <p:val>
                                                <p:fltVal val="0"/>
                                              </p:val>
                                            </p:tav>
                                            <p:tav tm="100000">
                                              <p:val>
                                                <p:strVal val="#ppt_w"/>
                                              </p:val>
                                            </p:tav>
                                          </p:tavLst>
                                        </p:anim>
                                        <p:anim calcmode="lin" valueType="num">
                                          <p:cBhvr>
                                            <p:cTn id="47" dur="400" fill="hold"/>
                                            <p:tgtEl>
                                              <p:spTgt spid="5"/>
                                            </p:tgtEl>
                                            <p:attrNameLst>
                                              <p:attrName>ppt_h</p:attrName>
                                            </p:attrNameLst>
                                          </p:cBhvr>
                                          <p:tavLst>
                                            <p:tav tm="0">
                                              <p:val>
                                                <p:fltVal val="0"/>
                                              </p:val>
                                            </p:tav>
                                            <p:tav tm="100000">
                                              <p:val>
                                                <p:strVal val="#ppt_h"/>
                                              </p:val>
                                            </p:tav>
                                          </p:tavLst>
                                        </p:anim>
                                        <p:animEffect transition="in" filter="fade">
                                          <p:cBhvr>
                                            <p:cTn id="48" dur="400"/>
                                            <p:tgtEl>
                                              <p:spTgt spid="5"/>
                                            </p:tgtEl>
                                          </p:cBhvr>
                                        </p:animEffect>
                                      </p:childTnLst>
                                    </p:cTn>
                                  </p:par>
                                  <p:par>
                                    <p:cTn id="49" presetID="6" presetClass="emph" presetSubtype="0" fill="hold" grpId="1" nodeType="withEffect" p14:presetBounceEnd="73000">
                                      <p:stCondLst>
                                        <p:cond delay="1000"/>
                                      </p:stCondLst>
                                      <p:childTnLst>
                                        <p:animScale p14:bounceEnd="73000">
                                          <p:cBhvr>
                                            <p:cTn id="50" dur="300" fill="hold"/>
                                            <p:tgtEl>
                                              <p:spTgt spid="5"/>
                                            </p:tgtEl>
                                          </p:cBhvr>
                                          <p:by x="90000" y="90000"/>
                                        </p:animScale>
                                      </p:childTnLst>
                                    </p:cTn>
                                  </p:par>
                                  <p:par>
                                    <p:cTn id="51" presetID="53" presetClass="entr" presetSubtype="16" fill="hold" grpId="0" nodeType="withEffect">
                                      <p:stCondLst>
                                        <p:cond delay="400"/>
                                      </p:stCondLst>
                                      <p:iterate type="lt">
                                        <p:tmPct val="33333"/>
                                      </p:iterate>
                                      <p:childTnLst>
                                        <p:set>
                                          <p:cBhvr>
                                            <p:cTn id="52" dur="1" fill="hold">
                                              <p:stCondLst>
                                                <p:cond delay="0"/>
                                              </p:stCondLst>
                                            </p:cTn>
                                            <p:tgtEl>
                                              <p:spTgt spid="28"/>
                                            </p:tgtEl>
                                            <p:attrNameLst>
                                              <p:attrName>style.visibility</p:attrName>
                                            </p:attrNameLst>
                                          </p:cBhvr>
                                          <p:to>
                                            <p:strVal val="visible"/>
                                          </p:to>
                                        </p:set>
                                        <p:anim calcmode="lin" valueType="num">
                                          <p:cBhvr>
                                            <p:cTn id="53" dur="300" fill="hold"/>
                                            <p:tgtEl>
                                              <p:spTgt spid="28"/>
                                            </p:tgtEl>
                                            <p:attrNameLst>
                                              <p:attrName>ppt_w</p:attrName>
                                            </p:attrNameLst>
                                          </p:cBhvr>
                                          <p:tavLst>
                                            <p:tav tm="0">
                                              <p:val>
                                                <p:fltVal val="0"/>
                                              </p:val>
                                            </p:tav>
                                            <p:tav tm="100000">
                                              <p:val>
                                                <p:strVal val="#ppt_w"/>
                                              </p:val>
                                            </p:tav>
                                          </p:tavLst>
                                        </p:anim>
                                        <p:anim calcmode="lin" valueType="num">
                                          <p:cBhvr>
                                            <p:cTn id="54" dur="300" fill="hold"/>
                                            <p:tgtEl>
                                              <p:spTgt spid="28"/>
                                            </p:tgtEl>
                                            <p:attrNameLst>
                                              <p:attrName>ppt_h</p:attrName>
                                            </p:attrNameLst>
                                          </p:cBhvr>
                                          <p:tavLst>
                                            <p:tav tm="0">
                                              <p:val>
                                                <p:fltVal val="0"/>
                                              </p:val>
                                            </p:tav>
                                            <p:tav tm="100000">
                                              <p:val>
                                                <p:strVal val="#ppt_h"/>
                                              </p:val>
                                            </p:tav>
                                          </p:tavLst>
                                        </p:anim>
                                        <p:animEffect transition="in" filter="fade">
                                          <p:cBhvr>
                                            <p:cTn id="55" dur="300"/>
                                            <p:tgtEl>
                                              <p:spTgt spid="28"/>
                                            </p:tgtEl>
                                          </p:cBhvr>
                                        </p:animEffect>
                                      </p:childTnLst>
                                    </p:cTn>
                                  </p:par>
                                  <p:par>
                                    <p:cTn id="56" presetID="22" presetClass="entr" presetSubtype="4" fill="hold" nodeType="withEffect">
                                      <p:stCondLst>
                                        <p:cond delay="1000"/>
                                      </p:stCondLst>
                                      <p:childTnLst>
                                        <p:set>
                                          <p:cBhvr>
                                            <p:cTn id="57" dur="1" fill="hold">
                                              <p:stCondLst>
                                                <p:cond delay="0"/>
                                              </p:stCondLst>
                                            </p:cTn>
                                            <p:tgtEl>
                                              <p:spTgt spid="31"/>
                                            </p:tgtEl>
                                            <p:attrNameLst>
                                              <p:attrName>style.visibility</p:attrName>
                                            </p:attrNameLst>
                                          </p:cBhvr>
                                          <p:to>
                                            <p:strVal val="visible"/>
                                          </p:to>
                                        </p:set>
                                        <p:animEffect transition="in" filter="wipe(down)">
                                          <p:cBhvr>
                                            <p:cTn id="58" dur="400"/>
                                            <p:tgtEl>
                                              <p:spTgt spid="31"/>
                                            </p:tgtEl>
                                          </p:cBhvr>
                                        </p:animEffect>
                                      </p:childTnLst>
                                    </p:cTn>
                                  </p:par>
                                  <p:par>
                                    <p:cTn id="59" presetID="53" presetClass="entr" presetSubtype="16" fill="hold" grpId="0" nodeType="withEffect">
                                      <p:stCondLst>
                                        <p:cond delay="1200"/>
                                      </p:stCondLst>
                                      <p:childTnLst>
                                        <p:set>
                                          <p:cBhvr>
                                            <p:cTn id="60" dur="1" fill="hold">
                                              <p:stCondLst>
                                                <p:cond delay="0"/>
                                              </p:stCondLst>
                                            </p:cTn>
                                            <p:tgtEl>
                                              <p:spTgt spid="32"/>
                                            </p:tgtEl>
                                            <p:attrNameLst>
                                              <p:attrName>style.visibility</p:attrName>
                                            </p:attrNameLst>
                                          </p:cBhvr>
                                          <p:to>
                                            <p:strVal val="visible"/>
                                          </p:to>
                                        </p:set>
                                        <p:anim calcmode="lin" valueType="num">
                                          <p:cBhvr>
                                            <p:cTn id="61" dur="400" fill="hold"/>
                                            <p:tgtEl>
                                              <p:spTgt spid="32"/>
                                            </p:tgtEl>
                                            <p:attrNameLst>
                                              <p:attrName>ppt_w</p:attrName>
                                            </p:attrNameLst>
                                          </p:cBhvr>
                                          <p:tavLst>
                                            <p:tav tm="0">
                                              <p:val>
                                                <p:fltVal val="0"/>
                                              </p:val>
                                            </p:tav>
                                            <p:tav tm="100000">
                                              <p:val>
                                                <p:strVal val="#ppt_w"/>
                                              </p:val>
                                            </p:tav>
                                          </p:tavLst>
                                        </p:anim>
                                        <p:anim calcmode="lin" valueType="num">
                                          <p:cBhvr>
                                            <p:cTn id="62" dur="400" fill="hold"/>
                                            <p:tgtEl>
                                              <p:spTgt spid="32"/>
                                            </p:tgtEl>
                                            <p:attrNameLst>
                                              <p:attrName>ppt_h</p:attrName>
                                            </p:attrNameLst>
                                          </p:cBhvr>
                                          <p:tavLst>
                                            <p:tav tm="0">
                                              <p:val>
                                                <p:fltVal val="0"/>
                                              </p:val>
                                            </p:tav>
                                            <p:tav tm="100000">
                                              <p:val>
                                                <p:strVal val="#ppt_h"/>
                                              </p:val>
                                            </p:tav>
                                          </p:tavLst>
                                        </p:anim>
                                        <p:animEffect transition="in" filter="fade">
                                          <p:cBhvr>
                                            <p:cTn id="63" dur="400"/>
                                            <p:tgtEl>
                                              <p:spTgt spid="32"/>
                                            </p:tgtEl>
                                          </p:cBhvr>
                                        </p:animEffect>
                                      </p:childTnLst>
                                    </p:cTn>
                                  </p:par>
                                  <p:par>
                                    <p:cTn id="64" presetID="6" presetClass="emph" presetSubtype="0" fill="hold" grpId="1" nodeType="withEffect" p14:presetBounceEnd="73000">
                                      <p:stCondLst>
                                        <p:cond delay="1600"/>
                                      </p:stCondLst>
                                      <p:childTnLst>
                                        <p:animScale p14:bounceEnd="73000">
                                          <p:cBhvr>
                                            <p:cTn id="65" dur="300" fill="hold"/>
                                            <p:tgtEl>
                                              <p:spTgt spid="32"/>
                                            </p:tgtEl>
                                          </p:cBhvr>
                                          <p:by x="90000" y="90000"/>
                                        </p:animScale>
                                      </p:childTnLst>
                                    </p:cTn>
                                  </p:par>
                                  <p:par>
                                    <p:cTn id="66" presetID="53" presetClass="entr" presetSubtype="16" fill="hold" grpId="0" nodeType="withEffect">
                                      <p:stCondLst>
                                        <p:cond delay="1400"/>
                                      </p:stCondLst>
                                      <p:childTnLst>
                                        <p:set>
                                          <p:cBhvr>
                                            <p:cTn id="67" dur="1" fill="hold">
                                              <p:stCondLst>
                                                <p:cond delay="0"/>
                                              </p:stCondLst>
                                            </p:cTn>
                                            <p:tgtEl>
                                              <p:spTgt spid="33"/>
                                            </p:tgtEl>
                                            <p:attrNameLst>
                                              <p:attrName>style.visibility</p:attrName>
                                            </p:attrNameLst>
                                          </p:cBhvr>
                                          <p:to>
                                            <p:strVal val="visible"/>
                                          </p:to>
                                        </p:set>
                                        <p:anim calcmode="lin" valueType="num">
                                          <p:cBhvr>
                                            <p:cTn id="68" dur="400" fill="hold"/>
                                            <p:tgtEl>
                                              <p:spTgt spid="33"/>
                                            </p:tgtEl>
                                            <p:attrNameLst>
                                              <p:attrName>ppt_w</p:attrName>
                                            </p:attrNameLst>
                                          </p:cBhvr>
                                          <p:tavLst>
                                            <p:tav tm="0">
                                              <p:val>
                                                <p:fltVal val="0"/>
                                              </p:val>
                                            </p:tav>
                                            <p:tav tm="100000">
                                              <p:val>
                                                <p:strVal val="#ppt_w"/>
                                              </p:val>
                                            </p:tav>
                                          </p:tavLst>
                                        </p:anim>
                                        <p:anim calcmode="lin" valueType="num">
                                          <p:cBhvr>
                                            <p:cTn id="69" dur="400" fill="hold"/>
                                            <p:tgtEl>
                                              <p:spTgt spid="33"/>
                                            </p:tgtEl>
                                            <p:attrNameLst>
                                              <p:attrName>ppt_h</p:attrName>
                                            </p:attrNameLst>
                                          </p:cBhvr>
                                          <p:tavLst>
                                            <p:tav tm="0">
                                              <p:val>
                                                <p:fltVal val="0"/>
                                              </p:val>
                                            </p:tav>
                                            <p:tav tm="100000">
                                              <p:val>
                                                <p:strVal val="#ppt_h"/>
                                              </p:val>
                                            </p:tav>
                                          </p:tavLst>
                                        </p:anim>
                                        <p:animEffect transition="in" filter="fade">
                                          <p:cBhvr>
                                            <p:cTn id="70" dur="400"/>
                                            <p:tgtEl>
                                              <p:spTgt spid="33"/>
                                            </p:tgtEl>
                                          </p:cBhvr>
                                        </p:animEffect>
                                      </p:childTnLst>
                                    </p:cTn>
                                  </p:par>
                                  <p:par>
                                    <p:cTn id="71" presetID="6" presetClass="emph" presetSubtype="0" fill="hold" grpId="1" nodeType="withEffect" p14:presetBounceEnd="73000">
                                      <p:stCondLst>
                                        <p:cond delay="1800"/>
                                      </p:stCondLst>
                                      <p:childTnLst>
                                        <p:animScale p14:bounceEnd="73000">
                                          <p:cBhvr>
                                            <p:cTn id="72" dur="300" fill="hold"/>
                                            <p:tgtEl>
                                              <p:spTgt spid="33"/>
                                            </p:tgtEl>
                                          </p:cBhvr>
                                          <p:by x="90000" y="90000"/>
                                        </p:animScale>
                                      </p:childTnLst>
                                    </p:cTn>
                                  </p:par>
                                  <p:par>
                                    <p:cTn id="73" presetID="53" presetClass="entr" presetSubtype="16" fill="hold" grpId="0" nodeType="withEffect">
                                      <p:stCondLst>
                                        <p:cond delay="1200"/>
                                      </p:stCondLst>
                                      <p:iterate type="lt">
                                        <p:tmPct val="33333"/>
                                      </p:iterate>
                                      <p:childTnLst>
                                        <p:set>
                                          <p:cBhvr>
                                            <p:cTn id="74" dur="1" fill="hold">
                                              <p:stCondLst>
                                                <p:cond delay="0"/>
                                              </p:stCondLst>
                                            </p:cTn>
                                            <p:tgtEl>
                                              <p:spTgt spid="29"/>
                                            </p:tgtEl>
                                            <p:attrNameLst>
                                              <p:attrName>style.visibility</p:attrName>
                                            </p:attrNameLst>
                                          </p:cBhvr>
                                          <p:to>
                                            <p:strVal val="visible"/>
                                          </p:to>
                                        </p:set>
                                        <p:anim calcmode="lin" valueType="num">
                                          <p:cBhvr>
                                            <p:cTn id="75" dur="300" fill="hold"/>
                                            <p:tgtEl>
                                              <p:spTgt spid="29"/>
                                            </p:tgtEl>
                                            <p:attrNameLst>
                                              <p:attrName>ppt_w</p:attrName>
                                            </p:attrNameLst>
                                          </p:cBhvr>
                                          <p:tavLst>
                                            <p:tav tm="0">
                                              <p:val>
                                                <p:fltVal val="0"/>
                                              </p:val>
                                            </p:tav>
                                            <p:tav tm="100000">
                                              <p:val>
                                                <p:strVal val="#ppt_w"/>
                                              </p:val>
                                            </p:tav>
                                          </p:tavLst>
                                        </p:anim>
                                        <p:anim calcmode="lin" valueType="num">
                                          <p:cBhvr>
                                            <p:cTn id="76" dur="300" fill="hold"/>
                                            <p:tgtEl>
                                              <p:spTgt spid="29"/>
                                            </p:tgtEl>
                                            <p:attrNameLst>
                                              <p:attrName>ppt_h</p:attrName>
                                            </p:attrNameLst>
                                          </p:cBhvr>
                                          <p:tavLst>
                                            <p:tav tm="0">
                                              <p:val>
                                                <p:fltVal val="0"/>
                                              </p:val>
                                            </p:tav>
                                            <p:tav tm="100000">
                                              <p:val>
                                                <p:strVal val="#ppt_h"/>
                                              </p:val>
                                            </p:tav>
                                          </p:tavLst>
                                        </p:anim>
                                        <p:animEffect transition="in" filter="fade">
                                          <p:cBhvr>
                                            <p:cTn id="77" dur="300"/>
                                            <p:tgtEl>
                                              <p:spTgt spid="29"/>
                                            </p:tgtEl>
                                          </p:cBhvr>
                                        </p:animEffect>
                                      </p:childTnLst>
                                    </p:cTn>
                                  </p:par>
                                  <p:par>
                                    <p:cTn id="78" presetID="22" presetClass="entr" presetSubtype="4" fill="hold" grpId="0" nodeType="withEffect">
                                      <p:stCondLst>
                                        <p:cond delay="1700"/>
                                      </p:stCondLst>
                                      <p:iterate type="lt">
                                        <p:tmPct val="7797"/>
                                      </p:iterate>
                                      <p:childTnLst>
                                        <p:set>
                                          <p:cBhvr>
                                            <p:cTn id="79" dur="1" fill="hold">
                                              <p:stCondLst>
                                                <p:cond delay="0"/>
                                              </p:stCondLst>
                                            </p:cTn>
                                            <p:tgtEl>
                                              <p:spTgt spid="30"/>
                                            </p:tgtEl>
                                            <p:attrNameLst>
                                              <p:attrName>style.visibility</p:attrName>
                                            </p:attrNameLst>
                                          </p:cBhvr>
                                          <p:to>
                                            <p:strVal val="visible"/>
                                          </p:to>
                                        </p:set>
                                        <p:animEffect transition="in" filter="wipe(down)">
                                          <p:cBhvr>
                                            <p:cTn id="80" dur="500"/>
                                            <p:tgtEl>
                                              <p:spTgt spid="30"/>
                                            </p:tgtEl>
                                          </p:cBhvr>
                                        </p:animEffect>
                                      </p:childTnLst>
                                    </p:cTn>
                                  </p:par>
                                  <p:par>
                                    <p:cTn id="81" presetID="22" presetClass="entr" presetSubtype="4" fill="hold" grpId="0" nodeType="withEffect">
                                      <p:stCondLst>
                                        <p:cond delay="2000"/>
                                      </p:stCondLst>
                                      <p:iterate type="lt">
                                        <p:tmPct val="7797"/>
                                      </p:iterate>
                                      <p:childTnLst>
                                        <p:set>
                                          <p:cBhvr>
                                            <p:cTn id="82" dur="1" fill="hold">
                                              <p:stCondLst>
                                                <p:cond delay="0"/>
                                              </p:stCondLst>
                                            </p:cTn>
                                            <p:tgtEl>
                                              <p:spTgt spid="34"/>
                                            </p:tgtEl>
                                            <p:attrNameLst>
                                              <p:attrName>style.visibility</p:attrName>
                                            </p:attrNameLst>
                                          </p:cBhvr>
                                          <p:to>
                                            <p:strVal val="visible"/>
                                          </p:to>
                                        </p:set>
                                        <p:animEffect transition="in" filter="wipe(down)">
                                          <p:cBhvr>
                                            <p:cTn id="8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5" grpId="1" animBg="1"/>
          <p:bldP spid="116" grpId="0" animBg="1"/>
          <p:bldP spid="116" grpId="1" animBg="1"/>
          <p:bldP spid="4" grpId="0" animBg="1"/>
          <p:bldP spid="4" grpId="1" animBg="1"/>
          <p:bldP spid="5" grpId="0"/>
          <p:bldP spid="5" grpId="1"/>
          <p:bldP spid="32" grpId="0" animBg="1"/>
          <p:bldP spid="32" grpId="1" animBg="1"/>
          <p:bldP spid="33" grpId="0"/>
          <p:bldP spid="33" grpId="1"/>
          <p:bldP spid="26" grpId="0" animBg="1"/>
          <p:bldP spid="26" grpId="1" animBg="1"/>
          <p:bldP spid="28" grpId="0"/>
          <p:bldP spid="29" grpId="0"/>
          <p:bldP spid="30" grpId="0"/>
          <p:bldP spid="3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p:cTn id="7" dur="400" fill="hold"/>
                                            <p:tgtEl>
                                              <p:spTgt spid="116"/>
                                            </p:tgtEl>
                                            <p:attrNameLst>
                                              <p:attrName>ppt_w</p:attrName>
                                            </p:attrNameLst>
                                          </p:cBhvr>
                                          <p:tavLst>
                                            <p:tav tm="0">
                                              <p:val>
                                                <p:fltVal val="0"/>
                                              </p:val>
                                            </p:tav>
                                            <p:tav tm="100000">
                                              <p:val>
                                                <p:strVal val="#ppt_w"/>
                                              </p:val>
                                            </p:tav>
                                          </p:tavLst>
                                        </p:anim>
                                        <p:anim calcmode="lin" valueType="num">
                                          <p:cBhvr>
                                            <p:cTn id="8" dur="400" fill="hold"/>
                                            <p:tgtEl>
                                              <p:spTgt spid="116"/>
                                            </p:tgtEl>
                                            <p:attrNameLst>
                                              <p:attrName>ppt_h</p:attrName>
                                            </p:attrNameLst>
                                          </p:cBhvr>
                                          <p:tavLst>
                                            <p:tav tm="0">
                                              <p:val>
                                                <p:fltVal val="0"/>
                                              </p:val>
                                            </p:tav>
                                            <p:tav tm="100000">
                                              <p:val>
                                                <p:strVal val="#ppt_h"/>
                                              </p:val>
                                            </p:tav>
                                          </p:tavLst>
                                        </p:anim>
                                        <p:animEffect transition="in" filter="fade">
                                          <p:cBhvr>
                                            <p:cTn id="9" dur="400"/>
                                            <p:tgtEl>
                                              <p:spTgt spid="116"/>
                                            </p:tgtEl>
                                          </p:cBhvr>
                                        </p:animEffect>
                                      </p:childTnLst>
                                    </p:cTn>
                                  </p:par>
                                  <p:par>
                                    <p:cTn id="10" presetID="6" presetClass="emph" presetSubtype="0" fill="hold" grpId="1" nodeType="withEffect">
                                      <p:stCondLst>
                                        <p:cond delay="400"/>
                                      </p:stCondLst>
                                      <p:childTnLst>
                                        <p:animScale>
                                          <p:cBhvr>
                                            <p:cTn id="11" dur="300" fill="hold"/>
                                            <p:tgtEl>
                                              <p:spTgt spid="116"/>
                                            </p:tgtEl>
                                          </p:cBhvr>
                                          <p:by x="90000" y="90000"/>
                                        </p:animScale>
                                      </p:childTnLst>
                                    </p:cTn>
                                  </p:par>
                                  <p:par>
                                    <p:cTn id="12" presetID="53" presetClass="entr" presetSubtype="16" fill="hold" nodeType="withEffect">
                                      <p:stCondLst>
                                        <p:cond delay="200"/>
                                      </p:stCondLst>
                                      <p:childTnLst>
                                        <p:set>
                                          <p:cBhvr>
                                            <p:cTn id="13" dur="1" fill="hold">
                                              <p:stCondLst>
                                                <p:cond delay="0"/>
                                              </p:stCondLst>
                                            </p:cTn>
                                            <p:tgtEl>
                                              <p:spTgt spid="2"/>
                                            </p:tgtEl>
                                            <p:attrNameLst>
                                              <p:attrName>style.visibility</p:attrName>
                                            </p:attrNameLst>
                                          </p:cBhvr>
                                          <p:to>
                                            <p:strVal val="visible"/>
                                          </p:to>
                                        </p:set>
                                        <p:anim calcmode="lin" valueType="num">
                                          <p:cBhvr>
                                            <p:cTn id="14" dur="400" fill="hold"/>
                                            <p:tgtEl>
                                              <p:spTgt spid="2"/>
                                            </p:tgtEl>
                                            <p:attrNameLst>
                                              <p:attrName>ppt_w</p:attrName>
                                            </p:attrNameLst>
                                          </p:cBhvr>
                                          <p:tavLst>
                                            <p:tav tm="0">
                                              <p:val>
                                                <p:fltVal val="0"/>
                                              </p:val>
                                            </p:tav>
                                            <p:tav tm="100000">
                                              <p:val>
                                                <p:strVal val="#ppt_w"/>
                                              </p:val>
                                            </p:tav>
                                          </p:tavLst>
                                        </p:anim>
                                        <p:anim calcmode="lin" valueType="num">
                                          <p:cBhvr>
                                            <p:cTn id="15" dur="400" fill="hold"/>
                                            <p:tgtEl>
                                              <p:spTgt spid="2"/>
                                            </p:tgtEl>
                                            <p:attrNameLst>
                                              <p:attrName>ppt_h</p:attrName>
                                            </p:attrNameLst>
                                          </p:cBhvr>
                                          <p:tavLst>
                                            <p:tav tm="0">
                                              <p:val>
                                                <p:fltVal val="0"/>
                                              </p:val>
                                            </p:tav>
                                            <p:tav tm="100000">
                                              <p:val>
                                                <p:strVal val="#ppt_h"/>
                                              </p:val>
                                            </p:tav>
                                          </p:tavLst>
                                        </p:anim>
                                        <p:animEffect transition="in" filter="fade">
                                          <p:cBhvr>
                                            <p:cTn id="16" dur="400"/>
                                            <p:tgtEl>
                                              <p:spTgt spid="2"/>
                                            </p:tgtEl>
                                          </p:cBhvr>
                                        </p:animEffect>
                                      </p:childTnLst>
                                    </p:cTn>
                                  </p:par>
                                  <p:par>
                                    <p:cTn id="17" presetID="6" presetClass="emph" presetSubtype="0" fill="hold" nodeType="withEffect">
                                      <p:stCondLst>
                                        <p:cond delay="600"/>
                                      </p:stCondLst>
                                      <p:childTnLst>
                                        <p:animScale>
                                          <p:cBhvr>
                                            <p:cTn id="18" dur="300" fill="hold"/>
                                            <p:tgtEl>
                                              <p:spTgt spid="2"/>
                                            </p:tgtEl>
                                          </p:cBhvr>
                                          <p:by x="90000" y="90000"/>
                                        </p:animScale>
                                      </p:childTnLst>
                                    </p:cTn>
                                  </p:par>
                                </p:childTnLst>
                              </p:cTn>
                            </p:par>
                            <p:par>
                              <p:cTn id="19" fill="hold">
                                <p:stCondLst>
                                  <p:cond delay="500"/>
                                </p:stCondLst>
                                <p:childTnLst>
                                  <p:par>
                                    <p:cTn id="20" presetID="53" presetClass="entr" presetSubtype="16" fill="hold" grpId="0" nodeType="afterEffect">
                                      <p:stCondLst>
                                        <p:cond delay="0"/>
                                      </p:stCondLst>
                                      <p:childTnLst>
                                        <p:set>
                                          <p:cBhvr>
                                            <p:cTn id="21" dur="1" fill="hold">
                                              <p:stCondLst>
                                                <p:cond delay="0"/>
                                              </p:stCondLst>
                                            </p:cTn>
                                            <p:tgtEl>
                                              <p:spTgt spid="115"/>
                                            </p:tgtEl>
                                            <p:attrNameLst>
                                              <p:attrName>style.visibility</p:attrName>
                                            </p:attrNameLst>
                                          </p:cBhvr>
                                          <p:to>
                                            <p:strVal val="visible"/>
                                          </p:to>
                                        </p:set>
                                        <p:anim calcmode="lin" valueType="num">
                                          <p:cBhvr>
                                            <p:cTn id="22" dur="400" fill="hold"/>
                                            <p:tgtEl>
                                              <p:spTgt spid="115"/>
                                            </p:tgtEl>
                                            <p:attrNameLst>
                                              <p:attrName>ppt_w</p:attrName>
                                            </p:attrNameLst>
                                          </p:cBhvr>
                                          <p:tavLst>
                                            <p:tav tm="0">
                                              <p:val>
                                                <p:fltVal val="0"/>
                                              </p:val>
                                            </p:tav>
                                            <p:tav tm="100000">
                                              <p:val>
                                                <p:strVal val="#ppt_w"/>
                                              </p:val>
                                            </p:tav>
                                          </p:tavLst>
                                        </p:anim>
                                        <p:anim calcmode="lin" valueType="num">
                                          <p:cBhvr>
                                            <p:cTn id="23" dur="400" fill="hold"/>
                                            <p:tgtEl>
                                              <p:spTgt spid="115"/>
                                            </p:tgtEl>
                                            <p:attrNameLst>
                                              <p:attrName>ppt_h</p:attrName>
                                            </p:attrNameLst>
                                          </p:cBhvr>
                                          <p:tavLst>
                                            <p:tav tm="0">
                                              <p:val>
                                                <p:fltVal val="0"/>
                                              </p:val>
                                            </p:tav>
                                            <p:tav tm="100000">
                                              <p:val>
                                                <p:strVal val="#ppt_h"/>
                                              </p:val>
                                            </p:tav>
                                          </p:tavLst>
                                        </p:anim>
                                        <p:animEffect transition="in" filter="fade">
                                          <p:cBhvr>
                                            <p:cTn id="24" dur="400"/>
                                            <p:tgtEl>
                                              <p:spTgt spid="115"/>
                                            </p:tgtEl>
                                          </p:cBhvr>
                                        </p:animEffect>
                                      </p:childTnLst>
                                    </p:cTn>
                                  </p:par>
                                  <p:par>
                                    <p:cTn id="25" presetID="6" presetClass="emph" presetSubtype="0" fill="hold" grpId="1" nodeType="withEffect">
                                      <p:stCondLst>
                                        <p:cond delay="400"/>
                                      </p:stCondLst>
                                      <p:childTnLst>
                                        <p:animScale>
                                          <p:cBhvr>
                                            <p:cTn id="26" dur="300" fill="hold"/>
                                            <p:tgtEl>
                                              <p:spTgt spid="115"/>
                                            </p:tgtEl>
                                          </p:cBhvr>
                                          <p:by x="90000" y="90000"/>
                                        </p:animScale>
                                      </p:childTnLst>
                                    </p:cTn>
                                  </p:par>
                                  <p:par>
                                    <p:cTn id="27" presetID="53" presetClass="entr" presetSubtype="16"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p:cTn id="29" dur="400" fill="hold"/>
                                            <p:tgtEl>
                                              <p:spTgt spid="26"/>
                                            </p:tgtEl>
                                            <p:attrNameLst>
                                              <p:attrName>ppt_w</p:attrName>
                                            </p:attrNameLst>
                                          </p:cBhvr>
                                          <p:tavLst>
                                            <p:tav tm="0">
                                              <p:val>
                                                <p:fltVal val="0"/>
                                              </p:val>
                                            </p:tav>
                                            <p:tav tm="100000">
                                              <p:val>
                                                <p:strVal val="#ppt_w"/>
                                              </p:val>
                                            </p:tav>
                                          </p:tavLst>
                                        </p:anim>
                                        <p:anim calcmode="lin" valueType="num">
                                          <p:cBhvr>
                                            <p:cTn id="30" dur="400" fill="hold"/>
                                            <p:tgtEl>
                                              <p:spTgt spid="26"/>
                                            </p:tgtEl>
                                            <p:attrNameLst>
                                              <p:attrName>ppt_h</p:attrName>
                                            </p:attrNameLst>
                                          </p:cBhvr>
                                          <p:tavLst>
                                            <p:tav tm="0">
                                              <p:val>
                                                <p:fltVal val="0"/>
                                              </p:val>
                                            </p:tav>
                                            <p:tav tm="100000">
                                              <p:val>
                                                <p:strVal val="#ppt_h"/>
                                              </p:val>
                                            </p:tav>
                                          </p:tavLst>
                                        </p:anim>
                                        <p:animEffect transition="in" filter="fade">
                                          <p:cBhvr>
                                            <p:cTn id="31" dur="400"/>
                                            <p:tgtEl>
                                              <p:spTgt spid="26"/>
                                            </p:tgtEl>
                                          </p:cBhvr>
                                        </p:animEffect>
                                      </p:childTnLst>
                                    </p:cTn>
                                  </p:par>
                                  <p:par>
                                    <p:cTn id="32" presetID="6" presetClass="emph" presetSubtype="0" fill="hold" grpId="1" nodeType="withEffect">
                                      <p:stCondLst>
                                        <p:cond delay="600"/>
                                      </p:stCondLst>
                                      <p:childTnLst>
                                        <p:animScale>
                                          <p:cBhvr>
                                            <p:cTn id="33" dur="300" fill="hold"/>
                                            <p:tgtEl>
                                              <p:spTgt spid="26"/>
                                            </p:tgtEl>
                                          </p:cBhvr>
                                          <p:by x="90000" y="90000"/>
                                        </p:animScale>
                                      </p:childTnLst>
                                    </p:cTn>
                                  </p:par>
                                  <p:par>
                                    <p:cTn id="34" presetID="22" presetClass="entr" presetSubtype="2"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right)">
                                          <p:cBhvr>
                                            <p:cTn id="36" dur="400"/>
                                            <p:tgtEl>
                                              <p:spTgt spid="3"/>
                                            </p:tgtEl>
                                          </p:cBhvr>
                                        </p:animEffect>
                                      </p:childTnLst>
                                    </p:cTn>
                                  </p:par>
                                  <p:par>
                                    <p:cTn id="37" presetID="53" presetClass="entr" presetSubtype="16" fill="hold" grpId="0" nodeType="withEffect">
                                      <p:stCondLst>
                                        <p:cond delay="400"/>
                                      </p:stCondLst>
                                      <p:childTnLst>
                                        <p:set>
                                          <p:cBhvr>
                                            <p:cTn id="38" dur="1" fill="hold">
                                              <p:stCondLst>
                                                <p:cond delay="0"/>
                                              </p:stCondLst>
                                            </p:cTn>
                                            <p:tgtEl>
                                              <p:spTgt spid="4"/>
                                            </p:tgtEl>
                                            <p:attrNameLst>
                                              <p:attrName>style.visibility</p:attrName>
                                            </p:attrNameLst>
                                          </p:cBhvr>
                                          <p:to>
                                            <p:strVal val="visible"/>
                                          </p:to>
                                        </p:set>
                                        <p:anim calcmode="lin" valueType="num">
                                          <p:cBhvr>
                                            <p:cTn id="39" dur="400" fill="hold"/>
                                            <p:tgtEl>
                                              <p:spTgt spid="4"/>
                                            </p:tgtEl>
                                            <p:attrNameLst>
                                              <p:attrName>ppt_w</p:attrName>
                                            </p:attrNameLst>
                                          </p:cBhvr>
                                          <p:tavLst>
                                            <p:tav tm="0">
                                              <p:val>
                                                <p:fltVal val="0"/>
                                              </p:val>
                                            </p:tav>
                                            <p:tav tm="100000">
                                              <p:val>
                                                <p:strVal val="#ppt_w"/>
                                              </p:val>
                                            </p:tav>
                                          </p:tavLst>
                                        </p:anim>
                                        <p:anim calcmode="lin" valueType="num">
                                          <p:cBhvr>
                                            <p:cTn id="40" dur="400" fill="hold"/>
                                            <p:tgtEl>
                                              <p:spTgt spid="4"/>
                                            </p:tgtEl>
                                            <p:attrNameLst>
                                              <p:attrName>ppt_h</p:attrName>
                                            </p:attrNameLst>
                                          </p:cBhvr>
                                          <p:tavLst>
                                            <p:tav tm="0">
                                              <p:val>
                                                <p:fltVal val="0"/>
                                              </p:val>
                                            </p:tav>
                                            <p:tav tm="100000">
                                              <p:val>
                                                <p:strVal val="#ppt_h"/>
                                              </p:val>
                                            </p:tav>
                                          </p:tavLst>
                                        </p:anim>
                                        <p:animEffect transition="in" filter="fade">
                                          <p:cBhvr>
                                            <p:cTn id="41" dur="400"/>
                                            <p:tgtEl>
                                              <p:spTgt spid="4"/>
                                            </p:tgtEl>
                                          </p:cBhvr>
                                        </p:animEffect>
                                      </p:childTnLst>
                                    </p:cTn>
                                  </p:par>
                                  <p:par>
                                    <p:cTn id="42" presetID="6" presetClass="emph" presetSubtype="0" fill="hold" grpId="1" nodeType="withEffect">
                                      <p:stCondLst>
                                        <p:cond delay="800"/>
                                      </p:stCondLst>
                                      <p:childTnLst>
                                        <p:animScale>
                                          <p:cBhvr>
                                            <p:cTn id="43" dur="300" fill="hold"/>
                                            <p:tgtEl>
                                              <p:spTgt spid="4"/>
                                            </p:tgtEl>
                                          </p:cBhvr>
                                          <p:by x="90000" y="90000"/>
                                        </p:animScale>
                                      </p:childTnLst>
                                    </p:cTn>
                                  </p:par>
                                  <p:par>
                                    <p:cTn id="44" presetID="53" presetClass="entr" presetSubtype="16" fill="hold" grpId="0" nodeType="withEffect">
                                      <p:stCondLst>
                                        <p:cond delay="600"/>
                                      </p:stCondLst>
                                      <p:childTnLst>
                                        <p:set>
                                          <p:cBhvr>
                                            <p:cTn id="45" dur="1" fill="hold">
                                              <p:stCondLst>
                                                <p:cond delay="0"/>
                                              </p:stCondLst>
                                            </p:cTn>
                                            <p:tgtEl>
                                              <p:spTgt spid="5"/>
                                            </p:tgtEl>
                                            <p:attrNameLst>
                                              <p:attrName>style.visibility</p:attrName>
                                            </p:attrNameLst>
                                          </p:cBhvr>
                                          <p:to>
                                            <p:strVal val="visible"/>
                                          </p:to>
                                        </p:set>
                                        <p:anim calcmode="lin" valueType="num">
                                          <p:cBhvr>
                                            <p:cTn id="46" dur="400" fill="hold"/>
                                            <p:tgtEl>
                                              <p:spTgt spid="5"/>
                                            </p:tgtEl>
                                            <p:attrNameLst>
                                              <p:attrName>ppt_w</p:attrName>
                                            </p:attrNameLst>
                                          </p:cBhvr>
                                          <p:tavLst>
                                            <p:tav tm="0">
                                              <p:val>
                                                <p:fltVal val="0"/>
                                              </p:val>
                                            </p:tav>
                                            <p:tav tm="100000">
                                              <p:val>
                                                <p:strVal val="#ppt_w"/>
                                              </p:val>
                                            </p:tav>
                                          </p:tavLst>
                                        </p:anim>
                                        <p:anim calcmode="lin" valueType="num">
                                          <p:cBhvr>
                                            <p:cTn id="47" dur="400" fill="hold"/>
                                            <p:tgtEl>
                                              <p:spTgt spid="5"/>
                                            </p:tgtEl>
                                            <p:attrNameLst>
                                              <p:attrName>ppt_h</p:attrName>
                                            </p:attrNameLst>
                                          </p:cBhvr>
                                          <p:tavLst>
                                            <p:tav tm="0">
                                              <p:val>
                                                <p:fltVal val="0"/>
                                              </p:val>
                                            </p:tav>
                                            <p:tav tm="100000">
                                              <p:val>
                                                <p:strVal val="#ppt_h"/>
                                              </p:val>
                                            </p:tav>
                                          </p:tavLst>
                                        </p:anim>
                                        <p:animEffect transition="in" filter="fade">
                                          <p:cBhvr>
                                            <p:cTn id="48" dur="400"/>
                                            <p:tgtEl>
                                              <p:spTgt spid="5"/>
                                            </p:tgtEl>
                                          </p:cBhvr>
                                        </p:animEffect>
                                      </p:childTnLst>
                                    </p:cTn>
                                  </p:par>
                                  <p:par>
                                    <p:cTn id="49" presetID="6" presetClass="emph" presetSubtype="0" fill="hold" grpId="1" nodeType="withEffect">
                                      <p:stCondLst>
                                        <p:cond delay="1000"/>
                                      </p:stCondLst>
                                      <p:childTnLst>
                                        <p:animScale>
                                          <p:cBhvr>
                                            <p:cTn id="50" dur="300" fill="hold"/>
                                            <p:tgtEl>
                                              <p:spTgt spid="5"/>
                                            </p:tgtEl>
                                          </p:cBhvr>
                                          <p:by x="90000" y="90000"/>
                                        </p:animScale>
                                      </p:childTnLst>
                                    </p:cTn>
                                  </p:par>
                                  <p:par>
                                    <p:cTn id="51" presetID="53" presetClass="entr" presetSubtype="16" fill="hold" grpId="0" nodeType="withEffect">
                                      <p:stCondLst>
                                        <p:cond delay="400"/>
                                      </p:stCondLst>
                                      <p:iterate type="lt">
                                        <p:tmPct val="33333"/>
                                      </p:iterate>
                                      <p:childTnLst>
                                        <p:set>
                                          <p:cBhvr>
                                            <p:cTn id="52" dur="1" fill="hold">
                                              <p:stCondLst>
                                                <p:cond delay="0"/>
                                              </p:stCondLst>
                                            </p:cTn>
                                            <p:tgtEl>
                                              <p:spTgt spid="28"/>
                                            </p:tgtEl>
                                            <p:attrNameLst>
                                              <p:attrName>style.visibility</p:attrName>
                                            </p:attrNameLst>
                                          </p:cBhvr>
                                          <p:to>
                                            <p:strVal val="visible"/>
                                          </p:to>
                                        </p:set>
                                        <p:anim calcmode="lin" valueType="num">
                                          <p:cBhvr>
                                            <p:cTn id="53" dur="300" fill="hold"/>
                                            <p:tgtEl>
                                              <p:spTgt spid="28"/>
                                            </p:tgtEl>
                                            <p:attrNameLst>
                                              <p:attrName>ppt_w</p:attrName>
                                            </p:attrNameLst>
                                          </p:cBhvr>
                                          <p:tavLst>
                                            <p:tav tm="0">
                                              <p:val>
                                                <p:fltVal val="0"/>
                                              </p:val>
                                            </p:tav>
                                            <p:tav tm="100000">
                                              <p:val>
                                                <p:strVal val="#ppt_w"/>
                                              </p:val>
                                            </p:tav>
                                          </p:tavLst>
                                        </p:anim>
                                        <p:anim calcmode="lin" valueType="num">
                                          <p:cBhvr>
                                            <p:cTn id="54" dur="300" fill="hold"/>
                                            <p:tgtEl>
                                              <p:spTgt spid="28"/>
                                            </p:tgtEl>
                                            <p:attrNameLst>
                                              <p:attrName>ppt_h</p:attrName>
                                            </p:attrNameLst>
                                          </p:cBhvr>
                                          <p:tavLst>
                                            <p:tav tm="0">
                                              <p:val>
                                                <p:fltVal val="0"/>
                                              </p:val>
                                            </p:tav>
                                            <p:tav tm="100000">
                                              <p:val>
                                                <p:strVal val="#ppt_h"/>
                                              </p:val>
                                            </p:tav>
                                          </p:tavLst>
                                        </p:anim>
                                        <p:animEffect transition="in" filter="fade">
                                          <p:cBhvr>
                                            <p:cTn id="55" dur="300"/>
                                            <p:tgtEl>
                                              <p:spTgt spid="28"/>
                                            </p:tgtEl>
                                          </p:cBhvr>
                                        </p:animEffect>
                                      </p:childTnLst>
                                    </p:cTn>
                                  </p:par>
                                  <p:par>
                                    <p:cTn id="56" presetID="22" presetClass="entr" presetSubtype="4" fill="hold" nodeType="withEffect">
                                      <p:stCondLst>
                                        <p:cond delay="1000"/>
                                      </p:stCondLst>
                                      <p:childTnLst>
                                        <p:set>
                                          <p:cBhvr>
                                            <p:cTn id="57" dur="1" fill="hold">
                                              <p:stCondLst>
                                                <p:cond delay="0"/>
                                              </p:stCondLst>
                                            </p:cTn>
                                            <p:tgtEl>
                                              <p:spTgt spid="31"/>
                                            </p:tgtEl>
                                            <p:attrNameLst>
                                              <p:attrName>style.visibility</p:attrName>
                                            </p:attrNameLst>
                                          </p:cBhvr>
                                          <p:to>
                                            <p:strVal val="visible"/>
                                          </p:to>
                                        </p:set>
                                        <p:animEffect transition="in" filter="wipe(down)">
                                          <p:cBhvr>
                                            <p:cTn id="58" dur="400"/>
                                            <p:tgtEl>
                                              <p:spTgt spid="31"/>
                                            </p:tgtEl>
                                          </p:cBhvr>
                                        </p:animEffect>
                                      </p:childTnLst>
                                    </p:cTn>
                                  </p:par>
                                  <p:par>
                                    <p:cTn id="59" presetID="53" presetClass="entr" presetSubtype="16" fill="hold" grpId="0" nodeType="withEffect">
                                      <p:stCondLst>
                                        <p:cond delay="1200"/>
                                      </p:stCondLst>
                                      <p:childTnLst>
                                        <p:set>
                                          <p:cBhvr>
                                            <p:cTn id="60" dur="1" fill="hold">
                                              <p:stCondLst>
                                                <p:cond delay="0"/>
                                              </p:stCondLst>
                                            </p:cTn>
                                            <p:tgtEl>
                                              <p:spTgt spid="32"/>
                                            </p:tgtEl>
                                            <p:attrNameLst>
                                              <p:attrName>style.visibility</p:attrName>
                                            </p:attrNameLst>
                                          </p:cBhvr>
                                          <p:to>
                                            <p:strVal val="visible"/>
                                          </p:to>
                                        </p:set>
                                        <p:anim calcmode="lin" valueType="num">
                                          <p:cBhvr>
                                            <p:cTn id="61" dur="400" fill="hold"/>
                                            <p:tgtEl>
                                              <p:spTgt spid="32"/>
                                            </p:tgtEl>
                                            <p:attrNameLst>
                                              <p:attrName>ppt_w</p:attrName>
                                            </p:attrNameLst>
                                          </p:cBhvr>
                                          <p:tavLst>
                                            <p:tav tm="0">
                                              <p:val>
                                                <p:fltVal val="0"/>
                                              </p:val>
                                            </p:tav>
                                            <p:tav tm="100000">
                                              <p:val>
                                                <p:strVal val="#ppt_w"/>
                                              </p:val>
                                            </p:tav>
                                          </p:tavLst>
                                        </p:anim>
                                        <p:anim calcmode="lin" valueType="num">
                                          <p:cBhvr>
                                            <p:cTn id="62" dur="400" fill="hold"/>
                                            <p:tgtEl>
                                              <p:spTgt spid="32"/>
                                            </p:tgtEl>
                                            <p:attrNameLst>
                                              <p:attrName>ppt_h</p:attrName>
                                            </p:attrNameLst>
                                          </p:cBhvr>
                                          <p:tavLst>
                                            <p:tav tm="0">
                                              <p:val>
                                                <p:fltVal val="0"/>
                                              </p:val>
                                            </p:tav>
                                            <p:tav tm="100000">
                                              <p:val>
                                                <p:strVal val="#ppt_h"/>
                                              </p:val>
                                            </p:tav>
                                          </p:tavLst>
                                        </p:anim>
                                        <p:animEffect transition="in" filter="fade">
                                          <p:cBhvr>
                                            <p:cTn id="63" dur="400"/>
                                            <p:tgtEl>
                                              <p:spTgt spid="32"/>
                                            </p:tgtEl>
                                          </p:cBhvr>
                                        </p:animEffect>
                                      </p:childTnLst>
                                    </p:cTn>
                                  </p:par>
                                  <p:par>
                                    <p:cTn id="64" presetID="6" presetClass="emph" presetSubtype="0" fill="hold" grpId="1" nodeType="withEffect">
                                      <p:stCondLst>
                                        <p:cond delay="1600"/>
                                      </p:stCondLst>
                                      <p:childTnLst>
                                        <p:animScale>
                                          <p:cBhvr>
                                            <p:cTn id="65" dur="300" fill="hold"/>
                                            <p:tgtEl>
                                              <p:spTgt spid="32"/>
                                            </p:tgtEl>
                                          </p:cBhvr>
                                          <p:by x="90000" y="90000"/>
                                        </p:animScale>
                                      </p:childTnLst>
                                    </p:cTn>
                                  </p:par>
                                  <p:par>
                                    <p:cTn id="66" presetID="53" presetClass="entr" presetSubtype="16" fill="hold" grpId="0" nodeType="withEffect">
                                      <p:stCondLst>
                                        <p:cond delay="1400"/>
                                      </p:stCondLst>
                                      <p:childTnLst>
                                        <p:set>
                                          <p:cBhvr>
                                            <p:cTn id="67" dur="1" fill="hold">
                                              <p:stCondLst>
                                                <p:cond delay="0"/>
                                              </p:stCondLst>
                                            </p:cTn>
                                            <p:tgtEl>
                                              <p:spTgt spid="33"/>
                                            </p:tgtEl>
                                            <p:attrNameLst>
                                              <p:attrName>style.visibility</p:attrName>
                                            </p:attrNameLst>
                                          </p:cBhvr>
                                          <p:to>
                                            <p:strVal val="visible"/>
                                          </p:to>
                                        </p:set>
                                        <p:anim calcmode="lin" valueType="num">
                                          <p:cBhvr>
                                            <p:cTn id="68" dur="400" fill="hold"/>
                                            <p:tgtEl>
                                              <p:spTgt spid="33"/>
                                            </p:tgtEl>
                                            <p:attrNameLst>
                                              <p:attrName>ppt_w</p:attrName>
                                            </p:attrNameLst>
                                          </p:cBhvr>
                                          <p:tavLst>
                                            <p:tav tm="0">
                                              <p:val>
                                                <p:fltVal val="0"/>
                                              </p:val>
                                            </p:tav>
                                            <p:tav tm="100000">
                                              <p:val>
                                                <p:strVal val="#ppt_w"/>
                                              </p:val>
                                            </p:tav>
                                          </p:tavLst>
                                        </p:anim>
                                        <p:anim calcmode="lin" valueType="num">
                                          <p:cBhvr>
                                            <p:cTn id="69" dur="400" fill="hold"/>
                                            <p:tgtEl>
                                              <p:spTgt spid="33"/>
                                            </p:tgtEl>
                                            <p:attrNameLst>
                                              <p:attrName>ppt_h</p:attrName>
                                            </p:attrNameLst>
                                          </p:cBhvr>
                                          <p:tavLst>
                                            <p:tav tm="0">
                                              <p:val>
                                                <p:fltVal val="0"/>
                                              </p:val>
                                            </p:tav>
                                            <p:tav tm="100000">
                                              <p:val>
                                                <p:strVal val="#ppt_h"/>
                                              </p:val>
                                            </p:tav>
                                          </p:tavLst>
                                        </p:anim>
                                        <p:animEffect transition="in" filter="fade">
                                          <p:cBhvr>
                                            <p:cTn id="70" dur="400"/>
                                            <p:tgtEl>
                                              <p:spTgt spid="33"/>
                                            </p:tgtEl>
                                          </p:cBhvr>
                                        </p:animEffect>
                                      </p:childTnLst>
                                    </p:cTn>
                                  </p:par>
                                  <p:par>
                                    <p:cTn id="71" presetID="6" presetClass="emph" presetSubtype="0" fill="hold" grpId="1" nodeType="withEffect">
                                      <p:stCondLst>
                                        <p:cond delay="1800"/>
                                      </p:stCondLst>
                                      <p:childTnLst>
                                        <p:animScale>
                                          <p:cBhvr>
                                            <p:cTn id="72" dur="300" fill="hold"/>
                                            <p:tgtEl>
                                              <p:spTgt spid="33"/>
                                            </p:tgtEl>
                                          </p:cBhvr>
                                          <p:by x="90000" y="90000"/>
                                        </p:animScale>
                                      </p:childTnLst>
                                    </p:cTn>
                                  </p:par>
                                  <p:par>
                                    <p:cTn id="73" presetID="53" presetClass="entr" presetSubtype="16" fill="hold" grpId="0" nodeType="withEffect">
                                      <p:stCondLst>
                                        <p:cond delay="1200"/>
                                      </p:stCondLst>
                                      <p:iterate type="lt">
                                        <p:tmPct val="33333"/>
                                      </p:iterate>
                                      <p:childTnLst>
                                        <p:set>
                                          <p:cBhvr>
                                            <p:cTn id="74" dur="1" fill="hold">
                                              <p:stCondLst>
                                                <p:cond delay="0"/>
                                              </p:stCondLst>
                                            </p:cTn>
                                            <p:tgtEl>
                                              <p:spTgt spid="29"/>
                                            </p:tgtEl>
                                            <p:attrNameLst>
                                              <p:attrName>style.visibility</p:attrName>
                                            </p:attrNameLst>
                                          </p:cBhvr>
                                          <p:to>
                                            <p:strVal val="visible"/>
                                          </p:to>
                                        </p:set>
                                        <p:anim calcmode="lin" valueType="num">
                                          <p:cBhvr>
                                            <p:cTn id="75" dur="300" fill="hold"/>
                                            <p:tgtEl>
                                              <p:spTgt spid="29"/>
                                            </p:tgtEl>
                                            <p:attrNameLst>
                                              <p:attrName>ppt_w</p:attrName>
                                            </p:attrNameLst>
                                          </p:cBhvr>
                                          <p:tavLst>
                                            <p:tav tm="0">
                                              <p:val>
                                                <p:fltVal val="0"/>
                                              </p:val>
                                            </p:tav>
                                            <p:tav tm="100000">
                                              <p:val>
                                                <p:strVal val="#ppt_w"/>
                                              </p:val>
                                            </p:tav>
                                          </p:tavLst>
                                        </p:anim>
                                        <p:anim calcmode="lin" valueType="num">
                                          <p:cBhvr>
                                            <p:cTn id="76" dur="300" fill="hold"/>
                                            <p:tgtEl>
                                              <p:spTgt spid="29"/>
                                            </p:tgtEl>
                                            <p:attrNameLst>
                                              <p:attrName>ppt_h</p:attrName>
                                            </p:attrNameLst>
                                          </p:cBhvr>
                                          <p:tavLst>
                                            <p:tav tm="0">
                                              <p:val>
                                                <p:fltVal val="0"/>
                                              </p:val>
                                            </p:tav>
                                            <p:tav tm="100000">
                                              <p:val>
                                                <p:strVal val="#ppt_h"/>
                                              </p:val>
                                            </p:tav>
                                          </p:tavLst>
                                        </p:anim>
                                        <p:animEffect transition="in" filter="fade">
                                          <p:cBhvr>
                                            <p:cTn id="77" dur="300"/>
                                            <p:tgtEl>
                                              <p:spTgt spid="29"/>
                                            </p:tgtEl>
                                          </p:cBhvr>
                                        </p:animEffect>
                                      </p:childTnLst>
                                    </p:cTn>
                                  </p:par>
                                  <p:par>
                                    <p:cTn id="78" presetID="22" presetClass="entr" presetSubtype="4" fill="hold" grpId="0" nodeType="withEffect">
                                      <p:stCondLst>
                                        <p:cond delay="1700"/>
                                      </p:stCondLst>
                                      <p:iterate type="lt">
                                        <p:tmPct val="7797"/>
                                      </p:iterate>
                                      <p:childTnLst>
                                        <p:set>
                                          <p:cBhvr>
                                            <p:cTn id="79" dur="1" fill="hold">
                                              <p:stCondLst>
                                                <p:cond delay="0"/>
                                              </p:stCondLst>
                                            </p:cTn>
                                            <p:tgtEl>
                                              <p:spTgt spid="30"/>
                                            </p:tgtEl>
                                            <p:attrNameLst>
                                              <p:attrName>style.visibility</p:attrName>
                                            </p:attrNameLst>
                                          </p:cBhvr>
                                          <p:to>
                                            <p:strVal val="visible"/>
                                          </p:to>
                                        </p:set>
                                        <p:animEffect transition="in" filter="wipe(down)">
                                          <p:cBhvr>
                                            <p:cTn id="80" dur="500"/>
                                            <p:tgtEl>
                                              <p:spTgt spid="30"/>
                                            </p:tgtEl>
                                          </p:cBhvr>
                                        </p:animEffect>
                                      </p:childTnLst>
                                    </p:cTn>
                                  </p:par>
                                  <p:par>
                                    <p:cTn id="81" presetID="22" presetClass="entr" presetSubtype="4" fill="hold" grpId="0" nodeType="withEffect">
                                      <p:stCondLst>
                                        <p:cond delay="2000"/>
                                      </p:stCondLst>
                                      <p:iterate type="lt">
                                        <p:tmPct val="7797"/>
                                      </p:iterate>
                                      <p:childTnLst>
                                        <p:set>
                                          <p:cBhvr>
                                            <p:cTn id="82" dur="1" fill="hold">
                                              <p:stCondLst>
                                                <p:cond delay="0"/>
                                              </p:stCondLst>
                                            </p:cTn>
                                            <p:tgtEl>
                                              <p:spTgt spid="34"/>
                                            </p:tgtEl>
                                            <p:attrNameLst>
                                              <p:attrName>style.visibility</p:attrName>
                                            </p:attrNameLst>
                                          </p:cBhvr>
                                          <p:to>
                                            <p:strVal val="visible"/>
                                          </p:to>
                                        </p:set>
                                        <p:animEffect transition="in" filter="wipe(down)">
                                          <p:cBhvr>
                                            <p:cTn id="8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5" grpId="1" animBg="1"/>
          <p:bldP spid="116" grpId="0" animBg="1"/>
          <p:bldP spid="116" grpId="1" animBg="1"/>
          <p:bldP spid="4" grpId="0" animBg="1"/>
          <p:bldP spid="4" grpId="1" animBg="1"/>
          <p:bldP spid="5" grpId="0"/>
          <p:bldP spid="5" grpId="1"/>
          <p:bldP spid="32" grpId="0" animBg="1"/>
          <p:bldP spid="32" grpId="1" animBg="1"/>
          <p:bldP spid="33" grpId="0"/>
          <p:bldP spid="33" grpId="1"/>
          <p:bldP spid="26" grpId="0" animBg="1"/>
          <p:bldP spid="26" grpId="1" animBg="1"/>
          <p:bldP spid="28" grpId="0"/>
          <p:bldP spid="29" grpId="0"/>
          <p:bldP spid="30" grpId="0"/>
          <p:bldP spid="34"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imgsa.baidu.com/timg?image&amp;quality=80&amp;size=b9999_10000&amp;sec=1491327772305&amp;di=fcfcba142aaf5840a8bb89713e909043&amp;imgtype=0&amp;src=http%3A%2F%2Ffile02.16sucai.com%2Fd%2Ffile%2F2014%2F1118%2Ff7fff2a0626c018226c8d252f13e086e.jpg"/>
          <p:cNvPicPr>
            <a:picLocks noChangeAspect="1" noChangeArrowheads="1"/>
          </p:cNvPicPr>
          <p:nvPr/>
        </p:nvPicPr>
        <p:blipFill rotWithShape="1">
          <a:blip r:embed="rId2" cstate="print"/>
          <a:srcRect/>
          <a:stretch>
            <a:fillRect/>
          </a:stretch>
        </p:blipFill>
        <p:spPr bwMode="auto">
          <a:xfrm>
            <a:off x="0" y="-25078"/>
            <a:ext cx="9144000" cy="5155878"/>
          </a:xfrm>
          <a:prstGeom prst="rect">
            <a:avLst/>
          </a:prstGeom>
          <a:noFill/>
          <a:extLst>
            <a:ext uri="{909E8E84-426E-40DD-AFC4-6F175D3DCCD1}">
              <a14:hiddenFill xmlns:a14="http://schemas.microsoft.com/office/drawing/2010/main">
                <a:solidFill>
                  <a:srgbClr val="FFFFFF"/>
                </a:solidFill>
              </a14:hiddenFill>
            </a:ext>
          </a:extLst>
        </p:spPr>
      </p:pic>
      <p:sp>
        <p:nvSpPr>
          <p:cNvPr id="4" name="Oval 6"/>
          <p:cNvSpPr>
            <a:spLocks noChangeArrowheads="1"/>
          </p:cNvSpPr>
          <p:nvPr/>
        </p:nvSpPr>
        <p:spPr bwMode="auto">
          <a:xfrm>
            <a:off x="3236664" y="1125950"/>
            <a:ext cx="2630736" cy="2635026"/>
          </a:xfrm>
          <a:prstGeom prst="ellipse">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800">
              <a:solidFill>
                <a:schemeClr val="lt1"/>
              </a:solidFill>
              <a:cs typeface="+mn-ea"/>
              <a:sym typeface="+mn-lt"/>
            </a:endParaRPr>
          </a:p>
        </p:txBody>
      </p:sp>
      <p:sp>
        <p:nvSpPr>
          <p:cNvPr id="10" name="Rectangle 24"/>
          <p:cNvSpPr>
            <a:spLocks noChangeArrowheads="1"/>
          </p:cNvSpPr>
          <p:nvPr/>
        </p:nvSpPr>
        <p:spPr bwMode="auto">
          <a:xfrm>
            <a:off x="3750237" y="2545402"/>
            <a:ext cx="1643523" cy="270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smtClean="0">
                <a:solidFill>
                  <a:schemeClr val="bg1"/>
                </a:solidFill>
                <a:cs typeface="+mn-ea"/>
                <a:sym typeface="+mn-lt"/>
              </a:rPr>
              <a:t>单击此处添加标题</a:t>
            </a:r>
            <a:endParaRPr lang="en-US" altLang="zh-CN" sz="1600" b="1" dirty="0" smtClean="0">
              <a:solidFill>
                <a:schemeClr val="bg1"/>
              </a:solidFill>
              <a:cs typeface="+mn-ea"/>
              <a:sym typeface="+mn-lt"/>
            </a:endParaRPr>
          </a:p>
        </p:txBody>
      </p:sp>
      <p:sp>
        <p:nvSpPr>
          <p:cNvPr id="11" name="Rectangle 24"/>
          <p:cNvSpPr>
            <a:spLocks noChangeArrowheads="1"/>
          </p:cNvSpPr>
          <p:nvPr/>
        </p:nvSpPr>
        <p:spPr bwMode="auto">
          <a:xfrm>
            <a:off x="3860505" y="1228270"/>
            <a:ext cx="1383052" cy="1216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7200" b="1" dirty="0" smtClean="0">
                <a:solidFill>
                  <a:schemeClr val="bg1"/>
                </a:solidFill>
                <a:cs typeface="+mn-ea"/>
                <a:sym typeface="+mn-lt"/>
              </a:rPr>
              <a:t>3</a:t>
            </a:r>
            <a:endParaRPr lang="en-US" altLang="zh-CN" sz="6000" dirty="0" smtClean="0">
              <a:solidFill>
                <a:schemeClr val="bg1"/>
              </a:solidFill>
              <a:cs typeface="+mn-ea"/>
              <a:sym typeface="+mn-lt"/>
            </a:endParaRPr>
          </a:p>
        </p:txBody>
      </p:sp>
      <p:cxnSp>
        <p:nvCxnSpPr>
          <p:cNvPr id="12" name="直接连接符 11"/>
          <p:cNvCxnSpPr/>
          <p:nvPr/>
        </p:nvCxnSpPr>
        <p:spPr>
          <a:xfrm flipV="1">
            <a:off x="3424258" y="2408039"/>
            <a:ext cx="2255547" cy="127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
        <p:nvSpPr>
          <p:cNvPr id="25" name="Rectangle 24"/>
          <p:cNvSpPr>
            <a:spLocks noChangeArrowheads="1"/>
          </p:cNvSpPr>
          <p:nvPr/>
        </p:nvSpPr>
        <p:spPr bwMode="auto">
          <a:xfrm>
            <a:off x="3928708" y="2900321"/>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6" name="Rectangle 24"/>
          <p:cNvSpPr>
            <a:spLocks noChangeArrowheads="1"/>
          </p:cNvSpPr>
          <p:nvPr/>
        </p:nvSpPr>
        <p:spPr bwMode="auto">
          <a:xfrm>
            <a:off x="3928708" y="3133379"/>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7" name="Rectangle 24"/>
          <p:cNvSpPr>
            <a:spLocks noChangeArrowheads="1"/>
          </p:cNvSpPr>
          <p:nvPr/>
        </p:nvSpPr>
        <p:spPr bwMode="auto">
          <a:xfrm>
            <a:off x="3928708" y="3366438"/>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3000"/>
                            </p:stCondLst>
                            <p:childTnLst>
                              <p:par>
                                <p:cTn id="23" presetID="2" presetClass="entr" presetSubtype="4"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p:bldP spid="25" grpId="0"/>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53409" y="1186031"/>
            <a:ext cx="3017247" cy="3267558"/>
            <a:chOff x="3253409" y="1186031"/>
            <a:chExt cx="3017247" cy="3267558"/>
          </a:xfrm>
        </p:grpSpPr>
        <p:graphicFrame>
          <p:nvGraphicFramePr>
            <p:cNvPr id="19" name="图表 18"/>
            <p:cNvGraphicFramePr/>
            <p:nvPr/>
          </p:nvGraphicFramePr>
          <p:xfrm>
            <a:off x="3253409" y="1186031"/>
            <a:ext cx="2637182" cy="2712155"/>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组合 1"/>
            <p:cNvGrpSpPr/>
            <p:nvPr/>
          </p:nvGrpSpPr>
          <p:grpSpPr>
            <a:xfrm>
              <a:off x="3442514" y="1624574"/>
              <a:ext cx="2828142" cy="2829015"/>
              <a:chOff x="3442514" y="1624574"/>
              <a:chExt cx="2828142" cy="2829015"/>
            </a:xfrm>
          </p:grpSpPr>
          <p:grpSp>
            <p:nvGrpSpPr>
              <p:cNvPr id="33" name="组合 32"/>
              <p:cNvGrpSpPr/>
              <p:nvPr/>
            </p:nvGrpSpPr>
            <p:grpSpPr>
              <a:xfrm>
                <a:off x="3442514" y="1624574"/>
                <a:ext cx="2828142" cy="2829015"/>
                <a:chOff x="3491329" y="1261482"/>
                <a:chExt cx="3006725" cy="3006726"/>
              </a:xfrm>
            </p:grpSpPr>
            <p:grpSp>
              <p:nvGrpSpPr>
                <p:cNvPr id="31" name="组合 30"/>
                <p:cNvGrpSpPr/>
                <p:nvPr/>
              </p:nvGrpSpPr>
              <p:grpSpPr>
                <a:xfrm rot="900000">
                  <a:off x="3491329" y="1261482"/>
                  <a:ext cx="3006725" cy="3006726"/>
                  <a:chOff x="3491329" y="1261482"/>
                  <a:chExt cx="3006725" cy="3006726"/>
                </a:xfrm>
              </p:grpSpPr>
              <p:grpSp>
                <p:nvGrpSpPr>
                  <p:cNvPr id="16" name="组合 15"/>
                  <p:cNvGrpSpPr/>
                  <p:nvPr/>
                </p:nvGrpSpPr>
                <p:grpSpPr>
                  <a:xfrm>
                    <a:off x="5015329" y="2787070"/>
                    <a:ext cx="1482725" cy="1481138"/>
                    <a:chOff x="4549776" y="2547938"/>
                    <a:chExt cx="1482725" cy="1481138"/>
                  </a:xfrm>
                </p:grpSpPr>
                <p:sp>
                  <p:nvSpPr>
                    <p:cNvPr id="5" name="Freeform 5"/>
                    <p:cNvSpPr/>
                    <p:nvPr/>
                  </p:nvSpPr>
                  <p:spPr bwMode="auto">
                    <a:xfrm>
                      <a:off x="4735513" y="2732088"/>
                      <a:ext cx="538163" cy="538163"/>
                    </a:xfrm>
                    <a:custGeom>
                      <a:avLst/>
                      <a:gdLst>
                        <a:gd name="T0" fmla="*/ 339 w 339"/>
                        <a:gd name="T1" fmla="*/ 270 h 339"/>
                        <a:gd name="T2" fmla="*/ 270 w 339"/>
                        <a:gd name="T3" fmla="*/ 339 h 339"/>
                        <a:gd name="T4" fmla="*/ 0 w 339"/>
                        <a:gd name="T5" fmla="*/ 71 h 339"/>
                        <a:gd name="T6" fmla="*/ 70 w 339"/>
                        <a:gd name="T7" fmla="*/ 0 h 339"/>
                        <a:gd name="T8" fmla="*/ 339 w 339"/>
                        <a:gd name="T9" fmla="*/ 270 h 339"/>
                      </a:gdLst>
                      <a:ahLst/>
                      <a:cxnLst>
                        <a:cxn ang="0">
                          <a:pos x="T0" y="T1"/>
                        </a:cxn>
                        <a:cxn ang="0">
                          <a:pos x="T2" y="T3"/>
                        </a:cxn>
                        <a:cxn ang="0">
                          <a:pos x="T4" y="T5"/>
                        </a:cxn>
                        <a:cxn ang="0">
                          <a:pos x="T6" y="T7"/>
                        </a:cxn>
                        <a:cxn ang="0">
                          <a:pos x="T8" y="T9"/>
                        </a:cxn>
                      </a:cxnLst>
                      <a:rect l="0" t="0" r="r" b="b"/>
                      <a:pathLst>
                        <a:path w="339" h="339">
                          <a:moveTo>
                            <a:pt x="339" y="270"/>
                          </a:moveTo>
                          <a:lnTo>
                            <a:pt x="270" y="339"/>
                          </a:lnTo>
                          <a:lnTo>
                            <a:pt x="0" y="71"/>
                          </a:lnTo>
                          <a:lnTo>
                            <a:pt x="70" y="0"/>
                          </a:lnTo>
                          <a:lnTo>
                            <a:pt x="339" y="270"/>
                          </a:lnTo>
                          <a:close/>
                        </a:path>
                      </a:pathLst>
                    </a:custGeom>
                    <a:solidFill>
                      <a:srgbClr val="9494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6"/>
                    <p:cNvSpPr/>
                    <p:nvPr/>
                  </p:nvSpPr>
                  <p:spPr bwMode="auto">
                    <a:xfrm>
                      <a:off x="4549776" y="2547938"/>
                      <a:ext cx="388938" cy="388938"/>
                    </a:xfrm>
                    <a:custGeom>
                      <a:avLst/>
                      <a:gdLst>
                        <a:gd name="T0" fmla="*/ 188 w 197"/>
                        <a:gd name="T1" fmla="*/ 77 h 197"/>
                        <a:gd name="T2" fmla="*/ 188 w 197"/>
                        <a:gd name="T3" fmla="*/ 111 h 197"/>
                        <a:gd name="T4" fmla="*/ 112 w 197"/>
                        <a:gd name="T5" fmla="*/ 187 h 197"/>
                        <a:gd name="T6" fmla="*/ 78 w 197"/>
                        <a:gd name="T7" fmla="*/ 187 h 197"/>
                        <a:gd name="T8" fmla="*/ 10 w 197"/>
                        <a:gd name="T9" fmla="*/ 120 h 197"/>
                        <a:gd name="T10" fmla="*/ 10 w 197"/>
                        <a:gd name="T11" fmla="*/ 86 h 197"/>
                        <a:gd name="T12" fmla="*/ 86 w 197"/>
                        <a:gd name="T13" fmla="*/ 9 h 197"/>
                        <a:gd name="T14" fmla="*/ 120 w 197"/>
                        <a:gd name="T15" fmla="*/ 9 h 197"/>
                        <a:gd name="T16" fmla="*/ 188 w 197"/>
                        <a:gd name="T1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97">
                          <a:moveTo>
                            <a:pt x="188" y="77"/>
                          </a:moveTo>
                          <a:cubicBezTo>
                            <a:pt x="197" y="87"/>
                            <a:pt x="197" y="102"/>
                            <a:pt x="188" y="111"/>
                          </a:cubicBezTo>
                          <a:cubicBezTo>
                            <a:pt x="112" y="187"/>
                            <a:pt x="112" y="187"/>
                            <a:pt x="112" y="187"/>
                          </a:cubicBezTo>
                          <a:cubicBezTo>
                            <a:pt x="102" y="197"/>
                            <a:pt x="87" y="197"/>
                            <a:pt x="78" y="187"/>
                          </a:cubicBezTo>
                          <a:cubicBezTo>
                            <a:pt x="10" y="120"/>
                            <a:pt x="10" y="120"/>
                            <a:pt x="10" y="120"/>
                          </a:cubicBezTo>
                          <a:cubicBezTo>
                            <a:pt x="0" y="110"/>
                            <a:pt x="0" y="95"/>
                            <a:pt x="10" y="86"/>
                          </a:cubicBezTo>
                          <a:cubicBezTo>
                            <a:pt x="86" y="9"/>
                            <a:pt x="86" y="9"/>
                            <a:pt x="86" y="9"/>
                          </a:cubicBezTo>
                          <a:cubicBezTo>
                            <a:pt x="95" y="0"/>
                            <a:pt x="111" y="0"/>
                            <a:pt x="120" y="9"/>
                          </a:cubicBezTo>
                          <a:lnTo>
                            <a:pt x="188" y="77"/>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7"/>
                    <p:cNvSpPr/>
                    <p:nvPr/>
                  </p:nvSpPr>
                  <p:spPr bwMode="auto">
                    <a:xfrm>
                      <a:off x="5057776" y="3052763"/>
                      <a:ext cx="974725" cy="976313"/>
                    </a:xfrm>
                    <a:custGeom>
                      <a:avLst/>
                      <a:gdLst>
                        <a:gd name="T0" fmla="*/ 86 w 494"/>
                        <a:gd name="T1" fmla="*/ 10 h 495"/>
                        <a:gd name="T2" fmla="*/ 41 w 494"/>
                        <a:gd name="T3" fmla="*/ 55 h 495"/>
                        <a:gd name="T4" fmla="*/ 31 w 494"/>
                        <a:gd name="T5" fmla="*/ 64 h 495"/>
                        <a:gd name="T6" fmla="*/ 26 w 494"/>
                        <a:gd name="T7" fmla="*/ 70 h 495"/>
                        <a:gd name="T8" fmla="*/ 9 w 494"/>
                        <a:gd name="T9" fmla="*/ 86 h 495"/>
                        <a:gd name="T10" fmla="*/ 9 w 494"/>
                        <a:gd name="T11" fmla="*/ 120 h 495"/>
                        <a:gd name="T12" fmla="*/ 374 w 494"/>
                        <a:gd name="T13" fmla="*/ 485 h 495"/>
                        <a:gd name="T14" fmla="*/ 408 w 494"/>
                        <a:gd name="T15" fmla="*/ 485 h 495"/>
                        <a:gd name="T16" fmla="*/ 425 w 494"/>
                        <a:gd name="T17" fmla="*/ 469 h 495"/>
                        <a:gd name="T18" fmla="*/ 430 w 494"/>
                        <a:gd name="T19" fmla="*/ 463 h 495"/>
                        <a:gd name="T20" fmla="*/ 440 w 494"/>
                        <a:gd name="T21" fmla="*/ 454 h 495"/>
                        <a:gd name="T22" fmla="*/ 485 w 494"/>
                        <a:gd name="T23" fmla="*/ 409 h 495"/>
                        <a:gd name="T24" fmla="*/ 485 w 494"/>
                        <a:gd name="T25" fmla="*/ 375 h 495"/>
                        <a:gd name="T26" fmla="*/ 119 w 494"/>
                        <a:gd name="T27" fmla="*/ 10 h 495"/>
                        <a:gd name="T28" fmla="*/ 86 w 494"/>
                        <a:gd name="T29" fmla="*/ 1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495">
                          <a:moveTo>
                            <a:pt x="86" y="10"/>
                          </a:moveTo>
                          <a:cubicBezTo>
                            <a:pt x="41" y="55"/>
                            <a:pt x="41" y="55"/>
                            <a:pt x="41" y="55"/>
                          </a:cubicBezTo>
                          <a:cubicBezTo>
                            <a:pt x="31" y="64"/>
                            <a:pt x="31" y="64"/>
                            <a:pt x="31" y="64"/>
                          </a:cubicBezTo>
                          <a:cubicBezTo>
                            <a:pt x="26" y="70"/>
                            <a:pt x="26" y="70"/>
                            <a:pt x="26" y="70"/>
                          </a:cubicBezTo>
                          <a:cubicBezTo>
                            <a:pt x="9" y="86"/>
                            <a:pt x="9" y="86"/>
                            <a:pt x="9" y="86"/>
                          </a:cubicBezTo>
                          <a:cubicBezTo>
                            <a:pt x="0" y="95"/>
                            <a:pt x="0" y="111"/>
                            <a:pt x="9" y="120"/>
                          </a:cubicBezTo>
                          <a:cubicBezTo>
                            <a:pt x="374" y="485"/>
                            <a:pt x="374" y="485"/>
                            <a:pt x="374" y="485"/>
                          </a:cubicBezTo>
                          <a:cubicBezTo>
                            <a:pt x="384" y="495"/>
                            <a:pt x="399" y="495"/>
                            <a:pt x="408" y="485"/>
                          </a:cubicBezTo>
                          <a:cubicBezTo>
                            <a:pt x="425" y="469"/>
                            <a:pt x="425" y="469"/>
                            <a:pt x="425" y="469"/>
                          </a:cubicBezTo>
                          <a:cubicBezTo>
                            <a:pt x="430" y="463"/>
                            <a:pt x="430" y="463"/>
                            <a:pt x="430" y="463"/>
                          </a:cubicBezTo>
                          <a:cubicBezTo>
                            <a:pt x="440" y="454"/>
                            <a:pt x="440" y="454"/>
                            <a:pt x="440" y="454"/>
                          </a:cubicBezTo>
                          <a:cubicBezTo>
                            <a:pt x="485" y="409"/>
                            <a:pt x="485" y="409"/>
                            <a:pt x="485" y="409"/>
                          </a:cubicBezTo>
                          <a:cubicBezTo>
                            <a:pt x="494" y="399"/>
                            <a:pt x="494" y="384"/>
                            <a:pt x="485" y="375"/>
                          </a:cubicBezTo>
                          <a:cubicBezTo>
                            <a:pt x="119" y="10"/>
                            <a:pt x="119" y="10"/>
                            <a:pt x="119" y="10"/>
                          </a:cubicBezTo>
                          <a:cubicBezTo>
                            <a:pt x="110" y="0"/>
                            <a:pt x="95" y="0"/>
                            <a:pt x="86" y="10"/>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8"/>
                    <p:cNvSpPr/>
                    <p:nvPr/>
                  </p:nvSpPr>
                  <p:spPr bwMode="auto">
                    <a:xfrm>
                      <a:off x="5057776" y="3190875"/>
                      <a:ext cx="838200" cy="838200"/>
                    </a:xfrm>
                    <a:custGeom>
                      <a:avLst/>
                      <a:gdLst>
                        <a:gd name="T0" fmla="*/ 9 w 425"/>
                        <a:gd name="T1" fmla="*/ 16 h 425"/>
                        <a:gd name="T2" fmla="*/ 9 w 425"/>
                        <a:gd name="T3" fmla="*/ 50 h 425"/>
                        <a:gd name="T4" fmla="*/ 374 w 425"/>
                        <a:gd name="T5" fmla="*/ 415 h 425"/>
                        <a:gd name="T6" fmla="*/ 408 w 425"/>
                        <a:gd name="T7" fmla="*/ 415 h 425"/>
                        <a:gd name="T8" fmla="*/ 425 w 425"/>
                        <a:gd name="T9" fmla="*/ 399 h 425"/>
                        <a:gd name="T10" fmla="*/ 26 w 425"/>
                        <a:gd name="T11" fmla="*/ 0 h 425"/>
                        <a:gd name="T12" fmla="*/ 9 w 425"/>
                        <a:gd name="T13" fmla="*/ 16 h 425"/>
                      </a:gdLst>
                      <a:ahLst/>
                      <a:cxnLst>
                        <a:cxn ang="0">
                          <a:pos x="T0" y="T1"/>
                        </a:cxn>
                        <a:cxn ang="0">
                          <a:pos x="T2" y="T3"/>
                        </a:cxn>
                        <a:cxn ang="0">
                          <a:pos x="T4" y="T5"/>
                        </a:cxn>
                        <a:cxn ang="0">
                          <a:pos x="T6" y="T7"/>
                        </a:cxn>
                        <a:cxn ang="0">
                          <a:pos x="T8" y="T9"/>
                        </a:cxn>
                        <a:cxn ang="0">
                          <a:pos x="T10" y="T11"/>
                        </a:cxn>
                        <a:cxn ang="0">
                          <a:pos x="T12" y="T13"/>
                        </a:cxn>
                      </a:cxnLst>
                      <a:rect l="0" t="0" r="r" b="b"/>
                      <a:pathLst>
                        <a:path w="425" h="425">
                          <a:moveTo>
                            <a:pt x="9" y="16"/>
                          </a:moveTo>
                          <a:cubicBezTo>
                            <a:pt x="0" y="25"/>
                            <a:pt x="0" y="41"/>
                            <a:pt x="9" y="50"/>
                          </a:cubicBezTo>
                          <a:cubicBezTo>
                            <a:pt x="374" y="415"/>
                            <a:pt x="374" y="415"/>
                            <a:pt x="374" y="415"/>
                          </a:cubicBezTo>
                          <a:cubicBezTo>
                            <a:pt x="384" y="425"/>
                            <a:pt x="399" y="425"/>
                            <a:pt x="408" y="415"/>
                          </a:cubicBezTo>
                          <a:cubicBezTo>
                            <a:pt x="425" y="399"/>
                            <a:pt x="425" y="399"/>
                            <a:pt x="425" y="399"/>
                          </a:cubicBezTo>
                          <a:cubicBezTo>
                            <a:pt x="26" y="0"/>
                            <a:pt x="26" y="0"/>
                            <a:pt x="26" y="0"/>
                          </a:cubicBezTo>
                          <a:lnTo>
                            <a:pt x="9" y="16"/>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9"/>
                    <p:cNvSpPr/>
                    <p:nvPr/>
                  </p:nvSpPr>
                  <p:spPr bwMode="auto">
                    <a:xfrm>
                      <a:off x="5118101" y="3162300"/>
                      <a:ext cx="806450" cy="804863"/>
                    </a:xfrm>
                    <a:custGeom>
                      <a:avLst/>
                      <a:gdLst>
                        <a:gd name="T0" fmla="*/ 0 w 508"/>
                        <a:gd name="T1" fmla="*/ 11 h 507"/>
                        <a:gd name="T2" fmla="*/ 496 w 508"/>
                        <a:gd name="T3" fmla="*/ 507 h 507"/>
                        <a:gd name="T4" fmla="*/ 508 w 508"/>
                        <a:gd name="T5" fmla="*/ 496 h 507"/>
                        <a:gd name="T6" fmla="*/ 13 w 508"/>
                        <a:gd name="T7" fmla="*/ 0 h 507"/>
                        <a:gd name="T8" fmla="*/ 0 w 508"/>
                        <a:gd name="T9" fmla="*/ 11 h 507"/>
                      </a:gdLst>
                      <a:ahLst/>
                      <a:cxnLst>
                        <a:cxn ang="0">
                          <a:pos x="T0" y="T1"/>
                        </a:cxn>
                        <a:cxn ang="0">
                          <a:pos x="T2" y="T3"/>
                        </a:cxn>
                        <a:cxn ang="0">
                          <a:pos x="T4" y="T5"/>
                        </a:cxn>
                        <a:cxn ang="0">
                          <a:pos x="T6" y="T7"/>
                        </a:cxn>
                        <a:cxn ang="0">
                          <a:pos x="T8" y="T9"/>
                        </a:cxn>
                      </a:cxnLst>
                      <a:rect l="0" t="0" r="r" b="b"/>
                      <a:pathLst>
                        <a:path w="508" h="507">
                          <a:moveTo>
                            <a:pt x="0" y="11"/>
                          </a:moveTo>
                          <a:lnTo>
                            <a:pt x="496" y="507"/>
                          </a:lnTo>
                          <a:lnTo>
                            <a:pt x="508" y="496"/>
                          </a:lnTo>
                          <a:lnTo>
                            <a:pt x="13" y="0"/>
                          </a:lnTo>
                          <a:lnTo>
                            <a:pt x="0" y="11"/>
                          </a:lnTo>
                          <a:close/>
                        </a:path>
                      </a:pathLst>
                    </a:custGeom>
                    <a:solidFill>
                      <a:srgbClr val="5A5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0"/>
                    <p:cNvSpPr/>
                    <p:nvPr/>
                  </p:nvSpPr>
                  <p:spPr bwMode="auto">
                    <a:xfrm>
                      <a:off x="4619626" y="2768600"/>
                      <a:ext cx="182563" cy="168275"/>
                    </a:xfrm>
                    <a:custGeom>
                      <a:avLst/>
                      <a:gdLst>
                        <a:gd name="T0" fmla="*/ 0 w 93"/>
                        <a:gd name="T1" fmla="*/ 33 h 85"/>
                        <a:gd name="T2" fmla="*/ 43 w 93"/>
                        <a:gd name="T3" fmla="*/ 75 h 85"/>
                        <a:gd name="T4" fmla="*/ 77 w 93"/>
                        <a:gd name="T5" fmla="*/ 75 h 85"/>
                        <a:gd name="T6" fmla="*/ 93 w 93"/>
                        <a:gd name="T7" fmla="*/ 59 h 85"/>
                        <a:gd name="T8" fmla="*/ 34 w 93"/>
                        <a:gd name="T9" fmla="*/ 0 h 85"/>
                        <a:gd name="T10" fmla="*/ 0 w 93"/>
                        <a:gd name="T11" fmla="*/ 33 h 85"/>
                      </a:gdLst>
                      <a:ahLst/>
                      <a:cxnLst>
                        <a:cxn ang="0">
                          <a:pos x="T0" y="T1"/>
                        </a:cxn>
                        <a:cxn ang="0">
                          <a:pos x="T2" y="T3"/>
                        </a:cxn>
                        <a:cxn ang="0">
                          <a:pos x="T4" y="T5"/>
                        </a:cxn>
                        <a:cxn ang="0">
                          <a:pos x="T6" y="T7"/>
                        </a:cxn>
                        <a:cxn ang="0">
                          <a:pos x="T8" y="T9"/>
                        </a:cxn>
                        <a:cxn ang="0">
                          <a:pos x="T10" y="T11"/>
                        </a:cxn>
                      </a:cxnLst>
                      <a:rect l="0" t="0" r="r" b="b"/>
                      <a:pathLst>
                        <a:path w="93" h="85">
                          <a:moveTo>
                            <a:pt x="0" y="33"/>
                          </a:moveTo>
                          <a:cubicBezTo>
                            <a:pt x="43" y="75"/>
                            <a:pt x="43" y="75"/>
                            <a:pt x="43" y="75"/>
                          </a:cubicBezTo>
                          <a:cubicBezTo>
                            <a:pt x="52" y="85"/>
                            <a:pt x="67" y="85"/>
                            <a:pt x="77" y="75"/>
                          </a:cubicBezTo>
                          <a:cubicBezTo>
                            <a:pt x="93" y="59"/>
                            <a:pt x="93" y="59"/>
                            <a:pt x="93" y="59"/>
                          </a:cubicBezTo>
                          <a:cubicBezTo>
                            <a:pt x="34" y="0"/>
                            <a:pt x="34" y="0"/>
                            <a:pt x="34" y="0"/>
                          </a:cubicBezTo>
                          <a:lnTo>
                            <a:pt x="0" y="33"/>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1"/>
                    <p:cNvSpPr/>
                    <p:nvPr/>
                  </p:nvSpPr>
                  <p:spPr bwMode="auto">
                    <a:xfrm>
                      <a:off x="4699001" y="2740025"/>
                      <a:ext cx="133350" cy="133350"/>
                    </a:xfrm>
                    <a:custGeom>
                      <a:avLst/>
                      <a:gdLst>
                        <a:gd name="T0" fmla="*/ 0 w 84"/>
                        <a:gd name="T1" fmla="*/ 11 h 84"/>
                        <a:gd name="T2" fmla="*/ 73 w 84"/>
                        <a:gd name="T3" fmla="*/ 84 h 84"/>
                        <a:gd name="T4" fmla="*/ 84 w 84"/>
                        <a:gd name="T5" fmla="*/ 73 h 84"/>
                        <a:gd name="T6" fmla="*/ 11 w 84"/>
                        <a:gd name="T7" fmla="*/ 0 h 84"/>
                        <a:gd name="T8" fmla="*/ 0 w 84"/>
                        <a:gd name="T9" fmla="*/ 11 h 84"/>
                      </a:gdLst>
                      <a:ahLst/>
                      <a:cxnLst>
                        <a:cxn ang="0">
                          <a:pos x="T0" y="T1"/>
                        </a:cxn>
                        <a:cxn ang="0">
                          <a:pos x="T2" y="T3"/>
                        </a:cxn>
                        <a:cxn ang="0">
                          <a:pos x="T4" y="T5"/>
                        </a:cxn>
                        <a:cxn ang="0">
                          <a:pos x="T6" y="T7"/>
                        </a:cxn>
                        <a:cxn ang="0">
                          <a:pos x="T8" y="T9"/>
                        </a:cxn>
                      </a:cxnLst>
                      <a:rect l="0" t="0" r="r" b="b"/>
                      <a:pathLst>
                        <a:path w="84" h="84">
                          <a:moveTo>
                            <a:pt x="0" y="11"/>
                          </a:moveTo>
                          <a:lnTo>
                            <a:pt x="73" y="84"/>
                          </a:lnTo>
                          <a:lnTo>
                            <a:pt x="84" y="73"/>
                          </a:lnTo>
                          <a:lnTo>
                            <a:pt x="11" y="0"/>
                          </a:lnTo>
                          <a:lnTo>
                            <a:pt x="0" y="11"/>
                          </a:lnTo>
                          <a:close/>
                        </a:path>
                      </a:pathLst>
                    </a:custGeom>
                    <a:solidFill>
                      <a:srgbClr val="B8B8B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2" name="Freeform 12"/>
                  <p:cNvSpPr/>
                  <p:nvPr/>
                </p:nvSpPr>
                <p:spPr bwMode="auto">
                  <a:xfrm>
                    <a:off x="3491329" y="1261482"/>
                    <a:ext cx="2147888" cy="2147888"/>
                  </a:xfrm>
                  <a:custGeom>
                    <a:avLst/>
                    <a:gdLst>
                      <a:gd name="T0" fmla="*/ 895 w 1089"/>
                      <a:gd name="T1" fmla="*/ 194 h 1089"/>
                      <a:gd name="T2" fmla="*/ 895 w 1089"/>
                      <a:gd name="T3" fmla="*/ 895 h 1089"/>
                      <a:gd name="T4" fmla="*/ 193 w 1089"/>
                      <a:gd name="T5" fmla="*/ 895 h 1089"/>
                      <a:gd name="T6" fmla="*/ 193 w 1089"/>
                      <a:gd name="T7" fmla="*/ 194 h 1089"/>
                      <a:gd name="T8" fmla="*/ 895 w 1089"/>
                      <a:gd name="T9" fmla="*/ 194 h 1089"/>
                    </a:gdLst>
                    <a:ahLst/>
                    <a:cxnLst>
                      <a:cxn ang="0">
                        <a:pos x="T0" y="T1"/>
                      </a:cxn>
                      <a:cxn ang="0">
                        <a:pos x="T2" y="T3"/>
                      </a:cxn>
                      <a:cxn ang="0">
                        <a:pos x="T4" y="T5"/>
                      </a:cxn>
                      <a:cxn ang="0">
                        <a:pos x="T6" y="T7"/>
                      </a:cxn>
                      <a:cxn ang="0">
                        <a:pos x="T8" y="T9"/>
                      </a:cxn>
                    </a:cxnLst>
                    <a:rect l="0" t="0" r="r" b="b"/>
                    <a:pathLst>
                      <a:path w="1089" h="1089">
                        <a:moveTo>
                          <a:pt x="895" y="194"/>
                        </a:moveTo>
                        <a:cubicBezTo>
                          <a:pt x="1089" y="388"/>
                          <a:pt x="1089" y="702"/>
                          <a:pt x="895" y="895"/>
                        </a:cubicBezTo>
                        <a:cubicBezTo>
                          <a:pt x="701" y="1089"/>
                          <a:pt x="387" y="1089"/>
                          <a:pt x="193" y="895"/>
                        </a:cubicBezTo>
                        <a:cubicBezTo>
                          <a:pt x="0" y="702"/>
                          <a:pt x="0" y="388"/>
                          <a:pt x="193" y="194"/>
                        </a:cubicBezTo>
                        <a:cubicBezTo>
                          <a:pt x="387" y="0"/>
                          <a:pt x="701" y="0"/>
                          <a:pt x="895" y="194"/>
                        </a:cubicBez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4" name="Freeform 14"/>
                <p:cNvSpPr/>
                <p:nvPr/>
              </p:nvSpPr>
              <p:spPr bwMode="auto">
                <a:xfrm rot="900000">
                  <a:off x="3761175" y="1308636"/>
                  <a:ext cx="1858620" cy="1858618"/>
                </a:xfrm>
                <a:custGeom>
                  <a:avLst/>
                  <a:gdLst>
                    <a:gd name="T0" fmla="*/ 809 w 984"/>
                    <a:gd name="T1" fmla="*/ 175 h 983"/>
                    <a:gd name="T2" fmla="*/ 809 w 984"/>
                    <a:gd name="T3" fmla="*/ 809 h 983"/>
                    <a:gd name="T4" fmla="*/ 175 w 984"/>
                    <a:gd name="T5" fmla="*/ 809 h 983"/>
                    <a:gd name="T6" fmla="*/ 175 w 984"/>
                    <a:gd name="T7" fmla="*/ 175 h 983"/>
                    <a:gd name="T8" fmla="*/ 809 w 984"/>
                    <a:gd name="T9" fmla="*/ 175 h 983"/>
                  </a:gdLst>
                  <a:ahLst/>
                  <a:cxnLst>
                    <a:cxn ang="0">
                      <a:pos x="T0" y="T1"/>
                    </a:cxn>
                    <a:cxn ang="0">
                      <a:pos x="T2" y="T3"/>
                    </a:cxn>
                    <a:cxn ang="0">
                      <a:pos x="T4" y="T5"/>
                    </a:cxn>
                    <a:cxn ang="0">
                      <a:pos x="T6" y="T7"/>
                    </a:cxn>
                    <a:cxn ang="0">
                      <a:pos x="T8" y="T9"/>
                    </a:cxn>
                  </a:cxnLst>
                  <a:rect l="0" t="0" r="r" b="b"/>
                  <a:pathLst>
                    <a:path w="984" h="983">
                      <a:moveTo>
                        <a:pt x="809" y="175"/>
                      </a:moveTo>
                      <a:cubicBezTo>
                        <a:pt x="984" y="350"/>
                        <a:pt x="984" y="634"/>
                        <a:pt x="809" y="809"/>
                      </a:cubicBezTo>
                      <a:cubicBezTo>
                        <a:pt x="634" y="983"/>
                        <a:pt x="350" y="983"/>
                        <a:pt x="175" y="809"/>
                      </a:cubicBezTo>
                      <a:cubicBezTo>
                        <a:pt x="0" y="634"/>
                        <a:pt x="0" y="350"/>
                        <a:pt x="175" y="175"/>
                      </a:cubicBezTo>
                      <a:cubicBezTo>
                        <a:pt x="350" y="0"/>
                        <a:pt x="634" y="0"/>
                        <a:pt x="809" y="1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7" name="Freeform 19"/>
              <p:cNvSpPr>
                <a:spLocks noEditPoints="1"/>
              </p:cNvSpPr>
              <p:nvPr/>
            </p:nvSpPr>
            <p:spPr bwMode="auto">
              <a:xfrm>
                <a:off x="4344783" y="1943560"/>
                <a:ext cx="440980" cy="404499"/>
              </a:xfrm>
              <a:custGeom>
                <a:avLst/>
                <a:gdLst>
                  <a:gd name="T0" fmla="*/ 79 w 126"/>
                  <a:gd name="T1" fmla="*/ 53 h 115"/>
                  <a:gd name="T2" fmla="*/ 83 w 126"/>
                  <a:gd name="T3" fmla="*/ 69 h 115"/>
                  <a:gd name="T4" fmla="*/ 83 w 126"/>
                  <a:gd name="T5" fmla="*/ 77 h 115"/>
                  <a:gd name="T6" fmla="*/ 89 w 126"/>
                  <a:gd name="T7" fmla="*/ 71 h 115"/>
                  <a:gd name="T8" fmla="*/ 83 w 126"/>
                  <a:gd name="T9" fmla="*/ 49 h 115"/>
                  <a:gd name="T10" fmla="*/ 64 w 126"/>
                  <a:gd name="T11" fmla="*/ 46 h 115"/>
                  <a:gd name="T12" fmla="*/ 122 w 126"/>
                  <a:gd name="T13" fmla="*/ 105 h 115"/>
                  <a:gd name="T14" fmla="*/ 118 w 126"/>
                  <a:gd name="T15" fmla="*/ 105 h 115"/>
                  <a:gd name="T16" fmla="*/ 122 w 126"/>
                  <a:gd name="T17" fmla="*/ 29 h 115"/>
                  <a:gd name="T18" fmla="*/ 122 w 126"/>
                  <a:gd name="T19" fmla="*/ 19 h 115"/>
                  <a:gd name="T20" fmla="*/ 76 w 126"/>
                  <a:gd name="T21" fmla="*/ 13 h 115"/>
                  <a:gd name="T22" fmla="*/ 63 w 126"/>
                  <a:gd name="T23" fmla="*/ 0 h 115"/>
                  <a:gd name="T24" fmla="*/ 51 w 126"/>
                  <a:gd name="T25" fmla="*/ 13 h 115"/>
                  <a:gd name="T26" fmla="*/ 5 w 126"/>
                  <a:gd name="T27" fmla="*/ 19 h 115"/>
                  <a:gd name="T28" fmla="*/ 5 w 126"/>
                  <a:gd name="T29" fmla="*/ 29 h 115"/>
                  <a:gd name="T30" fmla="*/ 9 w 126"/>
                  <a:gd name="T31" fmla="*/ 105 h 115"/>
                  <a:gd name="T32" fmla="*/ 0 w 126"/>
                  <a:gd name="T33" fmla="*/ 110 h 115"/>
                  <a:gd name="T34" fmla="*/ 122 w 126"/>
                  <a:gd name="T35" fmla="*/ 115 h 115"/>
                  <a:gd name="T36" fmla="*/ 122 w 126"/>
                  <a:gd name="T37" fmla="*/ 105 h 115"/>
                  <a:gd name="T38" fmla="*/ 58 w 126"/>
                  <a:gd name="T39" fmla="*/ 8 h 115"/>
                  <a:gd name="T40" fmla="*/ 68 w 126"/>
                  <a:gd name="T41" fmla="*/ 8 h 115"/>
                  <a:gd name="T42" fmla="*/ 68 w 126"/>
                  <a:gd name="T43" fmla="*/ 17 h 115"/>
                  <a:gd name="T44" fmla="*/ 63 w 126"/>
                  <a:gd name="T45" fmla="*/ 19 h 115"/>
                  <a:gd name="T46" fmla="*/ 56 w 126"/>
                  <a:gd name="T47" fmla="*/ 13 h 115"/>
                  <a:gd name="T48" fmla="*/ 112 w 126"/>
                  <a:gd name="T49" fmla="*/ 105 h 115"/>
                  <a:gd name="T50" fmla="*/ 14 w 126"/>
                  <a:gd name="T51" fmla="*/ 105 h 115"/>
                  <a:gd name="T52" fmla="*/ 112 w 126"/>
                  <a:gd name="T53" fmla="*/ 29 h 115"/>
                  <a:gd name="T54" fmla="*/ 59 w 126"/>
                  <a:gd name="T55" fmla="*/ 91 h 115"/>
                  <a:gd name="T56" fmla="*/ 71 w 126"/>
                  <a:gd name="T57" fmla="*/ 89 h 115"/>
                  <a:gd name="T58" fmla="*/ 79 w 126"/>
                  <a:gd name="T59" fmla="*/ 80 h 115"/>
                  <a:gd name="T60" fmla="*/ 78 w 126"/>
                  <a:gd name="T61" fmla="*/ 76 h 115"/>
                  <a:gd name="T62" fmla="*/ 62 w 126"/>
                  <a:gd name="T63" fmla="*/ 50 h 115"/>
                  <a:gd name="T64" fmla="*/ 44 w 126"/>
                  <a:gd name="T65" fmla="*/ 53 h 115"/>
                  <a:gd name="T66" fmla="*/ 44 w 126"/>
                  <a:gd name="T67" fmla="*/ 85 h 115"/>
                  <a:gd name="T68" fmla="*/ 48 w 126"/>
                  <a:gd name="T69" fmla="*/ 57 h 115"/>
                  <a:gd name="T70" fmla="*/ 57 w 126"/>
                  <a:gd name="T71" fmla="*/ 53 h 115"/>
                  <a:gd name="T72" fmla="*/ 58 w 126"/>
                  <a:gd name="T73" fmla="*/ 72 h 115"/>
                  <a:gd name="T74" fmla="*/ 68 w 126"/>
                  <a:gd name="T75" fmla="*/ 83 h 115"/>
                  <a:gd name="T76" fmla="*/ 59 w 126"/>
                  <a:gd name="T77" fmla="*/ 86 h 115"/>
                  <a:gd name="T78" fmla="*/ 43 w 126"/>
                  <a:gd name="T79" fmla="*/ 6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6" h="115">
                    <a:moveTo>
                      <a:pt x="67" y="49"/>
                    </a:moveTo>
                    <a:cubicBezTo>
                      <a:pt x="72" y="49"/>
                      <a:pt x="76" y="50"/>
                      <a:pt x="79" y="53"/>
                    </a:cubicBezTo>
                    <a:cubicBezTo>
                      <a:pt x="82" y="56"/>
                      <a:pt x="84" y="61"/>
                      <a:pt x="84" y="65"/>
                    </a:cubicBezTo>
                    <a:cubicBezTo>
                      <a:pt x="84" y="67"/>
                      <a:pt x="84" y="68"/>
                      <a:pt x="83" y="69"/>
                    </a:cubicBezTo>
                    <a:cubicBezTo>
                      <a:pt x="83" y="71"/>
                      <a:pt x="82" y="72"/>
                      <a:pt x="82" y="73"/>
                    </a:cubicBezTo>
                    <a:cubicBezTo>
                      <a:pt x="81" y="75"/>
                      <a:pt x="81" y="77"/>
                      <a:pt x="83" y="77"/>
                    </a:cubicBezTo>
                    <a:cubicBezTo>
                      <a:pt x="84" y="78"/>
                      <a:pt x="86" y="78"/>
                      <a:pt x="87" y="76"/>
                    </a:cubicBezTo>
                    <a:cubicBezTo>
                      <a:pt x="88" y="75"/>
                      <a:pt x="88" y="73"/>
                      <a:pt x="89" y="71"/>
                    </a:cubicBezTo>
                    <a:cubicBezTo>
                      <a:pt x="89" y="69"/>
                      <a:pt x="90" y="67"/>
                      <a:pt x="90" y="65"/>
                    </a:cubicBezTo>
                    <a:cubicBezTo>
                      <a:pt x="90" y="59"/>
                      <a:pt x="87" y="53"/>
                      <a:pt x="83" y="49"/>
                    </a:cubicBezTo>
                    <a:cubicBezTo>
                      <a:pt x="79" y="45"/>
                      <a:pt x="73" y="43"/>
                      <a:pt x="67" y="43"/>
                    </a:cubicBezTo>
                    <a:cubicBezTo>
                      <a:pt x="66" y="43"/>
                      <a:pt x="64" y="44"/>
                      <a:pt x="64" y="46"/>
                    </a:cubicBezTo>
                    <a:cubicBezTo>
                      <a:pt x="64" y="47"/>
                      <a:pt x="66" y="49"/>
                      <a:pt x="67" y="49"/>
                    </a:cubicBezTo>
                    <a:close/>
                    <a:moveTo>
                      <a:pt x="122" y="105"/>
                    </a:moveTo>
                    <a:cubicBezTo>
                      <a:pt x="122" y="105"/>
                      <a:pt x="122" y="105"/>
                      <a:pt x="122" y="105"/>
                    </a:cubicBezTo>
                    <a:cubicBezTo>
                      <a:pt x="118" y="105"/>
                      <a:pt x="118" y="105"/>
                      <a:pt x="118" y="105"/>
                    </a:cubicBezTo>
                    <a:cubicBezTo>
                      <a:pt x="118" y="29"/>
                      <a:pt x="118" y="29"/>
                      <a:pt x="118" y="29"/>
                    </a:cubicBezTo>
                    <a:cubicBezTo>
                      <a:pt x="122" y="29"/>
                      <a:pt x="122" y="29"/>
                      <a:pt x="122" y="29"/>
                    </a:cubicBezTo>
                    <a:cubicBezTo>
                      <a:pt x="124" y="29"/>
                      <a:pt x="126" y="27"/>
                      <a:pt x="126" y="24"/>
                    </a:cubicBezTo>
                    <a:cubicBezTo>
                      <a:pt x="126" y="22"/>
                      <a:pt x="124" y="19"/>
                      <a:pt x="122" y="19"/>
                    </a:cubicBezTo>
                    <a:cubicBezTo>
                      <a:pt x="74" y="19"/>
                      <a:pt x="74" y="19"/>
                      <a:pt x="74" y="19"/>
                    </a:cubicBezTo>
                    <a:cubicBezTo>
                      <a:pt x="75" y="17"/>
                      <a:pt x="76" y="15"/>
                      <a:pt x="76" y="13"/>
                    </a:cubicBezTo>
                    <a:cubicBezTo>
                      <a:pt x="76" y="9"/>
                      <a:pt x="75" y="6"/>
                      <a:pt x="72" y="4"/>
                    </a:cubicBezTo>
                    <a:cubicBezTo>
                      <a:pt x="70" y="1"/>
                      <a:pt x="67" y="0"/>
                      <a:pt x="63" y="0"/>
                    </a:cubicBezTo>
                    <a:cubicBezTo>
                      <a:pt x="60" y="0"/>
                      <a:pt x="57" y="1"/>
                      <a:pt x="54" y="4"/>
                    </a:cubicBezTo>
                    <a:cubicBezTo>
                      <a:pt x="52" y="6"/>
                      <a:pt x="51" y="9"/>
                      <a:pt x="51" y="13"/>
                    </a:cubicBezTo>
                    <a:cubicBezTo>
                      <a:pt x="51" y="15"/>
                      <a:pt x="51" y="17"/>
                      <a:pt x="53" y="19"/>
                    </a:cubicBezTo>
                    <a:cubicBezTo>
                      <a:pt x="5" y="19"/>
                      <a:pt x="5" y="19"/>
                      <a:pt x="5" y="19"/>
                    </a:cubicBezTo>
                    <a:cubicBezTo>
                      <a:pt x="2" y="19"/>
                      <a:pt x="0" y="22"/>
                      <a:pt x="0" y="24"/>
                    </a:cubicBezTo>
                    <a:cubicBezTo>
                      <a:pt x="0" y="27"/>
                      <a:pt x="2" y="29"/>
                      <a:pt x="5" y="29"/>
                    </a:cubicBezTo>
                    <a:cubicBezTo>
                      <a:pt x="9" y="29"/>
                      <a:pt x="9" y="29"/>
                      <a:pt x="9" y="29"/>
                    </a:cubicBezTo>
                    <a:cubicBezTo>
                      <a:pt x="9" y="105"/>
                      <a:pt x="9" y="105"/>
                      <a:pt x="9" y="105"/>
                    </a:cubicBezTo>
                    <a:cubicBezTo>
                      <a:pt x="5" y="105"/>
                      <a:pt x="5" y="105"/>
                      <a:pt x="5" y="105"/>
                    </a:cubicBezTo>
                    <a:cubicBezTo>
                      <a:pt x="2" y="105"/>
                      <a:pt x="0" y="107"/>
                      <a:pt x="0" y="110"/>
                    </a:cubicBezTo>
                    <a:cubicBezTo>
                      <a:pt x="0" y="113"/>
                      <a:pt x="2" y="115"/>
                      <a:pt x="5" y="115"/>
                    </a:cubicBezTo>
                    <a:cubicBezTo>
                      <a:pt x="122" y="115"/>
                      <a:pt x="122" y="115"/>
                      <a:pt x="122" y="115"/>
                    </a:cubicBezTo>
                    <a:cubicBezTo>
                      <a:pt x="124" y="115"/>
                      <a:pt x="126" y="113"/>
                      <a:pt x="126" y="110"/>
                    </a:cubicBezTo>
                    <a:cubicBezTo>
                      <a:pt x="126" y="107"/>
                      <a:pt x="124" y="105"/>
                      <a:pt x="122" y="105"/>
                    </a:cubicBezTo>
                    <a:close/>
                    <a:moveTo>
                      <a:pt x="58" y="8"/>
                    </a:moveTo>
                    <a:cubicBezTo>
                      <a:pt x="58" y="8"/>
                      <a:pt x="58" y="8"/>
                      <a:pt x="58" y="8"/>
                    </a:cubicBezTo>
                    <a:cubicBezTo>
                      <a:pt x="60" y="6"/>
                      <a:pt x="61" y="6"/>
                      <a:pt x="63" y="6"/>
                    </a:cubicBezTo>
                    <a:cubicBezTo>
                      <a:pt x="65" y="6"/>
                      <a:pt x="67" y="6"/>
                      <a:pt x="68" y="8"/>
                    </a:cubicBezTo>
                    <a:cubicBezTo>
                      <a:pt x="69" y="9"/>
                      <a:pt x="70" y="11"/>
                      <a:pt x="70" y="13"/>
                    </a:cubicBezTo>
                    <a:cubicBezTo>
                      <a:pt x="70" y="14"/>
                      <a:pt x="69" y="16"/>
                      <a:pt x="68" y="17"/>
                    </a:cubicBezTo>
                    <a:cubicBezTo>
                      <a:pt x="67" y="19"/>
                      <a:pt x="65" y="19"/>
                      <a:pt x="63" y="19"/>
                    </a:cubicBezTo>
                    <a:cubicBezTo>
                      <a:pt x="63" y="19"/>
                      <a:pt x="63" y="19"/>
                      <a:pt x="63" y="19"/>
                    </a:cubicBezTo>
                    <a:cubicBezTo>
                      <a:pt x="61" y="19"/>
                      <a:pt x="60" y="19"/>
                      <a:pt x="58" y="17"/>
                    </a:cubicBezTo>
                    <a:cubicBezTo>
                      <a:pt x="57" y="16"/>
                      <a:pt x="56" y="14"/>
                      <a:pt x="56" y="13"/>
                    </a:cubicBezTo>
                    <a:cubicBezTo>
                      <a:pt x="56" y="11"/>
                      <a:pt x="57" y="9"/>
                      <a:pt x="58" y="8"/>
                    </a:cubicBezTo>
                    <a:close/>
                    <a:moveTo>
                      <a:pt x="112" y="105"/>
                    </a:moveTo>
                    <a:cubicBezTo>
                      <a:pt x="112" y="105"/>
                      <a:pt x="112" y="105"/>
                      <a:pt x="112" y="105"/>
                    </a:cubicBezTo>
                    <a:cubicBezTo>
                      <a:pt x="14" y="105"/>
                      <a:pt x="14" y="105"/>
                      <a:pt x="14" y="105"/>
                    </a:cubicBezTo>
                    <a:cubicBezTo>
                      <a:pt x="14" y="29"/>
                      <a:pt x="14" y="29"/>
                      <a:pt x="14" y="29"/>
                    </a:cubicBezTo>
                    <a:cubicBezTo>
                      <a:pt x="112" y="29"/>
                      <a:pt x="112" y="29"/>
                      <a:pt x="112" y="29"/>
                    </a:cubicBezTo>
                    <a:cubicBezTo>
                      <a:pt x="112" y="105"/>
                      <a:pt x="112" y="105"/>
                      <a:pt x="112" y="105"/>
                    </a:cubicBezTo>
                    <a:close/>
                    <a:moveTo>
                      <a:pt x="59" y="91"/>
                    </a:moveTo>
                    <a:cubicBezTo>
                      <a:pt x="59" y="91"/>
                      <a:pt x="59" y="91"/>
                      <a:pt x="59" y="91"/>
                    </a:cubicBezTo>
                    <a:cubicBezTo>
                      <a:pt x="63" y="91"/>
                      <a:pt x="67" y="90"/>
                      <a:pt x="71" y="89"/>
                    </a:cubicBezTo>
                    <a:cubicBezTo>
                      <a:pt x="71" y="88"/>
                      <a:pt x="71" y="88"/>
                      <a:pt x="71" y="88"/>
                    </a:cubicBezTo>
                    <a:cubicBezTo>
                      <a:pt x="74" y="87"/>
                      <a:pt x="77" y="84"/>
                      <a:pt x="79" y="80"/>
                    </a:cubicBezTo>
                    <a:cubicBezTo>
                      <a:pt x="79" y="80"/>
                      <a:pt x="79" y="80"/>
                      <a:pt x="79" y="80"/>
                    </a:cubicBezTo>
                    <a:cubicBezTo>
                      <a:pt x="80" y="79"/>
                      <a:pt x="79" y="77"/>
                      <a:pt x="78" y="76"/>
                    </a:cubicBezTo>
                    <a:cubicBezTo>
                      <a:pt x="62" y="67"/>
                      <a:pt x="62" y="67"/>
                      <a:pt x="62" y="67"/>
                    </a:cubicBezTo>
                    <a:cubicBezTo>
                      <a:pt x="62" y="50"/>
                      <a:pt x="62" y="50"/>
                      <a:pt x="62" y="50"/>
                    </a:cubicBezTo>
                    <a:cubicBezTo>
                      <a:pt x="62" y="48"/>
                      <a:pt x="61" y="47"/>
                      <a:pt x="59" y="47"/>
                    </a:cubicBezTo>
                    <a:cubicBezTo>
                      <a:pt x="53" y="47"/>
                      <a:pt x="48" y="49"/>
                      <a:pt x="44" y="53"/>
                    </a:cubicBezTo>
                    <a:cubicBezTo>
                      <a:pt x="40" y="57"/>
                      <a:pt x="37" y="63"/>
                      <a:pt x="37" y="69"/>
                    </a:cubicBezTo>
                    <a:cubicBezTo>
                      <a:pt x="37" y="75"/>
                      <a:pt x="40" y="81"/>
                      <a:pt x="44" y="85"/>
                    </a:cubicBezTo>
                    <a:cubicBezTo>
                      <a:pt x="48" y="89"/>
                      <a:pt x="53" y="91"/>
                      <a:pt x="59" y="91"/>
                    </a:cubicBezTo>
                    <a:close/>
                    <a:moveTo>
                      <a:pt x="48" y="57"/>
                    </a:moveTo>
                    <a:cubicBezTo>
                      <a:pt x="48" y="57"/>
                      <a:pt x="48" y="57"/>
                      <a:pt x="48" y="57"/>
                    </a:cubicBezTo>
                    <a:cubicBezTo>
                      <a:pt x="50" y="55"/>
                      <a:pt x="53" y="53"/>
                      <a:pt x="57" y="53"/>
                    </a:cubicBezTo>
                    <a:cubicBezTo>
                      <a:pt x="57" y="69"/>
                      <a:pt x="57" y="69"/>
                      <a:pt x="57" y="69"/>
                    </a:cubicBezTo>
                    <a:cubicBezTo>
                      <a:pt x="57" y="70"/>
                      <a:pt x="57" y="71"/>
                      <a:pt x="58" y="72"/>
                    </a:cubicBezTo>
                    <a:cubicBezTo>
                      <a:pt x="72" y="80"/>
                      <a:pt x="72" y="80"/>
                      <a:pt x="72" y="80"/>
                    </a:cubicBezTo>
                    <a:cubicBezTo>
                      <a:pt x="71" y="81"/>
                      <a:pt x="69" y="82"/>
                      <a:pt x="68" y="83"/>
                    </a:cubicBezTo>
                    <a:cubicBezTo>
                      <a:pt x="68" y="84"/>
                      <a:pt x="68" y="84"/>
                      <a:pt x="68" y="84"/>
                    </a:cubicBezTo>
                    <a:cubicBezTo>
                      <a:pt x="65" y="85"/>
                      <a:pt x="62" y="86"/>
                      <a:pt x="59" y="86"/>
                    </a:cubicBezTo>
                    <a:cubicBezTo>
                      <a:pt x="55" y="86"/>
                      <a:pt x="51" y="84"/>
                      <a:pt x="48" y="81"/>
                    </a:cubicBezTo>
                    <a:cubicBezTo>
                      <a:pt x="45" y="78"/>
                      <a:pt x="43" y="74"/>
                      <a:pt x="43" y="69"/>
                    </a:cubicBezTo>
                    <a:cubicBezTo>
                      <a:pt x="43" y="64"/>
                      <a:pt x="45" y="60"/>
                      <a:pt x="48" y="57"/>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8" name="Rectangle 24"/>
              <p:cNvSpPr>
                <a:spLocks noChangeArrowheads="1"/>
              </p:cNvSpPr>
              <p:nvPr/>
            </p:nvSpPr>
            <p:spPr bwMode="auto">
              <a:xfrm>
                <a:off x="3846096" y="2425429"/>
                <a:ext cx="1451808"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a:t>
                </a:r>
                <a:endParaRPr lang="en-US" altLang="zh-CN" sz="800" dirty="0" smtClean="0">
                  <a:solidFill>
                    <a:schemeClr val="bg1">
                      <a:lumMod val="50000"/>
                    </a:schemeClr>
                  </a:solidFill>
                  <a:cs typeface="+mn-ea"/>
                  <a:sym typeface="+mn-lt"/>
                </a:endParaRPr>
              </a:p>
            </p:txBody>
          </p:sp>
        </p:grpSp>
      </p:grpSp>
      <p:grpSp>
        <p:nvGrpSpPr>
          <p:cNvPr id="4" name="组合 3"/>
          <p:cNvGrpSpPr/>
          <p:nvPr/>
        </p:nvGrpSpPr>
        <p:grpSpPr>
          <a:xfrm>
            <a:off x="725924" y="1503676"/>
            <a:ext cx="2615470" cy="1109535"/>
            <a:chOff x="725924" y="1503676"/>
            <a:chExt cx="2615470" cy="1109535"/>
          </a:xfrm>
        </p:grpSpPr>
        <p:sp>
          <p:nvSpPr>
            <p:cNvPr id="20" name="Rectangle 24"/>
            <p:cNvSpPr>
              <a:spLocks noChangeArrowheads="1"/>
            </p:cNvSpPr>
            <p:nvPr/>
          </p:nvSpPr>
          <p:spPr bwMode="auto">
            <a:xfrm>
              <a:off x="725924" y="1503676"/>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sp>
          <p:nvSpPr>
            <p:cNvPr id="22" name="Rectangle 24"/>
            <p:cNvSpPr>
              <a:spLocks noChangeArrowheads="1"/>
            </p:cNvSpPr>
            <p:nvPr/>
          </p:nvSpPr>
          <p:spPr bwMode="auto">
            <a:xfrm>
              <a:off x="2742149" y="1552044"/>
              <a:ext cx="599245" cy="84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smtClean="0">
                  <a:solidFill>
                    <a:schemeClr val="accent2"/>
                  </a:solidFill>
                  <a:cs typeface="+mn-ea"/>
                  <a:sym typeface="+mn-lt"/>
                </a:rPr>
                <a:t>15%</a:t>
              </a:r>
              <a:endParaRPr lang="en-US" altLang="zh-CN" dirty="0" smtClean="0">
                <a:solidFill>
                  <a:schemeClr val="accent2"/>
                </a:solidFill>
                <a:cs typeface="+mn-ea"/>
                <a:sym typeface="+mn-lt"/>
              </a:endParaRPr>
            </a:p>
          </p:txBody>
        </p:sp>
      </p:grpSp>
      <p:grpSp>
        <p:nvGrpSpPr>
          <p:cNvPr id="13" name="组合 12"/>
          <p:cNvGrpSpPr/>
          <p:nvPr/>
        </p:nvGrpSpPr>
        <p:grpSpPr>
          <a:xfrm>
            <a:off x="869940" y="3310203"/>
            <a:ext cx="2615470" cy="1109535"/>
            <a:chOff x="869940" y="3310203"/>
            <a:chExt cx="2615470" cy="1109535"/>
          </a:xfrm>
        </p:grpSpPr>
        <p:sp>
          <p:nvSpPr>
            <p:cNvPr id="24" name="Rectangle 24"/>
            <p:cNvSpPr>
              <a:spLocks noChangeArrowheads="1"/>
            </p:cNvSpPr>
            <p:nvPr/>
          </p:nvSpPr>
          <p:spPr bwMode="auto">
            <a:xfrm>
              <a:off x="869940" y="3310203"/>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sp>
          <p:nvSpPr>
            <p:cNvPr id="25" name="Rectangle 24"/>
            <p:cNvSpPr>
              <a:spLocks noChangeArrowheads="1"/>
            </p:cNvSpPr>
            <p:nvPr/>
          </p:nvSpPr>
          <p:spPr bwMode="auto">
            <a:xfrm>
              <a:off x="2886165" y="3358571"/>
              <a:ext cx="599245" cy="402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smtClean="0">
                  <a:solidFill>
                    <a:schemeClr val="accent1"/>
                  </a:solidFill>
                  <a:cs typeface="+mn-ea"/>
                  <a:sym typeface="+mn-lt"/>
                </a:rPr>
                <a:t>4%</a:t>
              </a:r>
              <a:endParaRPr lang="en-US" altLang="zh-CN" dirty="0" smtClean="0">
                <a:solidFill>
                  <a:schemeClr val="accent1"/>
                </a:solidFill>
                <a:cs typeface="+mn-ea"/>
                <a:sym typeface="+mn-lt"/>
              </a:endParaRPr>
            </a:p>
          </p:txBody>
        </p:sp>
      </p:grpSp>
      <p:grpSp>
        <p:nvGrpSpPr>
          <p:cNvPr id="15" name="组合 14"/>
          <p:cNvGrpSpPr/>
          <p:nvPr/>
        </p:nvGrpSpPr>
        <p:grpSpPr>
          <a:xfrm>
            <a:off x="5154074" y="937161"/>
            <a:ext cx="2626005" cy="1109535"/>
            <a:chOff x="5154074" y="937161"/>
            <a:chExt cx="2626005" cy="1109535"/>
          </a:xfrm>
        </p:grpSpPr>
        <p:sp>
          <p:nvSpPr>
            <p:cNvPr id="26" name="Rectangle 24"/>
            <p:cNvSpPr>
              <a:spLocks noChangeArrowheads="1"/>
            </p:cNvSpPr>
            <p:nvPr/>
          </p:nvSpPr>
          <p:spPr bwMode="auto">
            <a:xfrm>
              <a:off x="5936501" y="937161"/>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sp>
          <p:nvSpPr>
            <p:cNvPr id="27" name="Rectangle 24"/>
            <p:cNvSpPr>
              <a:spLocks noChangeArrowheads="1"/>
            </p:cNvSpPr>
            <p:nvPr/>
          </p:nvSpPr>
          <p:spPr bwMode="auto">
            <a:xfrm>
              <a:off x="5154074" y="982535"/>
              <a:ext cx="599245" cy="402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smtClean="0">
                  <a:solidFill>
                    <a:schemeClr val="accent3"/>
                  </a:solidFill>
                  <a:cs typeface="+mn-ea"/>
                  <a:sym typeface="+mn-lt"/>
                </a:rPr>
                <a:t>2%</a:t>
              </a:r>
              <a:endParaRPr lang="en-US" altLang="zh-CN" dirty="0" smtClean="0">
                <a:solidFill>
                  <a:schemeClr val="accent3"/>
                </a:solidFill>
                <a:cs typeface="+mn-ea"/>
                <a:sym typeface="+mn-lt"/>
              </a:endParaRPr>
            </a:p>
          </p:txBody>
        </p:sp>
      </p:grpSp>
      <p:grpSp>
        <p:nvGrpSpPr>
          <p:cNvPr id="21" name="组合 20"/>
          <p:cNvGrpSpPr/>
          <p:nvPr/>
        </p:nvGrpSpPr>
        <p:grpSpPr>
          <a:xfrm>
            <a:off x="5936502" y="2341452"/>
            <a:ext cx="2658586" cy="1116142"/>
            <a:chOff x="5936502" y="2341452"/>
            <a:chExt cx="2658586" cy="1116142"/>
          </a:xfrm>
        </p:grpSpPr>
        <p:sp>
          <p:nvSpPr>
            <p:cNvPr id="28" name="Rectangle 24"/>
            <p:cNvSpPr>
              <a:spLocks noChangeArrowheads="1"/>
            </p:cNvSpPr>
            <p:nvPr/>
          </p:nvSpPr>
          <p:spPr bwMode="auto">
            <a:xfrm>
              <a:off x="6751510" y="2348059"/>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sp>
          <p:nvSpPr>
            <p:cNvPr id="29" name="Rectangle 24"/>
            <p:cNvSpPr>
              <a:spLocks noChangeArrowheads="1"/>
            </p:cNvSpPr>
            <p:nvPr/>
          </p:nvSpPr>
          <p:spPr bwMode="auto">
            <a:xfrm>
              <a:off x="5936502" y="2341452"/>
              <a:ext cx="599245" cy="84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2400" b="1" dirty="0" smtClean="0">
                  <a:solidFill>
                    <a:schemeClr val="accent4"/>
                  </a:solidFill>
                  <a:cs typeface="+mn-ea"/>
                  <a:sym typeface="+mn-lt"/>
                </a:rPr>
                <a:t>25%</a:t>
              </a:r>
              <a:endParaRPr lang="en-US" altLang="zh-CN" dirty="0" smtClean="0">
                <a:solidFill>
                  <a:schemeClr val="accent4"/>
                </a:solidFill>
                <a:cs typeface="+mn-ea"/>
                <a:sym typeface="+mn-lt"/>
              </a:endParaRPr>
            </a:p>
          </p:txBody>
        </p:sp>
      </p:grpSp>
      <p:sp>
        <p:nvSpPr>
          <p:cNvPr id="32"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0-#ppt_w/2"/>
                                          </p:val>
                                        </p:tav>
                                        <p:tav tm="100000">
                                          <p:val>
                                            <p:strVal val="#ppt_x"/>
                                          </p:val>
                                        </p:tav>
                                      </p:tavLst>
                                    </p:anim>
                                    <p:anim calcmode="lin" valueType="num">
                                      <p:cBhvr additive="base">
                                        <p:cTn id="19" dur="500" fill="hold"/>
                                        <p:tgtEl>
                                          <p:spTgt spid="13"/>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2"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1+#ppt_w/2"/>
                                          </p:val>
                                        </p:tav>
                                        <p:tav tm="100000">
                                          <p:val>
                                            <p:strVal val="#ppt_x"/>
                                          </p:val>
                                        </p:tav>
                                      </p:tavLst>
                                    </p:anim>
                                    <p:anim calcmode="lin" valueType="num">
                                      <p:cBhvr additive="base">
                                        <p:cTn id="2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513550" y="1492622"/>
            <a:ext cx="2232248" cy="2232937"/>
          </a:xfrm>
          <a:prstGeom prst="ellipse">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5" name="组合 14"/>
          <p:cNvGrpSpPr/>
          <p:nvPr/>
        </p:nvGrpSpPr>
        <p:grpSpPr>
          <a:xfrm>
            <a:off x="793470" y="1536585"/>
            <a:ext cx="648072" cy="648272"/>
            <a:chOff x="793470" y="1536585"/>
            <a:chExt cx="648072" cy="648272"/>
          </a:xfrm>
        </p:grpSpPr>
        <p:sp>
          <p:nvSpPr>
            <p:cNvPr id="3" name="椭圆 2"/>
            <p:cNvSpPr/>
            <p:nvPr/>
          </p:nvSpPr>
          <p:spPr>
            <a:xfrm>
              <a:off x="793470" y="1536585"/>
              <a:ext cx="648072" cy="6482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Freeform 24"/>
            <p:cNvSpPr>
              <a:spLocks noEditPoints="1"/>
            </p:cNvSpPr>
            <p:nvPr/>
          </p:nvSpPr>
          <p:spPr bwMode="auto">
            <a:xfrm>
              <a:off x="986007" y="1736526"/>
              <a:ext cx="262998" cy="248389"/>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组合 15"/>
          <p:cNvGrpSpPr/>
          <p:nvPr/>
        </p:nvGrpSpPr>
        <p:grpSpPr>
          <a:xfrm>
            <a:off x="3529774" y="1131590"/>
            <a:ext cx="648072" cy="648272"/>
            <a:chOff x="3529774" y="1131590"/>
            <a:chExt cx="648072" cy="648272"/>
          </a:xfrm>
        </p:grpSpPr>
        <p:sp>
          <p:nvSpPr>
            <p:cNvPr id="4" name="椭圆 3"/>
            <p:cNvSpPr/>
            <p:nvPr/>
          </p:nvSpPr>
          <p:spPr>
            <a:xfrm>
              <a:off x="3529774" y="1131590"/>
              <a:ext cx="648072" cy="6482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Freeform 26"/>
            <p:cNvSpPr>
              <a:spLocks noEditPoints="1"/>
            </p:cNvSpPr>
            <p:nvPr/>
          </p:nvSpPr>
          <p:spPr bwMode="auto">
            <a:xfrm>
              <a:off x="3711684" y="1312836"/>
              <a:ext cx="284358" cy="285780"/>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8" name="组合 7"/>
          <p:cNvGrpSpPr/>
          <p:nvPr/>
        </p:nvGrpSpPr>
        <p:grpSpPr>
          <a:xfrm>
            <a:off x="1081502" y="2905935"/>
            <a:ext cx="1132860" cy="1133210"/>
            <a:chOff x="1081502" y="2905935"/>
            <a:chExt cx="1132860" cy="1133210"/>
          </a:xfrm>
        </p:grpSpPr>
        <p:sp>
          <p:nvSpPr>
            <p:cNvPr id="5" name="椭圆 4"/>
            <p:cNvSpPr/>
            <p:nvPr/>
          </p:nvSpPr>
          <p:spPr>
            <a:xfrm>
              <a:off x="1081502" y="2905935"/>
              <a:ext cx="1132860" cy="113321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Rectangle 24"/>
            <p:cNvSpPr>
              <a:spLocks noChangeArrowheads="1"/>
            </p:cNvSpPr>
            <p:nvPr/>
          </p:nvSpPr>
          <p:spPr bwMode="auto">
            <a:xfrm>
              <a:off x="1206250" y="3103094"/>
              <a:ext cx="883364" cy="282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800" dirty="0" smtClean="0">
                  <a:solidFill>
                    <a:schemeClr val="bg1"/>
                  </a:solidFill>
                  <a:cs typeface="+mn-ea"/>
                  <a:sym typeface="+mn-lt"/>
                </a:rPr>
                <a:t>单击添加文字内容单击添加文字内容</a:t>
              </a:r>
              <a:endParaRPr lang="en-US" altLang="zh-CN" sz="800" dirty="0" smtClean="0">
                <a:solidFill>
                  <a:schemeClr val="bg1"/>
                </a:solidFill>
                <a:cs typeface="+mn-ea"/>
                <a:sym typeface="+mn-lt"/>
              </a:endParaRPr>
            </a:p>
          </p:txBody>
        </p:sp>
      </p:grpSp>
      <p:grpSp>
        <p:nvGrpSpPr>
          <p:cNvPr id="17" name="组合 16"/>
          <p:cNvGrpSpPr/>
          <p:nvPr/>
        </p:nvGrpSpPr>
        <p:grpSpPr>
          <a:xfrm>
            <a:off x="2932996" y="3046683"/>
            <a:ext cx="1436848" cy="1437291"/>
            <a:chOff x="2932996" y="3046683"/>
            <a:chExt cx="1436848" cy="1437291"/>
          </a:xfrm>
        </p:grpSpPr>
        <p:sp>
          <p:nvSpPr>
            <p:cNvPr id="6" name="椭圆 5"/>
            <p:cNvSpPr/>
            <p:nvPr/>
          </p:nvSpPr>
          <p:spPr>
            <a:xfrm>
              <a:off x="2932996" y="3046683"/>
              <a:ext cx="1436848" cy="14372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Freeform 21"/>
            <p:cNvSpPr>
              <a:spLocks noEditPoints="1"/>
            </p:cNvSpPr>
            <p:nvPr/>
          </p:nvSpPr>
          <p:spPr bwMode="auto">
            <a:xfrm>
              <a:off x="3531269" y="3274176"/>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Rectangle 24"/>
            <p:cNvSpPr>
              <a:spLocks noChangeArrowheads="1"/>
            </p:cNvSpPr>
            <p:nvPr/>
          </p:nvSpPr>
          <p:spPr bwMode="auto">
            <a:xfrm>
              <a:off x="3096995" y="3628910"/>
              <a:ext cx="1108850" cy="282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800" dirty="0" smtClean="0">
                  <a:solidFill>
                    <a:schemeClr val="bg1"/>
                  </a:solidFill>
                  <a:cs typeface="+mn-ea"/>
                  <a:sym typeface="+mn-lt"/>
                </a:rPr>
                <a:t>单击添加文字内容单击添加文字内容</a:t>
              </a:r>
              <a:endParaRPr lang="en-US" altLang="zh-CN" sz="800" dirty="0" smtClean="0">
                <a:solidFill>
                  <a:schemeClr val="bg1"/>
                </a:solidFill>
                <a:cs typeface="+mn-ea"/>
                <a:sym typeface="+mn-lt"/>
              </a:endParaRPr>
            </a:p>
          </p:txBody>
        </p:sp>
      </p:grpSp>
      <p:sp>
        <p:nvSpPr>
          <p:cNvPr id="13" name="Rectangle 24"/>
          <p:cNvSpPr>
            <a:spLocks noChangeArrowheads="1"/>
          </p:cNvSpPr>
          <p:nvPr/>
        </p:nvSpPr>
        <p:spPr bwMode="auto">
          <a:xfrm>
            <a:off x="4897926" y="1588796"/>
            <a:ext cx="3510060"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sp>
        <p:nvSpPr>
          <p:cNvPr id="14" name="Rectangle 24"/>
          <p:cNvSpPr>
            <a:spLocks noChangeArrowheads="1"/>
          </p:cNvSpPr>
          <p:nvPr/>
        </p:nvSpPr>
        <p:spPr bwMode="auto">
          <a:xfrm>
            <a:off x="4897927" y="2312306"/>
            <a:ext cx="3510059" cy="1457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5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a:t>
            </a:r>
            <a:endParaRPr lang="en-US" altLang="zh-CN" sz="800" dirty="0">
              <a:solidFill>
                <a:schemeClr val="bg1">
                  <a:lumMod val="50000"/>
                </a:schemeClr>
              </a:solidFill>
              <a:cs typeface="+mn-ea"/>
              <a:sym typeface="+mn-lt"/>
            </a:endParaRPr>
          </a:p>
          <a:p>
            <a:pPr>
              <a:lnSpc>
                <a:spcPct val="120000"/>
              </a:lnSpc>
              <a:spcBef>
                <a:spcPts val="5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a:t>
            </a:r>
            <a:r>
              <a:rPr lang="en-US" altLang="zh-CN" sz="800" dirty="0">
                <a:solidFill>
                  <a:schemeClr val="bg1">
                    <a:lumMod val="50000"/>
                  </a:schemeClr>
                </a:solidFill>
                <a:cs typeface="+mn-ea"/>
                <a:sym typeface="+mn-lt"/>
              </a:rPr>
              <a:t>for the very first time. </a:t>
            </a:r>
            <a:endParaRPr lang="en-US" altLang="zh-CN" sz="800" dirty="0" smtClean="0">
              <a:solidFill>
                <a:schemeClr val="bg1">
                  <a:lumMod val="50000"/>
                </a:schemeClr>
              </a:solidFill>
              <a:cs typeface="+mn-ea"/>
              <a:sym typeface="+mn-lt"/>
            </a:endParaRPr>
          </a:p>
          <a:p>
            <a:pPr>
              <a:lnSpc>
                <a:spcPct val="120000"/>
              </a:lnSpc>
              <a:spcBef>
                <a:spcPts val="5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a:t>
            </a:r>
            <a:r>
              <a:rPr lang="en-US" altLang="zh-CN" sz="800" dirty="0">
                <a:solidFill>
                  <a:schemeClr val="bg1">
                    <a:lumMod val="50000"/>
                  </a:schemeClr>
                </a:solidFill>
                <a:cs typeface="+mn-ea"/>
                <a:sym typeface="+mn-lt"/>
              </a:rPr>
              <a:t>for the very first time. </a:t>
            </a:r>
            <a:r>
              <a:rPr lang="en-US" altLang="zh-CN" sz="800" dirty="0" smtClean="0">
                <a:solidFill>
                  <a:schemeClr val="bg1">
                    <a:lumMod val="50000"/>
                  </a:schemeClr>
                </a:solidFill>
                <a:cs typeface="+mn-ea"/>
                <a:sym typeface="+mn-lt"/>
              </a:rPr>
              <a:t> </a:t>
            </a:r>
          </a:p>
        </p:txBody>
      </p:sp>
      <p:sp>
        <p:nvSpPr>
          <p:cNvPr id="20"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900"/>
                                        <p:tgtEl>
                                          <p:spTgt spid="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3" presetClass="entr" presetSubtype="16"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childTnLst>
                          </p:cTn>
                        </p:par>
                        <p:par>
                          <p:cTn id="18" fill="hold">
                            <p:stCondLst>
                              <p:cond delay="2000"/>
                            </p:stCondLst>
                            <p:childTnLst>
                              <p:par>
                                <p:cTn id="19" presetID="23" presetClass="entr" presetSubtype="16"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5834099" y="1508719"/>
            <a:ext cx="2626457" cy="666336"/>
            <a:chOff x="6049999" y="1508719"/>
            <a:chExt cx="2626457" cy="666336"/>
          </a:xfrm>
        </p:grpSpPr>
        <p:sp>
          <p:nvSpPr>
            <p:cNvPr id="24" name="Freeform 24"/>
            <p:cNvSpPr>
              <a:spLocks noEditPoints="1"/>
            </p:cNvSpPr>
            <p:nvPr/>
          </p:nvSpPr>
          <p:spPr bwMode="auto">
            <a:xfrm>
              <a:off x="6049999" y="1720447"/>
              <a:ext cx="169018" cy="243089"/>
            </a:xfrm>
            <a:custGeom>
              <a:avLst/>
              <a:gdLst>
                <a:gd name="T0" fmla="*/ 3 w 85"/>
                <a:gd name="T1" fmla="*/ 84 h 122"/>
                <a:gd name="T2" fmla="*/ 17 w 85"/>
                <a:gd name="T3" fmla="*/ 81 h 122"/>
                <a:gd name="T4" fmla="*/ 27 w 85"/>
                <a:gd name="T5" fmla="*/ 51 h 122"/>
                <a:gd name="T6" fmla="*/ 27 w 85"/>
                <a:gd name="T7" fmla="*/ 51 h 122"/>
                <a:gd name="T8" fmla="*/ 27 w 85"/>
                <a:gd name="T9" fmla="*/ 21 h 122"/>
                <a:gd name="T10" fmla="*/ 38 w 85"/>
                <a:gd name="T11" fmla="*/ 15 h 122"/>
                <a:gd name="T12" fmla="*/ 43 w 85"/>
                <a:gd name="T13" fmla="*/ 0 h 122"/>
                <a:gd name="T14" fmla="*/ 48 w 85"/>
                <a:gd name="T15" fmla="*/ 15 h 122"/>
                <a:gd name="T16" fmla="*/ 65 w 85"/>
                <a:gd name="T17" fmla="*/ 36 h 122"/>
                <a:gd name="T18" fmla="*/ 58 w 85"/>
                <a:gd name="T19" fmla="*/ 52 h 122"/>
                <a:gd name="T20" fmla="*/ 69 w 85"/>
                <a:gd name="T21" fmla="*/ 81 h 122"/>
                <a:gd name="T22" fmla="*/ 83 w 85"/>
                <a:gd name="T23" fmla="*/ 84 h 122"/>
                <a:gd name="T24" fmla="*/ 72 w 85"/>
                <a:gd name="T25" fmla="*/ 86 h 122"/>
                <a:gd name="T26" fmla="*/ 81 w 85"/>
                <a:gd name="T27" fmla="*/ 111 h 122"/>
                <a:gd name="T28" fmla="*/ 85 w 85"/>
                <a:gd name="T29" fmla="*/ 117 h 122"/>
                <a:gd name="T30" fmla="*/ 79 w 85"/>
                <a:gd name="T31" fmla="*/ 120 h 122"/>
                <a:gd name="T32" fmla="*/ 76 w 85"/>
                <a:gd name="T33" fmla="*/ 113 h 122"/>
                <a:gd name="T34" fmla="*/ 61 w 85"/>
                <a:gd name="T35" fmla="*/ 86 h 122"/>
                <a:gd name="T36" fmla="*/ 48 w 85"/>
                <a:gd name="T37" fmla="*/ 90 h 122"/>
                <a:gd name="T38" fmla="*/ 38 w 85"/>
                <a:gd name="T39" fmla="*/ 90 h 122"/>
                <a:gd name="T40" fmla="*/ 24 w 85"/>
                <a:gd name="T41" fmla="*/ 86 h 122"/>
                <a:gd name="T42" fmla="*/ 9 w 85"/>
                <a:gd name="T43" fmla="*/ 113 h 122"/>
                <a:gd name="T44" fmla="*/ 6 w 85"/>
                <a:gd name="T45" fmla="*/ 120 h 122"/>
                <a:gd name="T46" fmla="*/ 1 w 85"/>
                <a:gd name="T47" fmla="*/ 117 h 122"/>
                <a:gd name="T48" fmla="*/ 4 w 85"/>
                <a:gd name="T49" fmla="*/ 111 h 122"/>
                <a:gd name="T50" fmla="*/ 14 w 85"/>
                <a:gd name="T51" fmla="*/ 86 h 122"/>
                <a:gd name="T52" fmla="*/ 38 w 85"/>
                <a:gd name="T53" fmla="*/ 81 h 122"/>
                <a:gd name="T54" fmla="*/ 38 w 85"/>
                <a:gd name="T55" fmla="*/ 77 h 122"/>
                <a:gd name="T56" fmla="*/ 48 w 85"/>
                <a:gd name="T57" fmla="*/ 77 h 122"/>
                <a:gd name="T58" fmla="*/ 58 w 85"/>
                <a:gd name="T59" fmla="*/ 81 h 122"/>
                <a:gd name="T60" fmla="*/ 38 w 85"/>
                <a:gd name="T61" fmla="*/ 57 h 122"/>
                <a:gd name="T62" fmla="*/ 38 w 85"/>
                <a:gd name="T63" fmla="*/ 81 h 122"/>
                <a:gd name="T64" fmla="*/ 52 w 85"/>
                <a:gd name="T65" fmla="*/ 27 h 122"/>
                <a:gd name="T66" fmla="*/ 34 w 85"/>
                <a:gd name="T67" fmla="*/ 27 h 122"/>
                <a:gd name="T68" fmla="*/ 34 w 85"/>
                <a:gd name="T69" fmla="*/ 45 h 122"/>
                <a:gd name="T70" fmla="*/ 48 w 85"/>
                <a:gd name="T71" fmla="*/ 47 h 122"/>
                <a:gd name="T72" fmla="*/ 52 w 85"/>
                <a:gd name="T73" fmla="*/ 45 h 122"/>
                <a:gd name="T74" fmla="*/ 52 w 85"/>
                <a:gd name="T75" fmla="*/ 2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 h="122">
                  <a:moveTo>
                    <a:pt x="6" y="86"/>
                  </a:moveTo>
                  <a:cubicBezTo>
                    <a:pt x="4" y="86"/>
                    <a:pt x="3" y="85"/>
                    <a:pt x="3" y="84"/>
                  </a:cubicBezTo>
                  <a:cubicBezTo>
                    <a:pt x="3" y="82"/>
                    <a:pt x="4" y="81"/>
                    <a:pt x="6" y="81"/>
                  </a:cubicBezTo>
                  <a:cubicBezTo>
                    <a:pt x="17" y="81"/>
                    <a:pt x="17" y="81"/>
                    <a:pt x="17" y="81"/>
                  </a:cubicBezTo>
                  <a:cubicBezTo>
                    <a:pt x="30" y="54"/>
                    <a:pt x="30" y="54"/>
                    <a:pt x="30" y="54"/>
                  </a:cubicBezTo>
                  <a:cubicBezTo>
                    <a:pt x="29" y="53"/>
                    <a:pt x="28" y="52"/>
                    <a:pt x="27" y="51"/>
                  </a:cubicBezTo>
                  <a:cubicBezTo>
                    <a:pt x="27" y="51"/>
                    <a:pt x="27" y="51"/>
                    <a:pt x="27" y="51"/>
                  </a:cubicBezTo>
                  <a:cubicBezTo>
                    <a:pt x="27" y="51"/>
                    <a:pt x="27" y="51"/>
                    <a:pt x="27" y="51"/>
                  </a:cubicBezTo>
                  <a:cubicBezTo>
                    <a:pt x="23" y="47"/>
                    <a:pt x="21" y="42"/>
                    <a:pt x="21" y="36"/>
                  </a:cubicBezTo>
                  <a:cubicBezTo>
                    <a:pt x="21" y="30"/>
                    <a:pt x="23" y="25"/>
                    <a:pt x="27" y="21"/>
                  </a:cubicBezTo>
                  <a:cubicBezTo>
                    <a:pt x="28" y="20"/>
                    <a:pt x="28" y="20"/>
                    <a:pt x="28" y="20"/>
                  </a:cubicBezTo>
                  <a:cubicBezTo>
                    <a:pt x="30" y="18"/>
                    <a:pt x="34" y="16"/>
                    <a:pt x="38" y="15"/>
                  </a:cubicBezTo>
                  <a:cubicBezTo>
                    <a:pt x="38" y="5"/>
                    <a:pt x="38" y="5"/>
                    <a:pt x="38" y="5"/>
                  </a:cubicBezTo>
                  <a:cubicBezTo>
                    <a:pt x="38" y="2"/>
                    <a:pt x="40" y="0"/>
                    <a:pt x="43" y="0"/>
                  </a:cubicBezTo>
                  <a:cubicBezTo>
                    <a:pt x="45" y="0"/>
                    <a:pt x="48" y="2"/>
                    <a:pt x="48" y="5"/>
                  </a:cubicBezTo>
                  <a:cubicBezTo>
                    <a:pt x="48" y="15"/>
                    <a:pt x="48" y="15"/>
                    <a:pt x="48" y="15"/>
                  </a:cubicBezTo>
                  <a:cubicBezTo>
                    <a:pt x="52" y="16"/>
                    <a:pt x="55" y="18"/>
                    <a:pt x="58" y="21"/>
                  </a:cubicBezTo>
                  <a:cubicBezTo>
                    <a:pt x="62" y="25"/>
                    <a:pt x="65" y="30"/>
                    <a:pt x="65" y="36"/>
                  </a:cubicBezTo>
                  <a:cubicBezTo>
                    <a:pt x="65" y="42"/>
                    <a:pt x="62" y="47"/>
                    <a:pt x="58" y="51"/>
                  </a:cubicBezTo>
                  <a:cubicBezTo>
                    <a:pt x="58" y="52"/>
                    <a:pt x="58" y="52"/>
                    <a:pt x="58" y="52"/>
                  </a:cubicBezTo>
                  <a:cubicBezTo>
                    <a:pt x="57" y="52"/>
                    <a:pt x="57" y="53"/>
                    <a:pt x="56" y="54"/>
                  </a:cubicBezTo>
                  <a:cubicBezTo>
                    <a:pt x="69" y="81"/>
                    <a:pt x="69" y="81"/>
                    <a:pt x="69" y="81"/>
                  </a:cubicBezTo>
                  <a:cubicBezTo>
                    <a:pt x="80" y="81"/>
                    <a:pt x="80" y="81"/>
                    <a:pt x="80" y="81"/>
                  </a:cubicBezTo>
                  <a:cubicBezTo>
                    <a:pt x="81" y="81"/>
                    <a:pt x="83" y="82"/>
                    <a:pt x="83" y="84"/>
                  </a:cubicBezTo>
                  <a:cubicBezTo>
                    <a:pt x="83" y="85"/>
                    <a:pt x="81" y="86"/>
                    <a:pt x="80" y="86"/>
                  </a:cubicBezTo>
                  <a:cubicBezTo>
                    <a:pt x="72" y="86"/>
                    <a:pt x="72" y="86"/>
                    <a:pt x="72" y="86"/>
                  </a:cubicBezTo>
                  <a:cubicBezTo>
                    <a:pt x="81" y="107"/>
                    <a:pt x="81" y="107"/>
                    <a:pt x="81" y="107"/>
                  </a:cubicBezTo>
                  <a:cubicBezTo>
                    <a:pt x="82" y="108"/>
                    <a:pt x="82" y="110"/>
                    <a:pt x="81" y="111"/>
                  </a:cubicBezTo>
                  <a:cubicBezTo>
                    <a:pt x="82" y="113"/>
                    <a:pt x="82" y="113"/>
                    <a:pt x="82" y="113"/>
                  </a:cubicBezTo>
                  <a:cubicBezTo>
                    <a:pt x="85" y="117"/>
                    <a:pt x="85" y="117"/>
                    <a:pt x="85" y="117"/>
                  </a:cubicBezTo>
                  <a:cubicBezTo>
                    <a:pt x="85" y="119"/>
                    <a:pt x="85" y="121"/>
                    <a:pt x="83" y="121"/>
                  </a:cubicBezTo>
                  <a:cubicBezTo>
                    <a:pt x="82" y="122"/>
                    <a:pt x="80" y="121"/>
                    <a:pt x="79" y="120"/>
                  </a:cubicBezTo>
                  <a:cubicBezTo>
                    <a:pt x="77" y="116"/>
                    <a:pt x="77" y="116"/>
                    <a:pt x="77" y="116"/>
                  </a:cubicBezTo>
                  <a:cubicBezTo>
                    <a:pt x="76" y="113"/>
                    <a:pt x="76" y="113"/>
                    <a:pt x="76" y="113"/>
                  </a:cubicBezTo>
                  <a:cubicBezTo>
                    <a:pt x="75" y="113"/>
                    <a:pt x="74" y="112"/>
                    <a:pt x="73" y="111"/>
                  </a:cubicBezTo>
                  <a:cubicBezTo>
                    <a:pt x="61" y="86"/>
                    <a:pt x="61" y="86"/>
                    <a:pt x="61" y="86"/>
                  </a:cubicBezTo>
                  <a:cubicBezTo>
                    <a:pt x="48" y="86"/>
                    <a:pt x="48" y="86"/>
                    <a:pt x="48" y="86"/>
                  </a:cubicBezTo>
                  <a:cubicBezTo>
                    <a:pt x="48" y="90"/>
                    <a:pt x="48" y="90"/>
                    <a:pt x="48" y="90"/>
                  </a:cubicBezTo>
                  <a:cubicBezTo>
                    <a:pt x="48" y="93"/>
                    <a:pt x="45" y="95"/>
                    <a:pt x="43" y="95"/>
                  </a:cubicBezTo>
                  <a:cubicBezTo>
                    <a:pt x="40" y="95"/>
                    <a:pt x="38" y="93"/>
                    <a:pt x="38" y="90"/>
                  </a:cubicBezTo>
                  <a:cubicBezTo>
                    <a:pt x="38" y="86"/>
                    <a:pt x="38" y="86"/>
                    <a:pt x="38" y="86"/>
                  </a:cubicBezTo>
                  <a:cubicBezTo>
                    <a:pt x="24" y="86"/>
                    <a:pt x="24" y="86"/>
                    <a:pt x="24" y="86"/>
                  </a:cubicBezTo>
                  <a:cubicBezTo>
                    <a:pt x="13" y="111"/>
                    <a:pt x="13" y="111"/>
                    <a:pt x="13" y="111"/>
                  </a:cubicBezTo>
                  <a:cubicBezTo>
                    <a:pt x="12" y="112"/>
                    <a:pt x="11" y="113"/>
                    <a:pt x="9" y="113"/>
                  </a:cubicBezTo>
                  <a:cubicBezTo>
                    <a:pt x="8" y="116"/>
                    <a:pt x="8" y="116"/>
                    <a:pt x="8" y="116"/>
                  </a:cubicBezTo>
                  <a:cubicBezTo>
                    <a:pt x="6" y="120"/>
                    <a:pt x="6" y="120"/>
                    <a:pt x="6" y="120"/>
                  </a:cubicBezTo>
                  <a:cubicBezTo>
                    <a:pt x="6" y="121"/>
                    <a:pt x="4" y="122"/>
                    <a:pt x="2" y="121"/>
                  </a:cubicBezTo>
                  <a:cubicBezTo>
                    <a:pt x="1" y="121"/>
                    <a:pt x="0" y="119"/>
                    <a:pt x="1" y="117"/>
                  </a:cubicBezTo>
                  <a:cubicBezTo>
                    <a:pt x="3" y="113"/>
                    <a:pt x="3" y="113"/>
                    <a:pt x="3" y="113"/>
                  </a:cubicBezTo>
                  <a:cubicBezTo>
                    <a:pt x="4" y="111"/>
                    <a:pt x="4" y="111"/>
                    <a:pt x="4" y="111"/>
                  </a:cubicBezTo>
                  <a:cubicBezTo>
                    <a:pt x="4" y="110"/>
                    <a:pt x="3" y="108"/>
                    <a:pt x="4" y="107"/>
                  </a:cubicBezTo>
                  <a:cubicBezTo>
                    <a:pt x="14" y="86"/>
                    <a:pt x="14" y="86"/>
                    <a:pt x="14" y="86"/>
                  </a:cubicBezTo>
                  <a:cubicBezTo>
                    <a:pt x="6" y="86"/>
                    <a:pt x="6" y="86"/>
                    <a:pt x="6" y="86"/>
                  </a:cubicBezTo>
                  <a:close/>
                  <a:moveTo>
                    <a:pt x="38" y="81"/>
                  </a:moveTo>
                  <a:cubicBezTo>
                    <a:pt x="38" y="81"/>
                    <a:pt x="38" y="81"/>
                    <a:pt x="38" y="81"/>
                  </a:cubicBezTo>
                  <a:cubicBezTo>
                    <a:pt x="38" y="77"/>
                    <a:pt x="38" y="77"/>
                    <a:pt x="38" y="77"/>
                  </a:cubicBezTo>
                  <a:cubicBezTo>
                    <a:pt x="38" y="75"/>
                    <a:pt x="40" y="72"/>
                    <a:pt x="43" y="72"/>
                  </a:cubicBezTo>
                  <a:cubicBezTo>
                    <a:pt x="45" y="72"/>
                    <a:pt x="48" y="75"/>
                    <a:pt x="48" y="77"/>
                  </a:cubicBezTo>
                  <a:cubicBezTo>
                    <a:pt x="48" y="81"/>
                    <a:pt x="48" y="81"/>
                    <a:pt x="48" y="81"/>
                  </a:cubicBezTo>
                  <a:cubicBezTo>
                    <a:pt x="58" y="81"/>
                    <a:pt x="58" y="81"/>
                    <a:pt x="58" y="81"/>
                  </a:cubicBezTo>
                  <a:cubicBezTo>
                    <a:pt x="47" y="57"/>
                    <a:pt x="47" y="57"/>
                    <a:pt x="47" y="57"/>
                  </a:cubicBezTo>
                  <a:cubicBezTo>
                    <a:pt x="44" y="58"/>
                    <a:pt x="41" y="58"/>
                    <a:pt x="38" y="57"/>
                  </a:cubicBezTo>
                  <a:cubicBezTo>
                    <a:pt x="27" y="81"/>
                    <a:pt x="27" y="81"/>
                    <a:pt x="27" y="81"/>
                  </a:cubicBezTo>
                  <a:cubicBezTo>
                    <a:pt x="38" y="81"/>
                    <a:pt x="38" y="81"/>
                    <a:pt x="38" y="81"/>
                  </a:cubicBezTo>
                  <a:close/>
                  <a:moveTo>
                    <a:pt x="52" y="27"/>
                  </a:moveTo>
                  <a:cubicBezTo>
                    <a:pt x="52" y="27"/>
                    <a:pt x="52" y="27"/>
                    <a:pt x="52" y="27"/>
                  </a:cubicBezTo>
                  <a:cubicBezTo>
                    <a:pt x="47" y="22"/>
                    <a:pt x="39" y="22"/>
                    <a:pt x="34" y="27"/>
                  </a:cubicBezTo>
                  <a:cubicBezTo>
                    <a:pt x="34" y="27"/>
                    <a:pt x="34" y="27"/>
                    <a:pt x="34" y="27"/>
                  </a:cubicBezTo>
                  <a:cubicBezTo>
                    <a:pt x="32" y="30"/>
                    <a:pt x="30" y="33"/>
                    <a:pt x="30" y="36"/>
                  </a:cubicBezTo>
                  <a:cubicBezTo>
                    <a:pt x="30" y="39"/>
                    <a:pt x="32" y="43"/>
                    <a:pt x="34" y="45"/>
                  </a:cubicBezTo>
                  <a:cubicBezTo>
                    <a:pt x="38" y="48"/>
                    <a:pt x="43" y="49"/>
                    <a:pt x="48" y="47"/>
                  </a:cubicBezTo>
                  <a:cubicBezTo>
                    <a:pt x="48" y="47"/>
                    <a:pt x="48" y="47"/>
                    <a:pt x="48" y="47"/>
                  </a:cubicBezTo>
                  <a:cubicBezTo>
                    <a:pt x="49" y="47"/>
                    <a:pt x="50" y="46"/>
                    <a:pt x="51" y="45"/>
                  </a:cubicBezTo>
                  <a:cubicBezTo>
                    <a:pt x="52" y="45"/>
                    <a:pt x="52" y="45"/>
                    <a:pt x="52" y="45"/>
                  </a:cubicBezTo>
                  <a:cubicBezTo>
                    <a:pt x="54" y="43"/>
                    <a:pt x="55" y="39"/>
                    <a:pt x="55" y="36"/>
                  </a:cubicBezTo>
                  <a:cubicBezTo>
                    <a:pt x="55" y="33"/>
                    <a:pt x="54" y="30"/>
                    <a:pt x="52" y="27"/>
                  </a:cubicBezTo>
                  <a:cubicBezTo>
                    <a:pt x="52" y="27"/>
                    <a:pt x="52" y="27"/>
                    <a:pt x="52" y="2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8" name="Rectangle 24"/>
            <p:cNvSpPr>
              <a:spLocks noChangeArrowheads="1"/>
            </p:cNvSpPr>
            <p:nvPr/>
          </p:nvSpPr>
          <p:spPr bwMode="auto">
            <a:xfrm>
              <a:off x="6434906" y="1508719"/>
              <a:ext cx="2241550"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a:t>
              </a:r>
              <a:endParaRPr lang="en-US" altLang="zh-CN" sz="800" dirty="0" smtClean="0">
                <a:solidFill>
                  <a:schemeClr val="bg1">
                    <a:lumMod val="50000"/>
                  </a:schemeClr>
                </a:solidFill>
                <a:cs typeface="+mn-ea"/>
                <a:sym typeface="+mn-lt"/>
              </a:endParaRPr>
            </a:p>
          </p:txBody>
        </p:sp>
      </p:grpSp>
      <p:grpSp>
        <p:nvGrpSpPr>
          <p:cNvPr id="38" name="组合 37"/>
          <p:cNvGrpSpPr/>
          <p:nvPr/>
        </p:nvGrpSpPr>
        <p:grpSpPr>
          <a:xfrm>
            <a:off x="5796260" y="2375009"/>
            <a:ext cx="2664296" cy="666336"/>
            <a:chOff x="6012160" y="2274769"/>
            <a:chExt cx="2664296" cy="666336"/>
          </a:xfrm>
        </p:grpSpPr>
        <p:sp>
          <p:nvSpPr>
            <p:cNvPr id="25" name="Freeform 25"/>
            <p:cNvSpPr>
              <a:spLocks noEditPoints="1"/>
            </p:cNvSpPr>
            <p:nvPr/>
          </p:nvSpPr>
          <p:spPr bwMode="auto">
            <a:xfrm>
              <a:off x="6012160" y="2480337"/>
              <a:ext cx="244696" cy="258230"/>
            </a:xfrm>
            <a:custGeom>
              <a:avLst/>
              <a:gdLst>
                <a:gd name="T0" fmla="*/ 108 w 123"/>
                <a:gd name="T1" fmla="*/ 62 h 130"/>
                <a:gd name="T2" fmla="*/ 84 w 123"/>
                <a:gd name="T3" fmla="*/ 26 h 130"/>
                <a:gd name="T4" fmla="*/ 41 w 123"/>
                <a:gd name="T5" fmla="*/ 23 h 130"/>
                <a:gd name="T6" fmla="*/ 37 w 123"/>
                <a:gd name="T7" fmla="*/ 26 h 130"/>
                <a:gd name="T8" fmla="*/ 17 w 123"/>
                <a:gd name="T9" fmla="*/ 65 h 130"/>
                <a:gd name="T10" fmla="*/ 37 w 123"/>
                <a:gd name="T11" fmla="*/ 103 h 130"/>
                <a:gd name="T12" fmla="*/ 41 w 123"/>
                <a:gd name="T13" fmla="*/ 106 h 130"/>
                <a:gd name="T14" fmla="*/ 84 w 123"/>
                <a:gd name="T15" fmla="*/ 103 h 130"/>
                <a:gd name="T16" fmla="*/ 108 w 123"/>
                <a:gd name="T17" fmla="*/ 67 h 130"/>
                <a:gd name="T18" fmla="*/ 88 w 123"/>
                <a:gd name="T19" fmla="*/ 32 h 130"/>
                <a:gd name="T20" fmla="*/ 103 w 123"/>
                <a:gd name="T21" fmla="*/ 59 h 130"/>
                <a:gd name="T22" fmla="*/ 90 w 123"/>
                <a:gd name="T23" fmla="*/ 49 h 130"/>
                <a:gd name="T24" fmla="*/ 88 w 123"/>
                <a:gd name="T25" fmla="*/ 32 h 130"/>
                <a:gd name="T26" fmla="*/ 99 w 123"/>
                <a:gd name="T27" fmla="*/ 65 h 130"/>
                <a:gd name="T28" fmla="*/ 90 w 123"/>
                <a:gd name="T29" fmla="*/ 56 h 130"/>
                <a:gd name="T30" fmla="*/ 83 w 123"/>
                <a:gd name="T31" fmla="*/ 44 h 130"/>
                <a:gd name="T32" fmla="*/ 69 w 123"/>
                <a:gd name="T33" fmla="*/ 36 h 130"/>
                <a:gd name="T34" fmla="*/ 83 w 123"/>
                <a:gd name="T35" fmla="*/ 44 h 130"/>
                <a:gd name="T36" fmla="*/ 46 w 123"/>
                <a:gd name="T37" fmla="*/ 26 h 130"/>
                <a:gd name="T38" fmla="*/ 78 w 123"/>
                <a:gd name="T39" fmla="*/ 27 h 130"/>
                <a:gd name="T40" fmla="*/ 45 w 123"/>
                <a:gd name="T41" fmla="*/ 27 h 130"/>
                <a:gd name="T42" fmla="*/ 43 w 123"/>
                <a:gd name="T43" fmla="*/ 33 h 130"/>
                <a:gd name="T44" fmla="*/ 55 w 123"/>
                <a:gd name="T45" fmla="*/ 36 h 130"/>
                <a:gd name="T46" fmla="*/ 43 w 123"/>
                <a:gd name="T47" fmla="*/ 33 h 130"/>
                <a:gd name="T48" fmla="*/ 36 w 123"/>
                <a:gd name="T49" fmla="*/ 98 h 130"/>
                <a:gd name="T50" fmla="*/ 21 w 123"/>
                <a:gd name="T51" fmla="*/ 69 h 130"/>
                <a:gd name="T52" fmla="*/ 38 w 123"/>
                <a:gd name="T53" fmla="*/ 98 h 130"/>
                <a:gd name="T54" fmla="*/ 25 w 123"/>
                <a:gd name="T55" fmla="*/ 65 h 130"/>
                <a:gd name="T56" fmla="*/ 33 w 123"/>
                <a:gd name="T57" fmla="*/ 56 h 130"/>
                <a:gd name="T58" fmla="*/ 25 w 123"/>
                <a:gd name="T59" fmla="*/ 65 h 130"/>
                <a:gd name="T60" fmla="*/ 34 w 123"/>
                <a:gd name="T61" fmla="*/ 49 h 130"/>
                <a:gd name="T62" fmla="*/ 20 w 123"/>
                <a:gd name="T63" fmla="*/ 59 h 130"/>
                <a:gd name="T64" fmla="*/ 38 w 123"/>
                <a:gd name="T65" fmla="*/ 32 h 130"/>
                <a:gd name="T66" fmla="*/ 41 w 123"/>
                <a:gd name="T67" fmla="*/ 85 h 130"/>
                <a:gd name="T68" fmla="*/ 55 w 123"/>
                <a:gd name="T69" fmla="*/ 93 h 130"/>
                <a:gd name="T70" fmla="*/ 41 w 123"/>
                <a:gd name="T71" fmla="*/ 85 h 130"/>
                <a:gd name="T72" fmla="*/ 78 w 123"/>
                <a:gd name="T73" fmla="*/ 104 h 130"/>
                <a:gd name="T74" fmla="*/ 45 w 123"/>
                <a:gd name="T75" fmla="*/ 102 h 130"/>
                <a:gd name="T76" fmla="*/ 78 w 123"/>
                <a:gd name="T77" fmla="*/ 102 h 130"/>
                <a:gd name="T78" fmla="*/ 80 w 123"/>
                <a:gd name="T79" fmla="*/ 97 h 130"/>
                <a:gd name="T80" fmla="*/ 69 w 123"/>
                <a:gd name="T81" fmla="*/ 93 h 130"/>
                <a:gd name="T82" fmla="*/ 80 w 123"/>
                <a:gd name="T83" fmla="*/ 97 h 130"/>
                <a:gd name="T84" fmla="*/ 84 w 123"/>
                <a:gd name="T85" fmla="*/ 78 h 130"/>
                <a:gd name="T86" fmla="*/ 39 w 123"/>
                <a:gd name="T87" fmla="*/ 78 h 130"/>
                <a:gd name="T88" fmla="*/ 62 w 123"/>
                <a:gd name="T89" fmla="*/ 39 h 130"/>
                <a:gd name="T90" fmla="*/ 84 w 123"/>
                <a:gd name="T91" fmla="*/ 78 h 130"/>
                <a:gd name="T92" fmla="*/ 88 w 123"/>
                <a:gd name="T93" fmla="*/ 98 h 130"/>
                <a:gd name="T94" fmla="*/ 90 w 123"/>
                <a:gd name="T95" fmla="*/ 81 h 130"/>
                <a:gd name="T96" fmla="*/ 103 w 123"/>
                <a:gd name="T97" fmla="*/ 70 h 130"/>
                <a:gd name="T98" fmla="*/ 62 w 123"/>
                <a:gd name="T99" fmla="*/ 47 h 130"/>
                <a:gd name="T100" fmla="*/ 44 w 123"/>
                <a:gd name="T101" fmla="*/ 65 h 130"/>
                <a:gd name="T102" fmla="*/ 79 w 123"/>
                <a:gd name="T103" fmla="*/ 65 h 130"/>
                <a:gd name="T104" fmla="*/ 62 w 123"/>
                <a:gd name="T105" fmla="*/ 73 h 130"/>
                <a:gd name="T106" fmla="*/ 54 w 123"/>
                <a:gd name="T107" fmla="*/ 65 h 130"/>
                <a:gd name="T108" fmla="*/ 70 w 123"/>
                <a:gd name="T109" fmla="*/ 6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30">
                  <a:moveTo>
                    <a:pt x="106" y="65"/>
                  </a:moveTo>
                  <a:cubicBezTo>
                    <a:pt x="107" y="64"/>
                    <a:pt x="107" y="63"/>
                    <a:pt x="108" y="62"/>
                  </a:cubicBezTo>
                  <a:cubicBezTo>
                    <a:pt x="123" y="41"/>
                    <a:pt x="113" y="23"/>
                    <a:pt x="87" y="26"/>
                  </a:cubicBezTo>
                  <a:cubicBezTo>
                    <a:pt x="86" y="26"/>
                    <a:pt x="85" y="26"/>
                    <a:pt x="84" y="26"/>
                  </a:cubicBezTo>
                  <a:cubicBezTo>
                    <a:pt x="84" y="25"/>
                    <a:pt x="83" y="24"/>
                    <a:pt x="83" y="23"/>
                  </a:cubicBezTo>
                  <a:cubicBezTo>
                    <a:pt x="72" y="0"/>
                    <a:pt x="52" y="0"/>
                    <a:pt x="41" y="23"/>
                  </a:cubicBezTo>
                  <a:cubicBezTo>
                    <a:pt x="40" y="24"/>
                    <a:pt x="40" y="25"/>
                    <a:pt x="40" y="26"/>
                  </a:cubicBezTo>
                  <a:cubicBezTo>
                    <a:pt x="39" y="26"/>
                    <a:pt x="37" y="26"/>
                    <a:pt x="37" y="26"/>
                  </a:cubicBezTo>
                  <a:cubicBezTo>
                    <a:pt x="10" y="23"/>
                    <a:pt x="0" y="40"/>
                    <a:pt x="16" y="62"/>
                  </a:cubicBezTo>
                  <a:cubicBezTo>
                    <a:pt x="16" y="63"/>
                    <a:pt x="17" y="64"/>
                    <a:pt x="17" y="65"/>
                  </a:cubicBezTo>
                  <a:cubicBezTo>
                    <a:pt x="17" y="66"/>
                    <a:pt x="16" y="66"/>
                    <a:pt x="16" y="67"/>
                  </a:cubicBezTo>
                  <a:cubicBezTo>
                    <a:pt x="1" y="88"/>
                    <a:pt x="11" y="106"/>
                    <a:pt x="37" y="103"/>
                  </a:cubicBezTo>
                  <a:cubicBezTo>
                    <a:pt x="37" y="103"/>
                    <a:pt x="39" y="103"/>
                    <a:pt x="40" y="103"/>
                  </a:cubicBezTo>
                  <a:cubicBezTo>
                    <a:pt x="40" y="104"/>
                    <a:pt x="40" y="105"/>
                    <a:pt x="41" y="106"/>
                  </a:cubicBezTo>
                  <a:cubicBezTo>
                    <a:pt x="52" y="130"/>
                    <a:pt x="72" y="130"/>
                    <a:pt x="83" y="106"/>
                  </a:cubicBezTo>
                  <a:cubicBezTo>
                    <a:pt x="83" y="105"/>
                    <a:pt x="84" y="104"/>
                    <a:pt x="84" y="103"/>
                  </a:cubicBezTo>
                  <a:cubicBezTo>
                    <a:pt x="85" y="103"/>
                    <a:pt x="86" y="103"/>
                    <a:pt x="87" y="103"/>
                  </a:cubicBezTo>
                  <a:cubicBezTo>
                    <a:pt x="113" y="106"/>
                    <a:pt x="123" y="88"/>
                    <a:pt x="108" y="67"/>
                  </a:cubicBezTo>
                  <a:cubicBezTo>
                    <a:pt x="107" y="66"/>
                    <a:pt x="107" y="66"/>
                    <a:pt x="106" y="65"/>
                  </a:cubicBezTo>
                  <a:close/>
                  <a:moveTo>
                    <a:pt x="88" y="32"/>
                  </a:moveTo>
                  <a:cubicBezTo>
                    <a:pt x="88" y="32"/>
                    <a:pt x="88" y="32"/>
                    <a:pt x="88" y="32"/>
                  </a:cubicBezTo>
                  <a:cubicBezTo>
                    <a:pt x="109" y="29"/>
                    <a:pt x="116" y="41"/>
                    <a:pt x="103" y="59"/>
                  </a:cubicBezTo>
                  <a:cubicBezTo>
                    <a:pt x="102" y="60"/>
                    <a:pt x="102" y="60"/>
                    <a:pt x="102" y="60"/>
                  </a:cubicBezTo>
                  <a:cubicBezTo>
                    <a:pt x="99" y="56"/>
                    <a:pt x="95" y="52"/>
                    <a:pt x="90" y="49"/>
                  </a:cubicBezTo>
                  <a:cubicBezTo>
                    <a:pt x="89" y="43"/>
                    <a:pt x="88" y="37"/>
                    <a:pt x="86" y="32"/>
                  </a:cubicBezTo>
                  <a:cubicBezTo>
                    <a:pt x="88" y="32"/>
                    <a:pt x="88" y="32"/>
                    <a:pt x="88" y="32"/>
                  </a:cubicBezTo>
                  <a:close/>
                  <a:moveTo>
                    <a:pt x="99" y="65"/>
                  </a:moveTo>
                  <a:cubicBezTo>
                    <a:pt x="99" y="65"/>
                    <a:pt x="99" y="65"/>
                    <a:pt x="99" y="65"/>
                  </a:cubicBezTo>
                  <a:cubicBezTo>
                    <a:pt x="96" y="67"/>
                    <a:pt x="93" y="70"/>
                    <a:pt x="90" y="73"/>
                  </a:cubicBezTo>
                  <a:cubicBezTo>
                    <a:pt x="91" y="67"/>
                    <a:pt x="91" y="62"/>
                    <a:pt x="90" y="56"/>
                  </a:cubicBezTo>
                  <a:cubicBezTo>
                    <a:pt x="93" y="59"/>
                    <a:pt x="96" y="62"/>
                    <a:pt x="99" y="65"/>
                  </a:cubicBezTo>
                  <a:close/>
                  <a:moveTo>
                    <a:pt x="83" y="44"/>
                  </a:moveTo>
                  <a:cubicBezTo>
                    <a:pt x="83" y="44"/>
                    <a:pt x="83" y="44"/>
                    <a:pt x="83" y="44"/>
                  </a:cubicBezTo>
                  <a:cubicBezTo>
                    <a:pt x="79" y="41"/>
                    <a:pt x="74" y="38"/>
                    <a:pt x="69" y="36"/>
                  </a:cubicBezTo>
                  <a:cubicBezTo>
                    <a:pt x="73" y="35"/>
                    <a:pt x="77" y="33"/>
                    <a:pt x="80" y="33"/>
                  </a:cubicBezTo>
                  <a:cubicBezTo>
                    <a:pt x="81" y="36"/>
                    <a:pt x="82" y="40"/>
                    <a:pt x="83" y="44"/>
                  </a:cubicBezTo>
                  <a:close/>
                  <a:moveTo>
                    <a:pt x="46" y="26"/>
                  </a:moveTo>
                  <a:cubicBezTo>
                    <a:pt x="46" y="26"/>
                    <a:pt x="46" y="26"/>
                    <a:pt x="46" y="26"/>
                  </a:cubicBezTo>
                  <a:cubicBezTo>
                    <a:pt x="55" y="7"/>
                    <a:pt x="69" y="7"/>
                    <a:pt x="78" y="26"/>
                  </a:cubicBezTo>
                  <a:cubicBezTo>
                    <a:pt x="78" y="26"/>
                    <a:pt x="78" y="27"/>
                    <a:pt x="78" y="27"/>
                  </a:cubicBezTo>
                  <a:cubicBezTo>
                    <a:pt x="73" y="28"/>
                    <a:pt x="68" y="30"/>
                    <a:pt x="62" y="33"/>
                  </a:cubicBezTo>
                  <a:cubicBezTo>
                    <a:pt x="56" y="30"/>
                    <a:pt x="51" y="28"/>
                    <a:pt x="45" y="27"/>
                  </a:cubicBezTo>
                  <a:cubicBezTo>
                    <a:pt x="46" y="26"/>
                    <a:pt x="46" y="26"/>
                    <a:pt x="46" y="26"/>
                  </a:cubicBezTo>
                  <a:close/>
                  <a:moveTo>
                    <a:pt x="43" y="33"/>
                  </a:moveTo>
                  <a:cubicBezTo>
                    <a:pt x="43" y="33"/>
                    <a:pt x="43" y="33"/>
                    <a:pt x="43" y="33"/>
                  </a:cubicBezTo>
                  <a:cubicBezTo>
                    <a:pt x="47" y="33"/>
                    <a:pt x="51" y="35"/>
                    <a:pt x="55" y="36"/>
                  </a:cubicBezTo>
                  <a:cubicBezTo>
                    <a:pt x="50" y="38"/>
                    <a:pt x="45" y="41"/>
                    <a:pt x="41" y="44"/>
                  </a:cubicBezTo>
                  <a:cubicBezTo>
                    <a:pt x="41" y="40"/>
                    <a:pt x="42" y="36"/>
                    <a:pt x="43" y="33"/>
                  </a:cubicBezTo>
                  <a:close/>
                  <a:moveTo>
                    <a:pt x="36" y="98"/>
                  </a:moveTo>
                  <a:cubicBezTo>
                    <a:pt x="36" y="98"/>
                    <a:pt x="36" y="98"/>
                    <a:pt x="36" y="98"/>
                  </a:cubicBezTo>
                  <a:cubicBezTo>
                    <a:pt x="15" y="100"/>
                    <a:pt x="8" y="88"/>
                    <a:pt x="20" y="70"/>
                  </a:cubicBezTo>
                  <a:cubicBezTo>
                    <a:pt x="20" y="70"/>
                    <a:pt x="21" y="70"/>
                    <a:pt x="21" y="69"/>
                  </a:cubicBezTo>
                  <a:cubicBezTo>
                    <a:pt x="25" y="73"/>
                    <a:pt x="29" y="77"/>
                    <a:pt x="34" y="81"/>
                  </a:cubicBezTo>
                  <a:cubicBezTo>
                    <a:pt x="35" y="87"/>
                    <a:pt x="36" y="92"/>
                    <a:pt x="38" y="98"/>
                  </a:cubicBezTo>
                  <a:cubicBezTo>
                    <a:pt x="36" y="98"/>
                    <a:pt x="36" y="98"/>
                    <a:pt x="36" y="98"/>
                  </a:cubicBezTo>
                  <a:close/>
                  <a:moveTo>
                    <a:pt x="25" y="65"/>
                  </a:moveTo>
                  <a:cubicBezTo>
                    <a:pt x="25" y="65"/>
                    <a:pt x="25" y="65"/>
                    <a:pt x="25" y="65"/>
                  </a:cubicBezTo>
                  <a:cubicBezTo>
                    <a:pt x="27" y="62"/>
                    <a:pt x="30" y="59"/>
                    <a:pt x="33" y="56"/>
                  </a:cubicBezTo>
                  <a:cubicBezTo>
                    <a:pt x="33" y="62"/>
                    <a:pt x="33" y="67"/>
                    <a:pt x="33" y="73"/>
                  </a:cubicBezTo>
                  <a:cubicBezTo>
                    <a:pt x="30" y="70"/>
                    <a:pt x="27" y="67"/>
                    <a:pt x="25" y="65"/>
                  </a:cubicBezTo>
                  <a:close/>
                  <a:moveTo>
                    <a:pt x="34" y="49"/>
                  </a:moveTo>
                  <a:cubicBezTo>
                    <a:pt x="34" y="49"/>
                    <a:pt x="34" y="49"/>
                    <a:pt x="34" y="49"/>
                  </a:cubicBezTo>
                  <a:cubicBezTo>
                    <a:pt x="29" y="52"/>
                    <a:pt x="25" y="56"/>
                    <a:pt x="21" y="60"/>
                  </a:cubicBezTo>
                  <a:cubicBezTo>
                    <a:pt x="20" y="59"/>
                    <a:pt x="20" y="59"/>
                    <a:pt x="20" y="59"/>
                  </a:cubicBezTo>
                  <a:cubicBezTo>
                    <a:pt x="8" y="41"/>
                    <a:pt x="15" y="29"/>
                    <a:pt x="36" y="32"/>
                  </a:cubicBezTo>
                  <a:cubicBezTo>
                    <a:pt x="38" y="32"/>
                    <a:pt x="38" y="32"/>
                    <a:pt x="38" y="32"/>
                  </a:cubicBezTo>
                  <a:cubicBezTo>
                    <a:pt x="36" y="37"/>
                    <a:pt x="35" y="43"/>
                    <a:pt x="34" y="49"/>
                  </a:cubicBezTo>
                  <a:close/>
                  <a:moveTo>
                    <a:pt x="41" y="85"/>
                  </a:moveTo>
                  <a:cubicBezTo>
                    <a:pt x="41" y="85"/>
                    <a:pt x="41" y="85"/>
                    <a:pt x="41" y="85"/>
                  </a:cubicBezTo>
                  <a:cubicBezTo>
                    <a:pt x="45" y="88"/>
                    <a:pt x="50" y="91"/>
                    <a:pt x="55" y="93"/>
                  </a:cubicBezTo>
                  <a:cubicBezTo>
                    <a:pt x="51" y="95"/>
                    <a:pt x="47" y="96"/>
                    <a:pt x="43" y="97"/>
                  </a:cubicBezTo>
                  <a:cubicBezTo>
                    <a:pt x="42" y="93"/>
                    <a:pt x="41" y="89"/>
                    <a:pt x="41" y="85"/>
                  </a:cubicBezTo>
                  <a:close/>
                  <a:moveTo>
                    <a:pt x="78" y="104"/>
                  </a:moveTo>
                  <a:cubicBezTo>
                    <a:pt x="78" y="104"/>
                    <a:pt x="78" y="104"/>
                    <a:pt x="78" y="104"/>
                  </a:cubicBezTo>
                  <a:cubicBezTo>
                    <a:pt x="69" y="123"/>
                    <a:pt x="55" y="123"/>
                    <a:pt x="46" y="104"/>
                  </a:cubicBezTo>
                  <a:cubicBezTo>
                    <a:pt x="45" y="102"/>
                    <a:pt x="45" y="102"/>
                    <a:pt x="45" y="102"/>
                  </a:cubicBezTo>
                  <a:cubicBezTo>
                    <a:pt x="51" y="101"/>
                    <a:pt x="56" y="99"/>
                    <a:pt x="62" y="97"/>
                  </a:cubicBezTo>
                  <a:cubicBezTo>
                    <a:pt x="68" y="99"/>
                    <a:pt x="73" y="101"/>
                    <a:pt x="78" y="102"/>
                  </a:cubicBezTo>
                  <a:cubicBezTo>
                    <a:pt x="78" y="103"/>
                    <a:pt x="78" y="103"/>
                    <a:pt x="78" y="104"/>
                  </a:cubicBezTo>
                  <a:close/>
                  <a:moveTo>
                    <a:pt x="80" y="97"/>
                  </a:moveTo>
                  <a:cubicBezTo>
                    <a:pt x="80" y="97"/>
                    <a:pt x="80" y="97"/>
                    <a:pt x="80" y="97"/>
                  </a:cubicBezTo>
                  <a:cubicBezTo>
                    <a:pt x="77" y="96"/>
                    <a:pt x="73" y="95"/>
                    <a:pt x="69" y="93"/>
                  </a:cubicBezTo>
                  <a:cubicBezTo>
                    <a:pt x="74" y="91"/>
                    <a:pt x="79" y="88"/>
                    <a:pt x="83" y="85"/>
                  </a:cubicBezTo>
                  <a:cubicBezTo>
                    <a:pt x="82" y="89"/>
                    <a:pt x="81" y="93"/>
                    <a:pt x="80" y="97"/>
                  </a:cubicBezTo>
                  <a:close/>
                  <a:moveTo>
                    <a:pt x="84" y="78"/>
                  </a:moveTo>
                  <a:cubicBezTo>
                    <a:pt x="84" y="78"/>
                    <a:pt x="84" y="78"/>
                    <a:pt x="84" y="78"/>
                  </a:cubicBezTo>
                  <a:cubicBezTo>
                    <a:pt x="77" y="83"/>
                    <a:pt x="70" y="87"/>
                    <a:pt x="62" y="91"/>
                  </a:cubicBezTo>
                  <a:cubicBezTo>
                    <a:pt x="54" y="87"/>
                    <a:pt x="46" y="83"/>
                    <a:pt x="39" y="78"/>
                  </a:cubicBezTo>
                  <a:cubicBezTo>
                    <a:pt x="38" y="69"/>
                    <a:pt x="38" y="60"/>
                    <a:pt x="39" y="52"/>
                  </a:cubicBezTo>
                  <a:cubicBezTo>
                    <a:pt x="46" y="47"/>
                    <a:pt x="54" y="42"/>
                    <a:pt x="62" y="39"/>
                  </a:cubicBezTo>
                  <a:cubicBezTo>
                    <a:pt x="70" y="42"/>
                    <a:pt x="77" y="47"/>
                    <a:pt x="84" y="52"/>
                  </a:cubicBezTo>
                  <a:cubicBezTo>
                    <a:pt x="85" y="60"/>
                    <a:pt x="85" y="69"/>
                    <a:pt x="84" y="78"/>
                  </a:cubicBezTo>
                  <a:close/>
                  <a:moveTo>
                    <a:pt x="88" y="98"/>
                  </a:moveTo>
                  <a:cubicBezTo>
                    <a:pt x="88" y="98"/>
                    <a:pt x="88" y="98"/>
                    <a:pt x="88" y="98"/>
                  </a:cubicBezTo>
                  <a:cubicBezTo>
                    <a:pt x="86" y="98"/>
                    <a:pt x="86" y="98"/>
                    <a:pt x="86" y="98"/>
                  </a:cubicBezTo>
                  <a:cubicBezTo>
                    <a:pt x="88" y="92"/>
                    <a:pt x="89" y="87"/>
                    <a:pt x="90" y="81"/>
                  </a:cubicBezTo>
                  <a:cubicBezTo>
                    <a:pt x="95" y="77"/>
                    <a:pt x="99" y="73"/>
                    <a:pt x="102" y="69"/>
                  </a:cubicBezTo>
                  <a:cubicBezTo>
                    <a:pt x="103" y="70"/>
                    <a:pt x="103" y="70"/>
                    <a:pt x="103" y="70"/>
                  </a:cubicBezTo>
                  <a:cubicBezTo>
                    <a:pt x="116" y="88"/>
                    <a:pt x="109" y="100"/>
                    <a:pt x="88" y="98"/>
                  </a:cubicBezTo>
                  <a:close/>
                  <a:moveTo>
                    <a:pt x="62" y="47"/>
                  </a:moveTo>
                  <a:cubicBezTo>
                    <a:pt x="62" y="47"/>
                    <a:pt x="62" y="47"/>
                    <a:pt x="62" y="47"/>
                  </a:cubicBezTo>
                  <a:cubicBezTo>
                    <a:pt x="52" y="47"/>
                    <a:pt x="44" y="55"/>
                    <a:pt x="44" y="65"/>
                  </a:cubicBezTo>
                  <a:cubicBezTo>
                    <a:pt x="44" y="74"/>
                    <a:pt x="52" y="82"/>
                    <a:pt x="62" y="82"/>
                  </a:cubicBezTo>
                  <a:cubicBezTo>
                    <a:pt x="71" y="82"/>
                    <a:pt x="79" y="74"/>
                    <a:pt x="79" y="65"/>
                  </a:cubicBezTo>
                  <a:cubicBezTo>
                    <a:pt x="79" y="55"/>
                    <a:pt x="71" y="47"/>
                    <a:pt x="62" y="47"/>
                  </a:cubicBezTo>
                  <a:close/>
                  <a:moveTo>
                    <a:pt x="62" y="73"/>
                  </a:moveTo>
                  <a:cubicBezTo>
                    <a:pt x="62" y="73"/>
                    <a:pt x="62" y="73"/>
                    <a:pt x="62" y="73"/>
                  </a:cubicBezTo>
                  <a:cubicBezTo>
                    <a:pt x="57" y="73"/>
                    <a:pt x="54" y="69"/>
                    <a:pt x="54" y="65"/>
                  </a:cubicBezTo>
                  <a:cubicBezTo>
                    <a:pt x="54" y="60"/>
                    <a:pt x="57" y="57"/>
                    <a:pt x="62" y="57"/>
                  </a:cubicBezTo>
                  <a:cubicBezTo>
                    <a:pt x="66" y="57"/>
                    <a:pt x="70" y="60"/>
                    <a:pt x="70" y="65"/>
                  </a:cubicBezTo>
                  <a:cubicBezTo>
                    <a:pt x="70" y="69"/>
                    <a:pt x="66" y="73"/>
                    <a:pt x="62" y="73"/>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0" name="Rectangle 24"/>
            <p:cNvSpPr>
              <a:spLocks noChangeArrowheads="1"/>
            </p:cNvSpPr>
            <p:nvPr/>
          </p:nvSpPr>
          <p:spPr bwMode="auto">
            <a:xfrm>
              <a:off x="6434906" y="2274769"/>
              <a:ext cx="2241550"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a:t>
              </a:r>
              <a:endParaRPr lang="en-US" altLang="zh-CN" sz="800" dirty="0" smtClean="0">
                <a:solidFill>
                  <a:schemeClr val="bg1">
                    <a:lumMod val="50000"/>
                  </a:schemeClr>
                </a:solidFill>
                <a:cs typeface="+mn-ea"/>
                <a:sym typeface="+mn-lt"/>
              </a:endParaRPr>
            </a:p>
          </p:txBody>
        </p:sp>
      </p:grpSp>
      <p:grpSp>
        <p:nvGrpSpPr>
          <p:cNvPr id="41" name="组合 40"/>
          <p:cNvGrpSpPr/>
          <p:nvPr/>
        </p:nvGrpSpPr>
        <p:grpSpPr>
          <a:xfrm>
            <a:off x="5796260" y="3241298"/>
            <a:ext cx="2664296" cy="666336"/>
            <a:chOff x="6012160" y="3042936"/>
            <a:chExt cx="2664296" cy="666336"/>
          </a:xfrm>
        </p:grpSpPr>
        <p:sp>
          <p:nvSpPr>
            <p:cNvPr id="22" name="Freeform 22"/>
            <p:cNvSpPr>
              <a:spLocks noEditPoints="1"/>
            </p:cNvSpPr>
            <p:nvPr/>
          </p:nvSpPr>
          <p:spPr bwMode="auto">
            <a:xfrm>
              <a:off x="6012160" y="3262636"/>
              <a:ext cx="244696" cy="222901"/>
            </a:xfrm>
            <a:custGeom>
              <a:avLst/>
              <a:gdLst>
                <a:gd name="T0" fmla="*/ 77 w 123"/>
                <a:gd name="T1" fmla="*/ 52 h 112"/>
                <a:gd name="T2" fmla="*/ 81 w 123"/>
                <a:gd name="T3" fmla="*/ 68 h 112"/>
                <a:gd name="T4" fmla="*/ 81 w 123"/>
                <a:gd name="T5" fmla="*/ 76 h 112"/>
                <a:gd name="T6" fmla="*/ 87 w 123"/>
                <a:gd name="T7" fmla="*/ 70 h 112"/>
                <a:gd name="T8" fmla="*/ 81 w 123"/>
                <a:gd name="T9" fmla="*/ 48 h 112"/>
                <a:gd name="T10" fmla="*/ 63 w 123"/>
                <a:gd name="T11" fmla="*/ 45 h 112"/>
                <a:gd name="T12" fmla="*/ 119 w 123"/>
                <a:gd name="T13" fmla="*/ 103 h 112"/>
                <a:gd name="T14" fmla="*/ 115 w 123"/>
                <a:gd name="T15" fmla="*/ 103 h 112"/>
                <a:gd name="T16" fmla="*/ 119 w 123"/>
                <a:gd name="T17" fmla="*/ 29 h 112"/>
                <a:gd name="T18" fmla="*/ 119 w 123"/>
                <a:gd name="T19" fmla="*/ 19 h 112"/>
                <a:gd name="T20" fmla="*/ 74 w 123"/>
                <a:gd name="T21" fmla="*/ 13 h 112"/>
                <a:gd name="T22" fmla="*/ 62 w 123"/>
                <a:gd name="T23" fmla="*/ 0 h 112"/>
                <a:gd name="T24" fmla="*/ 49 w 123"/>
                <a:gd name="T25" fmla="*/ 13 h 112"/>
                <a:gd name="T26" fmla="*/ 5 w 123"/>
                <a:gd name="T27" fmla="*/ 19 h 112"/>
                <a:gd name="T28" fmla="*/ 5 w 123"/>
                <a:gd name="T29" fmla="*/ 29 h 112"/>
                <a:gd name="T30" fmla="*/ 8 w 123"/>
                <a:gd name="T31" fmla="*/ 103 h 112"/>
                <a:gd name="T32" fmla="*/ 0 w 123"/>
                <a:gd name="T33" fmla="*/ 108 h 112"/>
                <a:gd name="T34" fmla="*/ 119 w 123"/>
                <a:gd name="T35" fmla="*/ 112 h 112"/>
                <a:gd name="T36" fmla="*/ 119 w 123"/>
                <a:gd name="T37" fmla="*/ 103 h 112"/>
                <a:gd name="T38" fmla="*/ 57 w 123"/>
                <a:gd name="T39" fmla="*/ 8 h 112"/>
                <a:gd name="T40" fmla="*/ 67 w 123"/>
                <a:gd name="T41" fmla="*/ 8 h 112"/>
                <a:gd name="T42" fmla="*/ 67 w 123"/>
                <a:gd name="T43" fmla="*/ 17 h 112"/>
                <a:gd name="T44" fmla="*/ 62 w 123"/>
                <a:gd name="T45" fmla="*/ 19 h 112"/>
                <a:gd name="T46" fmla="*/ 55 w 123"/>
                <a:gd name="T47" fmla="*/ 13 h 112"/>
                <a:gd name="T48" fmla="*/ 109 w 123"/>
                <a:gd name="T49" fmla="*/ 103 h 112"/>
                <a:gd name="T50" fmla="*/ 14 w 123"/>
                <a:gd name="T51" fmla="*/ 103 h 112"/>
                <a:gd name="T52" fmla="*/ 109 w 123"/>
                <a:gd name="T53" fmla="*/ 29 h 112"/>
                <a:gd name="T54" fmla="*/ 58 w 123"/>
                <a:gd name="T55" fmla="*/ 90 h 112"/>
                <a:gd name="T56" fmla="*/ 69 w 123"/>
                <a:gd name="T57" fmla="*/ 87 h 112"/>
                <a:gd name="T58" fmla="*/ 77 w 123"/>
                <a:gd name="T59" fmla="*/ 79 h 112"/>
                <a:gd name="T60" fmla="*/ 76 w 123"/>
                <a:gd name="T61" fmla="*/ 75 h 112"/>
                <a:gd name="T62" fmla="*/ 61 w 123"/>
                <a:gd name="T63" fmla="*/ 49 h 112"/>
                <a:gd name="T64" fmla="*/ 43 w 123"/>
                <a:gd name="T65" fmla="*/ 52 h 112"/>
                <a:gd name="T66" fmla="*/ 43 w 123"/>
                <a:gd name="T67" fmla="*/ 83 h 112"/>
                <a:gd name="T68" fmla="*/ 47 w 123"/>
                <a:gd name="T69" fmla="*/ 56 h 112"/>
                <a:gd name="T70" fmla="*/ 55 w 123"/>
                <a:gd name="T71" fmla="*/ 52 h 112"/>
                <a:gd name="T72" fmla="*/ 57 w 123"/>
                <a:gd name="T73" fmla="*/ 70 h 112"/>
                <a:gd name="T74" fmla="*/ 66 w 123"/>
                <a:gd name="T75" fmla="*/ 82 h 112"/>
                <a:gd name="T76" fmla="*/ 58 w 123"/>
                <a:gd name="T77" fmla="*/ 84 h 112"/>
                <a:gd name="T78" fmla="*/ 42 w 123"/>
                <a:gd name="T79" fmla="*/ 6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 h="112">
                  <a:moveTo>
                    <a:pt x="66" y="48"/>
                  </a:moveTo>
                  <a:cubicBezTo>
                    <a:pt x="70" y="48"/>
                    <a:pt x="74" y="49"/>
                    <a:pt x="77" y="52"/>
                  </a:cubicBezTo>
                  <a:cubicBezTo>
                    <a:pt x="80" y="55"/>
                    <a:pt x="82" y="59"/>
                    <a:pt x="82" y="64"/>
                  </a:cubicBezTo>
                  <a:cubicBezTo>
                    <a:pt x="82" y="65"/>
                    <a:pt x="82" y="67"/>
                    <a:pt x="81" y="68"/>
                  </a:cubicBezTo>
                  <a:cubicBezTo>
                    <a:pt x="81" y="69"/>
                    <a:pt x="80" y="71"/>
                    <a:pt x="80" y="72"/>
                  </a:cubicBezTo>
                  <a:cubicBezTo>
                    <a:pt x="79" y="73"/>
                    <a:pt x="79" y="75"/>
                    <a:pt x="81" y="76"/>
                  </a:cubicBezTo>
                  <a:cubicBezTo>
                    <a:pt x="82" y="77"/>
                    <a:pt x="84" y="76"/>
                    <a:pt x="85" y="75"/>
                  </a:cubicBezTo>
                  <a:cubicBezTo>
                    <a:pt x="86" y="73"/>
                    <a:pt x="86" y="71"/>
                    <a:pt x="87" y="70"/>
                  </a:cubicBezTo>
                  <a:cubicBezTo>
                    <a:pt x="87" y="68"/>
                    <a:pt x="87" y="66"/>
                    <a:pt x="87" y="64"/>
                  </a:cubicBezTo>
                  <a:cubicBezTo>
                    <a:pt x="87" y="58"/>
                    <a:pt x="85" y="52"/>
                    <a:pt x="81" y="48"/>
                  </a:cubicBezTo>
                  <a:cubicBezTo>
                    <a:pt x="77" y="44"/>
                    <a:pt x="72" y="42"/>
                    <a:pt x="66" y="42"/>
                  </a:cubicBezTo>
                  <a:cubicBezTo>
                    <a:pt x="64" y="42"/>
                    <a:pt x="63" y="43"/>
                    <a:pt x="63" y="45"/>
                  </a:cubicBezTo>
                  <a:cubicBezTo>
                    <a:pt x="63" y="46"/>
                    <a:pt x="64" y="48"/>
                    <a:pt x="66" y="48"/>
                  </a:cubicBezTo>
                  <a:close/>
                  <a:moveTo>
                    <a:pt x="119" y="103"/>
                  </a:moveTo>
                  <a:cubicBezTo>
                    <a:pt x="119" y="103"/>
                    <a:pt x="119" y="103"/>
                    <a:pt x="119" y="103"/>
                  </a:cubicBezTo>
                  <a:cubicBezTo>
                    <a:pt x="115" y="103"/>
                    <a:pt x="115" y="103"/>
                    <a:pt x="115" y="103"/>
                  </a:cubicBezTo>
                  <a:cubicBezTo>
                    <a:pt x="115" y="29"/>
                    <a:pt x="115" y="29"/>
                    <a:pt x="115" y="29"/>
                  </a:cubicBezTo>
                  <a:cubicBezTo>
                    <a:pt x="119" y="29"/>
                    <a:pt x="119" y="29"/>
                    <a:pt x="119" y="29"/>
                  </a:cubicBezTo>
                  <a:cubicBezTo>
                    <a:pt x="121" y="29"/>
                    <a:pt x="123" y="27"/>
                    <a:pt x="123" y="24"/>
                  </a:cubicBezTo>
                  <a:cubicBezTo>
                    <a:pt x="123" y="21"/>
                    <a:pt x="121" y="19"/>
                    <a:pt x="119" y="19"/>
                  </a:cubicBezTo>
                  <a:cubicBezTo>
                    <a:pt x="72" y="19"/>
                    <a:pt x="72" y="19"/>
                    <a:pt x="72" y="19"/>
                  </a:cubicBezTo>
                  <a:cubicBezTo>
                    <a:pt x="74" y="17"/>
                    <a:pt x="74" y="15"/>
                    <a:pt x="74" y="13"/>
                  </a:cubicBezTo>
                  <a:cubicBezTo>
                    <a:pt x="74" y="9"/>
                    <a:pt x="73" y="6"/>
                    <a:pt x="71" y="4"/>
                  </a:cubicBezTo>
                  <a:cubicBezTo>
                    <a:pt x="68" y="2"/>
                    <a:pt x="65" y="0"/>
                    <a:pt x="62" y="0"/>
                  </a:cubicBezTo>
                  <a:cubicBezTo>
                    <a:pt x="58" y="0"/>
                    <a:pt x="55" y="2"/>
                    <a:pt x="53" y="4"/>
                  </a:cubicBezTo>
                  <a:cubicBezTo>
                    <a:pt x="51" y="6"/>
                    <a:pt x="49" y="9"/>
                    <a:pt x="49" y="13"/>
                  </a:cubicBezTo>
                  <a:cubicBezTo>
                    <a:pt x="49" y="15"/>
                    <a:pt x="50" y="17"/>
                    <a:pt x="51" y="19"/>
                  </a:cubicBezTo>
                  <a:cubicBezTo>
                    <a:pt x="5" y="19"/>
                    <a:pt x="5" y="19"/>
                    <a:pt x="5" y="19"/>
                  </a:cubicBezTo>
                  <a:cubicBezTo>
                    <a:pt x="2" y="19"/>
                    <a:pt x="0" y="21"/>
                    <a:pt x="0" y="24"/>
                  </a:cubicBezTo>
                  <a:cubicBezTo>
                    <a:pt x="0" y="27"/>
                    <a:pt x="2" y="29"/>
                    <a:pt x="5" y="29"/>
                  </a:cubicBezTo>
                  <a:cubicBezTo>
                    <a:pt x="8" y="29"/>
                    <a:pt x="8" y="29"/>
                    <a:pt x="8" y="29"/>
                  </a:cubicBezTo>
                  <a:cubicBezTo>
                    <a:pt x="8" y="103"/>
                    <a:pt x="8" y="103"/>
                    <a:pt x="8" y="103"/>
                  </a:cubicBezTo>
                  <a:cubicBezTo>
                    <a:pt x="5" y="103"/>
                    <a:pt x="5" y="103"/>
                    <a:pt x="5" y="103"/>
                  </a:cubicBezTo>
                  <a:cubicBezTo>
                    <a:pt x="2" y="103"/>
                    <a:pt x="0" y="105"/>
                    <a:pt x="0" y="108"/>
                  </a:cubicBezTo>
                  <a:cubicBezTo>
                    <a:pt x="0" y="110"/>
                    <a:pt x="2" y="112"/>
                    <a:pt x="5" y="112"/>
                  </a:cubicBezTo>
                  <a:cubicBezTo>
                    <a:pt x="119" y="112"/>
                    <a:pt x="119" y="112"/>
                    <a:pt x="119" y="112"/>
                  </a:cubicBezTo>
                  <a:cubicBezTo>
                    <a:pt x="121" y="112"/>
                    <a:pt x="123" y="110"/>
                    <a:pt x="123" y="108"/>
                  </a:cubicBezTo>
                  <a:cubicBezTo>
                    <a:pt x="123" y="105"/>
                    <a:pt x="121" y="103"/>
                    <a:pt x="119" y="103"/>
                  </a:cubicBezTo>
                  <a:close/>
                  <a:moveTo>
                    <a:pt x="57" y="8"/>
                  </a:moveTo>
                  <a:cubicBezTo>
                    <a:pt x="57" y="8"/>
                    <a:pt x="57" y="8"/>
                    <a:pt x="57" y="8"/>
                  </a:cubicBezTo>
                  <a:cubicBezTo>
                    <a:pt x="58" y="7"/>
                    <a:pt x="60" y="6"/>
                    <a:pt x="62" y="6"/>
                  </a:cubicBezTo>
                  <a:cubicBezTo>
                    <a:pt x="64" y="6"/>
                    <a:pt x="65" y="7"/>
                    <a:pt x="67" y="8"/>
                  </a:cubicBezTo>
                  <a:cubicBezTo>
                    <a:pt x="68" y="9"/>
                    <a:pt x="69" y="11"/>
                    <a:pt x="69" y="13"/>
                  </a:cubicBezTo>
                  <a:cubicBezTo>
                    <a:pt x="69" y="14"/>
                    <a:pt x="68" y="16"/>
                    <a:pt x="67" y="17"/>
                  </a:cubicBezTo>
                  <a:cubicBezTo>
                    <a:pt x="65" y="18"/>
                    <a:pt x="64" y="19"/>
                    <a:pt x="62" y="19"/>
                  </a:cubicBezTo>
                  <a:cubicBezTo>
                    <a:pt x="62" y="19"/>
                    <a:pt x="62" y="19"/>
                    <a:pt x="62" y="19"/>
                  </a:cubicBezTo>
                  <a:cubicBezTo>
                    <a:pt x="60" y="19"/>
                    <a:pt x="58" y="18"/>
                    <a:pt x="57" y="17"/>
                  </a:cubicBezTo>
                  <a:cubicBezTo>
                    <a:pt x="56" y="16"/>
                    <a:pt x="55" y="14"/>
                    <a:pt x="55" y="13"/>
                  </a:cubicBezTo>
                  <a:cubicBezTo>
                    <a:pt x="55" y="11"/>
                    <a:pt x="56" y="9"/>
                    <a:pt x="57" y="8"/>
                  </a:cubicBezTo>
                  <a:close/>
                  <a:moveTo>
                    <a:pt x="109" y="103"/>
                  </a:moveTo>
                  <a:cubicBezTo>
                    <a:pt x="109" y="103"/>
                    <a:pt x="109" y="103"/>
                    <a:pt x="109" y="103"/>
                  </a:cubicBezTo>
                  <a:cubicBezTo>
                    <a:pt x="14" y="103"/>
                    <a:pt x="14" y="103"/>
                    <a:pt x="14" y="103"/>
                  </a:cubicBezTo>
                  <a:cubicBezTo>
                    <a:pt x="14" y="29"/>
                    <a:pt x="14" y="29"/>
                    <a:pt x="14" y="29"/>
                  </a:cubicBezTo>
                  <a:cubicBezTo>
                    <a:pt x="109" y="29"/>
                    <a:pt x="109" y="29"/>
                    <a:pt x="109" y="29"/>
                  </a:cubicBezTo>
                  <a:cubicBezTo>
                    <a:pt x="109" y="103"/>
                    <a:pt x="109" y="103"/>
                    <a:pt x="109" y="103"/>
                  </a:cubicBezTo>
                  <a:close/>
                  <a:moveTo>
                    <a:pt x="58" y="90"/>
                  </a:moveTo>
                  <a:cubicBezTo>
                    <a:pt x="58" y="90"/>
                    <a:pt x="58" y="90"/>
                    <a:pt x="58" y="90"/>
                  </a:cubicBezTo>
                  <a:cubicBezTo>
                    <a:pt x="62" y="90"/>
                    <a:pt x="66" y="89"/>
                    <a:pt x="69" y="87"/>
                  </a:cubicBezTo>
                  <a:cubicBezTo>
                    <a:pt x="69" y="87"/>
                    <a:pt x="69" y="87"/>
                    <a:pt x="69" y="87"/>
                  </a:cubicBezTo>
                  <a:cubicBezTo>
                    <a:pt x="72" y="85"/>
                    <a:pt x="75" y="82"/>
                    <a:pt x="77" y="79"/>
                  </a:cubicBezTo>
                  <a:cubicBezTo>
                    <a:pt x="77" y="79"/>
                    <a:pt x="77" y="79"/>
                    <a:pt x="77" y="79"/>
                  </a:cubicBezTo>
                  <a:cubicBezTo>
                    <a:pt x="78" y="77"/>
                    <a:pt x="77" y="75"/>
                    <a:pt x="76" y="75"/>
                  </a:cubicBezTo>
                  <a:cubicBezTo>
                    <a:pt x="61" y="66"/>
                    <a:pt x="61" y="66"/>
                    <a:pt x="61" y="66"/>
                  </a:cubicBezTo>
                  <a:cubicBezTo>
                    <a:pt x="61" y="49"/>
                    <a:pt x="61" y="49"/>
                    <a:pt x="61" y="49"/>
                  </a:cubicBezTo>
                  <a:cubicBezTo>
                    <a:pt x="61" y="47"/>
                    <a:pt x="60" y="46"/>
                    <a:pt x="58" y="46"/>
                  </a:cubicBezTo>
                  <a:cubicBezTo>
                    <a:pt x="52" y="46"/>
                    <a:pt x="46" y="48"/>
                    <a:pt x="43" y="52"/>
                  </a:cubicBezTo>
                  <a:cubicBezTo>
                    <a:pt x="39" y="56"/>
                    <a:pt x="36" y="62"/>
                    <a:pt x="36" y="68"/>
                  </a:cubicBezTo>
                  <a:cubicBezTo>
                    <a:pt x="36" y="74"/>
                    <a:pt x="39" y="79"/>
                    <a:pt x="43" y="83"/>
                  </a:cubicBezTo>
                  <a:cubicBezTo>
                    <a:pt x="46" y="87"/>
                    <a:pt x="52" y="90"/>
                    <a:pt x="58" y="90"/>
                  </a:cubicBezTo>
                  <a:close/>
                  <a:moveTo>
                    <a:pt x="47" y="56"/>
                  </a:moveTo>
                  <a:cubicBezTo>
                    <a:pt x="47" y="56"/>
                    <a:pt x="47" y="56"/>
                    <a:pt x="47" y="56"/>
                  </a:cubicBezTo>
                  <a:cubicBezTo>
                    <a:pt x="49" y="54"/>
                    <a:pt x="52" y="52"/>
                    <a:pt x="55" y="52"/>
                  </a:cubicBezTo>
                  <a:cubicBezTo>
                    <a:pt x="55" y="68"/>
                    <a:pt x="55" y="68"/>
                    <a:pt x="55" y="68"/>
                  </a:cubicBezTo>
                  <a:cubicBezTo>
                    <a:pt x="55" y="69"/>
                    <a:pt x="56" y="70"/>
                    <a:pt x="57" y="70"/>
                  </a:cubicBezTo>
                  <a:cubicBezTo>
                    <a:pt x="70" y="78"/>
                    <a:pt x="70" y="78"/>
                    <a:pt x="70" y="78"/>
                  </a:cubicBezTo>
                  <a:cubicBezTo>
                    <a:pt x="69" y="80"/>
                    <a:pt x="68" y="81"/>
                    <a:pt x="66" y="82"/>
                  </a:cubicBezTo>
                  <a:cubicBezTo>
                    <a:pt x="66" y="82"/>
                    <a:pt x="66" y="82"/>
                    <a:pt x="66" y="82"/>
                  </a:cubicBezTo>
                  <a:cubicBezTo>
                    <a:pt x="64" y="83"/>
                    <a:pt x="61" y="84"/>
                    <a:pt x="58" y="84"/>
                  </a:cubicBezTo>
                  <a:cubicBezTo>
                    <a:pt x="54" y="84"/>
                    <a:pt x="50" y="82"/>
                    <a:pt x="47" y="79"/>
                  </a:cubicBezTo>
                  <a:cubicBezTo>
                    <a:pt x="44" y="76"/>
                    <a:pt x="42" y="72"/>
                    <a:pt x="42" y="68"/>
                  </a:cubicBezTo>
                  <a:cubicBezTo>
                    <a:pt x="42" y="63"/>
                    <a:pt x="44" y="59"/>
                    <a:pt x="47" y="56"/>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1" name="Rectangle 24"/>
            <p:cNvSpPr>
              <a:spLocks noChangeArrowheads="1"/>
            </p:cNvSpPr>
            <p:nvPr/>
          </p:nvSpPr>
          <p:spPr bwMode="auto">
            <a:xfrm>
              <a:off x="6434906" y="3042936"/>
              <a:ext cx="2241550"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a:t>
              </a:r>
              <a:endParaRPr lang="en-US" altLang="zh-CN" sz="800" dirty="0" smtClean="0">
                <a:solidFill>
                  <a:schemeClr val="bg1">
                    <a:lumMod val="50000"/>
                  </a:schemeClr>
                </a:solidFill>
                <a:cs typeface="+mn-ea"/>
                <a:sym typeface="+mn-lt"/>
              </a:endParaRPr>
            </a:p>
          </p:txBody>
        </p:sp>
      </p:grpSp>
      <p:grpSp>
        <p:nvGrpSpPr>
          <p:cNvPr id="2" name="组合 1"/>
          <p:cNvGrpSpPr/>
          <p:nvPr/>
        </p:nvGrpSpPr>
        <p:grpSpPr>
          <a:xfrm>
            <a:off x="662756" y="1508719"/>
            <a:ext cx="2700293" cy="666336"/>
            <a:chOff x="421456" y="1508719"/>
            <a:chExt cx="2700293" cy="666336"/>
          </a:xfrm>
        </p:grpSpPr>
        <p:sp>
          <p:nvSpPr>
            <p:cNvPr id="26" name="Freeform 26"/>
            <p:cNvSpPr>
              <a:spLocks noEditPoints="1"/>
            </p:cNvSpPr>
            <p:nvPr/>
          </p:nvSpPr>
          <p:spPr bwMode="auto">
            <a:xfrm>
              <a:off x="2897233" y="1728857"/>
              <a:ext cx="224516" cy="226268"/>
            </a:xfrm>
            <a:custGeom>
              <a:avLst/>
              <a:gdLst>
                <a:gd name="T0" fmla="*/ 108 w 113"/>
                <a:gd name="T1" fmla="*/ 25 h 114"/>
                <a:gd name="T2" fmla="*/ 76 w 113"/>
                <a:gd name="T3" fmla="*/ 0 h 114"/>
                <a:gd name="T4" fmla="*/ 1 w 113"/>
                <a:gd name="T5" fmla="*/ 68 h 114"/>
                <a:gd name="T6" fmla="*/ 1 w 113"/>
                <a:gd name="T7" fmla="*/ 68 h 114"/>
                <a:gd name="T8" fmla="*/ 1 w 113"/>
                <a:gd name="T9" fmla="*/ 68 h 114"/>
                <a:gd name="T10" fmla="*/ 1 w 113"/>
                <a:gd name="T11" fmla="*/ 68 h 114"/>
                <a:gd name="T12" fmla="*/ 1 w 113"/>
                <a:gd name="T13" fmla="*/ 68 h 114"/>
                <a:gd name="T14" fmla="*/ 1 w 113"/>
                <a:gd name="T15" fmla="*/ 68 h 114"/>
                <a:gd name="T16" fmla="*/ 0 w 113"/>
                <a:gd name="T17" fmla="*/ 68 h 114"/>
                <a:gd name="T18" fmla="*/ 0 w 113"/>
                <a:gd name="T19" fmla="*/ 69 h 114"/>
                <a:gd name="T20" fmla="*/ 0 w 113"/>
                <a:gd name="T21" fmla="*/ 69 h 114"/>
                <a:gd name="T22" fmla="*/ 0 w 113"/>
                <a:gd name="T23" fmla="*/ 69 h 114"/>
                <a:gd name="T24" fmla="*/ 0 w 113"/>
                <a:gd name="T25" fmla="*/ 69 h 114"/>
                <a:gd name="T26" fmla="*/ 0 w 113"/>
                <a:gd name="T27" fmla="*/ 69 h 114"/>
                <a:gd name="T28" fmla="*/ 0 w 113"/>
                <a:gd name="T29" fmla="*/ 69 h 114"/>
                <a:gd name="T30" fmla="*/ 0 w 113"/>
                <a:gd name="T31" fmla="*/ 69 h 114"/>
                <a:gd name="T32" fmla="*/ 0 w 113"/>
                <a:gd name="T33" fmla="*/ 70 h 114"/>
                <a:gd name="T34" fmla="*/ 0 w 113"/>
                <a:gd name="T35" fmla="*/ 70 h 114"/>
                <a:gd name="T36" fmla="*/ 0 w 113"/>
                <a:gd name="T37" fmla="*/ 70 h 114"/>
                <a:gd name="T38" fmla="*/ 0 w 113"/>
                <a:gd name="T39" fmla="*/ 70 h 114"/>
                <a:gd name="T40" fmla="*/ 0 w 113"/>
                <a:gd name="T41" fmla="*/ 70 h 114"/>
                <a:gd name="T42" fmla="*/ 0 w 113"/>
                <a:gd name="T43" fmla="*/ 70 h 114"/>
                <a:gd name="T44" fmla="*/ 0 w 113"/>
                <a:gd name="T45" fmla="*/ 71 h 114"/>
                <a:gd name="T46" fmla="*/ 0 w 113"/>
                <a:gd name="T47" fmla="*/ 71 h 114"/>
                <a:gd name="T48" fmla="*/ 0 w 113"/>
                <a:gd name="T49" fmla="*/ 109 h 114"/>
                <a:gd name="T50" fmla="*/ 42 w 113"/>
                <a:gd name="T51" fmla="*/ 114 h 114"/>
                <a:gd name="T52" fmla="*/ 43 w 113"/>
                <a:gd name="T53" fmla="*/ 114 h 114"/>
                <a:gd name="T54" fmla="*/ 43 w 113"/>
                <a:gd name="T55" fmla="*/ 114 h 114"/>
                <a:gd name="T56" fmla="*/ 43 w 113"/>
                <a:gd name="T57" fmla="*/ 114 h 114"/>
                <a:gd name="T58" fmla="*/ 43 w 113"/>
                <a:gd name="T59" fmla="*/ 113 h 114"/>
                <a:gd name="T60" fmla="*/ 44 w 113"/>
                <a:gd name="T61" fmla="*/ 113 h 114"/>
                <a:gd name="T62" fmla="*/ 44 w 113"/>
                <a:gd name="T63" fmla="*/ 113 h 114"/>
                <a:gd name="T64" fmla="*/ 45 w 113"/>
                <a:gd name="T65" fmla="*/ 113 h 114"/>
                <a:gd name="T66" fmla="*/ 45 w 113"/>
                <a:gd name="T67" fmla="*/ 113 h 114"/>
                <a:gd name="T68" fmla="*/ 45 w 113"/>
                <a:gd name="T69" fmla="*/ 113 h 114"/>
                <a:gd name="T70" fmla="*/ 45 w 113"/>
                <a:gd name="T71" fmla="*/ 113 h 114"/>
                <a:gd name="T72" fmla="*/ 108 w 113"/>
                <a:gd name="T73" fmla="*/ 50 h 114"/>
                <a:gd name="T74" fmla="*/ 113 w 113"/>
                <a:gd name="T75" fmla="*/ 37 h 114"/>
                <a:gd name="T76" fmla="*/ 56 w 113"/>
                <a:gd name="T77" fmla="*/ 27 h 114"/>
                <a:gd name="T78" fmla="*/ 17 w 113"/>
                <a:gd name="T79" fmla="*/ 77 h 114"/>
                <a:gd name="T80" fmla="*/ 56 w 113"/>
                <a:gd name="T81" fmla="*/ 27 h 114"/>
                <a:gd name="T82" fmla="*/ 9 w 113"/>
                <a:gd name="T83" fmla="*/ 104 h 114"/>
                <a:gd name="T84" fmla="*/ 31 w 113"/>
                <a:gd name="T85" fmla="*/ 104 h 114"/>
                <a:gd name="T86" fmla="*/ 21 w 113"/>
                <a:gd name="T87" fmla="*/ 81 h 114"/>
                <a:gd name="T88" fmla="*/ 65 w 113"/>
                <a:gd name="T89" fmla="*/ 36 h 114"/>
                <a:gd name="T90" fmla="*/ 32 w 113"/>
                <a:gd name="T91" fmla="*/ 93 h 114"/>
                <a:gd name="T92" fmla="*/ 42 w 113"/>
                <a:gd name="T93" fmla="*/ 102 h 114"/>
                <a:gd name="T94" fmla="*/ 37 w 113"/>
                <a:gd name="T95" fmla="*/ 97 h 114"/>
                <a:gd name="T96" fmla="*/ 87 w 113"/>
                <a:gd name="T97" fmla="*/ 58 h 114"/>
                <a:gd name="T98" fmla="*/ 104 w 113"/>
                <a:gd name="T99" fmla="*/ 37 h 114"/>
                <a:gd name="T100" fmla="*/ 104 w 113"/>
                <a:gd name="T101" fmla="*/ 37 h 114"/>
                <a:gd name="T102" fmla="*/ 97 w 113"/>
                <a:gd name="T103" fmla="*/ 47 h 114"/>
                <a:gd name="T104" fmla="*/ 93 w 113"/>
                <a:gd name="T105" fmla="*/ 51 h 114"/>
                <a:gd name="T106" fmla="*/ 66 w 113"/>
                <a:gd name="T107" fmla="*/ 16 h 114"/>
                <a:gd name="T108" fmla="*/ 76 w 113"/>
                <a:gd name="T109" fmla="*/ 10 h 114"/>
                <a:gd name="T110" fmla="*/ 101 w 113"/>
                <a:gd name="T111" fmla="*/ 3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 h="114">
                  <a:moveTo>
                    <a:pt x="113" y="37"/>
                  </a:moveTo>
                  <a:cubicBezTo>
                    <a:pt x="113" y="33"/>
                    <a:pt x="111" y="28"/>
                    <a:pt x="108" y="25"/>
                  </a:cubicBezTo>
                  <a:cubicBezTo>
                    <a:pt x="88" y="5"/>
                    <a:pt x="88" y="5"/>
                    <a:pt x="88" y="5"/>
                  </a:cubicBezTo>
                  <a:cubicBezTo>
                    <a:pt x="85" y="2"/>
                    <a:pt x="80" y="0"/>
                    <a:pt x="76" y="0"/>
                  </a:cubicBezTo>
                  <a:cubicBezTo>
                    <a:pt x="71" y="0"/>
                    <a:pt x="67" y="2"/>
                    <a:pt x="63" y="5"/>
                  </a:cubicBezTo>
                  <a:cubicBezTo>
                    <a:pt x="43" y="26"/>
                    <a:pt x="22" y="47"/>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0" y="68"/>
                    <a:pt x="0" y="68"/>
                    <a:pt x="0" y="68"/>
                  </a:cubicBezTo>
                  <a:cubicBezTo>
                    <a:pt x="0" y="68"/>
                    <a:pt x="0" y="68"/>
                    <a:pt x="0" y="68"/>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1"/>
                    <a:pt x="0" y="71"/>
                    <a:pt x="0" y="71"/>
                  </a:cubicBezTo>
                  <a:cubicBezTo>
                    <a:pt x="0" y="71"/>
                    <a:pt x="0" y="71"/>
                    <a:pt x="0" y="71"/>
                  </a:cubicBezTo>
                  <a:cubicBezTo>
                    <a:pt x="0" y="71"/>
                    <a:pt x="0" y="71"/>
                    <a:pt x="0" y="71"/>
                  </a:cubicBezTo>
                  <a:cubicBezTo>
                    <a:pt x="0" y="71"/>
                    <a:pt x="0" y="71"/>
                    <a:pt x="0" y="71"/>
                  </a:cubicBezTo>
                  <a:cubicBezTo>
                    <a:pt x="0" y="109"/>
                    <a:pt x="0" y="109"/>
                    <a:pt x="0" y="109"/>
                  </a:cubicBezTo>
                  <a:cubicBezTo>
                    <a:pt x="0" y="112"/>
                    <a:pt x="2" y="114"/>
                    <a:pt x="4" y="114"/>
                  </a:cubicBezTo>
                  <a:cubicBezTo>
                    <a:pt x="42" y="114"/>
                    <a:pt x="42" y="114"/>
                    <a:pt x="42"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3"/>
                    <a:pt x="43" y="113"/>
                    <a:pt x="43" y="113"/>
                  </a:cubicBezTo>
                  <a:cubicBezTo>
                    <a:pt x="44" y="113"/>
                    <a:pt x="44" y="113"/>
                    <a:pt x="44" y="113"/>
                  </a:cubicBezTo>
                  <a:cubicBezTo>
                    <a:pt x="44" y="113"/>
                    <a:pt x="44" y="113"/>
                    <a:pt x="44" y="113"/>
                  </a:cubicBezTo>
                  <a:cubicBezTo>
                    <a:pt x="44" y="113"/>
                    <a:pt x="44" y="113"/>
                    <a:pt x="44" y="113"/>
                  </a:cubicBezTo>
                  <a:cubicBezTo>
                    <a:pt x="44" y="113"/>
                    <a:pt x="44" y="113"/>
                    <a:pt x="44"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6" y="112"/>
                    <a:pt x="46" y="112"/>
                    <a:pt x="46" y="112"/>
                  </a:cubicBezTo>
                  <a:cubicBezTo>
                    <a:pt x="66" y="91"/>
                    <a:pt x="87" y="71"/>
                    <a:pt x="108" y="50"/>
                  </a:cubicBezTo>
                  <a:cubicBezTo>
                    <a:pt x="111" y="46"/>
                    <a:pt x="113" y="42"/>
                    <a:pt x="113" y="37"/>
                  </a:cubicBezTo>
                  <a:cubicBezTo>
                    <a:pt x="113" y="37"/>
                    <a:pt x="113" y="37"/>
                    <a:pt x="113" y="37"/>
                  </a:cubicBezTo>
                  <a:close/>
                  <a:moveTo>
                    <a:pt x="56" y="27"/>
                  </a:moveTo>
                  <a:cubicBezTo>
                    <a:pt x="56" y="27"/>
                    <a:pt x="56" y="27"/>
                    <a:pt x="56" y="27"/>
                  </a:cubicBezTo>
                  <a:cubicBezTo>
                    <a:pt x="61" y="32"/>
                    <a:pt x="61" y="32"/>
                    <a:pt x="61" y="32"/>
                  </a:cubicBezTo>
                  <a:cubicBezTo>
                    <a:pt x="17" y="77"/>
                    <a:pt x="17" y="77"/>
                    <a:pt x="17" y="77"/>
                  </a:cubicBezTo>
                  <a:cubicBezTo>
                    <a:pt x="11" y="71"/>
                    <a:pt x="11" y="71"/>
                    <a:pt x="11" y="71"/>
                  </a:cubicBezTo>
                  <a:cubicBezTo>
                    <a:pt x="56" y="27"/>
                    <a:pt x="56" y="27"/>
                    <a:pt x="56" y="27"/>
                  </a:cubicBezTo>
                  <a:close/>
                  <a:moveTo>
                    <a:pt x="9" y="104"/>
                  </a:moveTo>
                  <a:cubicBezTo>
                    <a:pt x="9" y="104"/>
                    <a:pt x="9" y="104"/>
                    <a:pt x="9" y="104"/>
                  </a:cubicBezTo>
                  <a:cubicBezTo>
                    <a:pt x="9" y="82"/>
                    <a:pt x="9" y="82"/>
                    <a:pt x="9" y="82"/>
                  </a:cubicBezTo>
                  <a:cubicBezTo>
                    <a:pt x="31" y="104"/>
                    <a:pt x="31" y="104"/>
                    <a:pt x="31" y="104"/>
                  </a:cubicBezTo>
                  <a:cubicBezTo>
                    <a:pt x="9" y="104"/>
                    <a:pt x="9" y="104"/>
                    <a:pt x="9" y="104"/>
                  </a:cubicBezTo>
                  <a:close/>
                  <a:moveTo>
                    <a:pt x="21" y="81"/>
                  </a:moveTo>
                  <a:cubicBezTo>
                    <a:pt x="21" y="81"/>
                    <a:pt x="21" y="81"/>
                    <a:pt x="21" y="81"/>
                  </a:cubicBezTo>
                  <a:cubicBezTo>
                    <a:pt x="65" y="36"/>
                    <a:pt x="65" y="36"/>
                    <a:pt x="65" y="36"/>
                  </a:cubicBezTo>
                  <a:cubicBezTo>
                    <a:pt x="77" y="48"/>
                    <a:pt x="77" y="48"/>
                    <a:pt x="77" y="48"/>
                  </a:cubicBezTo>
                  <a:cubicBezTo>
                    <a:pt x="32" y="93"/>
                    <a:pt x="32" y="93"/>
                    <a:pt x="32" y="93"/>
                  </a:cubicBezTo>
                  <a:cubicBezTo>
                    <a:pt x="21" y="81"/>
                    <a:pt x="21" y="81"/>
                    <a:pt x="21" y="81"/>
                  </a:cubicBezTo>
                  <a:close/>
                  <a:moveTo>
                    <a:pt x="42" y="102"/>
                  </a:moveTo>
                  <a:cubicBezTo>
                    <a:pt x="42" y="102"/>
                    <a:pt x="42" y="102"/>
                    <a:pt x="42" y="102"/>
                  </a:cubicBezTo>
                  <a:cubicBezTo>
                    <a:pt x="37" y="97"/>
                    <a:pt x="37" y="97"/>
                    <a:pt x="37" y="97"/>
                  </a:cubicBezTo>
                  <a:cubicBezTo>
                    <a:pt x="81" y="52"/>
                    <a:pt x="81" y="52"/>
                    <a:pt x="81" y="52"/>
                  </a:cubicBezTo>
                  <a:cubicBezTo>
                    <a:pt x="87" y="58"/>
                    <a:pt x="87" y="58"/>
                    <a:pt x="87" y="58"/>
                  </a:cubicBezTo>
                  <a:cubicBezTo>
                    <a:pt x="42" y="102"/>
                    <a:pt x="42" y="102"/>
                    <a:pt x="42" y="102"/>
                  </a:cubicBezTo>
                  <a:close/>
                  <a:moveTo>
                    <a:pt x="104" y="37"/>
                  </a:moveTo>
                  <a:cubicBezTo>
                    <a:pt x="104" y="37"/>
                    <a:pt x="104" y="37"/>
                    <a:pt x="104" y="37"/>
                  </a:cubicBezTo>
                  <a:cubicBezTo>
                    <a:pt x="104" y="37"/>
                    <a:pt x="104" y="37"/>
                    <a:pt x="104" y="37"/>
                  </a:cubicBezTo>
                  <a:cubicBezTo>
                    <a:pt x="104" y="39"/>
                    <a:pt x="103" y="42"/>
                    <a:pt x="101" y="43"/>
                  </a:cubicBezTo>
                  <a:cubicBezTo>
                    <a:pt x="97" y="47"/>
                    <a:pt x="97" y="47"/>
                    <a:pt x="97" y="47"/>
                  </a:cubicBezTo>
                  <a:cubicBezTo>
                    <a:pt x="94" y="50"/>
                    <a:pt x="94" y="50"/>
                    <a:pt x="94" y="50"/>
                  </a:cubicBezTo>
                  <a:cubicBezTo>
                    <a:pt x="93" y="51"/>
                    <a:pt x="93" y="51"/>
                    <a:pt x="93" y="51"/>
                  </a:cubicBezTo>
                  <a:cubicBezTo>
                    <a:pt x="62" y="20"/>
                    <a:pt x="62" y="20"/>
                    <a:pt x="62" y="20"/>
                  </a:cubicBezTo>
                  <a:cubicBezTo>
                    <a:pt x="66" y="16"/>
                    <a:pt x="66" y="16"/>
                    <a:pt x="66" y="16"/>
                  </a:cubicBezTo>
                  <a:cubicBezTo>
                    <a:pt x="70" y="12"/>
                    <a:pt x="70" y="12"/>
                    <a:pt x="70" y="12"/>
                  </a:cubicBezTo>
                  <a:cubicBezTo>
                    <a:pt x="72" y="10"/>
                    <a:pt x="74" y="10"/>
                    <a:pt x="76" y="10"/>
                  </a:cubicBezTo>
                  <a:cubicBezTo>
                    <a:pt x="78" y="10"/>
                    <a:pt x="80" y="10"/>
                    <a:pt x="81" y="12"/>
                  </a:cubicBezTo>
                  <a:cubicBezTo>
                    <a:pt x="101" y="32"/>
                    <a:pt x="101" y="32"/>
                    <a:pt x="101" y="32"/>
                  </a:cubicBezTo>
                  <a:cubicBezTo>
                    <a:pt x="103" y="33"/>
                    <a:pt x="104" y="35"/>
                    <a:pt x="104" y="37"/>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2" name="Rectangle 24"/>
            <p:cNvSpPr>
              <a:spLocks noChangeArrowheads="1"/>
            </p:cNvSpPr>
            <p:nvPr/>
          </p:nvSpPr>
          <p:spPr bwMode="auto">
            <a:xfrm>
              <a:off x="421456" y="1508719"/>
              <a:ext cx="2241550"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a:t>
              </a:r>
              <a:endParaRPr lang="en-US" altLang="zh-CN" sz="800" dirty="0" smtClean="0">
                <a:solidFill>
                  <a:schemeClr val="bg1">
                    <a:lumMod val="50000"/>
                  </a:schemeClr>
                </a:solidFill>
                <a:cs typeface="+mn-ea"/>
                <a:sym typeface="+mn-lt"/>
              </a:endParaRPr>
            </a:p>
          </p:txBody>
        </p:sp>
      </p:grpSp>
      <p:grpSp>
        <p:nvGrpSpPr>
          <p:cNvPr id="3" name="组合 2"/>
          <p:cNvGrpSpPr/>
          <p:nvPr/>
        </p:nvGrpSpPr>
        <p:grpSpPr>
          <a:xfrm>
            <a:off x="662756" y="2384837"/>
            <a:ext cx="2707862" cy="666336"/>
            <a:chOff x="421456" y="2274769"/>
            <a:chExt cx="2707862" cy="666336"/>
          </a:xfrm>
        </p:grpSpPr>
        <p:sp>
          <p:nvSpPr>
            <p:cNvPr id="23" name="Freeform 23"/>
            <p:cNvSpPr>
              <a:spLocks noEditPoints="1"/>
            </p:cNvSpPr>
            <p:nvPr/>
          </p:nvSpPr>
          <p:spPr bwMode="auto">
            <a:xfrm>
              <a:off x="2889666" y="2488178"/>
              <a:ext cx="239652" cy="239724"/>
            </a:xfrm>
            <a:custGeom>
              <a:avLst/>
              <a:gdLst>
                <a:gd name="T0" fmla="*/ 100 w 121"/>
                <a:gd name="T1" fmla="*/ 1 h 121"/>
                <a:gd name="T2" fmla="*/ 105 w 121"/>
                <a:gd name="T3" fmla="*/ 2 h 121"/>
                <a:gd name="T4" fmla="*/ 108 w 121"/>
                <a:gd name="T5" fmla="*/ 13 h 121"/>
                <a:gd name="T6" fmla="*/ 119 w 121"/>
                <a:gd name="T7" fmla="*/ 16 h 121"/>
                <a:gd name="T8" fmla="*/ 120 w 121"/>
                <a:gd name="T9" fmla="*/ 17 h 121"/>
                <a:gd name="T10" fmla="*/ 105 w 121"/>
                <a:gd name="T11" fmla="*/ 36 h 121"/>
                <a:gd name="T12" fmla="*/ 93 w 121"/>
                <a:gd name="T13" fmla="*/ 35 h 121"/>
                <a:gd name="T14" fmla="*/ 96 w 121"/>
                <a:gd name="T15" fmla="*/ 62 h 121"/>
                <a:gd name="T16" fmla="*/ 85 w 121"/>
                <a:gd name="T17" fmla="*/ 88 h 121"/>
                <a:gd name="T18" fmla="*/ 33 w 121"/>
                <a:gd name="T19" fmla="*/ 88 h 121"/>
                <a:gd name="T20" fmla="*/ 33 w 121"/>
                <a:gd name="T21" fmla="*/ 35 h 121"/>
                <a:gd name="T22" fmla="*/ 82 w 121"/>
                <a:gd name="T23" fmla="*/ 32 h 121"/>
                <a:gd name="T24" fmla="*/ 84 w 121"/>
                <a:gd name="T25" fmla="*/ 19 h 121"/>
                <a:gd name="T26" fmla="*/ 107 w 121"/>
                <a:gd name="T27" fmla="*/ 47 h 121"/>
                <a:gd name="T28" fmla="*/ 109 w 121"/>
                <a:gd name="T29" fmla="*/ 54 h 121"/>
                <a:gd name="T30" fmla="*/ 95 w 121"/>
                <a:gd name="T31" fmla="*/ 97 h 121"/>
                <a:gd name="T32" fmla="*/ 24 w 121"/>
                <a:gd name="T33" fmla="*/ 97 h 121"/>
                <a:gd name="T34" fmla="*/ 24 w 121"/>
                <a:gd name="T35" fmla="*/ 26 h 121"/>
                <a:gd name="T36" fmla="*/ 67 w 121"/>
                <a:gd name="T37" fmla="*/ 12 h 121"/>
                <a:gd name="T38" fmla="*/ 80 w 121"/>
                <a:gd name="T39" fmla="*/ 10 h 121"/>
                <a:gd name="T40" fmla="*/ 68 w 121"/>
                <a:gd name="T41" fmla="*/ 3 h 121"/>
                <a:gd name="T42" fmla="*/ 17 w 121"/>
                <a:gd name="T43" fmla="*/ 19 h 121"/>
                <a:gd name="T44" fmla="*/ 17 w 121"/>
                <a:gd name="T45" fmla="*/ 104 h 121"/>
                <a:gd name="T46" fmla="*/ 102 w 121"/>
                <a:gd name="T47" fmla="*/ 104 h 121"/>
                <a:gd name="T48" fmla="*/ 118 w 121"/>
                <a:gd name="T49" fmla="*/ 53 h 121"/>
                <a:gd name="T50" fmla="*/ 111 w 121"/>
                <a:gd name="T51" fmla="*/ 41 h 121"/>
                <a:gd name="T52" fmla="*/ 59 w 121"/>
                <a:gd name="T53" fmla="*/ 45 h 121"/>
                <a:gd name="T54" fmla="*/ 68 w 121"/>
                <a:gd name="T55" fmla="*/ 47 h 121"/>
                <a:gd name="T56" fmla="*/ 59 w 121"/>
                <a:gd name="T57" fmla="*/ 30 h 121"/>
                <a:gd name="T58" fmla="*/ 37 w 121"/>
                <a:gd name="T59" fmla="*/ 39 h 121"/>
                <a:gd name="T60" fmla="*/ 28 w 121"/>
                <a:gd name="T61" fmla="*/ 62 h 121"/>
                <a:gd name="T62" fmla="*/ 59 w 121"/>
                <a:gd name="T63" fmla="*/ 93 h 121"/>
                <a:gd name="T64" fmla="*/ 82 w 121"/>
                <a:gd name="T65" fmla="*/ 84 h 121"/>
                <a:gd name="T66" fmla="*/ 85 w 121"/>
                <a:gd name="T67" fmla="*/ 43 h 121"/>
                <a:gd name="T68" fmla="*/ 76 w 121"/>
                <a:gd name="T69" fmla="*/ 62 h 121"/>
                <a:gd name="T70" fmla="*/ 71 w 121"/>
                <a:gd name="T71" fmla="*/ 74 h 121"/>
                <a:gd name="T72" fmla="*/ 47 w 121"/>
                <a:gd name="T73" fmla="*/ 74 h 121"/>
                <a:gd name="T74" fmla="*/ 47 w 121"/>
                <a:gd name="T75" fmla="*/ 50 h 121"/>
                <a:gd name="T76" fmla="*/ 59 w 121"/>
                <a:gd name="T77" fmla="*/ 45 h 121"/>
                <a:gd name="T78" fmla="*/ 63 w 121"/>
                <a:gd name="T79" fmla="*/ 51 h 121"/>
                <a:gd name="T80" fmla="*/ 51 w 121"/>
                <a:gd name="T81" fmla="*/ 54 h 121"/>
                <a:gd name="T82" fmla="*/ 51 w 121"/>
                <a:gd name="T83" fmla="*/ 70 h 121"/>
                <a:gd name="T84" fmla="*/ 67 w 121"/>
                <a:gd name="T85" fmla="*/ 70 h 121"/>
                <a:gd name="T86" fmla="*/ 71 w 121"/>
                <a:gd name="T87" fmla="*/ 62 h 121"/>
                <a:gd name="T88" fmla="*/ 63 w 121"/>
                <a:gd name="T89" fmla="*/ 65 h 121"/>
                <a:gd name="T90" fmla="*/ 56 w 121"/>
                <a:gd name="T91" fmla="*/ 58 h 121"/>
                <a:gd name="T92" fmla="*/ 101 w 121"/>
                <a:gd name="T93" fmla="*/ 8 h 121"/>
                <a:gd name="T94" fmla="*/ 90 w 121"/>
                <a:gd name="T95" fmla="*/ 19 h 121"/>
                <a:gd name="T96" fmla="*/ 103 w 121"/>
                <a:gd name="T97" fmla="*/ 14 h 121"/>
                <a:gd name="T98" fmla="*/ 107 w 121"/>
                <a:gd name="T99" fmla="*/ 18 h 121"/>
                <a:gd name="T100" fmla="*/ 96 w 121"/>
                <a:gd name="T101" fmla="*/ 29 h 121"/>
                <a:gd name="T102" fmla="*/ 113 w 121"/>
                <a:gd name="T103"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1" h="121">
                  <a:moveTo>
                    <a:pt x="85" y="16"/>
                  </a:moveTo>
                  <a:cubicBezTo>
                    <a:pt x="100" y="1"/>
                    <a:pt x="100" y="1"/>
                    <a:pt x="100" y="1"/>
                  </a:cubicBezTo>
                  <a:cubicBezTo>
                    <a:pt x="101" y="0"/>
                    <a:pt x="103" y="0"/>
                    <a:pt x="104" y="1"/>
                  </a:cubicBezTo>
                  <a:cubicBezTo>
                    <a:pt x="105" y="1"/>
                    <a:pt x="105" y="2"/>
                    <a:pt x="105" y="2"/>
                  </a:cubicBezTo>
                  <a:cubicBezTo>
                    <a:pt x="105" y="2"/>
                    <a:pt x="105" y="2"/>
                    <a:pt x="105" y="2"/>
                  </a:cubicBezTo>
                  <a:cubicBezTo>
                    <a:pt x="108" y="13"/>
                    <a:pt x="108" y="13"/>
                    <a:pt x="108" y="13"/>
                  </a:cubicBezTo>
                  <a:cubicBezTo>
                    <a:pt x="119" y="16"/>
                    <a:pt x="119" y="16"/>
                    <a:pt x="119" y="16"/>
                  </a:cubicBezTo>
                  <a:cubicBezTo>
                    <a:pt x="119" y="16"/>
                    <a:pt x="119" y="16"/>
                    <a:pt x="119" y="16"/>
                  </a:cubicBezTo>
                  <a:cubicBezTo>
                    <a:pt x="119" y="16"/>
                    <a:pt x="119" y="16"/>
                    <a:pt x="119" y="16"/>
                  </a:cubicBezTo>
                  <a:cubicBezTo>
                    <a:pt x="119" y="16"/>
                    <a:pt x="120" y="16"/>
                    <a:pt x="120" y="17"/>
                  </a:cubicBezTo>
                  <a:cubicBezTo>
                    <a:pt x="121" y="18"/>
                    <a:pt x="121" y="19"/>
                    <a:pt x="120" y="21"/>
                  </a:cubicBezTo>
                  <a:cubicBezTo>
                    <a:pt x="105" y="36"/>
                    <a:pt x="105" y="36"/>
                    <a:pt x="105" y="36"/>
                  </a:cubicBezTo>
                  <a:cubicBezTo>
                    <a:pt x="104" y="37"/>
                    <a:pt x="103" y="37"/>
                    <a:pt x="102" y="37"/>
                  </a:cubicBezTo>
                  <a:cubicBezTo>
                    <a:pt x="93" y="35"/>
                    <a:pt x="93" y="35"/>
                    <a:pt x="93" y="35"/>
                  </a:cubicBezTo>
                  <a:cubicBezTo>
                    <a:pt x="89" y="39"/>
                    <a:pt x="89" y="39"/>
                    <a:pt x="89" y="39"/>
                  </a:cubicBezTo>
                  <a:cubicBezTo>
                    <a:pt x="94" y="45"/>
                    <a:pt x="96" y="53"/>
                    <a:pt x="96" y="62"/>
                  </a:cubicBezTo>
                  <a:cubicBezTo>
                    <a:pt x="96" y="72"/>
                    <a:pt x="92" y="81"/>
                    <a:pt x="86" y="88"/>
                  </a:cubicBezTo>
                  <a:cubicBezTo>
                    <a:pt x="85" y="88"/>
                    <a:pt x="85" y="88"/>
                    <a:pt x="85" y="88"/>
                  </a:cubicBezTo>
                  <a:cubicBezTo>
                    <a:pt x="79" y="95"/>
                    <a:pt x="70" y="99"/>
                    <a:pt x="59" y="99"/>
                  </a:cubicBezTo>
                  <a:cubicBezTo>
                    <a:pt x="49" y="99"/>
                    <a:pt x="40" y="94"/>
                    <a:pt x="33" y="88"/>
                  </a:cubicBezTo>
                  <a:cubicBezTo>
                    <a:pt x="27" y="81"/>
                    <a:pt x="22" y="72"/>
                    <a:pt x="22" y="62"/>
                  </a:cubicBezTo>
                  <a:cubicBezTo>
                    <a:pt x="22" y="51"/>
                    <a:pt x="27" y="42"/>
                    <a:pt x="33" y="35"/>
                  </a:cubicBezTo>
                  <a:cubicBezTo>
                    <a:pt x="40" y="29"/>
                    <a:pt x="49" y="25"/>
                    <a:pt x="59" y="25"/>
                  </a:cubicBezTo>
                  <a:cubicBezTo>
                    <a:pt x="68" y="25"/>
                    <a:pt x="76" y="27"/>
                    <a:pt x="82" y="32"/>
                  </a:cubicBezTo>
                  <a:cubicBezTo>
                    <a:pt x="86" y="28"/>
                    <a:pt x="86" y="28"/>
                    <a:pt x="86" y="28"/>
                  </a:cubicBezTo>
                  <a:cubicBezTo>
                    <a:pt x="84" y="19"/>
                    <a:pt x="84" y="19"/>
                    <a:pt x="84" y="19"/>
                  </a:cubicBezTo>
                  <a:cubicBezTo>
                    <a:pt x="84" y="18"/>
                    <a:pt x="84" y="17"/>
                    <a:pt x="85" y="16"/>
                  </a:cubicBezTo>
                  <a:close/>
                  <a:moveTo>
                    <a:pt x="107" y="47"/>
                  </a:moveTo>
                  <a:cubicBezTo>
                    <a:pt x="107" y="47"/>
                    <a:pt x="107" y="47"/>
                    <a:pt x="107" y="47"/>
                  </a:cubicBezTo>
                  <a:cubicBezTo>
                    <a:pt x="108" y="49"/>
                    <a:pt x="109" y="52"/>
                    <a:pt x="109" y="54"/>
                  </a:cubicBezTo>
                  <a:cubicBezTo>
                    <a:pt x="109" y="57"/>
                    <a:pt x="110" y="59"/>
                    <a:pt x="110" y="62"/>
                  </a:cubicBezTo>
                  <a:cubicBezTo>
                    <a:pt x="110" y="75"/>
                    <a:pt x="104" y="88"/>
                    <a:pt x="95" y="97"/>
                  </a:cubicBezTo>
                  <a:cubicBezTo>
                    <a:pt x="86" y="106"/>
                    <a:pt x="73" y="112"/>
                    <a:pt x="59" y="112"/>
                  </a:cubicBezTo>
                  <a:cubicBezTo>
                    <a:pt x="46" y="112"/>
                    <a:pt x="33" y="106"/>
                    <a:pt x="24" y="97"/>
                  </a:cubicBezTo>
                  <a:cubicBezTo>
                    <a:pt x="15" y="88"/>
                    <a:pt x="9" y="75"/>
                    <a:pt x="9" y="62"/>
                  </a:cubicBezTo>
                  <a:cubicBezTo>
                    <a:pt x="9" y="48"/>
                    <a:pt x="15" y="35"/>
                    <a:pt x="24" y="26"/>
                  </a:cubicBezTo>
                  <a:cubicBezTo>
                    <a:pt x="33" y="17"/>
                    <a:pt x="46" y="11"/>
                    <a:pt x="59" y="11"/>
                  </a:cubicBezTo>
                  <a:cubicBezTo>
                    <a:pt x="62" y="11"/>
                    <a:pt x="64" y="12"/>
                    <a:pt x="67" y="12"/>
                  </a:cubicBezTo>
                  <a:cubicBezTo>
                    <a:pt x="69" y="12"/>
                    <a:pt x="72" y="13"/>
                    <a:pt x="74" y="14"/>
                  </a:cubicBezTo>
                  <a:cubicBezTo>
                    <a:pt x="76" y="14"/>
                    <a:pt x="79" y="13"/>
                    <a:pt x="80" y="10"/>
                  </a:cubicBezTo>
                  <a:cubicBezTo>
                    <a:pt x="81" y="8"/>
                    <a:pt x="79" y="5"/>
                    <a:pt x="77" y="5"/>
                  </a:cubicBezTo>
                  <a:cubicBezTo>
                    <a:pt x="74" y="4"/>
                    <a:pt x="71" y="3"/>
                    <a:pt x="68" y="3"/>
                  </a:cubicBezTo>
                  <a:cubicBezTo>
                    <a:pt x="65" y="2"/>
                    <a:pt x="62" y="2"/>
                    <a:pt x="59" y="2"/>
                  </a:cubicBezTo>
                  <a:cubicBezTo>
                    <a:pt x="43" y="2"/>
                    <a:pt x="28" y="9"/>
                    <a:pt x="17" y="19"/>
                  </a:cubicBezTo>
                  <a:cubicBezTo>
                    <a:pt x="6" y="30"/>
                    <a:pt x="0" y="45"/>
                    <a:pt x="0" y="62"/>
                  </a:cubicBezTo>
                  <a:cubicBezTo>
                    <a:pt x="0" y="78"/>
                    <a:pt x="6" y="93"/>
                    <a:pt x="17" y="104"/>
                  </a:cubicBezTo>
                  <a:cubicBezTo>
                    <a:pt x="28" y="115"/>
                    <a:pt x="43" y="121"/>
                    <a:pt x="59" y="121"/>
                  </a:cubicBezTo>
                  <a:cubicBezTo>
                    <a:pt x="76" y="121"/>
                    <a:pt x="91" y="115"/>
                    <a:pt x="102" y="104"/>
                  </a:cubicBezTo>
                  <a:cubicBezTo>
                    <a:pt x="112" y="93"/>
                    <a:pt x="119" y="78"/>
                    <a:pt x="119" y="62"/>
                  </a:cubicBezTo>
                  <a:cubicBezTo>
                    <a:pt x="119" y="59"/>
                    <a:pt x="119" y="56"/>
                    <a:pt x="118" y="53"/>
                  </a:cubicBezTo>
                  <a:cubicBezTo>
                    <a:pt x="118" y="50"/>
                    <a:pt x="117" y="47"/>
                    <a:pt x="116" y="44"/>
                  </a:cubicBezTo>
                  <a:cubicBezTo>
                    <a:pt x="116" y="42"/>
                    <a:pt x="113" y="40"/>
                    <a:pt x="111" y="41"/>
                  </a:cubicBezTo>
                  <a:cubicBezTo>
                    <a:pt x="108" y="42"/>
                    <a:pt x="107" y="44"/>
                    <a:pt x="107" y="47"/>
                  </a:cubicBezTo>
                  <a:close/>
                  <a:moveTo>
                    <a:pt x="59" y="45"/>
                  </a:moveTo>
                  <a:cubicBezTo>
                    <a:pt x="59" y="45"/>
                    <a:pt x="59" y="45"/>
                    <a:pt x="59" y="45"/>
                  </a:cubicBezTo>
                  <a:cubicBezTo>
                    <a:pt x="62" y="45"/>
                    <a:pt x="65" y="45"/>
                    <a:pt x="68" y="47"/>
                  </a:cubicBezTo>
                  <a:cubicBezTo>
                    <a:pt x="78" y="36"/>
                    <a:pt x="78" y="36"/>
                    <a:pt x="78" y="36"/>
                  </a:cubicBezTo>
                  <a:cubicBezTo>
                    <a:pt x="73" y="33"/>
                    <a:pt x="66" y="30"/>
                    <a:pt x="59" y="30"/>
                  </a:cubicBezTo>
                  <a:cubicBezTo>
                    <a:pt x="51" y="30"/>
                    <a:pt x="43" y="34"/>
                    <a:pt x="37" y="39"/>
                  </a:cubicBezTo>
                  <a:cubicBezTo>
                    <a:pt x="37" y="39"/>
                    <a:pt x="37" y="39"/>
                    <a:pt x="37" y="39"/>
                  </a:cubicBezTo>
                  <a:cubicBezTo>
                    <a:pt x="37" y="39"/>
                    <a:pt x="37" y="39"/>
                    <a:pt x="37" y="39"/>
                  </a:cubicBezTo>
                  <a:cubicBezTo>
                    <a:pt x="32" y="45"/>
                    <a:pt x="28" y="53"/>
                    <a:pt x="28" y="62"/>
                  </a:cubicBezTo>
                  <a:cubicBezTo>
                    <a:pt x="28" y="70"/>
                    <a:pt x="32" y="78"/>
                    <a:pt x="37" y="84"/>
                  </a:cubicBezTo>
                  <a:cubicBezTo>
                    <a:pt x="43" y="89"/>
                    <a:pt x="51" y="93"/>
                    <a:pt x="59" y="93"/>
                  </a:cubicBezTo>
                  <a:cubicBezTo>
                    <a:pt x="68" y="93"/>
                    <a:pt x="76" y="90"/>
                    <a:pt x="81" y="84"/>
                  </a:cubicBezTo>
                  <a:cubicBezTo>
                    <a:pt x="82" y="84"/>
                    <a:pt x="82" y="84"/>
                    <a:pt x="82" y="84"/>
                  </a:cubicBezTo>
                  <a:cubicBezTo>
                    <a:pt x="87" y="78"/>
                    <a:pt x="91" y="70"/>
                    <a:pt x="91" y="62"/>
                  </a:cubicBezTo>
                  <a:cubicBezTo>
                    <a:pt x="91" y="55"/>
                    <a:pt x="88" y="48"/>
                    <a:pt x="85" y="43"/>
                  </a:cubicBezTo>
                  <a:cubicBezTo>
                    <a:pt x="74" y="53"/>
                    <a:pt x="74" y="53"/>
                    <a:pt x="74" y="53"/>
                  </a:cubicBezTo>
                  <a:cubicBezTo>
                    <a:pt x="76" y="56"/>
                    <a:pt x="76" y="59"/>
                    <a:pt x="76" y="62"/>
                  </a:cubicBezTo>
                  <a:cubicBezTo>
                    <a:pt x="76" y="66"/>
                    <a:pt x="75" y="71"/>
                    <a:pt x="71" y="74"/>
                  </a:cubicBezTo>
                  <a:cubicBezTo>
                    <a:pt x="71" y="74"/>
                    <a:pt x="71" y="74"/>
                    <a:pt x="71" y="74"/>
                  </a:cubicBezTo>
                  <a:cubicBezTo>
                    <a:pt x="68" y="77"/>
                    <a:pt x="64" y="79"/>
                    <a:pt x="59" y="79"/>
                  </a:cubicBezTo>
                  <a:cubicBezTo>
                    <a:pt x="55" y="79"/>
                    <a:pt x="50" y="77"/>
                    <a:pt x="47" y="74"/>
                  </a:cubicBezTo>
                  <a:cubicBezTo>
                    <a:pt x="44" y="71"/>
                    <a:pt x="42" y="66"/>
                    <a:pt x="42" y="62"/>
                  </a:cubicBezTo>
                  <a:cubicBezTo>
                    <a:pt x="42" y="57"/>
                    <a:pt x="44" y="53"/>
                    <a:pt x="47" y="50"/>
                  </a:cubicBezTo>
                  <a:cubicBezTo>
                    <a:pt x="47" y="50"/>
                    <a:pt x="47" y="50"/>
                    <a:pt x="47" y="50"/>
                  </a:cubicBezTo>
                  <a:cubicBezTo>
                    <a:pt x="50" y="47"/>
                    <a:pt x="55" y="45"/>
                    <a:pt x="59" y="45"/>
                  </a:cubicBezTo>
                  <a:close/>
                  <a:moveTo>
                    <a:pt x="63" y="51"/>
                  </a:moveTo>
                  <a:cubicBezTo>
                    <a:pt x="63" y="51"/>
                    <a:pt x="63" y="51"/>
                    <a:pt x="63" y="51"/>
                  </a:cubicBezTo>
                  <a:cubicBezTo>
                    <a:pt x="62" y="51"/>
                    <a:pt x="61" y="50"/>
                    <a:pt x="59" y="50"/>
                  </a:cubicBezTo>
                  <a:cubicBezTo>
                    <a:pt x="56" y="50"/>
                    <a:pt x="53" y="52"/>
                    <a:pt x="51" y="54"/>
                  </a:cubicBezTo>
                  <a:cubicBezTo>
                    <a:pt x="49" y="56"/>
                    <a:pt x="48" y="58"/>
                    <a:pt x="48" y="62"/>
                  </a:cubicBezTo>
                  <a:cubicBezTo>
                    <a:pt x="48" y="65"/>
                    <a:pt x="49" y="68"/>
                    <a:pt x="51" y="70"/>
                  </a:cubicBezTo>
                  <a:cubicBezTo>
                    <a:pt x="53" y="72"/>
                    <a:pt x="56" y="73"/>
                    <a:pt x="59" y="73"/>
                  </a:cubicBezTo>
                  <a:cubicBezTo>
                    <a:pt x="63" y="73"/>
                    <a:pt x="65" y="72"/>
                    <a:pt x="67" y="70"/>
                  </a:cubicBezTo>
                  <a:cubicBezTo>
                    <a:pt x="67" y="70"/>
                    <a:pt x="67" y="70"/>
                    <a:pt x="67" y="70"/>
                  </a:cubicBezTo>
                  <a:cubicBezTo>
                    <a:pt x="69" y="68"/>
                    <a:pt x="71" y="65"/>
                    <a:pt x="71" y="62"/>
                  </a:cubicBezTo>
                  <a:cubicBezTo>
                    <a:pt x="71" y="60"/>
                    <a:pt x="71" y="59"/>
                    <a:pt x="70" y="58"/>
                  </a:cubicBezTo>
                  <a:cubicBezTo>
                    <a:pt x="63" y="65"/>
                    <a:pt x="63" y="65"/>
                    <a:pt x="63" y="65"/>
                  </a:cubicBezTo>
                  <a:cubicBezTo>
                    <a:pt x="61" y="67"/>
                    <a:pt x="58" y="67"/>
                    <a:pt x="56" y="65"/>
                  </a:cubicBezTo>
                  <a:cubicBezTo>
                    <a:pt x="54" y="63"/>
                    <a:pt x="54" y="60"/>
                    <a:pt x="56" y="58"/>
                  </a:cubicBezTo>
                  <a:cubicBezTo>
                    <a:pt x="63" y="51"/>
                    <a:pt x="63" y="51"/>
                    <a:pt x="63" y="51"/>
                  </a:cubicBezTo>
                  <a:close/>
                  <a:moveTo>
                    <a:pt x="101" y="8"/>
                  </a:moveTo>
                  <a:cubicBezTo>
                    <a:pt x="101" y="8"/>
                    <a:pt x="101" y="8"/>
                    <a:pt x="101" y="8"/>
                  </a:cubicBezTo>
                  <a:cubicBezTo>
                    <a:pt x="90" y="19"/>
                    <a:pt x="90" y="19"/>
                    <a:pt x="90" y="19"/>
                  </a:cubicBezTo>
                  <a:cubicBezTo>
                    <a:pt x="92" y="25"/>
                    <a:pt x="92" y="25"/>
                    <a:pt x="92" y="25"/>
                  </a:cubicBezTo>
                  <a:cubicBezTo>
                    <a:pt x="103" y="14"/>
                    <a:pt x="103" y="14"/>
                    <a:pt x="103" y="14"/>
                  </a:cubicBezTo>
                  <a:cubicBezTo>
                    <a:pt x="101" y="8"/>
                    <a:pt x="101" y="8"/>
                    <a:pt x="101" y="8"/>
                  </a:cubicBezTo>
                  <a:close/>
                  <a:moveTo>
                    <a:pt x="107" y="18"/>
                  </a:moveTo>
                  <a:cubicBezTo>
                    <a:pt x="107" y="18"/>
                    <a:pt x="107" y="18"/>
                    <a:pt x="107" y="18"/>
                  </a:cubicBezTo>
                  <a:cubicBezTo>
                    <a:pt x="96" y="29"/>
                    <a:pt x="96" y="29"/>
                    <a:pt x="96" y="29"/>
                  </a:cubicBezTo>
                  <a:cubicBezTo>
                    <a:pt x="102" y="31"/>
                    <a:pt x="102" y="31"/>
                    <a:pt x="102" y="31"/>
                  </a:cubicBezTo>
                  <a:cubicBezTo>
                    <a:pt x="113" y="20"/>
                    <a:pt x="113" y="20"/>
                    <a:pt x="113" y="20"/>
                  </a:cubicBezTo>
                  <a:cubicBezTo>
                    <a:pt x="107" y="18"/>
                    <a:pt x="107" y="18"/>
                    <a:pt x="107" y="18"/>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3" name="Rectangle 24"/>
            <p:cNvSpPr>
              <a:spLocks noChangeArrowheads="1"/>
            </p:cNvSpPr>
            <p:nvPr/>
          </p:nvSpPr>
          <p:spPr bwMode="auto">
            <a:xfrm>
              <a:off x="421456" y="2274769"/>
              <a:ext cx="2241550"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a:t>
              </a:r>
              <a:endParaRPr lang="en-US" altLang="zh-CN" sz="800" dirty="0" smtClean="0">
                <a:solidFill>
                  <a:schemeClr val="bg1">
                    <a:lumMod val="50000"/>
                  </a:schemeClr>
                </a:solidFill>
                <a:cs typeface="+mn-ea"/>
                <a:sym typeface="+mn-lt"/>
              </a:endParaRPr>
            </a:p>
          </p:txBody>
        </p:sp>
      </p:grpSp>
      <p:grpSp>
        <p:nvGrpSpPr>
          <p:cNvPr id="4" name="组合 3"/>
          <p:cNvGrpSpPr/>
          <p:nvPr/>
        </p:nvGrpSpPr>
        <p:grpSpPr>
          <a:xfrm>
            <a:off x="662756" y="3260955"/>
            <a:ext cx="2710384" cy="666336"/>
            <a:chOff x="421456" y="3042936"/>
            <a:chExt cx="2710384" cy="666336"/>
          </a:xfrm>
        </p:grpSpPr>
        <p:sp>
          <p:nvSpPr>
            <p:cNvPr id="21" name="Freeform 21"/>
            <p:cNvSpPr>
              <a:spLocks noEditPoints="1"/>
            </p:cNvSpPr>
            <p:nvPr/>
          </p:nvSpPr>
          <p:spPr bwMode="auto">
            <a:xfrm>
              <a:off x="2887144" y="3246854"/>
              <a:ext cx="244696" cy="234678"/>
            </a:xfrm>
            <a:custGeom>
              <a:avLst/>
              <a:gdLst>
                <a:gd name="T0" fmla="*/ 74 w 123"/>
                <a:gd name="T1" fmla="*/ 0 h 118"/>
                <a:gd name="T2" fmla="*/ 88 w 123"/>
                <a:gd name="T3" fmla="*/ 14 h 118"/>
                <a:gd name="T4" fmla="*/ 99 w 123"/>
                <a:gd name="T5" fmla="*/ 18 h 118"/>
                <a:gd name="T6" fmla="*/ 123 w 123"/>
                <a:gd name="T7" fmla="*/ 43 h 118"/>
                <a:gd name="T8" fmla="*/ 116 w 123"/>
                <a:gd name="T9" fmla="*/ 111 h 118"/>
                <a:gd name="T10" fmla="*/ 24 w 123"/>
                <a:gd name="T11" fmla="*/ 118 h 118"/>
                <a:gd name="T12" fmla="*/ 7 w 123"/>
                <a:gd name="T13" fmla="*/ 111 h 118"/>
                <a:gd name="T14" fmla="*/ 0 w 123"/>
                <a:gd name="T15" fmla="*/ 43 h 118"/>
                <a:gd name="T16" fmla="*/ 7 w 123"/>
                <a:gd name="T17" fmla="*/ 26 h 118"/>
                <a:gd name="T18" fmla="*/ 24 w 123"/>
                <a:gd name="T19" fmla="*/ 18 h 118"/>
                <a:gd name="T20" fmla="*/ 34 w 123"/>
                <a:gd name="T21" fmla="*/ 14 h 118"/>
                <a:gd name="T22" fmla="*/ 48 w 123"/>
                <a:gd name="T23" fmla="*/ 0 h 118"/>
                <a:gd name="T24" fmla="*/ 86 w 123"/>
                <a:gd name="T25" fmla="*/ 28 h 118"/>
                <a:gd name="T26" fmla="*/ 85 w 123"/>
                <a:gd name="T27" fmla="*/ 28 h 118"/>
                <a:gd name="T28" fmla="*/ 37 w 123"/>
                <a:gd name="T29" fmla="*/ 28 h 118"/>
                <a:gd name="T30" fmla="*/ 14 w 123"/>
                <a:gd name="T31" fmla="*/ 32 h 118"/>
                <a:gd name="T32" fmla="*/ 9 w 123"/>
                <a:gd name="T33" fmla="*/ 43 h 118"/>
                <a:gd name="T34" fmla="*/ 23 w 123"/>
                <a:gd name="T35" fmla="*/ 65 h 118"/>
                <a:gd name="T36" fmla="*/ 26 w 123"/>
                <a:gd name="T37" fmla="*/ 54 h 118"/>
                <a:gd name="T38" fmla="*/ 46 w 123"/>
                <a:gd name="T39" fmla="*/ 54 h 118"/>
                <a:gd name="T40" fmla="*/ 49 w 123"/>
                <a:gd name="T41" fmla="*/ 57 h 118"/>
                <a:gd name="T42" fmla="*/ 74 w 123"/>
                <a:gd name="T43" fmla="*/ 65 h 118"/>
                <a:gd name="T44" fmla="*/ 77 w 123"/>
                <a:gd name="T45" fmla="*/ 54 h 118"/>
                <a:gd name="T46" fmla="*/ 97 w 123"/>
                <a:gd name="T47" fmla="*/ 54 h 118"/>
                <a:gd name="T48" fmla="*/ 100 w 123"/>
                <a:gd name="T49" fmla="*/ 57 h 118"/>
                <a:gd name="T50" fmla="*/ 113 w 123"/>
                <a:gd name="T51" fmla="*/ 65 h 118"/>
                <a:gd name="T52" fmla="*/ 109 w 123"/>
                <a:gd name="T53" fmla="*/ 32 h 118"/>
                <a:gd name="T54" fmla="*/ 86 w 123"/>
                <a:gd name="T55" fmla="*/ 28 h 118"/>
                <a:gd name="T56" fmla="*/ 40 w 123"/>
                <a:gd name="T57" fmla="*/ 18 h 118"/>
                <a:gd name="T58" fmla="*/ 83 w 123"/>
                <a:gd name="T59" fmla="*/ 14 h 118"/>
                <a:gd name="T60" fmla="*/ 74 w 123"/>
                <a:gd name="T61" fmla="*/ 6 h 118"/>
                <a:gd name="T62" fmla="*/ 43 w 123"/>
                <a:gd name="T63" fmla="*/ 8 h 118"/>
                <a:gd name="T64" fmla="*/ 40 w 123"/>
                <a:gd name="T65" fmla="*/ 18 h 118"/>
                <a:gd name="T66" fmla="*/ 9 w 123"/>
                <a:gd name="T67" fmla="*/ 71 h 118"/>
                <a:gd name="T68" fmla="*/ 13 w 123"/>
                <a:gd name="T69" fmla="*/ 104 h 118"/>
                <a:gd name="T70" fmla="*/ 24 w 123"/>
                <a:gd name="T71" fmla="*/ 109 h 118"/>
                <a:gd name="T72" fmla="*/ 109 w 123"/>
                <a:gd name="T73" fmla="*/ 104 h 118"/>
                <a:gd name="T74" fmla="*/ 113 w 123"/>
                <a:gd name="T75" fmla="*/ 71 h 118"/>
                <a:gd name="T76" fmla="*/ 100 w 123"/>
                <a:gd name="T77" fmla="*/ 80 h 118"/>
                <a:gd name="T78" fmla="*/ 97 w 123"/>
                <a:gd name="T79" fmla="*/ 82 h 118"/>
                <a:gd name="T80" fmla="*/ 74 w 123"/>
                <a:gd name="T81" fmla="*/ 80 h 118"/>
                <a:gd name="T82" fmla="*/ 74 w 123"/>
                <a:gd name="T83" fmla="*/ 71 h 118"/>
                <a:gd name="T84" fmla="*/ 49 w 123"/>
                <a:gd name="T85" fmla="*/ 80 h 118"/>
                <a:gd name="T86" fmla="*/ 46 w 123"/>
                <a:gd name="T87" fmla="*/ 82 h 118"/>
                <a:gd name="T88" fmla="*/ 23 w 123"/>
                <a:gd name="T89" fmla="*/ 80 h 118"/>
                <a:gd name="T90" fmla="*/ 23 w 123"/>
                <a:gd name="T91" fmla="*/ 71 h 118"/>
                <a:gd name="T92" fmla="*/ 43 w 123"/>
                <a:gd name="T93" fmla="*/ 60 h 118"/>
                <a:gd name="T94" fmla="*/ 28 w 123"/>
                <a:gd name="T95" fmla="*/ 60 h 118"/>
                <a:gd name="T96" fmla="*/ 28 w 123"/>
                <a:gd name="T97" fmla="*/ 68 h 118"/>
                <a:gd name="T98" fmla="*/ 28 w 123"/>
                <a:gd name="T99" fmla="*/ 77 h 118"/>
                <a:gd name="T100" fmla="*/ 43 w 123"/>
                <a:gd name="T101" fmla="*/ 68 h 118"/>
                <a:gd name="T102" fmla="*/ 43 w 123"/>
                <a:gd name="T103" fmla="*/ 68 h 118"/>
                <a:gd name="T104" fmla="*/ 94 w 123"/>
                <a:gd name="T105" fmla="*/ 60 h 118"/>
                <a:gd name="T106" fmla="*/ 80 w 123"/>
                <a:gd name="T107" fmla="*/ 60 h 118"/>
                <a:gd name="T108" fmla="*/ 80 w 123"/>
                <a:gd name="T109" fmla="*/ 68 h 118"/>
                <a:gd name="T110" fmla="*/ 80 w 123"/>
                <a:gd name="T111" fmla="*/ 77 h 118"/>
                <a:gd name="T112" fmla="*/ 94 w 123"/>
                <a:gd name="T113" fmla="*/ 68 h 118"/>
                <a:gd name="T114" fmla="*/ 94 w 123"/>
                <a:gd name="T115" fmla="*/ 6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 h="118">
                  <a:moveTo>
                    <a:pt x="48" y="0"/>
                  </a:moveTo>
                  <a:cubicBezTo>
                    <a:pt x="74" y="0"/>
                    <a:pt x="74" y="0"/>
                    <a:pt x="74" y="0"/>
                  </a:cubicBezTo>
                  <a:cubicBezTo>
                    <a:pt x="78" y="0"/>
                    <a:pt x="82" y="2"/>
                    <a:pt x="84" y="4"/>
                  </a:cubicBezTo>
                  <a:cubicBezTo>
                    <a:pt x="87" y="7"/>
                    <a:pt x="88" y="10"/>
                    <a:pt x="88" y="14"/>
                  </a:cubicBezTo>
                  <a:cubicBezTo>
                    <a:pt x="88" y="18"/>
                    <a:pt x="88" y="18"/>
                    <a:pt x="88" y="18"/>
                  </a:cubicBezTo>
                  <a:cubicBezTo>
                    <a:pt x="99" y="18"/>
                    <a:pt x="99" y="18"/>
                    <a:pt x="99" y="18"/>
                  </a:cubicBezTo>
                  <a:cubicBezTo>
                    <a:pt x="105" y="18"/>
                    <a:pt x="111" y="21"/>
                    <a:pt x="116" y="26"/>
                  </a:cubicBezTo>
                  <a:cubicBezTo>
                    <a:pt x="120" y="30"/>
                    <a:pt x="123" y="36"/>
                    <a:pt x="123" y="43"/>
                  </a:cubicBezTo>
                  <a:cubicBezTo>
                    <a:pt x="123" y="94"/>
                    <a:pt x="123" y="94"/>
                    <a:pt x="123" y="94"/>
                  </a:cubicBezTo>
                  <a:cubicBezTo>
                    <a:pt x="123" y="101"/>
                    <a:pt x="120" y="107"/>
                    <a:pt x="116" y="111"/>
                  </a:cubicBezTo>
                  <a:cubicBezTo>
                    <a:pt x="111" y="115"/>
                    <a:pt x="105" y="118"/>
                    <a:pt x="99" y="118"/>
                  </a:cubicBezTo>
                  <a:cubicBezTo>
                    <a:pt x="24" y="118"/>
                    <a:pt x="24" y="118"/>
                    <a:pt x="24" y="118"/>
                  </a:cubicBezTo>
                  <a:cubicBezTo>
                    <a:pt x="18" y="118"/>
                    <a:pt x="11" y="115"/>
                    <a:pt x="7" y="111"/>
                  </a:cubicBezTo>
                  <a:cubicBezTo>
                    <a:pt x="7" y="111"/>
                    <a:pt x="7" y="111"/>
                    <a:pt x="7" y="111"/>
                  </a:cubicBezTo>
                  <a:cubicBezTo>
                    <a:pt x="3" y="106"/>
                    <a:pt x="0" y="100"/>
                    <a:pt x="0" y="94"/>
                  </a:cubicBezTo>
                  <a:cubicBezTo>
                    <a:pt x="0" y="43"/>
                    <a:pt x="0" y="43"/>
                    <a:pt x="0" y="43"/>
                  </a:cubicBezTo>
                  <a:cubicBezTo>
                    <a:pt x="0" y="36"/>
                    <a:pt x="3" y="30"/>
                    <a:pt x="7" y="26"/>
                  </a:cubicBezTo>
                  <a:cubicBezTo>
                    <a:pt x="7" y="26"/>
                    <a:pt x="7" y="26"/>
                    <a:pt x="7" y="26"/>
                  </a:cubicBezTo>
                  <a:cubicBezTo>
                    <a:pt x="7" y="26"/>
                    <a:pt x="7" y="26"/>
                    <a:pt x="7" y="26"/>
                  </a:cubicBezTo>
                  <a:cubicBezTo>
                    <a:pt x="11" y="21"/>
                    <a:pt x="18" y="18"/>
                    <a:pt x="24" y="18"/>
                  </a:cubicBezTo>
                  <a:cubicBezTo>
                    <a:pt x="34" y="18"/>
                    <a:pt x="34" y="18"/>
                    <a:pt x="34" y="18"/>
                  </a:cubicBezTo>
                  <a:cubicBezTo>
                    <a:pt x="34" y="14"/>
                    <a:pt x="34" y="14"/>
                    <a:pt x="34" y="14"/>
                  </a:cubicBezTo>
                  <a:cubicBezTo>
                    <a:pt x="34" y="10"/>
                    <a:pt x="36" y="7"/>
                    <a:pt x="39" y="4"/>
                  </a:cubicBezTo>
                  <a:cubicBezTo>
                    <a:pt x="41" y="2"/>
                    <a:pt x="44" y="0"/>
                    <a:pt x="48" y="0"/>
                  </a:cubicBezTo>
                  <a:close/>
                  <a:moveTo>
                    <a:pt x="86" y="28"/>
                  </a:moveTo>
                  <a:cubicBezTo>
                    <a:pt x="86" y="28"/>
                    <a:pt x="86" y="28"/>
                    <a:pt x="86" y="28"/>
                  </a:cubicBezTo>
                  <a:cubicBezTo>
                    <a:pt x="86" y="28"/>
                    <a:pt x="86" y="28"/>
                    <a:pt x="85" y="28"/>
                  </a:cubicBezTo>
                  <a:cubicBezTo>
                    <a:pt x="85" y="28"/>
                    <a:pt x="85" y="28"/>
                    <a:pt x="85" y="28"/>
                  </a:cubicBezTo>
                  <a:cubicBezTo>
                    <a:pt x="37" y="28"/>
                    <a:pt x="37" y="28"/>
                    <a:pt x="37" y="28"/>
                  </a:cubicBezTo>
                  <a:cubicBezTo>
                    <a:pt x="37" y="28"/>
                    <a:pt x="37" y="28"/>
                    <a:pt x="37" y="28"/>
                  </a:cubicBezTo>
                  <a:cubicBezTo>
                    <a:pt x="24" y="28"/>
                    <a:pt x="24" y="28"/>
                    <a:pt x="24" y="28"/>
                  </a:cubicBezTo>
                  <a:cubicBezTo>
                    <a:pt x="20" y="28"/>
                    <a:pt x="16" y="29"/>
                    <a:pt x="14" y="32"/>
                  </a:cubicBezTo>
                  <a:cubicBezTo>
                    <a:pt x="14" y="32"/>
                    <a:pt x="14" y="32"/>
                    <a:pt x="14" y="32"/>
                  </a:cubicBezTo>
                  <a:cubicBezTo>
                    <a:pt x="11" y="35"/>
                    <a:pt x="9" y="39"/>
                    <a:pt x="9" y="43"/>
                  </a:cubicBezTo>
                  <a:cubicBezTo>
                    <a:pt x="9" y="65"/>
                    <a:pt x="9" y="65"/>
                    <a:pt x="9" y="65"/>
                  </a:cubicBezTo>
                  <a:cubicBezTo>
                    <a:pt x="23" y="65"/>
                    <a:pt x="23" y="65"/>
                    <a:pt x="23" y="65"/>
                  </a:cubicBezTo>
                  <a:cubicBezTo>
                    <a:pt x="23" y="57"/>
                    <a:pt x="23" y="57"/>
                    <a:pt x="23" y="57"/>
                  </a:cubicBezTo>
                  <a:cubicBezTo>
                    <a:pt x="23" y="55"/>
                    <a:pt x="24" y="54"/>
                    <a:pt x="26" y="54"/>
                  </a:cubicBezTo>
                  <a:cubicBezTo>
                    <a:pt x="26" y="54"/>
                    <a:pt x="26" y="54"/>
                    <a:pt x="26" y="54"/>
                  </a:cubicBezTo>
                  <a:cubicBezTo>
                    <a:pt x="46" y="54"/>
                    <a:pt x="46" y="54"/>
                    <a:pt x="46" y="54"/>
                  </a:cubicBezTo>
                  <a:cubicBezTo>
                    <a:pt x="48" y="54"/>
                    <a:pt x="49" y="55"/>
                    <a:pt x="49" y="57"/>
                  </a:cubicBezTo>
                  <a:cubicBezTo>
                    <a:pt x="49" y="57"/>
                    <a:pt x="49" y="57"/>
                    <a:pt x="49" y="57"/>
                  </a:cubicBezTo>
                  <a:cubicBezTo>
                    <a:pt x="49" y="65"/>
                    <a:pt x="49" y="65"/>
                    <a:pt x="49" y="65"/>
                  </a:cubicBezTo>
                  <a:cubicBezTo>
                    <a:pt x="74" y="65"/>
                    <a:pt x="74" y="65"/>
                    <a:pt x="74" y="65"/>
                  </a:cubicBezTo>
                  <a:cubicBezTo>
                    <a:pt x="74" y="57"/>
                    <a:pt x="74" y="57"/>
                    <a:pt x="74" y="57"/>
                  </a:cubicBezTo>
                  <a:cubicBezTo>
                    <a:pt x="74" y="55"/>
                    <a:pt x="75" y="54"/>
                    <a:pt x="77" y="54"/>
                  </a:cubicBezTo>
                  <a:cubicBezTo>
                    <a:pt x="77" y="54"/>
                    <a:pt x="77" y="54"/>
                    <a:pt x="77" y="54"/>
                  </a:cubicBezTo>
                  <a:cubicBezTo>
                    <a:pt x="97" y="54"/>
                    <a:pt x="97" y="54"/>
                    <a:pt x="97" y="54"/>
                  </a:cubicBezTo>
                  <a:cubicBezTo>
                    <a:pt x="99" y="54"/>
                    <a:pt x="100" y="55"/>
                    <a:pt x="100" y="57"/>
                  </a:cubicBezTo>
                  <a:cubicBezTo>
                    <a:pt x="100" y="57"/>
                    <a:pt x="100" y="57"/>
                    <a:pt x="100" y="57"/>
                  </a:cubicBezTo>
                  <a:cubicBezTo>
                    <a:pt x="100" y="65"/>
                    <a:pt x="100" y="65"/>
                    <a:pt x="100" y="65"/>
                  </a:cubicBezTo>
                  <a:cubicBezTo>
                    <a:pt x="113" y="65"/>
                    <a:pt x="113" y="65"/>
                    <a:pt x="113" y="65"/>
                  </a:cubicBezTo>
                  <a:cubicBezTo>
                    <a:pt x="113" y="43"/>
                    <a:pt x="113" y="43"/>
                    <a:pt x="113" y="43"/>
                  </a:cubicBezTo>
                  <a:cubicBezTo>
                    <a:pt x="113" y="39"/>
                    <a:pt x="112" y="35"/>
                    <a:pt x="109" y="32"/>
                  </a:cubicBezTo>
                  <a:cubicBezTo>
                    <a:pt x="106" y="29"/>
                    <a:pt x="103" y="28"/>
                    <a:pt x="99" y="28"/>
                  </a:cubicBezTo>
                  <a:cubicBezTo>
                    <a:pt x="86" y="28"/>
                    <a:pt x="86" y="28"/>
                    <a:pt x="86" y="28"/>
                  </a:cubicBezTo>
                  <a:close/>
                  <a:moveTo>
                    <a:pt x="40" y="18"/>
                  </a:moveTo>
                  <a:cubicBezTo>
                    <a:pt x="40" y="18"/>
                    <a:pt x="40" y="18"/>
                    <a:pt x="40" y="18"/>
                  </a:cubicBezTo>
                  <a:cubicBezTo>
                    <a:pt x="83" y="18"/>
                    <a:pt x="83" y="18"/>
                    <a:pt x="83" y="18"/>
                  </a:cubicBezTo>
                  <a:cubicBezTo>
                    <a:pt x="83" y="14"/>
                    <a:pt x="83" y="14"/>
                    <a:pt x="83" y="14"/>
                  </a:cubicBezTo>
                  <a:cubicBezTo>
                    <a:pt x="83" y="12"/>
                    <a:pt x="82" y="10"/>
                    <a:pt x="80" y="8"/>
                  </a:cubicBezTo>
                  <a:cubicBezTo>
                    <a:pt x="79" y="7"/>
                    <a:pt x="77" y="6"/>
                    <a:pt x="74" y="6"/>
                  </a:cubicBezTo>
                  <a:cubicBezTo>
                    <a:pt x="48" y="6"/>
                    <a:pt x="48" y="6"/>
                    <a:pt x="48" y="6"/>
                  </a:cubicBezTo>
                  <a:cubicBezTo>
                    <a:pt x="46" y="6"/>
                    <a:pt x="44" y="7"/>
                    <a:pt x="43" y="8"/>
                  </a:cubicBezTo>
                  <a:cubicBezTo>
                    <a:pt x="41" y="10"/>
                    <a:pt x="40" y="12"/>
                    <a:pt x="40" y="14"/>
                  </a:cubicBezTo>
                  <a:cubicBezTo>
                    <a:pt x="40" y="18"/>
                    <a:pt x="40" y="18"/>
                    <a:pt x="40" y="18"/>
                  </a:cubicBezTo>
                  <a:close/>
                  <a:moveTo>
                    <a:pt x="9" y="71"/>
                  </a:moveTo>
                  <a:cubicBezTo>
                    <a:pt x="9" y="71"/>
                    <a:pt x="9" y="71"/>
                    <a:pt x="9" y="71"/>
                  </a:cubicBezTo>
                  <a:cubicBezTo>
                    <a:pt x="9" y="94"/>
                    <a:pt x="9" y="94"/>
                    <a:pt x="9" y="94"/>
                  </a:cubicBezTo>
                  <a:cubicBezTo>
                    <a:pt x="9" y="98"/>
                    <a:pt x="11" y="102"/>
                    <a:pt x="13" y="104"/>
                  </a:cubicBezTo>
                  <a:cubicBezTo>
                    <a:pt x="14" y="104"/>
                    <a:pt x="14" y="104"/>
                    <a:pt x="14" y="104"/>
                  </a:cubicBezTo>
                  <a:cubicBezTo>
                    <a:pt x="16" y="107"/>
                    <a:pt x="20" y="109"/>
                    <a:pt x="24" y="109"/>
                  </a:cubicBezTo>
                  <a:cubicBezTo>
                    <a:pt x="99" y="109"/>
                    <a:pt x="99" y="109"/>
                    <a:pt x="99" y="109"/>
                  </a:cubicBezTo>
                  <a:cubicBezTo>
                    <a:pt x="103" y="109"/>
                    <a:pt x="106" y="107"/>
                    <a:pt x="109" y="104"/>
                  </a:cubicBezTo>
                  <a:cubicBezTo>
                    <a:pt x="112" y="102"/>
                    <a:pt x="113" y="98"/>
                    <a:pt x="113" y="94"/>
                  </a:cubicBezTo>
                  <a:cubicBezTo>
                    <a:pt x="113" y="71"/>
                    <a:pt x="113" y="71"/>
                    <a:pt x="113" y="71"/>
                  </a:cubicBezTo>
                  <a:cubicBezTo>
                    <a:pt x="100" y="71"/>
                    <a:pt x="100" y="71"/>
                    <a:pt x="100" y="71"/>
                  </a:cubicBezTo>
                  <a:cubicBezTo>
                    <a:pt x="100" y="80"/>
                    <a:pt x="100" y="80"/>
                    <a:pt x="100" y="80"/>
                  </a:cubicBezTo>
                  <a:cubicBezTo>
                    <a:pt x="100" y="81"/>
                    <a:pt x="99" y="82"/>
                    <a:pt x="97" y="82"/>
                  </a:cubicBezTo>
                  <a:cubicBezTo>
                    <a:pt x="97" y="82"/>
                    <a:pt x="97" y="82"/>
                    <a:pt x="97" y="82"/>
                  </a:cubicBezTo>
                  <a:cubicBezTo>
                    <a:pt x="77" y="82"/>
                    <a:pt x="77" y="82"/>
                    <a:pt x="77" y="82"/>
                  </a:cubicBezTo>
                  <a:cubicBezTo>
                    <a:pt x="75" y="82"/>
                    <a:pt x="74" y="81"/>
                    <a:pt x="74" y="80"/>
                  </a:cubicBezTo>
                  <a:cubicBezTo>
                    <a:pt x="74" y="79"/>
                    <a:pt x="74" y="79"/>
                    <a:pt x="74" y="79"/>
                  </a:cubicBezTo>
                  <a:cubicBezTo>
                    <a:pt x="74" y="71"/>
                    <a:pt x="74" y="71"/>
                    <a:pt x="74" y="71"/>
                  </a:cubicBezTo>
                  <a:cubicBezTo>
                    <a:pt x="49" y="71"/>
                    <a:pt x="49" y="71"/>
                    <a:pt x="49" y="71"/>
                  </a:cubicBezTo>
                  <a:cubicBezTo>
                    <a:pt x="49" y="80"/>
                    <a:pt x="49" y="80"/>
                    <a:pt x="49" y="80"/>
                  </a:cubicBezTo>
                  <a:cubicBezTo>
                    <a:pt x="49" y="81"/>
                    <a:pt x="48" y="82"/>
                    <a:pt x="46" y="82"/>
                  </a:cubicBezTo>
                  <a:cubicBezTo>
                    <a:pt x="46" y="82"/>
                    <a:pt x="46" y="82"/>
                    <a:pt x="46" y="82"/>
                  </a:cubicBezTo>
                  <a:cubicBezTo>
                    <a:pt x="26" y="82"/>
                    <a:pt x="26" y="82"/>
                    <a:pt x="26" y="82"/>
                  </a:cubicBezTo>
                  <a:cubicBezTo>
                    <a:pt x="24" y="82"/>
                    <a:pt x="23" y="81"/>
                    <a:pt x="23" y="80"/>
                  </a:cubicBezTo>
                  <a:cubicBezTo>
                    <a:pt x="23" y="79"/>
                    <a:pt x="23" y="79"/>
                    <a:pt x="23" y="79"/>
                  </a:cubicBezTo>
                  <a:cubicBezTo>
                    <a:pt x="23" y="71"/>
                    <a:pt x="23" y="71"/>
                    <a:pt x="23" y="71"/>
                  </a:cubicBezTo>
                  <a:cubicBezTo>
                    <a:pt x="9" y="71"/>
                    <a:pt x="9" y="71"/>
                    <a:pt x="9" y="71"/>
                  </a:cubicBezTo>
                  <a:close/>
                  <a:moveTo>
                    <a:pt x="43" y="60"/>
                  </a:moveTo>
                  <a:cubicBezTo>
                    <a:pt x="43" y="60"/>
                    <a:pt x="43" y="60"/>
                    <a:pt x="43" y="60"/>
                  </a:cubicBezTo>
                  <a:cubicBezTo>
                    <a:pt x="28" y="60"/>
                    <a:pt x="28" y="60"/>
                    <a:pt x="28" y="60"/>
                  </a:cubicBezTo>
                  <a:cubicBezTo>
                    <a:pt x="28" y="68"/>
                    <a:pt x="28" y="68"/>
                    <a:pt x="28" y="68"/>
                  </a:cubicBezTo>
                  <a:cubicBezTo>
                    <a:pt x="28" y="68"/>
                    <a:pt x="28" y="68"/>
                    <a:pt x="28" y="68"/>
                  </a:cubicBezTo>
                  <a:cubicBezTo>
                    <a:pt x="28" y="68"/>
                    <a:pt x="28" y="68"/>
                    <a:pt x="28" y="68"/>
                  </a:cubicBezTo>
                  <a:cubicBezTo>
                    <a:pt x="28" y="77"/>
                    <a:pt x="28" y="77"/>
                    <a:pt x="28" y="77"/>
                  </a:cubicBezTo>
                  <a:cubicBezTo>
                    <a:pt x="43" y="77"/>
                    <a:pt x="43" y="77"/>
                    <a:pt x="43" y="77"/>
                  </a:cubicBezTo>
                  <a:cubicBezTo>
                    <a:pt x="43" y="68"/>
                    <a:pt x="43" y="68"/>
                    <a:pt x="43" y="68"/>
                  </a:cubicBezTo>
                  <a:cubicBezTo>
                    <a:pt x="43" y="68"/>
                    <a:pt x="43" y="68"/>
                    <a:pt x="43" y="68"/>
                  </a:cubicBezTo>
                  <a:cubicBezTo>
                    <a:pt x="43" y="68"/>
                    <a:pt x="43" y="68"/>
                    <a:pt x="43" y="68"/>
                  </a:cubicBezTo>
                  <a:cubicBezTo>
                    <a:pt x="43" y="60"/>
                    <a:pt x="43" y="60"/>
                    <a:pt x="43" y="60"/>
                  </a:cubicBezTo>
                  <a:close/>
                  <a:moveTo>
                    <a:pt x="94" y="60"/>
                  </a:moveTo>
                  <a:cubicBezTo>
                    <a:pt x="94" y="60"/>
                    <a:pt x="94" y="60"/>
                    <a:pt x="94" y="60"/>
                  </a:cubicBezTo>
                  <a:cubicBezTo>
                    <a:pt x="80" y="60"/>
                    <a:pt x="80" y="60"/>
                    <a:pt x="80" y="60"/>
                  </a:cubicBezTo>
                  <a:cubicBezTo>
                    <a:pt x="80" y="68"/>
                    <a:pt x="80" y="68"/>
                    <a:pt x="80" y="68"/>
                  </a:cubicBezTo>
                  <a:cubicBezTo>
                    <a:pt x="80" y="68"/>
                    <a:pt x="80" y="68"/>
                    <a:pt x="80" y="68"/>
                  </a:cubicBezTo>
                  <a:cubicBezTo>
                    <a:pt x="80" y="68"/>
                    <a:pt x="80" y="68"/>
                    <a:pt x="80" y="68"/>
                  </a:cubicBezTo>
                  <a:cubicBezTo>
                    <a:pt x="80" y="77"/>
                    <a:pt x="80" y="77"/>
                    <a:pt x="80" y="77"/>
                  </a:cubicBezTo>
                  <a:cubicBezTo>
                    <a:pt x="94" y="77"/>
                    <a:pt x="94" y="77"/>
                    <a:pt x="94" y="77"/>
                  </a:cubicBezTo>
                  <a:cubicBezTo>
                    <a:pt x="94" y="68"/>
                    <a:pt x="94" y="68"/>
                    <a:pt x="94" y="68"/>
                  </a:cubicBezTo>
                  <a:cubicBezTo>
                    <a:pt x="94" y="68"/>
                    <a:pt x="94" y="68"/>
                    <a:pt x="94" y="68"/>
                  </a:cubicBezTo>
                  <a:cubicBezTo>
                    <a:pt x="94" y="68"/>
                    <a:pt x="94" y="68"/>
                    <a:pt x="94" y="68"/>
                  </a:cubicBezTo>
                  <a:cubicBezTo>
                    <a:pt x="94" y="60"/>
                    <a:pt x="94" y="60"/>
                    <a:pt x="94" y="6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4" name="Rectangle 24"/>
            <p:cNvSpPr>
              <a:spLocks noChangeArrowheads="1"/>
            </p:cNvSpPr>
            <p:nvPr/>
          </p:nvSpPr>
          <p:spPr bwMode="auto">
            <a:xfrm>
              <a:off x="421456" y="3042936"/>
              <a:ext cx="2241550"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a:t>
              </a:r>
              <a:endParaRPr lang="en-US" altLang="zh-CN" sz="800" dirty="0" smtClean="0">
                <a:solidFill>
                  <a:schemeClr val="bg1">
                    <a:lumMod val="50000"/>
                  </a:schemeClr>
                </a:solidFill>
                <a:cs typeface="+mn-ea"/>
                <a:sym typeface="+mn-lt"/>
              </a:endParaRPr>
            </a:p>
          </p:txBody>
        </p:sp>
      </p:grpSp>
      <p:grpSp>
        <p:nvGrpSpPr>
          <p:cNvPr id="42" name="组合 41"/>
          <p:cNvGrpSpPr/>
          <p:nvPr/>
        </p:nvGrpSpPr>
        <p:grpSpPr>
          <a:xfrm>
            <a:off x="3638051" y="1461087"/>
            <a:ext cx="1858011" cy="2951121"/>
            <a:chOff x="3638051" y="1461087"/>
            <a:chExt cx="1858011" cy="2951121"/>
          </a:xfrm>
        </p:grpSpPr>
        <p:sp>
          <p:nvSpPr>
            <p:cNvPr id="5" name="Freeform 5"/>
            <p:cNvSpPr/>
            <p:nvPr/>
          </p:nvSpPr>
          <p:spPr bwMode="auto">
            <a:xfrm>
              <a:off x="3638051" y="2232788"/>
              <a:ext cx="373015" cy="754741"/>
            </a:xfrm>
            <a:custGeom>
              <a:avLst/>
              <a:gdLst>
                <a:gd name="T0" fmla="*/ 8 w 112"/>
                <a:gd name="T1" fmla="*/ 0 h 226"/>
                <a:gd name="T2" fmla="*/ 15 w 112"/>
                <a:gd name="T3" fmla="*/ 126 h 226"/>
                <a:gd name="T4" fmla="*/ 61 w 112"/>
                <a:gd name="T5" fmla="*/ 226 h 226"/>
                <a:gd name="T6" fmla="*/ 112 w 112"/>
                <a:gd name="T7" fmla="*/ 226 h 226"/>
                <a:gd name="T8" fmla="*/ 71 w 112"/>
                <a:gd name="T9" fmla="*/ 145 h 226"/>
                <a:gd name="T10" fmla="*/ 56 w 112"/>
                <a:gd name="T11" fmla="*/ 0 h 226"/>
                <a:gd name="T12" fmla="*/ 8 w 112"/>
                <a:gd name="T13" fmla="*/ 0 h 226"/>
              </a:gdLst>
              <a:ahLst/>
              <a:cxnLst>
                <a:cxn ang="0">
                  <a:pos x="T0" y="T1"/>
                </a:cxn>
                <a:cxn ang="0">
                  <a:pos x="T2" y="T3"/>
                </a:cxn>
                <a:cxn ang="0">
                  <a:pos x="T4" y="T5"/>
                </a:cxn>
                <a:cxn ang="0">
                  <a:pos x="T6" y="T7"/>
                </a:cxn>
                <a:cxn ang="0">
                  <a:pos x="T8" y="T9"/>
                </a:cxn>
                <a:cxn ang="0">
                  <a:pos x="T10" y="T11"/>
                </a:cxn>
                <a:cxn ang="0">
                  <a:pos x="T12" y="T13"/>
                </a:cxn>
              </a:cxnLst>
              <a:rect l="0" t="0" r="r" b="b"/>
              <a:pathLst>
                <a:path w="112" h="226">
                  <a:moveTo>
                    <a:pt x="8" y="0"/>
                  </a:moveTo>
                  <a:cubicBezTo>
                    <a:pt x="0" y="51"/>
                    <a:pt x="8" y="96"/>
                    <a:pt x="15" y="126"/>
                  </a:cubicBezTo>
                  <a:cubicBezTo>
                    <a:pt x="22" y="153"/>
                    <a:pt x="41" y="191"/>
                    <a:pt x="61" y="226"/>
                  </a:cubicBezTo>
                  <a:cubicBezTo>
                    <a:pt x="112" y="226"/>
                    <a:pt x="112" y="226"/>
                    <a:pt x="112" y="226"/>
                  </a:cubicBezTo>
                  <a:cubicBezTo>
                    <a:pt x="99" y="203"/>
                    <a:pt x="84" y="176"/>
                    <a:pt x="71" y="145"/>
                  </a:cubicBezTo>
                  <a:cubicBezTo>
                    <a:pt x="56" y="107"/>
                    <a:pt x="47" y="54"/>
                    <a:pt x="56" y="0"/>
                  </a:cubicBezTo>
                  <a:lnTo>
                    <a:pt x="8" y="0"/>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 name="Freeform 6"/>
            <p:cNvSpPr/>
            <p:nvPr/>
          </p:nvSpPr>
          <p:spPr bwMode="auto">
            <a:xfrm>
              <a:off x="3664897" y="1461087"/>
              <a:ext cx="897215" cy="761808"/>
            </a:xfrm>
            <a:custGeom>
              <a:avLst/>
              <a:gdLst>
                <a:gd name="T0" fmla="*/ 48 w 269"/>
                <a:gd name="T1" fmla="*/ 228 h 228"/>
                <a:gd name="T2" fmla="*/ 91 w 269"/>
                <a:gd name="T3" fmla="*/ 130 h 228"/>
                <a:gd name="T4" fmla="*/ 269 w 269"/>
                <a:gd name="T5" fmla="*/ 46 h 228"/>
                <a:gd name="T6" fmla="*/ 269 w 269"/>
                <a:gd name="T7" fmla="*/ 0 h 228"/>
                <a:gd name="T8" fmla="*/ 50 w 269"/>
                <a:gd name="T9" fmla="*/ 110 h 228"/>
                <a:gd name="T10" fmla="*/ 0 w 269"/>
                <a:gd name="T11" fmla="*/ 228 h 228"/>
                <a:gd name="T12" fmla="*/ 48 w 269"/>
                <a:gd name="T13" fmla="*/ 228 h 228"/>
              </a:gdLst>
              <a:ahLst/>
              <a:cxnLst>
                <a:cxn ang="0">
                  <a:pos x="T0" y="T1"/>
                </a:cxn>
                <a:cxn ang="0">
                  <a:pos x="T2" y="T3"/>
                </a:cxn>
                <a:cxn ang="0">
                  <a:pos x="T4" y="T5"/>
                </a:cxn>
                <a:cxn ang="0">
                  <a:pos x="T6" y="T7"/>
                </a:cxn>
                <a:cxn ang="0">
                  <a:pos x="T8" y="T9"/>
                </a:cxn>
                <a:cxn ang="0">
                  <a:pos x="T10" y="T11"/>
                </a:cxn>
                <a:cxn ang="0">
                  <a:pos x="T12" y="T13"/>
                </a:cxn>
              </a:cxnLst>
              <a:rect l="0" t="0" r="r" b="b"/>
              <a:pathLst>
                <a:path w="269" h="228">
                  <a:moveTo>
                    <a:pt x="48" y="228"/>
                  </a:moveTo>
                  <a:cubicBezTo>
                    <a:pt x="54" y="194"/>
                    <a:pt x="67" y="160"/>
                    <a:pt x="91" y="130"/>
                  </a:cubicBezTo>
                  <a:cubicBezTo>
                    <a:pt x="153" y="50"/>
                    <a:pt x="246" y="46"/>
                    <a:pt x="269" y="46"/>
                  </a:cubicBezTo>
                  <a:cubicBezTo>
                    <a:pt x="269" y="0"/>
                    <a:pt x="269" y="0"/>
                    <a:pt x="269" y="0"/>
                  </a:cubicBezTo>
                  <a:cubicBezTo>
                    <a:pt x="226" y="0"/>
                    <a:pt x="123" y="10"/>
                    <a:pt x="50" y="110"/>
                  </a:cubicBezTo>
                  <a:cubicBezTo>
                    <a:pt x="21" y="150"/>
                    <a:pt x="6" y="190"/>
                    <a:pt x="0" y="228"/>
                  </a:cubicBezTo>
                  <a:lnTo>
                    <a:pt x="48" y="228"/>
                  </a:ln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 name="Freeform 7"/>
            <p:cNvSpPr/>
            <p:nvPr/>
          </p:nvSpPr>
          <p:spPr bwMode="auto">
            <a:xfrm>
              <a:off x="3847164" y="2997423"/>
              <a:ext cx="714946" cy="757568"/>
            </a:xfrm>
            <a:custGeom>
              <a:avLst/>
              <a:gdLst>
                <a:gd name="T0" fmla="*/ 108 w 214"/>
                <a:gd name="T1" fmla="*/ 146 h 227"/>
                <a:gd name="T2" fmla="*/ 82 w 214"/>
                <a:gd name="T3" fmla="*/ 51 h 227"/>
                <a:gd name="T4" fmla="*/ 51 w 214"/>
                <a:gd name="T5" fmla="*/ 0 h 227"/>
                <a:gd name="T6" fmla="*/ 0 w 214"/>
                <a:gd name="T7" fmla="*/ 0 h 227"/>
                <a:gd name="T8" fmla="*/ 47 w 214"/>
                <a:gd name="T9" fmla="*/ 82 h 227"/>
                <a:gd name="T10" fmla="*/ 65 w 214"/>
                <a:gd name="T11" fmla="*/ 158 h 227"/>
                <a:gd name="T12" fmla="*/ 85 w 214"/>
                <a:gd name="T13" fmla="*/ 205 h 227"/>
                <a:gd name="T14" fmla="*/ 109 w 214"/>
                <a:gd name="T15" fmla="*/ 227 h 227"/>
                <a:gd name="T16" fmla="*/ 214 w 214"/>
                <a:gd name="T17" fmla="*/ 227 h 227"/>
                <a:gd name="T18" fmla="*/ 214 w 214"/>
                <a:gd name="T19" fmla="*/ 184 h 227"/>
                <a:gd name="T20" fmla="*/ 126 w 214"/>
                <a:gd name="T21" fmla="*/ 184 h 227"/>
                <a:gd name="T22" fmla="*/ 108 w 214"/>
                <a:gd name="T23"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27">
                  <a:moveTo>
                    <a:pt x="108" y="146"/>
                  </a:moveTo>
                  <a:cubicBezTo>
                    <a:pt x="108" y="127"/>
                    <a:pt x="98" y="80"/>
                    <a:pt x="82" y="51"/>
                  </a:cubicBezTo>
                  <a:cubicBezTo>
                    <a:pt x="74" y="37"/>
                    <a:pt x="63" y="20"/>
                    <a:pt x="51" y="0"/>
                  </a:cubicBezTo>
                  <a:cubicBezTo>
                    <a:pt x="0" y="0"/>
                    <a:pt x="0" y="0"/>
                    <a:pt x="0" y="0"/>
                  </a:cubicBezTo>
                  <a:cubicBezTo>
                    <a:pt x="20" y="36"/>
                    <a:pt x="40" y="68"/>
                    <a:pt x="47" y="82"/>
                  </a:cubicBezTo>
                  <a:cubicBezTo>
                    <a:pt x="59" y="107"/>
                    <a:pt x="65" y="146"/>
                    <a:pt x="65" y="158"/>
                  </a:cubicBezTo>
                  <a:cubicBezTo>
                    <a:pt x="66" y="171"/>
                    <a:pt x="72" y="190"/>
                    <a:pt x="85" y="205"/>
                  </a:cubicBezTo>
                  <a:cubicBezTo>
                    <a:pt x="99" y="220"/>
                    <a:pt x="109" y="227"/>
                    <a:pt x="109" y="227"/>
                  </a:cubicBezTo>
                  <a:cubicBezTo>
                    <a:pt x="214" y="227"/>
                    <a:pt x="214" y="227"/>
                    <a:pt x="214" y="227"/>
                  </a:cubicBezTo>
                  <a:cubicBezTo>
                    <a:pt x="214" y="184"/>
                    <a:pt x="214" y="184"/>
                    <a:pt x="214" y="184"/>
                  </a:cubicBezTo>
                  <a:cubicBezTo>
                    <a:pt x="126" y="184"/>
                    <a:pt x="126" y="184"/>
                    <a:pt x="126" y="184"/>
                  </a:cubicBezTo>
                  <a:cubicBezTo>
                    <a:pt x="123" y="183"/>
                    <a:pt x="108" y="174"/>
                    <a:pt x="108" y="146"/>
                  </a:cubicBez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 name="Freeform 8"/>
            <p:cNvSpPr/>
            <p:nvPr/>
          </p:nvSpPr>
          <p:spPr bwMode="auto">
            <a:xfrm>
              <a:off x="5123047" y="2232788"/>
              <a:ext cx="373015" cy="754741"/>
            </a:xfrm>
            <a:custGeom>
              <a:avLst/>
              <a:gdLst>
                <a:gd name="T0" fmla="*/ 104 w 112"/>
                <a:gd name="T1" fmla="*/ 0 h 226"/>
                <a:gd name="T2" fmla="*/ 97 w 112"/>
                <a:gd name="T3" fmla="*/ 126 h 226"/>
                <a:gd name="T4" fmla="*/ 51 w 112"/>
                <a:gd name="T5" fmla="*/ 226 h 226"/>
                <a:gd name="T6" fmla="*/ 0 w 112"/>
                <a:gd name="T7" fmla="*/ 226 h 226"/>
                <a:gd name="T8" fmla="*/ 41 w 112"/>
                <a:gd name="T9" fmla="*/ 145 h 226"/>
                <a:gd name="T10" fmla="*/ 57 w 112"/>
                <a:gd name="T11" fmla="*/ 0 h 226"/>
                <a:gd name="T12" fmla="*/ 104 w 112"/>
                <a:gd name="T13" fmla="*/ 0 h 226"/>
              </a:gdLst>
              <a:ahLst/>
              <a:cxnLst>
                <a:cxn ang="0">
                  <a:pos x="T0" y="T1"/>
                </a:cxn>
                <a:cxn ang="0">
                  <a:pos x="T2" y="T3"/>
                </a:cxn>
                <a:cxn ang="0">
                  <a:pos x="T4" y="T5"/>
                </a:cxn>
                <a:cxn ang="0">
                  <a:pos x="T6" y="T7"/>
                </a:cxn>
                <a:cxn ang="0">
                  <a:pos x="T8" y="T9"/>
                </a:cxn>
                <a:cxn ang="0">
                  <a:pos x="T10" y="T11"/>
                </a:cxn>
                <a:cxn ang="0">
                  <a:pos x="T12" y="T13"/>
                </a:cxn>
              </a:cxnLst>
              <a:rect l="0" t="0" r="r" b="b"/>
              <a:pathLst>
                <a:path w="112" h="226">
                  <a:moveTo>
                    <a:pt x="104" y="0"/>
                  </a:moveTo>
                  <a:cubicBezTo>
                    <a:pt x="112" y="51"/>
                    <a:pt x="104" y="96"/>
                    <a:pt x="97" y="126"/>
                  </a:cubicBezTo>
                  <a:cubicBezTo>
                    <a:pt x="90" y="153"/>
                    <a:pt x="71" y="191"/>
                    <a:pt x="51" y="226"/>
                  </a:cubicBezTo>
                  <a:cubicBezTo>
                    <a:pt x="0" y="226"/>
                    <a:pt x="0" y="226"/>
                    <a:pt x="0" y="226"/>
                  </a:cubicBezTo>
                  <a:cubicBezTo>
                    <a:pt x="14" y="203"/>
                    <a:pt x="28" y="176"/>
                    <a:pt x="41" y="145"/>
                  </a:cubicBezTo>
                  <a:cubicBezTo>
                    <a:pt x="56" y="107"/>
                    <a:pt x="65" y="54"/>
                    <a:pt x="57" y="0"/>
                  </a:cubicBezTo>
                  <a:lnTo>
                    <a:pt x="104" y="0"/>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 name="Freeform 9"/>
            <p:cNvSpPr/>
            <p:nvPr/>
          </p:nvSpPr>
          <p:spPr bwMode="auto">
            <a:xfrm>
              <a:off x="4572002" y="1461087"/>
              <a:ext cx="897215" cy="761808"/>
            </a:xfrm>
            <a:custGeom>
              <a:avLst/>
              <a:gdLst>
                <a:gd name="T0" fmla="*/ 221 w 269"/>
                <a:gd name="T1" fmla="*/ 228 h 228"/>
                <a:gd name="T2" fmla="*/ 178 w 269"/>
                <a:gd name="T3" fmla="*/ 130 h 228"/>
                <a:gd name="T4" fmla="*/ 0 w 269"/>
                <a:gd name="T5" fmla="*/ 46 h 228"/>
                <a:gd name="T6" fmla="*/ 0 w 269"/>
                <a:gd name="T7" fmla="*/ 0 h 228"/>
                <a:gd name="T8" fmla="*/ 219 w 269"/>
                <a:gd name="T9" fmla="*/ 110 h 228"/>
                <a:gd name="T10" fmla="*/ 269 w 269"/>
                <a:gd name="T11" fmla="*/ 228 h 228"/>
                <a:gd name="T12" fmla="*/ 221 w 269"/>
                <a:gd name="T13" fmla="*/ 228 h 228"/>
              </a:gdLst>
              <a:ahLst/>
              <a:cxnLst>
                <a:cxn ang="0">
                  <a:pos x="T0" y="T1"/>
                </a:cxn>
                <a:cxn ang="0">
                  <a:pos x="T2" y="T3"/>
                </a:cxn>
                <a:cxn ang="0">
                  <a:pos x="T4" y="T5"/>
                </a:cxn>
                <a:cxn ang="0">
                  <a:pos x="T6" y="T7"/>
                </a:cxn>
                <a:cxn ang="0">
                  <a:pos x="T8" y="T9"/>
                </a:cxn>
                <a:cxn ang="0">
                  <a:pos x="T10" y="T11"/>
                </a:cxn>
                <a:cxn ang="0">
                  <a:pos x="T12" y="T13"/>
                </a:cxn>
              </a:cxnLst>
              <a:rect l="0" t="0" r="r" b="b"/>
              <a:pathLst>
                <a:path w="269" h="228">
                  <a:moveTo>
                    <a:pt x="221" y="228"/>
                  </a:moveTo>
                  <a:cubicBezTo>
                    <a:pt x="215" y="194"/>
                    <a:pt x="202" y="160"/>
                    <a:pt x="178" y="130"/>
                  </a:cubicBezTo>
                  <a:cubicBezTo>
                    <a:pt x="116" y="50"/>
                    <a:pt x="23" y="46"/>
                    <a:pt x="0" y="46"/>
                  </a:cubicBezTo>
                  <a:cubicBezTo>
                    <a:pt x="0" y="0"/>
                    <a:pt x="0" y="0"/>
                    <a:pt x="0" y="0"/>
                  </a:cubicBezTo>
                  <a:cubicBezTo>
                    <a:pt x="43" y="0"/>
                    <a:pt x="147" y="10"/>
                    <a:pt x="219" y="110"/>
                  </a:cubicBezTo>
                  <a:cubicBezTo>
                    <a:pt x="248" y="150"/>
                    <a:pt x="263" y="190"/>
                    <a:pt x="269" y="228"/>
                  </a:cubicBezTo>
                  <a:lnTo>
                    <a:pt x="221" y="228"/>
                  </a:ln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 name="Freeform 10"/>
            <p:cNvSpPr/>
            <p:nvPr/>
          </p:nvSpPr>
          <p:spPr bwMode="auto">
            <a:xfrm>
              <a:off x="4572001" y="2997423"/>
              <a:ext cx="717772" cy="757568"/>
            </a:xfrm>
            <a:custGeom>
              <a:avLst/>
              <a:gdLst>
                <a:gd name="T0" fmla="*/ 106 w 215"/>
                <a:gd name="T1" fmla="*/ 146 h 227"/>
                <a:gd name="T2" fmla="*/ 132 w 215"/>
                <a:gd name="T3" fmla="*/ 51 h 227"/>
                <a:gd name="T4" fmla="*/ 163 w 215"/>
                <a:gd name="T5" fmla="*/ 0 h 227"/>
                <a:gd name="T6" fmla="*/ 215 w 215"/>
                <a:gd name="T7" fmla="*/ 0 h 227"/>
                <a:gd name="T8" fmla="*/ 167 w 215"/>
                <a:gd name="T9" fmla="*/ 82 h 227"/>
                <a:gd name="T10" fmla="*/ 149 w 215"/>
                <a:gd name="T11" fmla="*/ 158 h 227"/>
                <a:gd name="T12" fmla="*/ 129 w 215"/>
                <a:gd name="T13" fmla="*/ 205 h 227"/>
                <a:gd name="T14" fmla="*/ 106 w 215"/>
                <a:gd name="T15" fmla="*/ 227 h 227"/>
                <a:gd name="T16" fmla="*/ 0 w 215"/>
                <a:gd name="T17" fmla="*/ 227 h 227"/>
                <a:gd name="T18" fmla="*/ 0 w 215"/>
                <a:gd name="T19" fmla="*/ 184 h 227"/>
                <a:gd name="T20" fmla="*/ 88 w 215"/>
                <a:gd name="T21" fmla="*/ 184 h 227"/>
                <a:gd name="T22" fmla="*/ 106 w 215"/>
                <a:gd name="T23"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5" h="227">
                  <a:moveTo>
                    <a:pt x="106" y="146"/>
                  </a:moveTo>
                  <a:cubicBezTo>
                    <a:pt x="106" y="127"/>
                    <a:pt x="116" y="80"/>
                    <a:pt x="132" y="51"/>
                  </a:cubicBezTo>
                  <a:cubicBezTo>
                    <a:pt x="140" y="37"/>
                    <a:pt x="151" y="20"/>
                    <a:pt x="163" y="0"/>
                  </a:cubicBezTo>
                  <a:cubicBezTo>
                    <a:pt x="215" y="0"/>
                    <a:pt x="215" y="0"/>
                    <a:pt x="215" y="0"/>
                  </a:cubicBezTo>
                  <a:cubicBezTo>
                    <a:pt x="194" y="36"/>
                    <a:pt x="174" y="68"/>
                    <a:pt x="167" y="82"/>
                  </a:cubicBezTo>
                  <a:cubicBezTo>
                    <a:pt x="155" y="107"/>
                    <a:pt x="149" y="146"/>
                    <a:pt x="149" y="158"/>
                  </a:cubicBezTo>
                  <a:cubicBezTo>
                    <a:pt x="149" y="171"/>
                    <a:pt x="143" y="190"/>
                    <a:pt x="129" y="205"/>
                  </a:cubicBezTo>
                  <a:cubicBezTo>
                    <a:pt x="115" y="220"/>
                    <a:pt x="106" y="227"/>
                    <a:pt x="106" y="227"/>
                  </a:cubicBezTo>
                  <a:cubicBezTo>
                    <a:pt x="0" y="227"/>
                    <a:pt x="0" y="227"/>
                    <a:pt x="0" y="227"/>
                  </a:cubicBezTo>
                  <a:cubicBezTo>
                    <a:pt x="0" y="184"/>
                    <a:pt x="0" y="184"/>
                    <a:pt x="0" y="184"/>
                  </a:cubicBezTo>
                  <a:cubicBezTo>
                    <a:pt x="88" y="184"/>
                    <a:pt x="88" y="184"/>
                    <a:pt x="88" y="184"/>
                  </a:cubicBezTo>
                  <a:cubicBezTo>
                    <a:pt x="91" y="183"/>
                    <a:pt x="106" y="174"/>
                    <a:pt x="106" y="146"/>
                  </a:cubicBez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1" name="Rectangle 11"/>
            <p:cNvSpPr>
              <a:spLocks noChangeArrowheads="1"/>
            </p:cNvSpPr>
            <p:nvPr/>
          </p:nvSpPr>
          <p:spPr bwMode="auto">
            <a:xfrm>
              <a:off x="4054866" y="2385432"/>
              <a:ext cx="169552" cy="43815"/>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2" name="Rectangle 12"/>
            <p:cNvSpPr>
              <a:spLocks noChangeArrowheads="1"/>
            </p:cNvSpPr>
            <p:nvPr/>
          </p:nvSpPr>
          <p:spPr bwMode="auto">
            <a:xfrm>
              <a:off x="4224419" y="2385432"/>
              <a:ext cx="170966" cy="43815"/>
            </a:xfrm>
            <a:prstGeom prst="rect">
              <a:avLst/>
            </a:prstGeom>
            <a:solidFill>
              <a:schemeClr val="accent6"/>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3" name="Rectangle 13"/>
            <p:cNvSpPr>
              <a:spLocks noChangeArrowheads="1"/>
            </p:cNvSpPr>
            <p:nvPr/>
          </p:nvSpPr>
          <p:spPr bwMode="auto">
            <a:xfrm>
              <a:off x="4395384" y="2385432"/>
              <a:ext cx="173792" cy="43815"/>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4" name="Rectangle 14"/>
            <p:cNvSpPr>
              <a:spLocks noChangeArrowheads="1"/>
            </p:cNvSpPr>
            <p:nvPr/>
          </p:nvSpPr>
          <p:spPr bwMode="auto">
            <a:xfrm>
              <a:off x="4569175" y="2385432"/>
              <a:ext cx="169552" cy="43815"/>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5" name="Rectangle 15"/>
            <p:cNvSpPr>
              <a:spLocks noChangeArrowheads="1"/>
            </p:cNvSpPr>
            <p:nvPr/>
          </p:nvSpPr>
          <p:spPr bwMode="auto">
            <a:xfrm>
              <a:off x="4738727" y="2385432"/>
              <a:ext cx="170966" cy="43815"/>
            </a:xfrm>
            <a:prstGeom prst="rect">
              <a:avLst/>
            </a:prstGeom>
            <a:solidFill>
              <a:schemeClr val="accent6">
                <a:lumMod val="40000"/>
                <a:lumOff val="6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6" name="Rectangle 16"/>
            <p:cNvSpPr>
              <a:spLocks noChangeArrowheads="1"/>
            </p:cNvSpPr>
            <p:nvPr/>
          </p:nvSpPr>
          <p:spPr bwMode="auto">
            <a:xfrm>
              <a:off x="4909692" y="2385432"/>
              <a:ext cx="172378" cy="43815"/>
            </a:xfrm>
            <a:prstGeom prst="rect">
              <a:avLst/>
            </a:prstGeom>
            <a:solidFill>
              <a:schemeClr val="accent6">
                <a:lumMod val="20000"/>
                <a:lumOff val="8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7" name="Freeform 17"/>
            <p:cNvSpPr/>
            <p:nvPr/>
          </p:nvSpPr>
          <p:spPr bwMode="auto">
            <a:xfrm>
              <a:off x="4165076" y="3841206"/>
              <a:ext cx="803961" cy="66428"/>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4"/>
                    <a:pt x="0" y="10"/>
                  </a:cubicBezTo>
                  <a:cubicBezTo>
                    <a:pt x="0" y="15"/>
                    <a:pt x="4" y="20"/>
                    <a:pt x="10" y="20"/>
                  </a:cubicBezTo>
                  <a:cubicBezTo>
                    <a:pt x="231" y="20"/>
                    <a:pt x="231" y="20"/>
                    <a:pt x="231" y="20"/>
                  </a:cubicBezTo>
                  <a:cubicBezTo>
                    <a:pt x="237" y="20"/>
                    <a:pt x="241" y="15"/>
                    <a:pt x="241" y="10"/>
                  </a:cubicBezTo>
                  <a:cubicBezTo>
                    <a:pt x="241" y="4"/>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4165076" y="3951449"/>
              <a:ext cx="803961" cy="66428"/>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5"/>
                    <a:pt x="0" y="10"/>
                  </a:cubicBezTo>
                  <a:cubicBezTo>
                    <a:pt x="0" y="16"/>
                    <a:pt x="4" y="20"/>
                    <a:pt x="10" y="20"/>
                  </a:cubicBezTo>
                  <a:cubicBezTo>
                    <a:pt x="231" y="20"/>
                    <a:pt x="231" y="20"/>
                    <a:pt x="231" y="20"/>
                  </a:cubicBezTo>
                  <a:cubicBezTo>
                    <a:pt x="237" y="20"/>
                    <a:pt x="241" y="16"/>
                    <a:pt x="241" y="10"/>
                  </a:cubicBezTo>
                  <a:cubicBezTo>
                    <a:pt x="241" y="5"/>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9" name="Freeform 19"/>
            <p:cNvSpPr/>
            <p:nvPr/>
          </p:nvSpPr>
          <p:spPr bwMode="auto">
            <a:xfrm>
              <a:off x="4165076" y="4064519"/>
              <a:ext cx="803961" cy="67842"/>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4"/>
                    <a:pt x="0" y="10"/>
                  </a:cubicBezTo>
                  <a:cubicBezTo>
                    <a:pt x="0" y="15"/>
                    <a:pt x="4" y="20"/>
                    <a:pt x="10" y="20"/>
                  </a:cubicBezTo>
                  <a:cubicBezTo>
                    <a:pt x="231" y="20"/>
                    <a:pt x="231" y="20"/>
                    <a:pt x="231" y="20"/>
                  </a:cubicBezTo>
                  <a:cubicBezTo>
                    <a:pt x="237" y="20"/>
                    <a:pt x="241" y="15"/>
                    <a:pt x="241" y="10"/>
                  </a:cubicBezTo>
                  <a:cubicBezTo>
                    <a:pt x="241" y="4"/>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0" name="Freeform 20"/>
            <p:cNvSpPr/>
            <p:nvPr/>
          </p:nvSpPr>
          <p:spPr bwMode="auto">
            <a:xfrm>
              <a:off x="4165076" y="4174762"/>
              <a:ext cx="803961" cy="237446"/>
            </a:xfrm>
            <a:custGeom>
              <a:avLst/>
              <a:gdLst>
                <a:gd name="T0" fmla="*/ 231 w 241"/>
                <a:gd name="T1" fmla="*/ 0 h 71"/>
                <a:gd name="T2" fmla="*/ 10 w 241"/>
                <a:gd name="T3" fmla="*/ 0 h 71"/>
                <a:gd name="T4" fmla="*/ 0 w 241"/>
                <a:gd name="T5" fmla="*/ 10 h 71"/>
                <a:gd name="T6" fmla="*/ 10 w 241"/>
                <a:gd name="T7" fmla="*/ 20 h 71"/>
                <a:gd name="T8" fmla="*/ 53 w 241"/>
                <a:gd name="T9" fmla="*/ 61 h 71"/>
                <a:gd name="T10" fmla="*/ 63 w 241"/>
                <a:gd name="T11" fmla="*/ 71 h 71"/>
                <a:gd name="T12" fmla="*/ 178 w 241"/>
                <a:gd name="T13" fmla="*/ 71 h 71"/>
                <a:gd name="T14" fmla="*/ 189 w 241"/>
                <a:gd name="T15" fmla="*/ 61 h 71"/>
                <a:gd name="T16" fmla="*/ 231 w 241"/>
                <a:gd name="T17" fmla="*/ 20 h 71"/>
                <a:gd name="T18" fmla="*/ 241 w 241"/>
                <a:gd name="T19" fmla="*/ 10 h 71"/>
                <a:gd name="T20" fmla="*/ 231 w 241"/>
                <a:gd name="T21"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1" h="71">
                  <a:moveTo>
                    <a:pt x="231" y="0"/>
                  </a:moveTo>
                  <a:cubicBezTo>
                    <a:pt x="10" y="0"/>
                    <a:pt x="10" y="0"/>
                    <a:pt x="10" y="0"/>
                  </a:cubicBezTo>
                  <a:cubicBezTo>
                    <a:pt x="4" y="0"/>
                    <a:pt x="0" y="5"/>
                    <a:pt x="0" y="10"/>
                  </a:cubicBezTo>
                  <a:cubicBezTo>
                    <a:pt x="0" y="16"/>
                    <a:pt x="4" y="20"/>
                    <a:pt x="10" y="20"/>
                  </a:cubicBezTo>
                  <a:cubicBezTo>
                    <a:pt x="53" y="61"/>
                    <a:pt x="53" y="61"/>
                    <a:pt x="53" y="61"/>
                  </a:cubicBezTo>
                  <a:cubicBezTo>
                    <a:pt x="53" y="67"/>
                    <a:pt x="57" y="71"/>
                    <a:pt x="63" y="71"/>
                  </a:cubicBezTo>
                  <a:cubicBezTo>
                    <a:pt x="178" y="71"/>
                    <a:pt x="178" y="71"/>
                    <a:pt x="178" y="71"/>
                  </a:cubicBezTo>
                  <a:cubicBezTo>
                    <a:pt x="184" y="71"/>
                    <a:pt x="189" y="67"/>
                    <a:pt x="189" y="61"/>
                  </a:cubicBezTo>
                  <a:cubicBezTo>
                    <a:pt x="231" y="20"/>
                    <a:pt x="231" y="20"/>
                    <a:pt x="231" y="20"/>
                  </a:cubicBezTo>
                  <a:cubicBezTo>
                    <a:pt x="237" y="20"/>
                    <a:pt x="241" y="16"/>
                    <a:pt x="241" y="10"/>
                  </a:cubicBezTo>
                  <a:cubicBezTo>
                    <a:pt x="241" y="5"/>
                    <a:pt x="237" y="0"/>
                    <a:pt x="231"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5" name="Rectangle 24"/>
            <p:cNvSpPr>
              <a:spLocks noChangeArrowheads="1"/>
            </p:cNvSpPr>
            <p:nvPr/>
          </p:nvSpPr>
          <p:spPr bwMode="auto">
            <a:xfrm>
              <a:off x="3923928" y="2040963"/>
              <a:ext cx="1296144" cy="352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p:txBody>
        </p:sp>
        <p:sp>
          <p:nvSpPr>
            <p:cNvPr id="37" name="矩形 36"/>
            <p:cNvSpPr/>
            <p:nvPr/>
          </p:nvSpPr>
          <p:spPr>
            <a:xfrm>
              <a:off x="3923928" y="2550996"/>
              <a:ext cx="1296144" cy="387798"/>
            </a:xfrm>
            <a:prstGeom prst="rect">
              <a:avLst/>
            </a:prstGeom>
          </p:spPr>
          <p:txBody>
            <a:bodyPr wrap="square">
              <a:spAutoFit/>
            </a:bodyPr>
            <a:lstStyle/>
            <a:p>
              <a:pPr lvl="0" algn="ctr">
                <a:lnSpc>
                  <a:spcPct val="120000"/>
                </a:lnSpc>
                <a:spcBef>
                  <a:spcPts val="300"/>
                </a:spcBef>
              </a:pPr>
              <a:r>
                <a:rPr lang="zh-CN" altLang="en-US" sz="800" dirty="0" smtClean="0">
                  <a:solidFill>
                    <a:srgbClr val="F8F8F8">
                      <a:lumMod val="50000"/>
                    </a:srgbClr>
                  </a:solidFill>
                  <a:cs typeface="+mn-ea"/>
                  <a:sym typeface="+mn-lt"/>
                </a:rPr>
                <a:t>单击添加文字内容单击添加文字内容</a:t>
              </a:r>
              <a:endParaRPr lang="en-US" altLang="zh-CN" sz="800" dirty="0">
                <a:solidFill>
                  <a:srgbClr val="F8F8F8">
                    <a:lumMod val="50000"/>
                  </a:srgbClr>
                </a:solidFill>
                <a:cs typeface="+mn-ea"/>
                <a:sym typeface="+mn-lt"/>
              </a:endParaRPr>
            </a:p>
          </p:txBody>
        </p:sp>
      </p:grpSp>
      <p:sp>
        <p:nvSpPr>
          <p:cNvPr id="39"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750" fill="hold"/>
                                        <p:tgtEl>
                                          <p:spTgt spid="42"/>
                                        </p:tgtEl>
                                        <p:attrNameLst>
                                          <p:attrName>ppt_w</p:attrName>
                                        </p:attrNameLst>
                                      </p:cBhvr>
                                      <p:tavLst>
                                        <p:tav tm="0">
                                          <p:val>
                                            <p:fltVal val="0"/>
                                          </p:val>
                                        </p:tav>
                                        <p:tav tm="100000">
                                          <p:val>
                                            <p:strVal val="#ppt_w"/>
                                          </p:val>
                                        </p:tav>
                                      </p:tavLst>
                                    </p:anim>
                                    <p:anim calcmode="lin" valueType="num">
                                      <p:cBhvr>
                                        <p:cTn id="8" dur="750" fill="hold"/>
                                        <p:tgtEl>
                                          <p:spTgt spid="42"/>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1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par>
                          <p:cTn id="14" fill="hold">
                            <p:stCondLst>
                              <p:cond delay="1500"/>
                            </p:stCondLst>
                            <p:childTnLst>
                              <p:par>
                                <p:cTn id="15" presetID="1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p:tgtEl>
                                          <p:spTgt spid="3"/>
                                        </p:tgtEl>
                                        <p:attrNameLst>
                                          <p:attrName>ppt_y</p:attrName>
                                        </p:attrNameLst>
                                      </p:cBhvr>
                                      <p:tavLst>
                                        <p:tav tm="0">
                                          <p:val>
                                            <p:strVal val="#ppt_y+#ppt_h*1.125000"/>
                                          </p:val>
                                        </p:tav>
                                        <p:tav tm="100000">
                                          <p:val>
                                            <p:strVal val="#ppt_y"/>
                                          </p:val>
                                        </p:tav>
                                      </p:tavLst>
                                    </p:anim>
                                    <p:animEffect transition="in" filter="wipe(up)">
                                      <p:cBhvr>
                                        <p:cTn id="18" dur="500"/>
                                        <p:tgtEl>
                                          <p:spTgt spid="3"/>
                                        </p:tgtEl>
                                      </p:cBhvr>
                                    </p:animEffect>
                                  </p:childTnLst>
                                </p:cTn>
                              </p:par>
                            </p:childTnLst>
                          </p:cTn>
                        </p:par>
                        <p:par>
                          <p:cTn id="19" fill="hold">
                            <p:stCondLst>
                              <p:cond delay="2000"/>
                            </p:stCondLst>
                            <p:childTnLst>
                              <p:par>
                                <p:cTn id="20" presetID="12" presetClass="entr" presetSubtype="4"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p:tgtEl>
                                          <p:spTgt spid="4"/>
                                        </p:tgtEl>
                                        <p:attrNameLst>
                                          <p:attrName>ppt_y</p:attrName>
                                        </p:attrNameLst>
                                      </p:cBhvr>
                                      <p:tavLst>
                                        <p:tav tm="0">
                                          <p:val>
                                            <p:strVal val="#ppt_y+#ppt_h*1.125000"/>
                                          </p:val>
                                        </p:tav>
                                        <p:tav tm="100000">
                                          <p:val>
                                            <p:strVal val="#ppt_y"/>
                                          </p:val>
                                        </p:tav>
                                      </p:tavLst>
                                    </p:anim>
                                    <p:animEffect transition="in" filter="wipe(up)">
                                      <p:cBhvr>
                                        <p:cTn id="23" dur="500"/>
                                        <p:tgtEl>
                                          <p:spTgt spid="4"/>
                                        </p:tgtEl>
                                      </p:cBhvr>
                                    </p:animEffect>
                                  </p:childTnLst>
                                </p:cTn>
                              </p:par>
                            </p:childTnLst>
                          </p:cTn>
                        </p:par>
                        <p:par>
                          <p:cTn id="24" fill="hold">
                            <p:stCondLst>
                              <p:cond delay="2500"/>
                            </p:stCondLst>
                            <p:childTnLst>
                              <p:par>
                                <p:cTn id="25" presetID="12" presetClass="entr" presetSubtype="4" fill="hold"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p:tgtEl>
                                          <p:spTgt spid="40"/>
                                        </p:tgtEl>
                                        <p:attrNameLst>
                                          <p:attrName>ppt_y</p:attrName>
                                        </p:attrNameLst>
                                      </p:cBhvr>
                                      <p:tavLst>
                                        <p:tav tm="0">
                                          <p:val>
                                            <p:strVal val="#ppt_y+#ppt_h*1.125000"/>
                                          </p:val>
                                        </p:tav>
                                        <p:tav tm="100000">
                                          <p:val>
                                            <p:strVal val="#ppt_y"/>
                                          </p:val>
                                        </p:tav>
                                      </p:tavLst>
                                    </p:anim>
                                    <p:animEffect transition="in" filter="wipe(up)">
                                      <p:cBhvr>
                                        <p:cTn id="28" dur="500"/>
                                        <p:tgtEl>
                                          <p:spTgt spid="40"/>
                                        </p:tgtEl>
                                      </p:cBhvr>
                                    </p:animEffect>
                                  </p:childTnLst>
                                </p:cTn>
                              </p:par>
                            </p:childTnLst>
                          </p:cTn>
                        </p:par>
                        <p:par>
                          <p:cTn id="29" fill="hold">
                            <p:stCondLst>
                              <p:cond delay="3000"/>
                            </p:stCondLst>
                            <p:childTnLst>
                              <p:par>
                                <p:cTn id="30" presetID="12" presetClass="entr" presetSubtype="4" fill="hold" nodeType="after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additive="base">
                                        <p:cTn id="32" dur="500"/>
                                        <p:tgtEl>
                                          <p:spTgt spid="38"/>
                                        </p:tgtEl>
                                        <p:attrNameLst>
                                          <p:attrName>ppt_y</p:attrName>
                                        </p:attrNameLst>
                                      </p:cBhvr>
                                      <p:tavLst>
                                        <p:tav tm="0">
                                          <p:val>
                                            <p:strVal val="#ppt_y+#ppt_h*1.125000"/>
                                          </p:val>
                                        </p:tav>
                                        <p:tav tm="100000">
                                          <p:val>
                                            <p:strVal val="#ppt_y"/>
                                          </p:val>
                                        </p:tav>
                                      </p:tavLst>
                                    </p:anim>
                                    <p:animEffect transition="in" filter="wipe(up)">
                                      <p:cBhvr>
                                        <p:cTn id="33" dur="500"/>
                                        <p:tgtEl>
                                          <p:spTgt spid="38"/>
                                        </p:tgtEl>
                                      </p:cBhvr>
                                    </p:animEffect>
                                  </p:childTnLst>
                                </p:cTn>
                              </p:par>
                            </p:childTnLst>
                          </p:cTn>
                        </p:par>
                        <p:par>
                          <p:cTn id="34" fill="hold">
                            <p:stCondLst>
                              <p:cond delay="3500"/>
                            </p:stCondLst>
                            <p:childTnLst>
                              <p:par>
                                <p:cTn id="35" presetID="12" presetClass="entr" presetSubtype="4"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additive="base">
                                        <p:cTn id="37" dur="500"/>
                                        <p:tgtEl>
                                          <p:spTgt spid="41"/>
                                        </p:tgtEl>
                                        <p:attrNameLst>
                                          <p:attrName>ppt_y</p:attrName>
                                        </p:attrNameLst>
                                      </p:cBhvr>
                                      <p:tavLst>
                                        <p:tav tm="0">
                                          <p:val>
                                            <p:strVal val="#ppt_y+#ppt_h*1.125000"/>
                                          </p:val>
                                        </p:tav>
                                        <p:tav tm="100000">
                                          <p:val>
                                            <p:strVal val="#ppt_y"/>
                                          </p:val>
                                        </p:tav>
                                      </p:tavLst>
                                    </p:anim>
                                    <p:animEffect transition="in" filter="wipe(up)">
                                      <p:cBhvr>
                                        <p:cTn id="3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09589" y="1216749"/>
            <a:ext cx="8094859" cy="863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 name="Group 65"/>
          <p:cNvGrpSpPr/>
          <p:nvPr/>
        </p:nvGrpSpPr>
        <p:grpSpPr bwMode="auto">
          <a:xfrm>
            <a:off x="576055" y="1755198"/>
            <a:ext cx="3311544" cy="2434705"/>
            <a:chOff x="3243" y="1030"/>
            <a:chExt cx="2132" cy="1567"/>
          </a:xfrm>
        </p:grpSpPr>
        <p:sp>
          <p:nvSpPr>
            <p:cNvPr id="6" name="Oval 66"/>
            <p:cNvSpPr>
              <a:spLocks noChangeArrowheads="1"/>
            </p:cNvSpPr>
            <p:nvPr/>
          </p:nvSpPr>
          <p:spPr bwMode="auto">
            <a:xfrm>
              <a:off x="3243" y="2555"/>
              <a:ext cx="2132" cy="42"/>
            </a:xfrm>
            <a:prstGeom prst="ellipse">
              <a:avLst/>
            </a:prstGeom>
            <a:gradFill rotWithShape="1">
              <a:gsLst>
                <a:gs pos="0">
                  <a:schemeClr val="accent5">
                    <a:alpha val="50000"/>
                  </a:schemeClr>
                </a:gs>
                <a:gs pos="100000">
                  <a:srgbClr val="F8F8F8">
                    <a:alpha val="0"/>
                  </a:srgb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prstClr val="black"/>
                </a:solidFill>
                <a:cs typeface="+mn-ea"/>
                <a:sym typeface="+mn-lt"/>
              </a:endParaRPr>
            </a:p>
          </p:txBody>
        </p:sp>
        <p:pic>
          <p:nvPicPr>
            <p:cNvPr id="7" name="Picture 67" descr="2"/>
            <p:cNvPicPr>
              <a:picLocks noChangeAspect="1" noChangeArrowheads="1"/>
            </p:cNvPicPr>
            <p:nvPr/>
          </p:nvPicPr>
          <p:blipFill>
            <a:blip r:embed="rId2" cstate="screen"/>
            <a:srcRect/>
            <a:stretch>
              <a:fillRect/>
            </a:stretch>
          </p:blipFill>
          <p:spPr bwMode="auto">
            <a:xfrm>
              <a:off x="3322" y="1030"/>
              <a:ext cx="2025" cy="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8" descr="psb"/>
            <p:cNvSpPr>
              <a:spLocks noChangeArrowheads="1"/>
            </p:cNvSpPr>
            <p:nvPr/>
          </p:nvSpPr>
          <p:spPr bwMode="auto">
            <a:xfrm>
              <a:off x="3395" y="1099"/>
              <a:ext cx="1871" cy="1083"/>
            </a:xfrm>
            <a:prstGeom prst="rect">
              <a:avLst/>
            </a:prstGeom>
            <a:blipFill dpi="0" rotWithShape="1">
              <a:blip r:embed="rId3" cstate="screen"/>
              <a:srcRect/>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prstClr val="black"/>
                </a:solidFill>
                <a:cs typeface="+mn-ea"/>
                <a:sym typeface="+mn-lt"/>
              </a:endParaRPr>
            </a:p>
          </p:txBody>
        </p:sp>
      </p:grpSp>
      <p:graphicFrame>
        <p:nvGraphicFramePr>
          <p:cNvPr id="9" name="图表 8"/>
          <p:cNvGraphicFramePr/>
          <p:nvPr/>
        </p:nvGraphicFramePr>
        <p:xfrm>
          <a:off x="4716016" y="2384486"/>
          <a:ext cx="3672408" cy="1799202"/>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24"/>
          <p:cNvSpPr>
            <a:spLocks noChangeArrowheads="1"/>
          </p:cNvSpPr>
          <p:nvPr/>
        </p:nvSpPr>
        <p:spPr bwMode="auto">
          <a:xfrm>
            <a:off x="4827341" y="1315365"/>
            <a:ext cx="3449758"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bg1"/>
                </a:solidFill>
                <a:cs typeface="+mn-ea"/>
                <a:sym typeface="+mn-lt"/>
              </a:rPr>
              <a:t>TOPIC HEADER </a:t>
            </a:r>
            <a:r>
              <a:rPr lang="zh-CN" altLang="en-US" sz="1000" b="1" dirty="0" smtClean="0">
                <a:solidFill>
                  <a:schemeClr val="bg1"/>
                </a:solidFill>
                <a:cs typeface="+mn-ea"/>
                <a:sym typeface="+mn-lt"/>
              </a:rPr>
              <a:t>HERE</a:t>
            </a:r>
            <a:endParaRPr lang="zh-CN" altLang="en-US" sz="1000" dirty="0">
              <a:solidFill>
                <a:schemeClr val="bg1"/>
              </a:solidFill>
              <a:cs typeface="+mn-ea"/>
              <a:sym typeface="+mn-lt"/>
            </a:endParaRPr>
          </a:p>
          <a:p>
            <a:pPr>
              <a:lnSpc>
                <a:spcPct val="120000"/>
              </a:lnSpc>
              <a:spcBef>
                <a:spcPts val="300"/>
              </a:spcBef>
            </a:pPr>
            <a:r>
              <a:rPr lang="zh-CN" altLang="en-US" sz="800" dirty="0" smtClean="0">
                <a:solidFill>
                  <a:schemeClr val="bg1"/>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a:t>
            </a:r>
            <a:endParaRPr lang="en-US" altLang="zh-CN" sz="800" dirty="0" smtClean="0">
              <a:solidFill>
                <a:schemeClr val="bg1"/>
              </a:solidFill>
              <a:cs typeface="+mn-ea"/>
              <a:sym typeface="+mn-lt"/>
            </a:endParaRPr>
          </a:p>
        </p:txBody>
      </p:sp>
      <p:sp>
        <p:nvSpPr>
          <p:cNvPr id="18"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750"/>
                                        <p:tgtEl>
                                          <p:spTgt spid="11"/>
                                        </p:tgtEl>
                                      </p:cBhvr>
                                    </p:animEffect>
                                  </p:childTnLst>
                                </p:cTn>
                              </p:par>
                            </p:childTnLst>
                          </p:cTn>
                        </p:par>
                        <p:par>
                          <p:cTn id="14" fill="hold">
                            <p:stCondLst>
                              <p:cond delay="2000"/>
                            </p:stCondLst>
                            <p:childTnLst>
                              <p:par>
                                <p:cTn id="15" presetID="1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p:tgtEl>
                                          <p:spTgt spid="10"/>
                                        </p:tgtEl>
                                        <p:attrNameLst>
                                          <p:attrName>ppt_y</p:attrName>
                                        </p:attrNameLst>
                                      </p:cBhvr>
                                      <p:tavLst>
                                        <p:tav tm="0">
                                          <p:val>
                                            <p:strVal val="#ppt_y+#ppt_h*1.125000"/>
                                          </p:val>
                                        </p:tav>
                                        <p:tav tm="100000">
                                          <p:val>
                                            <p:strVal val="#ppt_y"/>
                                          </p:val>
                                        </p:tav>
                                      </p:tavLst>
                                    </p:anim>
                                    <p:animEffect transition="in" filter="wipe(up)">
                                      <p:cBhvr>
                                        <p:cTn id="18" dur="500"/>
                                        <p:tgtEl>
                                          <p:spTgt spid="10"/>
                                        </p:tgtEl>
                                      </p:cBhvr>
                                    </p:animEffect>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Graphic spid="9" grpId="0">
        <p:bldAsOne/>
      </p:bldGraphic>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imgsa.baidu.com/timg?image&amp;quality=80&amp;size=b9999_10000&amp;sec=1491327658373&amp;di=b671abea6492ba1dc03a93b0466762a3&amp;imgtype=0&amp;src=http%3A%2F%2Fpic1.win4000.com%2Fwallpaper%2Fc%2F57a8197e373b7.jpg"/>
          <p:cNvPicPr>
            <a:picLocks noChangeAspect="1" noChangeArrowheads="1"/>
          </p:cNvPicPr>
          <p:nvPr/>
        </p:nvPicPr>
        <p:blipFill rotWithShape="1">
          <a:blip r:embed="rId2" cstate="screen"/>
          <a:srcRect/>
          <a:stretch>
            <a:fillRect/>
          </a:stretch>
        </p:blipFill>
        <p:spPr bwMode="auto">
          <a:xfrm>
            <a:off x="0" y="0"/>
            <a:ext cx="9144000" cy="2264229"/>
          </a:xfrm>
          <a:prstGeom prst="rect">
            <a:avLst/>
          </a:prstGeom>
          <a:noFill/>
          <a:extLst>
            <a:ext uri="{909E8E84-426E-40DD-AFC4-6F175D3DCCD1}">
              <a14:hiddenFill xmlns:a14="http://schemas.microsoft.com/office/drawing/2010/main">
                <a:solidFill>
                  <a:srgbClr val="FFFFFF"/>
                </a:solidFill>
              </a14:hiddenFill>
            </a:ext>
          </a:extLst>
        </p:spPr>
      </p:pic>
      <p:grpSp>
        <p:nvGrpSpPr>
          <p:cNvPr id="3" name="组合 2"/>
          <p:cNvGrpSpPr/>
          <p:nvPr/>
        </p:nvGrpSpPr>
        <p:grpSpPr>
          <a:xfrm>
            <a:off x="810964" y="2464598"/>
            <a:ext cx="2181820" cy="2185378"/>
            <a:chOff x="810964" y="2464598"/>
            <a:chExt cx="2181820" cy="2185378"/>
          </a:xfrm>
        </p:grpSpPr>
        <p:sp>
          <p:nvSpPr>
            <p:cNvPr id="4" name="Oval 6"/>
            <p:cNvSpPr>
              <a:spLocks noChangeArrowheads="1"/>
            </p:cNvSpPr>
            <p:nvPr/>
          </p:nvSpPr>
          <p:spPr bwMode="auto">
            <a:xfrm>
              <a:off x="810964" y="2464598"/>
              <a:ext cx="2181820" cy="2185378"/>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 name="Rectangle 24"/>
            <p:cNvSpPr>
              <a:spLocks noChangeArrowheads="1"/>
            </p:cNvSpPr>
            <p:nvPr/>
          </p:nvSpPr>
          <p:spPr bwMode="auto">
            <a:xfrm>
              <a:off x="1192708" y="3611033"/>
              <a:ext cx="1363068" cy="60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solidFill>
                  <a:cs typeface="+mn-ea"/>
                  <a:sym typeface="+mn-lt"/>
                </a:rPr>
                <a:t>第</a:t>
              </a:r>
              <a:r>
                <a:rPr lang="zh-CN" altLang="en-US" sz="1600" b="1" dirty="0" smtClean="0">
                  <a:solidFill>
                    <a:schemeClr val="bg1"/>
                  </a:solidFill>
                  <a:cs typeface="+mn-ea"/>
                  <a:sym typeface="+mn-lt"/>
                </a:rPr>
                <a:t>一部分</a:t>
              </a:r>
              <a:endParaRPr lang="en-US" altLang="zh-CN" sz="1600" b="1" dirty="0" smtClean="0">
                <a:solidFill>
                  <a:schemeClr val="bg1"/>
                </a:solidFill>
                <a:cs typeface="+mn-ea"/>
                <a:sym typeface="+mn-lt"/>
              </a:endParaRPr>
            </a:p>
            <a:p>
              <a:pPr algn="ctr">
                <a:lnSpc>
                  <a:spcPct val="120000"/>
                </a:lnSpc>
                <a:spcBef>
                  <a:spcPts val="300"/>
                </a:spcBef>
              </a:pPr>
              <a:r>
                <a:rPr lang="zh-CN" altLang="en-US" sz="1600" b="1" dirty="0" smtClean="0">
                  <a:solidFill>
                    <a:schemeClr val="bg1"/>
                  </a:solidFill>
                  <a:cs typeface="+mn-ea"/>
                  <a:sym typeface="+mn-lt"/>
                </a:rPr>
                <a:t>单击添加标题</a:t>
              </a:r>
              <a:endParaRPr lang="en-US" altLang="zh-CN" sz="1200" dirty="0" smtClean="0">
                <a:solidFill>
                  <a:schemeClr val="bg1"/>
                </a:solidFill>
                <a:cs typeface="+mn-ea"/>
                <a:sym typeface="+mn-lt"/>
              </a:endParaRPr>
            </a:p>
          </p:txBody>
        </p:sp>
        <p:sp>
          <p:nvSpPr>
            <p:cNvPr id="11" name="Rectangle 24"/>
            <p:cNvSpPr>
              <a:spLocks noChangeArrowheads="1"/>
            </p:cNvSpPr>
            <p:nvPr/>
          </p:nvSpPr>
          <p:spPr bwMode="auto">
            <a:xfrm>
              <a:off x="1408730" y="2688111"/>
              <a:ext cx="931022" cy="73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smtClean="0">
                  <a:solidFill>
                    <a:schemeClr val="bg1"/>
                  </a:solidFill>
                  <a:cs typeface="+mn-ea"/>
                  <a:sym typeface="+mn-lt"/>
                </a:rPr>
                <a:t>1</a:t>
              </a:r>
              <a:endParaRPr lang="en-US" altLang="zh-CN" sz="3600" dirty="0" smtClean="0">
                <a:solidFill>
                  <a:schemeClr val="bg1"/>
                </a:solidFill>
                <a:cs typeface="+mn-ea"/>
                <a:sym typeface="+mn-lt"/>
              </a:endParaRPr>
            </a:p>
          </p:txBody>
        </p:sp>
        <p:cxnSp>
          <p:nvCxnSpPr>
            <p:cNvPr id="12" name="直接连接符 11"/>
            <p:cNvCxnSpPr/>
            <p:nvPr/>
          </p:nvCxnSpPr>
          <p:spPr>
            <a:xfrm>
              <a:off x="1247113" y="3500891"/>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2611362" y="2464598"/>
            <a:ext cx="2181820" cy="2185378"/>
            <a:chOff x="2611362" y="2464598"/>
            <a:chExt cx="2181820" cy="2185378"/>
          </a:xfrm>
        </p:grpSpPr>
        <p:sp>
          <p:nvSpPr>
            <p:cNvPr id="5" name="Oval 7"/>
            <p:cNvSpPr>
              <a:spLocks noChangeArrowheads="1"/>
            </p:cNvSpPr>
            <p:nvPr/>
          </p:nvSpPr>
          <p:spPr bwMode="auto">
            <a:xfrm>
              <a:off x="2611362" y="2464598"/>
              <a:ext cx="2181820" cy="2185378"/>
            </a:xfrm>
            <a:prstGeom prst="ellipse">
              <a:avLst/>
            </a:pr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3" name="Rectangle 24"/>
            <p:cNvSpPr>
              <a:spLocks noChangeArrowheads="1"/>
            </p:cNvSpPr>
            <p:nvPr/>
          </p:nvSpPr>
          <p:spPr bwMode="auto">
            <a:xfrm>
              <a:off x="3027858" y="3611033"/>
              <a:ext cx="1363068" cy="60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lgn="ctr">
                <a:lnSpc>
                  <a:spcPct val="120000"/>
                </a:lnSpc>
                <a:spcBef>
                  <a:spcPts val="300"/>
                </a:spcBef>
              </a:pPr>
              <a:r>
                <a:rPr lang="zh-CN" altLang="en-US" sz="1600" b="1" dirty="0" smtClean="0">
                  <a:solidFill>
                    <a:prstClr val="white"/>
                  </a:solidFill>
                  <a:cs typeface="+mn-ea"/>
                  <a:sym typeface="+mn-lt"/>
                </a:rPr>
                <a:t>第二部分</a:t>
              </a:r>
              <a:endParaRPr lang="en-US" altLang="zh-CN" sz="1600" b="1" dirty="0">
                <a:solidFill>
                  <a:prstClr val="white"/>
                </a:solidFill>
                <a:cs typeface="+mn-ea"/>
                <a:sym typeface="+mn-lt"/>
              </a:endParaRPr>
            </a:p>
            <a:p>
              <a:pPr lvl="0" algn="ctr">
                <a:lnSpc>
                  <a:spcPct val="120000"/>
                </a:lnSpc>
                <a:spcBef>
                  <a:spcPts val="300"/>
                </a:spcBef>
              </a:pPr>
              <a:r>
                <a:rPr lang="zh-CN" altLang="en-US" sz="1600" b="1" dirty="0">
                  <a:solidFill>
                    <a:prstClr val="white"/>
                  </a:solidFill>
                  <a:cs typeface="+mn-ea"/>
                  <a:sym typeface="+mn-lt"/>
                </a:rPr>
                <a:t>单击添加标题</a:t>
              </a:r>
              <a:endParaRPr lang="en-US" altLang="zh-CN" sz="1200" dirty="0">
                <a:solidFill>
                  <a:prstClr val="white"/>
                </a:solidFill>
                <a:cs typeface="+mn-ea"/>
                <a:sym typeface="+mn-lt"/>
              </a:endParaRPr>
            </a:p>
          </p:txBody>
        </p:sp>
        <p:sp>
          <p:nvSpPr>
            <p:cNvPr id="14" name="Rectangle 24"/>
            <p:cNvSpPr>
              <a:spLocks noChangeArrowheads="1"/>
            </p:cNvSpPr>
            <p:nvPr/>
          </p:nvSpPr>
          <p:spPr bwMode="auto">
            <a:xfrm>
              <a:off x="3243880" y="2688111"/>
              <a:ext cx="931022" cy="73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smtClean="0">
                  <a:solidFill>
                    <a:schemeClr val="bg1"/>
                  </a:solidFill>
                  <a:cs typeface="+mn-ea"/>
                  <a:sym typeface="+mn-lt"/>
                </a:rPr>
                <a:t>2</a:t>
              </a:r>
              <a:endParaRPr lang="en-US" altLang="zh-CN" sz="3600" dirty="0" smtClean="0">
                <a:solidFill>
                  <a:schemeClr val="bg1"/>
                </a:solidFill>
                <a:cs typeface="+mn-ea"/>
                <a:sym typeface="+mn-lt"/>
              </a:endParaRPr>
            </a:p>
          </p:txBody>
        </p:sp>
        <p:cxnSp>
          <p:nvCxnSpPr>
            <p:cNvPr id="15" name="直接连接符 14"/>
            <p:cNvCxnSpPr/>
            <p:nvPr/>
          </p:nvCxnSpPr>
          <p:spPr>
            <a:xfrm>
              <a:off x="3082263" y="3500891"/>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4412482" y="2464598"/>
            <a:ext cx="2181820" cy="2185378"/>
            <a:chOff x="4412482" y="2464598"/>
            <a:chExt cx="2181820" cy="2185378"/>
          </a:xfrm>
        </p:grpSpPr>
        <p:sp>
          <p:nvSpPr>
            <p:cNvPr id="6" name="Oval 8"/>
            <p:cNvSpPr>
              <a:spLocks noChangeArrowheads="1"/>
            </p:cNvSpPr>
            <p:nvPr/>
          </p:nvSpPr>
          <p:spPr bwMode="auto">
            <a:xfrm>
              <a:off x="4412482" y="2464598"/>
              <a:ext cx="2181820" cy="2185378"/>
            </a:xfrm>
            <a:prstGeom prst="ellipse">
              <a:avLst/>
            </a:pr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6" name="Rectangle 24"/>
            <p:cNvSpPr>
              <a:spLocks noChangeArrowheads="1"/>
            </p:cNvSpPr>
            <p:nvPr/>
          </p:nvSpPr>
          <p:spPr bwMode="auto">
            <a:xfrm>
              <a:off x="4837608" y="3611033"/>
              <a:ext cx="1363068" cy="60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lgn="ctr">
                <a:lnSpc>
                  <a:spcPct val="120000"/>
                </a:lnSpc>
                <a:spcBef>
                  <a:spcPts val="300"/>
                </a:spcBef>
              </a:pPr>
              <a:r>
                <a:rPr lang="zh-CN" altLang="en-US" sz="1600" b="1" dirty="0" smtClean="0">
                  <a:solidFill>
                    <a:prstClr val="white"/>
                  </a:solidFill>
                  <a:cs typeface="+mn-ea"/>
                  <a:sym typeface="+mn-lt"/>
                </a:rPr>
                <a:t>第三部分</a:t>
              </a:r>
              <a:endParaRPr lang="en-US" altLang="zh-CN" sz="1600" b="1" dirty="0">
                <a:solidFill>
                  <a:prstClr val="white"/>
                </a:solidFill>
                <a:cs typeface="+mn-ea"/>
                <a:sym typeface="+mn-lt"/>
              </a:endParaRPr>
            </a:p>
            <a:p>
              <a:pPr lvl="0" algn="ctr">
                <a:lnSpc>
                  <a:spcPct val="120000"/>
                </a:lnSpc>
                <a:spcBef>
                  <a:spcPts val="300"/>
                </a:spcBef>
              </a:pPr>
              <a:r>
                <a:rPr lang="zh-CN" altLang="en-US" sz="1600" b="1" dirty="0">
                  <a:solidFill>
                    <a:prstClr val="white"/>
                  </a:solidFill>
                  <a:cs typeface="+mn-ea"/>
                  <a:sym typeface="+mn-lt"/>
                </a:rPr>
                <a:t>单击添加标题</a:t>
              </a:r>
              <a:endParaRPr lang="en-US" altLang="zh-CN" sz="1200" dirty="0">
                <a:solidFill>
                  <a:prstClr val="white"/>
                </a:solidFill>
                <a:cs typeface="+mn-ea"/>
                <a:sym typeface="+mn-lt"/>
              </a:endParaRPr>
            </a:p>
          </p:txBody>
        </p:sp>
        <p:sp>
          <p:nvSpPr>
            <p:cNvPr id="17" name="Rectangle 24"/>
            <p:cNvSpPr>
              <a:spLocks noChangeArrowheads="1"/>
            </p:cNvSpPr>
            <p:nvPr/>
          </p:nvSpPr>
          <p:spPr bwMode="auto">
            <a:xfrm>
              <a:off x="5053630" y="2688111"/>
              <a:ext cx="931022" cy="73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smtClean="0">
                  <a:solidFill>
                    <a:schemeClr val="bg1"/>
                  </a:solidFill>
                  <a:cs typeface="+mn-ea"/>
                  <a:sym typeface="+mn-lt"/>
                </a:rPr>
                <a:t>3</a:t>
              </a:r>
              <a:endParaRPr lang="en-US" altLang="zh-CN" sz="3600" dirty="0" smtClean="0">
                <a:solidFill>
                  <a:schemeClr val="bg1"/>
                </a:solidFill>
                <a:cs typeface="+mn-ea"/>
                <a:sym typeface="+mn-lt"/>
              </a:endParaRPr>
            </a:p>
          </p:txBody>
        </p:sp>
        <p:cxnSp>
          <p:nvCxnSpPr>
            <p:cNvPr id="18" name="直接连接符 17"/>
            <p:cNvCxnSpPr/>
            <p:nvPr/>
          </p:nvCxnSpPr>
          <p:spPr>
            <a:xfrm>
              <a:off x="4892013" y="3500891"/>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6212880" y="2464598"/>
            <a:ext cx="2181820" cy="2185378"/>
            <a:chOff x="6212880" y="2464598"/>
            <a:chExt cx="2181820" cy="2185378"/>
          </a:xfrm>
        </p:grpSpPr>
        <p:sp>
          <p:nvSpPr>
            <p:cNvPr id="7" name="Oval 9"/>
            <p:cNvSpPr>
              <a:spLocks noChangeArrowheads="1"/>
            </p:cNvSpPr>
            <p:nvPr/>
          </p:nvSpPr>
          <p:spPr bwMode="auto">
            <a:xfrm>
              <a:off x="6212880" y="2464598"/>
              <a:ext cx="2181820" cy="2185378"/>
            </a:xfrm>
            <a:prstGeom prst="ellipse">
              <a:avLst/>
            </a:pr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9" name="Rectangle 24"/>
            <p:cNvSpPr>
              <a:spLocks noChangeArrowheads="1"/>
            </p:cNvSpPr>
            <p:nvPr/>
          </p:nvSpPr>
          <p:spPr bwMode="auto">
            <a:xfrm>
              <a:off x="6672758" y="3611033"/>
              <a:ext cx="1363068" cy="60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lgn="ctr">
                <a:lnSpc>
                  <a:spcPct val="120000"/>
                </a:lnSpc>
                <a:spcBef>
                  <a:spcPts val="300"/>
                </a:spcBef>
              </a:pPr>
              <a:r>
                <a:rPr lang="zh-CN" altLang="en-US" sz="1600" b="1" dirty="0" smtClean="0">
                  <a:solidFill>
                    <a:prstClr val="white"/>
                  </a:solidFill>
                  <a:cs typeface="+mn-ea"/>
                  <a:sym typeface="+mn-lt"/>
                </a:rPr>
                <a:t>第四部分</a:t>
              </a:r>
              <a:endParaRPr lang="en-US" altLang="zh-CN" sz="1600" b="1" dirty="0">
                <a:solidFill>
                  <a:prstClr val="white"/>
                </a:solidFill>
                <a:cs typeface="+mn-ea"/>
                <a:sym typeface="+mn-lt"/>
              </a:endParaRPr>
            </a:p>
            <a:p>
              <a:pPr lvl="0" algn="ctr">
                <a:lnSpc>
                  <a:spcPct val="120000"/>
                </a:lnSpc>
                <a:spcBef>
                  <a:spcPts val="300"/>
                </a:spcBef>
              </a:pPr>
              <a:r>
                <a:rPr lang="zh-CN" altLang="en-US" sz="1600" b="1" dirty="0">
                  <a:solidFill>
                    <a:prstClr val="white"/>
                  </a:solidFill>
                  <a:cs typeface="+mn-ea"/>
                  <a:sym typeface="+mn-lt"/>
                </a:rPr>
                <a:t>单击添加标题</a:t>
              </a:r>
              <a:endParaRPr lang="en-US" altLang="zh-CN" sz="1200" dirty="0">
                <a:solidFill>
                  <a:prstClr val="white"/>
                </a:solidFill>
                <a:cs typeface="+mn-ea"/>
                <a:sym typeface="+mn-lt"/>
              </a:endParaRPr>
            </a:p>
          </p:txBody>
        </p:sp>
        <p:sp>
          <p:nvSpPr>
            <p:cNvPr id="20" name="Rectangle 24"/>
            <p:cNvSpPr>
              <a:spLocks noChangeArrowheads="1"/>
            </p:cNvSpPr>
            <p:nvPr/>
          </p:nvSpPr>
          <p:spPr bwMode="auto">
            <a:xfrm>
              <a:off x="6888780" y="2688111"/>
              <a:ext cx="931022" cy="73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4400" b="1" dirty="0" smtClean="0">
                  <a:solidFill>
                    <a:schemeClr val="bg1"/>
                  </a:solidFill>
                  <a:cs typeface="+mn-ea"/>
                  <a:sym typeface="+mn-lt"/>
                </a:rPr>
                <a:t>4</a:t>
              </a:r>
              <a:endParaRPr lang="en-US" altLang="zh-CN" sz="3600" dirty="0" smtClean="0">
                <a:solidFill>
                  <a:schemeClr val="bg1"/>
                </a:solidFill>
                <a:cs typeface="+mn-ea"/>
                <a:sym typeface="+mn-lt"/>
              </a:endParaRPr>
            </a:p>
          </p:txBody>
        </p:sp>
        <p:cxnSp>
          <p:nvCxnSpPr>
            <p:cNvPr id="21" name="直接连接符 20"/>
            <p:cNvCxnSpPr/>
            <p:nvPr/>
          </p:nvCxnSpPr>
          <p:spPr>
            <a:xfrm>
              <a:off x="6727163" y="3500891"/>
              <a:ext cx="1254256"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4"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
        <p:nvSpPr>
          <p:cNvPr id="2" name="文本框 1"/>
          <p:cNvSpPr txBox="1"/>
          <p:nvPr/>
        </p:nvSpPr>
        <p:spPr>
          <a:xfrm>
            <a:off x="518067" y="557491"/>
            <a:ext cx="1348446" cy="830997"/>
          </a:xfrm>
          <a:prstGeom prst="rect">
            <a:avLst/>
          </a:prstGeom>
          <a:noFill/>
        </p:spPr>
        <p:txBody>
          <a:bodyPr wrap="none" rtlCol="0">
            <a:spAutoFit/>
          </a:bodyPr>
          <a:lstStyle/>
          <a:p>
            <a:r>
              <a:rPr lang="zh-CN" altLang="en-US" sz="2400" dirty="0">
                <a:solidFill>
                  <a:schemeClr val="bg1"/>
                </a:solidFill>
                <a:cs typeface="+mn-ea"/>
                <a:sym typeface="+mn-lt"/>
              </a:rPr>
              <a:t>目录</a:t>
            </a:r>
          </a:p>
          <a:p>
            <a:r>
              <a:rPr lang="en-US" altLang="zh-CN" sz="2400" dirty="0">
                <a:solidFill>
                  <a:schemeClr val="bg1"/>
                </a:solidFill>
                <a:cs typeface="+mn-ea"/>
                <a:sym typeface="+mn-lt"/>
              </a:rPr>
              <a:t>contents</a:t>
            </a:r>
            <a:endParaRPr lang="zh-CN" altLang="en-US" sz="2400" dirty="0">
              <a:solidFill>
                <a:schemeClr val="bg1"/>
              </a:solidFill>
              <a:cs typeface="+mn-ea"/>
              <a:sym typeface="+mn-lt"/>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 presetClass="entr" presetSubtype="4" fill="hold" nodeType="afterEffect" p14:presetBounceEnd="26000">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14:bounceEnd="26000">
                                          <p:cBhvr additive="base">
                                            <p:cTn id="14" dur="500" fill="hold"/>
                                            <p:tgtEl>
                                              <p:spTgt spid="3"/>
                                            </p:tgtEl>
                                            <p:attrNameLst>
                                              <p:attrName>ppt_x</p:attrName>
                                            </p:attrNameLst>
                                          </p:cBhvr>
                                          <p:tavLst>
                                            <p:tav tm="0">
                                              <p:val>
                                                <p:strVal val="#ppt_x"/>
                                              </p:val>
                                            </p:tav>
                                            <p:tav tm="100000">
                                              <p:val>
                                                <p:strVal val="#ppt_x"/>
                                              </p:val>
                                            </p:tav>
                                          </p:tavLst>
                                        </p:anim>
                                        <p:anim calcmode="lin" valueType="num" p14:bounceEnd="26000">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14:presetBounceEnd="26000">
                                      <p:stCondLst>
                                        <p:cond delay="200"/>
                                      </p:stCondLst>
                                      <p:childTnLst>
                                        <p:set>
                                          <p:cBhvr>
                                            <p:cTn id="17" dur="1" fill="hold">
                                              <p:stCondLst>
                                                <p:cond delay="0"/>
                                              </p:stCondLst>
                                            </p:cTn>
                                            <p:tgtEl>
                                              <p:spTgt spid="8"/>
                                            </p:tgtEl>
                                            <p:attrNameLst>
                                              <p:attrName>style.visibility</p:attrName>
                                            </p:attrNameLst>
                                          </p:cBhvr>
                                          <p:to>
                                            <p:strVal val="visible"/>
                                          </p:to>
                                        </p:set>
                                        <p:anim calcmode="lin" valueType="num" p14:bounceEnd="26000">
                                          <p:cBhvr additive="base">
                                            <p:cTn id="18" dur="500" fill="hold"/>
                                            <p:tgtEl>
                                              <p:spTgt spid="8"/>
                                            </p:tgtEl>
                                            <p:attrNameLst>
                                              <p:attrName>ppt_x</p:attrName>
                                            </p:attrNameLst>
                                          </p:cBhvr>
                                          <p:tavLst>
                                            <p:tav tm="0">
                                              <p:val>
                                                <p:strVal val="#ppt_x"/>
                                              </p:val>
                                            </p:tav>
                                            <p:tav tm="100000">
                                              <p:val>
                                                <p:strVal val="#ppt_x"/>
                                              </p:val>
                                            </p:tav>
                                          </p:tavLst>
                                        </p:anim>
                                        <p:anim calcmode="lin" valueType="num" p14:bounceEnd="26000">
                                          <p:cBhvr additive="base">
                                            <p:cTn id="19" dur="5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14:presetBounceEnd="26000">
                                      <p:stCondLst>
                                        <p:cond delay="400"/>
                                      </p:stCondLst>
                                      <p:childTnLst>
                                        <p:set>
                                          <p:cBhvr>
                                            <p:cTn id="21" dur="1" fill="hold">
                                              <p:stCondLst>
                                                <p:cond delay="0"/>
                                              </p:stCondLst>
                                            </p:cTn>
                                            <p:tgtEl>
                                              <p:spTgt spid="9"/>
                                            </p:tgtEl>
                                            <p:attrNameLst>
                                              <p:attrName>style.visibility</p:attrName>
                                            </p:attrNameLst>
                                          </p:cBhvr>
                                          <p:to>
                                            <p:strVal val="visible"/>
                                          </p:to>
                                        </p:set>
                                        <p:anim calcmode="lin" valueType="num" p14:bounceEnd="26000">
                                          <p:cBhvr additive="base">
                                            <p:cTn id="22" dur="500" fill="hold"/>
                                            <p:tgtEl>
                                              <p:spTgt spid="9"/>
                                            </p:tgtEl>
                                            <p:attrNameLst>
                                              <p:attrName>ppt_x</p:attrName>
                                            </p:attrNameLst>
                                          </p:cBhvr>
                                          <p:tavLst>
                                            <p:tav tm="0">
                                              <p:val>
                                                <p:strVal val="#ppt_x"/>
                                              </p:val>
                                            </p:tav>
                                            <p:tav tm="100000">
                                              <p:val>
                                                <p:strVal val="#ppt_x"/>
                                              </p:val>
                                            </p:tav>
                                          </p:tavLst>
                                        </p:anim>
                                        <p:anim calcmode="lin" valueType="num" p14:bounceEnd="26000">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14:presetBounceEnd="26000">
                                      <p:stCondLst>
                                        <p:cond delay="600"/>
                                      </p:stCondLst>
                                      <p:childTnLst>
                                        <p:set>
                                          <p:cBhvr>
                                            <p:cTn id="25" dur="1" fill="hold">
                                              <p:stCondLst>
                                                <p:cond delay="0"/>
                                              </p:stCondLst>
                                            </p:cTn>
                                            <p:tgtEl>
                                              <p:spTgt spid="23"/>
                                            </p:tgtEl>
                                            <p:attrNameLst>
                                              <p:attrName>style.visibility</p:attrName>
                                            </p:attrNameLst>
                                          </p:cBhvr>
                                          <p:to>
                                            <p:strVal val="visible"/>
                                          </p:to>
                                        </p:set>
                                        <p:anim calcmode="lin" valueType="num" p14:bounceEnd="26000">
                                          <p:cBhvr additive="base">
                                            <p:cTn id="26" dur="500" fill="hold"/>
                                            <p:tgtEl>
                                              <p:spTgt spid="23"/>
                                            </p:tgtEl>
                                            <p:attrNameLst>
                                              <p:attrName>ppt_x</p:attrName>
                                            </p:attrNameLst>
                                          </p:cBhvr>
                                          <p:tavLst>
                                            <p:tav tm="0">
                                              <p:val>
                                                <p:strVal val="#ppt_x"/>
                                              </p:val>
                                            </p:tav>
                                            <p:tav tm="100000">
                                              <p:val>
                                                <p:strVal val="#ppt_x"/>
                                              </p:val>
                                            </p:tav>
                                          </p:tavLst>
                                        </p:anim>
                                        <p:anim calcmode="lin" valueType="num" p14:bounceEnd="26000">
                                          <p:cBhvr additive="base">
                                            <p:cTn id="2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20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40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600"/>
                                      </p:stCondLst>
                                      <p:childTnLst>
                                        <p:set>
                                          <p:cBhvr>
                                            <p:cTn id="25" dur="1" fill="hold">
                                              <p:stCondLst>
                                                <p:cond delay="0"/>
                                              </p:stCondLst>
                                            </p:cTn>
                                            <p:tgtEl>
                                              <p:spTgt spid="23"/>
                                            </p:tgtEl>
                                            <p:attrNameLst>
                                              <p:attrName>style.visibility</p:attrName>
                                            </p:attrNameLst>
                                          </p:cBhvr>
                                          <p:to>
                                            <p:strVal val="visible"/>
                                          </p:to>
                                        </p:set>
                                        <p:anim calcmode="lin" valueType="num">
                                          <p:cBhvr additive="base">
                                            <p:cTn id="26" dur="500" fill="hold"/>
                                            <p:tgtEl>
                                              <p:spTgt spid="23"/>
                                            </p:tgtEl>
                                            <p:attrNameLst>
                                              <p:attrName>ppt_x</p:attrName>
                                            </p:attrNameLst>
                                          </p:cBhvr>
                                          <p:tavLst>
                                            <p:tav tm="0">
                                              <p:val>
                                                <p:strVal val="#ppt_x"/>
                                              </p:val>
                                            </p:tav>
                                            <p:tav tm="100000">
                                              <p:val>
                                                <p:strVal val="#ppt_x"/>
                                              </p:val>
                                            </p:tav>
                                          </p:tavLst>
                                        </p:anim>
                                        <p:anim calcmode="lin" valueType="num">
                                          <p:cBhvr additive="base">
                                            <p:cTn id="2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7" name="Oval 9"/>
          <p:cNvSpPr>
            <a:spLocks noChangeArrowheads="1"/>
          </p:cNvSpPr>
          <p:nvPr/>
        </p:nvSpPr>
        <p:spPr bwMode="auto">
          <a:xfrm>
            <a:off x="2627314" y="2539937"/>
            <a:ext cx="733425" cy="733651"/>
          </a:xfrm>
          <a:prstGeom prst="ellipse">
            <a:avLst/>
          </a:prstGeom>
          <a:solidFill>
            <a:schemeClr val="accent3"/>
          </a:solidFill>
          <a:ln>
            <a:noFill/>
          </a:ln>
        </p:spPr>
        <p:txBody>
          <a:bodyPr/>
          <a:lstStyle/>
          <a:p>
            <a:endParaRPr lang="zh-CN" altLang="en-US">
              <a:cs typeface="+mn-ea"/>
              <a:sym typeface="+mn-lt"/>
            </a:endParaRPr>
          </a:p>
        </p:txBody>
      </p:sp>
      <p:sp>
        <p:nvSpPr>
          <p:cNvPr id="27658" name="Oval 10"/>
          <p:cNvSpPr>
            <a:spLocks noChangeArrowheads="1"/>
          </p:cNvSpPr>
          <p:nvPr/>
        </p:nvSpPr>
        <p:spPr bwMode="auto">
          <a:xfrm>
            <a:off x="1679505" y="2022802"/>
            <a:ext cx="641350" cy="635196"/>
          </a:xfrm>
          <a:prstGeom prst="ellipse">
            <a:avLst/>
          </a:prstGeom>
          <a:solidFill>
            <a:schemeClr val="accent4"/>
          </a:solidFill>
          <a:ln>
            <a:noFill/>
          </a:ln>
        </p:spPr>
        <p:txBody>
          <a:bodyPr/>
          <a:lstStyle/>
          <a:p>
            <a:endParaRPr lang="zh-CN" altLang="en-US">
              <a:cs typeface="+mn-ea"/>
              <a:sym typeface="+mn-lt"/>
            </a:endParaRPr>
          </a:p>
        </p:txBody>
      </p:sp>
      <p:sp>
        <p:nvSpPr>
          <p:cNvPr id="27659" name="Oval 11"/>
          <p:cNvSpPr>
            <a:spLocks noChangeArrowheads="1"/>
          </p:cNvSpPr>
          <p:nvPr/>
        </p:nvSpPr>
        <p:spPr bwMode="auto">
          <a:xfrm>
            <a:off x="1276351" y="1687948"/>
            <a:ext cx="366712" cy="366825"/>
          </a:xfrm>
          <a:prstGeom prst="ellipse">
            <a:avLst/>
          </a:prstGeom>
          <a:solidFill>
            <a:schemeClr val="accent5"/>
          </a:solidFill>
          <a:ln>
            <a:noFill/>
          </a:ln>
        </p:spPr>
        <p:txBody>
          <a:bodyPr/>
          <a:lstStyle/>
          <a:p>
            <a:endParaRPr lang="zh-CN" altLang="en-US">
              <a:cs typeface="+mn-ea"/>
              <a:sym typeface="+mn-lt"/>
            </a:endParaRPr>
          </a:p>
        </p:txBody>
      </p:sp>
      <p:sp>
        <p:nvSpPr>
          <p:cNvPr id="27660" name="Oval 12"/>
          <p:cNvSpPr>
            <a:spLocks noChangeArrowheads="1"/>
          </p:cNvSpPr>
          <p:nvPr/>
        </p:nvSpPr>
        <p:spPr bwMode="auto">
          <a:xfrm>
            <a:off x="899592" y="1980954"/>
            <a:ext cx="255588" cy="255667"/>
          </a:xfrm>
          <a:prstGeom prst="ellipse">
            <a:avLst/>
          </a:prstGeom>
          <a:solidFill>
            <a:schemeClr val="accent1"/>
          </a:solidFill>
          <a:ln>
            <a:noFill/>
          </a:ln>
        </p:spPr>
        <p:txBody>
          <a:bodyPr/>
          <a:lstStyle/>
          <a:p>
            <a:endParaRPr lang="zh-CN" altLang="en-US">
              <a:cs typeface="+mn-ea"/>
              <a:sym typeface="+mn-lt"/>
            </a:endParaRPr>
          </a:p>
        </p:txBody>
      </p:sp>
      <p:sp>
        <p:nvSpPr>
          <p:cNvPr id="27661" name="Oval 13"/>
          <p:cNvSpPr>
            <a:spLocks noChangeArrowheads="1"/>
          </p:cNvSpPr>
          <p:nvPr/>
        </p:nvSpPr>
        <p:spPr bwMode="auto">
          <a:xfrm>
            <a:off x="474008" y="2094871"/>
            <a:ext cx="176212" cy="176267"/>
          </a:xfrm>
          <a:prstGeom prst="ellipse">
            <a:avLst/>
          </a:prstGeom>
          <a:solidFill>
            <a:schemeClr val="accent3"/>
          </a:solidFill>
          <a:ln>
            <a:noFill/>
          </a:ln>
        </p:spPr>
        <p:txBody>
          <a:bodyPr/>
          <a:lstStyle/>
          <a:p>
            <a:endParaRPr lang="zh-CN" altLang="en-US">
              <a:cs typeface="+mn-ea"/>
              <a:sym typeface="+mn-lt"/>
            </a:endParaRPr>
          </a:p>
        </p:txBody>
      </p:sp>
      <p:grpSp>
        <p:nvGrpSpPr>
          <p:cNvPr id="27667" name="Group 19"/>
          <p:cNvGrpSpPr/>
          <p:nvPr/>
        </p:nvGrpSpPr>
        <p:grpSpPr bwMode="auto">
          <a:xfrm>
            <a:off x="3779838" y="1531563"/>
            <a:ext cx="1733550" cy="2528080"/>
            <a:chOff x="0" y="0"/>
            <a:chExt cx="1335" cy="1947"/>
          </a:xfrm>
        </p:grpSpPr>
        <p:sp>
          <p:nvSpPr>
            <p:cNvPr id="27668" name="Freeform 20"/>
            <p:cNvSpPr>
              <a:spLocks noEditPoints="1"/>
            </p:cNvSpPr>
            <p:nvPr/>
          </p:nvSpPr>
          <p:spPr bwMode="auto">
            <a:xfrm>
              <a:off x="0" y="0"/>
              <a:ext cx="1335" cy="1609"/>
            </a:xfrm>
            <a:custGeom>
              <a:avLst/>
              <a:gdLst>
                <a:gd name="T0" fmla="*/ 282 w 565"/>
                <a:gd name="T1" fmla="*/ 0 h 681"/>
                <a:gd name="T2" fmla="*/ 0 w 565"/>
                <a:gd name="T3" fmla="*/ 283 h 681"/>
                <a:gd name="T4" fmla="*/ 72 w 565"/>
                <a:gd name="T5" fmla="*/ 472 h 681"/>
                <a:gd name="T6" fmla="*/ 72 w 565"/>
                <a:gd name="T7" fmla="*/ 472 h 681"/>
                <a:gd name="T8" fmla="*/ 73 w 565"/>
                <a:gd name="T9" fmla="*/ 473 h 681"/>
                <a:gd name="T10" fmla="*/ 85 w 565"/>
                <a:gd name="T11" fmla="*/ 486 h 681"/>
                <a:gd name="T12" fmla="*/ 151 w 565"/>
                <a:gd name="T13" fmla="*/ 568 h 681"/>
                <a:gd name="T14" fmla="*/ 232 w 565"/>
                <a:gd name="T15" fmla="*/ 681 h 681"/>
                <a:gd name="T16" fmla="*/ 275 w 565"/>
                <a:gd name="T17" fmla="*/ 681 h 681"/>
                <a:gd name="T18" fmla="*/ 289 w 565"/>
                <a:gd name="T19" fmla="*/ 681 h 681"/>
                <a:gd name="T20" fmla="*/ 332 w 565"/>
                <a:gd name="T21" fmla="*/ 681 h 681"/>
                <a:gd name="T22" fmla="*/ 414 w 565"/>
                <a:gd name="T23" fmla="*/ 568 h 681"/>
                <a:gd name="T24" fmla="*/ 477 w 565"/>
                <a:gd name="T25" fmla="*/ 488 h 681"/>
                <a:gd name="T26" fmla="*/ 565 w 565"/>
                <a:gd name="T27" fmla="*/ 283 h 681"/>
                <a:gd name="T28" fmla="*/ 282 w 565"/>
                <a:gd name="T29" fmla="*/ 0 h 681"/>
                <a:gd name="T30" fmla="*/ 388 w 565"/>
                <a:gd name="T31" fmla="*/ 410 h 681"/>
                <a:gd name="T32" fmla="*/ 354 w 565"/>
                <a:gd name="T33" fmla="*/ 455 h 681"/>
                <a:gd name="T34" fmla="*/ 309 w 565"/>
                <a:gd name="T35" fmla="*/ 520 h 681"/>
                <a:gd name="T36" fmla="*/ 286 w 565"/>
                <a:gd name="T37" fmla="*/ 520 h 681"/>
                <a:gd name="T38" fmla="*/ 279 w 565"/>
                <a:gd name="T39" fmla="*/ 520 h 681"/>
                <a:gd name="T40" fmla="*/ 255 w 565"/>
                <a:gd name="T41" fmla="*/ 520 h 681"/>
                <a:gd name="T42" fmla="*/ 211 w 565"/>
                <a:gd name="T43" fmla="*/ 455 h 681"/>
                <a:gd name="T44" fmla="*/ 176 w 565"/>
                <a:gd name="T45" fmla="*/ 408 h 681"/>
                <a:gd name="T46" fmla="*/ 169 w 565"/>
                <a:gd name="T47" fmla="*/ 401 h 681"/>
                <a:gd name="T48" fmla="*/ 168 w 565"/>
                <a:gd name="T49" fmla="*/ 400 h 681"/>
                <a:gd name="T50" fmla="*/ 168 w 565"/>
                <a:gd name="T51" fmla="*/ 400 h 681"/>
                <a:gd name="T52" fmla="*/ 129 w 565"/>
                <a:gd name="T53" fmla="*/ 292 h 681"/>
                <a:gd name="T54" fmla="*/ 282 w 565"/>
                <a:gd name="T55" fmla="*/ 129 h 681"/>
                <a:gd name="T56" fmla="*/ 436 w 565"/>
                <a:gd name="T57" fmla="*/ 292 h 681"/>
                <a:gd name="T58" fmla="*/ 388 w 565"/>
                <a:gd name="T59" fmla="*/ 41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5" h="681">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accent1"/>
                </a:solidFill>
                <a:cs typeface="+mn-ea"/>
                <a:sym typeface="+mn-lt"/>
              </a:endParaRPr>
            </a:p>
          </p:txBody>
        </p:sp>
        <p:sp>
          <p:nvSpPr>
            <p:cNvPr id="27669" name="Freeform 21"/>
            <p:cNvSpPr/>
            <p:nvPr/>
          </p:nvSpPr>
          <p:spPr bwMode="auto">
            <a:xfrm>
              <a:off x="442" y="1621"/>
              <a:ext cx="449" cy="108"/>
            </a:xfrm>
            <a:custGeom>
              <a:avLst/>
              <a:gdLst>
                <a:gd name="T0" fmla="*/ 168 w 190"/>
                <a:gd name="T1" fmla="*/ 0 h 46"/>
                <a:gd name="T2" fmla="*/ 20 w 190"/>
                <a:gd name="T3" fmla="*/ 0 h 46"/>
                <a:gd name="T4" fmla="*/ 0 w 190"/>
                <a:gd name="T5" fmla="*/ 23 h 46"/>
                <a:gd name="T6" fmla="*/ 0 w 190"/>
                <a:gd name="T7" fmla="*/ 24 h 46"/>
                <a:gd name="T8" fmla="*/ 20 w 190"/>
                <a:gd name="T9" fmla="*/ 46 h 46"/>
                <a:gd name="T10" fmla="*/ 168 w 190"/>
                <a:gd name="T11" fmla="*/ 46 h 46"/>
                <a:gd name="T12" fmla="*/ 190 w 190"/>
                <a:gd name="T13" fmla="*/ 24 h 46"/>
                <a:gd name="T14" fmla="*/ 190 w 190"/>
                <a:gd name="T15" fmla="*/ 23 h 46"/>
                <a:gd name="T16" fmla="*/ 168 w 19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46">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70" name="Freeform 22"/>
            <p:cNvSpPr/>
            <p:nvPr/>
          </p:nvSpPr>
          <p:spPr bwMode="auto">
            <a:xfrm>
              <a:off x="442" y="1748"/>
              <a:ext cx="449" cy="199"/>
            </a:xfrm>
            <a:custGeom>
              <a:avLst/>
              <a:gdLst>
                <a:gd name="T0" fmla="*/ 168 w 190"/>
                <a:gd name="T1" fmla="*/ 0 h 84"/>
                <a:gd name="T2" fmla="*/ 20 w 190"/>
                <a:gd name="T3" fmla="*/ 0 h 84"/>
                <a:gd name="T4" fmla="*/ 0 w 190"/>
                <a:gd name="T5" fmla="*/ 22 h 84"/>
                <a:gd name="T6" fmla="*/ 0 w 190"/>
                <a:gd name="T7" fmla="*/ 22 h 84"/>
                <a:gd name="T8" fmla="*/ 20 w 190"/>
                <a:gd name="T9" fmla="*/ 41 h 84"/>
                <a:gd name="T10" fmla="*/ 48 w 190"/>
                <a:gd name="T11" fmla="*/ 41 h 84"/>
                <a:gd name="T12" fmla="*/ 48 w 190"/>
                <a:gd name="T13" fmla="*/ 46 h 84"/>
                <a:gd name="T14" fmla="*/ 95 w 190"/>
                <a:gd name="T15" fmla="*/ 84 h 84"/>
                <a:gd name="T16" fmla="*/ 141 w 190"/>
                <a:gd name="T17" fmla="*/ 46 h 84"/>
                <a:gd name="T18" fmla="*/ 141 w 190"/>
                <a:gd name="T19" fmla="*/ 41 h 84"/>
                <a:gd name="T20" fmla="*/ 168 w 190"/>
                <a:gd name="T21" fmla="*/ 41 h 84"/>
                <a:gd name="T22" fmla="*/ 190 w 190"/>
                <a:gd name="T23" fmla="*/ 22 h 84"/>
                <a:gd name="T24" fmla="*/ 190 w 190"/>
                <a:gd name="T25" fmla="*/ 22 h 84"/>
                <a:gd name="T26" fmla="*/ 168 w 190"/>
                <a:gd name="T2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84">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71" name="Freeform 23"/>
            <p:cNvSpPr>
              <a:spLocks noEditPoints="1"/>
            </p:cNvSpPr>
            <p:nvPr/>
          </p:nvSpPr>
          <p:spPr bwMode="auto">
            <a:xfrm>
              <a:off x="560" y="605"/>
              <a:ext cx="215" cy="276"/>
            </a:xfrm>
            <a:custGeom>
              <a:avLst/>
              <a:gdLst>
                <a:gd name="T0" fmla="*/ 88 w 91"/>
                <a:gd name="T1" fmla="*/ 0 h 117"/>
                <a:gd name="T2" fmla="*/ 3 w 91"/>
                <a:gd name="T3" fmla="*/ 0 h 117"/>
                <a:gd name="T4" fmla="*/ 0 w 91"/>
                <a:gd name="T5" fmla="*/ 3 h 117"/>
                <a:gd name="T6" fmla="*/ 0 w 91"/>
                <a:gd name="T7" fmla="*/ 114 h 117"/>
                <a:gd name="T8" fmla="*/ 3 w 91"/>
                <a:gd name="T9" fmla="*/ 116 h 117"/>
                <a:gd name="T10" fmla="*/ 43 w 91"/>
                <a:gd name="T11" fmla="*/ 92 h 117"/>
                <a:gd name="T12" fmla="*/ 48 w 91"/>
                <a:gd name="T13" fmla="*/ 92 h 117"/>
                <a:gd name="T14" fmla="*/ 88 w 91"/>
                <a:gd name="T15" fmla="*/ 116 h 117"/>
                <a:gd name="T16" fmla="*/ 91 w 91"/>
                <a:gd name="T17" fmla="*/ 114 h 117"/>
                <a:gd name="T18" fmla="*/ 91 w 91"/>
                <a:gd name="T19" fmla="*/ 3 h 117"/>
                <a:gd name="T20" fmla="*/ 88 w 91"/>
                <a:gd name="T21" fmla="*/ 0 h 117"/>
                <a:gd name="T22" fmla="*/ 65 w 91"/>
                <a:gd name="T23" fmla="*/ 49 h 117"/>
                <a:gd name="T24" fmla="*/ 62 w 91"/>
                <a:gd name="T25" fmla="*/ 53 h 117"/>
                <a:gd name="T26" fmla="*/ 50 w 91"/>
                <a:gd name="T27" fmla="*/ 53 h 117"/>
                <a:gd name="T28" fmla="*/ 50 w 91"/>
                <a:gd name="T29" fmla="*/ 64 h 117"/>
                <a:gd name="T30" fmla="*/ 47 w 91"/>
                <a:gd name="T31" fmla="*/ 67 h 117"/>
                <a:gd name="T32" fmla="*/ 44 w 91"/>
                <a:gd name="T33" fmla="*/ 67 h 117"/>
                <a:gd name="T34" fmla="*/ 41 w 91"/>
                <a:gd name="T35" fmla="*/ 64 h 117"/>
                <a:gd name="T36" fmla="*/ 41 w 91"/>
                <a:gd name="T37" fmla="*/ 53 h 117"/>
                <a:gd name="T38" fmla="*/ 29 w 91"/>
                <a:gd name="T39" fmla="*/ 53 h 117"/>
                <a:gd name="T40" fmla="*/ 26 w 91"/>
                <a:gd name="T41" fmla="*/ 49 h 117"/>
                <a:gd name="T42" fmla="*/ 26 w 91"/>
                <a:gd name="T43" fmla="*/ 46 h 117"/>
                <a:gd name="T44" fmla="*/ 29 w 91"/>
                <a:gd name="T45" fmla="*/ 43 h 117"/>
                <a:gd name="T46" fmla="*/ 41 w 91"/>
                <a:gd name="T47" fmla="*/ 43 h 117"/>
                <a:gd name="T48" fmla="*/ 41 w 91"/>
                <a:gd name="T49" fmla="*/ 31 h 117"/>
                <a:gd name="T50" fmla="*/ 44 w 91"/>
                <a:gd name="T51" fmla="*/ 28 h 117"/>
                <a:gd name="T52" fmla="*/ 47 w 91"/>
                <a:gd name="T53" fmla="*/ 28 h 117"/>
                <a:gd name="T54" fmla="*/ 50 w 91"/>
                <a:gd name="T55" fmla="*/ 31 h 117"/>
                <a:gd name="T56" fmla="*/ 50 w 91"/>
                <a:gd name="T57" fmla="*/ 43 h 117"/>
                <a:gd name="T58" fmla="*/ 62 w 91"/>
                <a:gd name="T59" fmla="*/ 43 h 117"/>
                <a:gd name="T60" fmla="*/ 65 w 91"/>
                <a:gd name="T61" fmla="*/ 46 h 117"/>
                <a:gd name="T62" fmla="*/ 65 w 91"/>
                <a:gd name="T63" fmla="*/ 4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 h="117">
                  <a:moveTo>
                    <a:pt x="88" y="0"/>
                  </a:moveTo>
                  <a:cubicBezTo>
                    <a:pt x="3" y="0"/>
                    <a:pt x="3" y="0"/>
                    <a:pt x="3" y="0"/>
                  </a:cubicBezTo>
                  <a:cubicBezTo>
                    <a:pt x="1" y="0"/>
                    <a:pt x="0" y="1"/>
                    <a:pt x="0" y="3"/>
                  </a:cubicBezTo>
                  <a:cubicBezTo>
                    <a:pt x="0" y="114"/>
                    <a:pt x="0" y="114"/>
                    <a:pt x="0" y="114"/>
                  </a:cubicBezTo>
                  <a:cubicBezTo>
                    <a:pt x="0" y="116"/>
                    <a:pt x="1" y="117"/>
                    <a:pt x="3" y="116"/>
                  </a:cubicBezTo>
                  <a:cubicBezTo>
                    <a:pt x="43" y="92"/>
                    <a:pt x="43" y="92"/>
                    <a:pt x="43" y="92"/>
                  </a:cubicBezTo>
                  <a:cubicBezTo>
                    <a:pt x="44" y="91"/>
                    <a:pt x="47" y="91"/>
                    <a:pt x="48" y="92"/>
                  </a:cubicBezTo>
                  <a:cubicBezTo>
                    <a:pt x="88" y="116"/>
                    <a:pt x="88" y="116"/>
                    <a:pt x="88" y="116"/>
                  </a:cubicBezTo>
                  <a:cubicBezTo>
                    <a:pt x="90" y="117"/>
                    <a:pt x="91" y="116"/>
                    <a:pt x="91" y="114"/>
                  </a:cubicBezTo>
                  <a:cubicBezTo>
                    <a:pt x="91" y="3"/>
                    <a:pt x="91" y="3"/>
                    <a:pt x="91" y="3"/>
                  </a:cubicBezTo>
                  <a:cubicBezTo>
                    <a:pt x="91" y="1"/>
                    <a:pt x="89" y="0"/>
                    <a:pt x="88" y="0"/>
                  </a:cubicBezTo>
                  <a:close/>
                  <a:moveTo>
                    <a:pt x="65" y="49"/>
                  </a:moveTo>
                  <a:cubicBezTo>
                    <a:pt x="65" y="51"/>
                    <a:pt x="64" y="53"/>
                    <a:pt x="62" y="53"/>
                  </a:cubicBezTo>
                  <a:cubicBezTo>
                    <a:pt x="50" y="53"/>
                    <a:pt x="50" y="53"/>
                    <a:pt x="50" y="53"/>
                  </a:cubicBezTo>
                  <a:cubicBezTo>
                    <a:pt x="50" y="64"/>
                    <a:pt x="50" y="64"/>
                    <a:pt x="50" y="64"/>
                  </a:cubicBezTo>
                  <a:cubicBezTo>
                    <a:pt x="50" y="66"/>
                    <a:pt x="49" y="67"/>
                    <a:pt x="47" y="67"/>
                  </a:cubicBezTo>
                  <a:cubicBezTo>
                    <a:pt x="44" y="67"/>
                    <a:pt x="44" y="67"/>
                    <a:pt x="44" y="67"/>
                  </a:cubicBezTo>
                  <a:cubicBezTo>
                    <a:pt x="42" y="67"/>
                    <a:pt x="41" y="66"/>
                    <a:pt x="41" y="64"/>
                  </a:cubicBezTo>
                  <a:cubicBezTo>
                    <a:pt x="41" y="53"/>
                    <a:pt x="41" y="53"/>
                    <a:pt x="41" y="53"/>
                  </a:cubicBezTo>
                  <a:cubicBezTo>
                    <a:pt x="29" y="53"/>
                    <a:pt x="29" y="53"/>
                    <a:pt x="29" y="53"/>
                  </a:cubicBezTo>
                  <a:cubicBezTo>
                    <a:pt x="27" y="53"/>
                    <a:pt x="26" y="51"/>
                    <a:pt x="26" y="49"/>
                  </a:cubicBezTo>
                  <a:cubicBezTo>
                    <a:pt x="26" y="46"/>
                    <a:pt x="26" y="46"/>
                    <a:pt x="26" y="46"/>
                  </a:cubicBezTo>
                  <a:cubicBezTo>
                    <a:pt x="26" y="44"/>
                    <a:pt x="27" y="43"/>
                    <a:pt x="29" y="43"/>
                  </a:cubicBezTo>
                  <a:cubicBezTo>
                    <a:pt x="41" y="43"/>
                    <a:pt x="41" y="43"/>
                    <a:pt x="41" y="43"/>
                  </a:cubicBezTo>
                  <a:cubicBezTo>
                    <a:pt x="41" y="31"/>
                    <a:pt x="41" y="31"/>
                    <a:pt x="41" y="31"/>
                  </a:cubicBezTo>
                  <a:cubicBezTo>
                    <a:pt x="41" y="29"/>
                    <a:pt x="42" y="28"/>
                    <a:pt x="44" y="28"/>
                  </a:cubicBezTo>
                  <a:cubicBezTo>
                    <a:pt x="47" y="28"/>
                    <a:pt x="47" y="28"/>
                    <a:pt x="47" y="28"/>
                  </a:cubicBezTo>
                  <a:cubicBezTo>
                    <a:pt x="49" y="28"/>
                    <a:pt x="50" y="29"/>
                    <a:pt x="50" y="31"/>
                  </a:cubicBezTo>
                  <a:cubicBezTo>
                    <a:pt x="50" y="43"/>
                    <a:pt x="50" y="43"/>
                    <a:pt x="50" y="43"/>
                  </a:cubicBezTo>
                  <a:cubicBezTo>
                    <a:pt x="62" y="43"/>
                    <a:pt x="62" y="43"/>
                    <a:pt x="62" y="43"/>
                  </a:cubicBezTo>
                  <a:cubicBezTo>
                    <a:pt x="64" y="43"/>
                    <a:pt x="65" y="44"/>
                    <a:pt x="65" y="46"/>
                  </a:cubicBezTo>
                  <a:lnTo>
                    <a:pt x="65" y="49"/>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7672" name="Freeform 24"/>
            <p:cNvSpPr/>
            <p:nvPr/>
          </p:nvSpPr>
          <p:spPr bwMode="auto">
            <a:xfrm>
              <a:off x="621" y="543"/>
              <a:ext cx="215" cy="279"/>
            </a:xfrm>
            <a:custGeom>
              <a:avLst/>
              <a:gdLst>
                <a:gd name="T0" fmla="*/ 87 w 91"/>
                <a:gd name="T1" fmla="*/ 0 h 118"/>
                <a:gd name="T2" fmla="*/ 91 w 91"/>
                <a:gd name="T3" fmla="*/ 3 h 118"/>
                <a:gd name="T4" fmla="*/ 91 w 91"/>
                <a:gd name="T5" fmla="*/ 115 h 118"/>
                <a:gd name="T6" fmla="*/ 88 w 91"/>
                <a:gd name="T7" fmla="*/ 117 h 118"/>
                <a:gd name="T8" fmla="*/ 77 w 91"/>
                <a:gd name="T9" fmla="*/ 109 h 118"/>
                <a:gd name="T10" fmla="*/ 75 w 91"/>
                <a:gd name="T11" fmla="*/ 104 h 118"/>
                <a:gd name="T12" fmla="*/ 75 w 91"/>
                <a:gd name="T13" fmla="*/ 19 h 118"/>
                <a:gd name="T14" fmla="*/ 71 w 91"/>
                <a:gd name="T15" fmla="*/ 16 h 118"/>
                <a:gd name="T16" fmla="*/ 3 w 91"/>
                <a:gd name="T17" fmla="*/ 16 h 118"/>
                <a:gd name="T18" fmla="*/ 0 w 91"/>
                <a:gd name="T19" fmla="*/ 13 h 118"/>
                <a:gd name="T20" fmla="*/ 0 w 91"/>
                <a:gd name="T21" fmla="*/ 3 h 118"/>
                <a:gd name="T22" fmla="*/ 3 w 91"/>
                <a:gd name="T23" fmla="*/ 0 h 118"/>
                <a:gd name="T24" fmla="*/ 87 w 91"/>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18">
                  <a:moveTo>
                    <a:pt x="87" y="0"/>
                  </a:moveTo>
                  <a:cubicBezTo>
                    <a:pt x="89" y="0"/>
                    <a:pt x="91" y="2"/>
                    <a:pt x="91" y="3"/>
                  </a:cubicBezTo>
                  <a:cubicBezTo>
                    <a:pt x="91" y="115"/>
                    <a:pt x="91" y="115"/>
                    <a:pt x="91" y="115"/>
                  </a:cubicBezTo>
                  <a:cubicBezTo>
                    <a:pt x="91" y="117"/>
                    <a:pt x="89" y="118"/>
                    <a:pt x="88" y="117"/>
                  </a:cubicBezTo>
                  <a:cubicBezTo>
                    <a:pt x="77" y="109"/>
                    <a:pt x="77" y="109"/>
                    <a:pt x="77" y="109"/>
                  </a:cubicBezTo>
                  <a:cubicBezTo>
                    <a:pt x="76" y="108"/>
                    <a:pt x="75" y="106"/>
                    <a:pt x="75" y="104"/>
                  </a:cubicBezTo>
                  <a:cubicBezTo>
                    <a:pt x="75" y="19"/>
                    <a:pt x="75" y="19"/>
                    <a:pt x="75" y="19"/>
                  </a:cubicBezTo>
                  <a:cubicBezTo>
                    <a:pt x="75" y="18"/>
                    <a:pt x="73" y="16"/>
                    <a:pt x="71" y="16"/>
                  </a:cubicBezTo>
                  <a:cubicBezTo>
                    <a:pt x="3" y="16"/>
                    <a:pt x="3" y="16"/>
                    <a:pt x="3" y="16"/>
                  </a:cubicBezTo>
                  <a:cubicBezTo>
                    <a:pt x="1" y="16"/>
                    <a:pt x="0" y="15"/>
                    <a:pt x="0" y="13"/>
                  </a:cubicBezTo>
                  <a:cubicBezTo>
                    <a:pt x="0" y="3"/>
                    <a:pt x="0" y="3"/>
                    <a:pt x="0" y="3"/>
                  </a:cubicBezTo>
                  <a:cubicBezTo>
                    <a:pt x="0" y="2"/>
                    <a:pt x="1" y="0"/>
                    <a:pt x="3" y="0"/>
                  </a:cubicBezTo>
                  <a:lnTo>
                    <a:pt x="87"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grpSp>
        <p:nvGrpSpPr>
          <p:cNvPr id="27683" name="Group 35"/>
          <p:cNvGrpSpPr/>
          <p:nvPr/>
        </p:nvGrpSpPr>
        <p:grpSpPr bwMode="auto">
          <a:xfrm>
            <a:off x="1895405" y="2213361"/>
            <a:ext cx="209550" cy="260430"/>
            <a:chOff x="0" y="0"/>
            <a:chExt cx="156" cy="194"/>
          </a:xfrm>
        </p:grpSpPr>
        <p:sp>
          <p:nvSpPr>
            <p:cNvPr id="27684" name="Freeform 36"/>
            <p:cNvSpPr/>
            <p:nvPr/>
          </p:nvSpPr>
          <p:spPr bwMode="auto">
            <a:xfrm>
              <a:off x="0" y="69"/>
              <a:ext cx="156" cy="125"/>
            </a:xfrm>
            <a:custGeom>
              <a:avLst/>
              <a:gdLst>
                <a:gd name="T0" fmla="*/ 66 w 66"/>
                <a:gd name="T1" fmla="*/ 9 h 53"/>
                <a:gd name="T2" fmla="*/ 45 w 66"/>
                <a:gd name="T3" fmla="*/ 48 h 53"/>
                <a:gd name="T4" fmla="*/ 33 w 66"/>
                <a:gd name="T5" fmla="*/ 53 h 53"/>
                <a:gd name="T6" fmla="*/ 27 w 66"/>
                <a:gd name="T7" fmla="*/ 52 h 53"/>
                <a:gd name="T8" fmla="*/ 3 w 66"/>
                <a:gd name="T9" fmla="*/ 23 h 53"/>
                <a:gd name="T10" fmla="*/ 3 w 66"/>
                <a:gd name="T11" fmla="*/ 22 h 53"/>
                <a:gd name="T12" fmla="*/ 0 w 66"/>
                <a:gd name="T13" fmla="*/ 9 h 53"/>
                <a:gd name="T14" fmla="*/ 1 w 66"/>
                <a:gd name="T15" fmla="*/ 1 h 53"/>
                <a:gd name="T16" fmla="*/ 1 w 66"/>
                <a:gd name="T17" fmla="*/ 1 h 53"/>
                <a:gd name="T18" fmla="*/ 1 w 66"/>
                <a:gd name="T19" fmla="*/ 1 h 53"/>
                <a:gd name="T20" fmla="*/ 2 w 66"/>
                <a:gd name="T21" fmla="*/ 0 h 53"/>
                <a:gd name="T22" fmla="*/ 3 w 66"/>
                <a:gd name="T23" fmla="*/ 1 h 53"/>
                <a:gd name="T24" fmla="*/ 3 w 66"/>
                <a:gd name="T25" fmla="*/ 1 h 53"/>
                <a:gd name="T26" fmla="*/ 30 w 66"/>
                <a:gd name="T27" fmla="*/ 42 h 53"/>
                <a:gd name="T28" fmla="*/ 33 w 66"/>
                <a:gd name="T29" fmla="*/ 43 h 53"/>
                <a:gd name="T30" fmla="*/ 41 w 66"/>
                <a:gd name="T31" fmla="*/ 40 h 53"/>
                <a:gd name="T32" fmla="*/ 56 w 66"/>
                <a:gd name="T33" fmla="*/ 20 h 53"/>
                <a:gd name="T34" fmla="*/ 62 w 66"/>
                <a:gd name="T35" fmla="*/ 1 h 53"/>
                <a:gd name="T36" fmla="*/ 62 w 66"/>
                <a:gd name="T37" fmla="*/ 1 h 53"/>
                <a:gd name="T38" fmla="*/ 62 w 66"/>
                <a:gd name="T39" fmla="*/ 1 h 53"/>
                <a:gd name="T40" fmla="*/ 64 w 66"/>
                <a:gd name="T41" fmla="*/ 0 h 53"/>
                <a:gd name="T42" fmla="*/ 65 w 66"/>
                <a:gd name="T43" fmla="*/ 0 h 53"/>
                <a:gd name="T44" fmla="*/ 65 w 66"/>
                <a:gd name="T45" fmla="*/ 1 h 53"/>
                <a:gd name="T46" fmla="*/ 66 w 66"/>
                <a:gd name="T47" fmla="*/ 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 h="53">
                  <a:moveTo>
                    <a:pt x="66" y="9"/>
                  </a:moveTo>
                  <a:cubicBezTo>
                    <a:pt x="66" y="21"/>
                    <a:pt x="56" y="40"/>
                    <a:pt x="45" y="48"/>
                  </a:cubicBezTo>
                  <a:cubicBezTo>
                    <a:pt x="41" y="51"/>
                    <a:pt x="37" y="53"/>
                    <a:pt x="33" y="53"/>
                  </a:cubicBezTo>
                  <a:cubicBezTo>
                    <a:pt x="31" y="53"/>
                    <a:pt x="29" y="52"/>
                    <a:pt x="27" y="52"/>
                  </a:cubicBezTo>
                  <a:cubicBezTo>
                    <a:pt x="17" y="48"/>
                    <a:pt x="8" y="36"/>
                    <a:pt x="3" y="23"/>
                  </a:cubicBezTo>
                  <a:cubicBezTo>
                    <a:pt x="3" y="23"/>
                    <a:pt x="3" y="23"/>
                    <a:pt x="3" y="22"/>
                  </a:cubicBezTo>
                  <a:cubicBezTo>
                    <a:pt x="1" y="18"/>
                    <a:pt x="0" y="13"/>
                    <a:pt x="0" y="9"/>
                  </a:cubicBezTo>
                  <a:cubicBezTo>
                    <a:pt x="0" y="6"/>
                    <a:pt x="0" y="3"/>
                    <a:pt x="1" y="1"/>
                  </a:cubicBezTo>
                  <a:cubicBezTo>
                    <a:pt x="1" y="1"/>
                    <a:pt x="1" y="1"/>
                    <a:pt x="1" y="1"/>
                  </a:cubicBezTo>
                  <a:cubicBezTo>
                    <a:pt x="1" y="1"/>
                    <a:pt x="1" y="1"/>
                    <a:pt x="1" y="1"/>
                  </a:cubicBezTo>
                  <a:cubicBezTo>
                    <a:pt x="1" y="0"/>
                    <a:pt x="2" y="0"/>
                    <a:pt x="2" y="0"/>
                  </a:cubicBezTo>
                  <a:cubicBezTo>
                    <a:pt x="3" y="0"/>
                    <a:pt x="3" y="0"/>
                    <a:pt x="3" y="1"/>
                  </a:cubicBezTo>
                  <a:cubicBezTo>
                    <a:pt x="3" y="1"/>
                    <a:pt x="3" y="1"/>
                    <a:pt x="3" y="1"/>
                  </a:cubicBezTo>
                  <a:cubicBezTo>
                    <a:pt x="6" y="17"/>
                    <a:pt x="17" y="40"/>
                    <a:pt x="30" y="42"/>
                  </a:cubicBezTo>
                  <a:cubicBezTo>
                    <a:pt x="31" y="43"/>
                    <a:pt x="32" y="43"/>
                    <a:pt x="33" y="43"/>
                  </a:cubicBezTo>
                  <a:cubicBezTo>
                    <a:pt x="36" y="43"/>
                    <a:pt x="38" y="42"/>
                    <a:pt x="41" y="40"/>
                  </a:cubicBezTo>
                  <a:cubicBezTo>
                    <a:pt x="47" y="36"/>
                    <a:pt x="52" y="29"/>
                    <a:pt x="56" y="20"/>
                  </a:cubicBezTo>
                  <a:cubicBezTo>
                    <a:pt x="59" y="14"/>
                    <a:pt x="61" y="7"/>
                    <a:pt x="62" y="1"/>
                  </a:cubicBezTo>
                  <a:cubicBezTo>
                    <a:pt x="62" y="1"/>
                    <a:pt x="62" y="1"/>
                    <a:pt x="62" y="1"/>
                  </a:cubicBezTo>
                  <a:cubicBezTo>
                    <a:pt x="62" y="1"/>
                    <a:pt x="62" y="1"/>
                    <a:pt x="62" y="1"/>
                  </a:cubicBezTo>
                  <a:cubicBezTo>
                    <a:pt x="63" y="0"/>
                    <a:pt x="63" y="0"/>
                    <a:pt x="64" y="0"/>
                  </a:cubicBezTo>
                  <a:cubicBezTo>
                    <a:pt x="64" y="0"/>
                    <a:pt x="64" y="0"/>
                    <a:pt x="65" y="0"/>
                  </a:cubicBezTo>
                  <a:cubicBezTo>
                    <a:pt x="65" y="1"/>
                    <a:pt x="65" y="1"/>
                    <a:pt x="65" y="1"/>
                  </a:cubicBezTo>
                  <a:cubicBezTo>
                    <a:pt x="65" y="3"/>
                    <a:pt x="66" y="6"/>
                    <a:pt x="66"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85" name="Freeform 37"/>
            <p:cNvSpPr>
              <a:spLocks noEditPoints="1"/>
            </p:cNvSpPr>
            <p:nvPr/>
          </p:nvSpPr>
          <p:spPr bwMode="auto">
            <a:xfrm>
              <a:off x="19" y="0"/>
              <a:ext cx="116" cy="151"/>
            </a:xfrm>
            <a:custGeom>
              <a:avLst/>
              <a:gdLst>
                <a:gd name="T0" fmla="*/ 48 w 49"/>
                <a:gd name="T1" fmla="*/ 17 h 64"/>
                <a:gd name="T2" fmla="*/ 25 w 49"/>
                <a:gd name="T3" fmla="*/ 0 h 64"/>
                <a:gd name="T4" fmla="*/ 3 w 49"/>
                <a:gd name="T5" fmla="*/ 12 h 64"/>
                <a:gd name="T6" fmla="*/ 1 w 49"/>
                <a:gd name="T7" fmla="*/ 17 h 64"/>
                <a:gd name="T8" fmla="*/ 0 w 49"/>
                <a:gd name="T9" fmla="*/ 24 h 64"/>
                <a:gd name="T10" fmla="*/ 25 w 49"/>
                <a:gd name="T11" fmla="*/ 64 h 64"/>
                <a:gd name="T12" fmla="*/ 30 w 49"/>
                <a:gd name="T13" fmla="*/ 63 h 64"/>
                <a:gd name="T14" fmla="*/ 43 w 49"/>
                <a:gd name="T15" fmla="*/ 48 h 64"/>
                <a:gd name="T16" fmla="*/ 47 w 49"/>
                <a:gd name="T17" fmla="*/ 38 h 64"/>
                <a:gd name="T18" fmla="*/ 47 w 49"/>
                <a:gd name="T19" fmla="*/ 38 h 64"/>
                <a:gd name="T20" fmla="*/ 49 w 49"/>
                <a:gd name="T21" fmla="*/ 24 h 64"/>
                <a:gd name="T22" fmla="*/ 48 w 49"/>
                <a:gd name="T23" fmla="*/ 17 h 64"/>
                <a:gd name="T24" fmla="*/ 25 w 49"/>
                <a:gd name="T25" fmla="*/ 32 h 64"/>
                <a:gd name="T26" fmla="*/ 24 w 49"/>
                <a:gd name="T27" fmla="*/ 32 h 64"/>
                <a:gd name="T28" fmla="*/ 16 w 49"/>
                <a:gd name="T29" fmla="*/ 24 h 64"/>
                <a:gd name="T30" fmla="*/ 16 w 49"/>
                <a:gd name="T31" fmla="*/ 23 h 64"/>
                <a:gd name="T32" fmla="*/ 25 w 49"/>
                <a:gd name="T33" fmla="*/ 15 h 64"/>
                <a:gd name="T34" fmla="*/ 33 w 49"/>
                <a:gd name="T35" fmla="*/ 23 h 64"/>
                <a:gd name="T36" fmla="*/ 25 w 49"/>
                <a:gd name="T37"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 h="64">
                  <a:moveTo>
                    <a:pt x="48" y="17"/>
                  </a:moveTo>
                  <a:cubicBezTo>
                    <a:pt x="45" y="7"/>
                    <a:pt x="36" y="0"/>
                    <a:pt x="25" y="0"/>
                  </a:cubicBezTo>
                  <a:cubicBezTo>
                    <a:pt x="16" y="0"/>
                    <a:pt x="8" y="5"/>
                    <a:pt x="3" y="12"/>
                  </a:cubicBezTo>
                  <a:cubicBezTo>
                    <a:pt x="3" y="14"/>
                    <a:pt x="2" y="15"/>
                    <a:pt x="1" y="17"/>
                  </a:cubicBezTo>
                  <a:cubicBezTo>
                    <a:pt x="1" y="19"/>
                    <a:pt x="0" y="22"/>
                    <a:pt x="0" y="24"/>
                  </a:cubicBezTo>
                  <a:cubicBezTo>
                    <a:pt x="0" y="38"/>
                    <a:pt x="11" y="64"/>
                    <a:pt x="25" y="64"/>
                  </a:cubicBezTo>
                  <a:cubicBezTo>
                    <a:pt x="27" y="64"/>
                    <a:pt x="29" y="64"/>
                    <a:pt x="30" y="63"/>
                  </a:cubicBezTo>
                  <a:cubicBezTo>
                    <a:pt x="35" y="60"/>
                    <a:pt x="40" y="55"/>
                    <a:pt x="43" y="48"/>
                  </a:cubicBezTo>
                  <a:cubicBezTo>
                    <a:pt x="44" y="45"/>
                    <a:pt x="46" y="42"/>
                    <a:pt x="47" y="38"/>
                  </a:cubicBezTo>
                  <a:cubicBezTo>
                    <a:pt x="47" y="38"/>
                    <a:pt x="47" y="38"/>
                    <a:pt x="47" y="38"/>
                  </a:cubicBezTo>
                  <a:cubicBezTo>
                    <a:pt x="48" y="33"/>
                    <a:pt x="49" y="28"/>
                    <a:pt x="49" y="24"/>
                  </a:cubicBezTo>
                  <a:cubicBezTo>
                    <a:pt x="49" y="22"/>
                    <a:pt x="49" y="19"/>
                    <a:pt x="48" y="17"/>
                  </a:cubicBezTo>
                  <a:close/>
                  <a:moveTo>
                    <a:pt x="25" y="32"/>
                  </a:moveTo>
                  <a:cubicBezTo>
                    <a:pt x="25" y="32"/>
                    <a:pt x="24" y="32"/>
                    <a:pt x="24" y="32"/>
                  </a:cubicBezTo>
                  <a:cubicBezTo>
                    <a:pt x="20" y="31"/>
                    <a:pt x="17" y="28"/>
                    <a:pt x="16" y="24"/>
                  </a:cubicBezTo>
                  <a:cubicBezTo>
                    <a:pt x="16" y="24"/>
                    <a:pt x="16" y="24"/>
                    <a:pt x="16" y="23"/>
                  </a:cubicBezTo>
                  <a:cubicBezTo>
                    <a:pt x="16" y="19"/>
                    <a:pt x="20" y="15"/>
                    <a:pt x="25" y="15"/>
                  </a:cubicBezTo>
                  <a:cubicBezTo>
                    <a:pt x="30" y="15"/>
                    <a:pt x="33" y="19"/>
                    <a:pt x="33" y="23"/>
                  </a:cubicBezTo>
                  <a:cubicBezTo>
                    <a:pt x="33" y="28"/>
                    <a:pt x="30" y="32"/>
                    <a:pt x="25"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grpSp>
        <p:nvGrpSpPr>
          <p:cNvPr id="27686" name="Group 38"/>
          <p:cNvGrpSpPr/>
          <p:nvPr/>
        </p:nvGrpSpPr>
        <p:grpSpPr bwMode="auto">
          <a:xfrm>
            <a:off x="2878138" y="2741612"/>
            <a:ext cx="241300" cy="320774"/>
            <a:chOff x="0" y="0"/>
            <a:chExt cx="201" cy="269"/>
          </a:xfrm>
        </p:grpSpPr>
        <p:sp>
          <p:nvSpPr>
            <p:cNvPr id="27687" name="Freeform 39"/>
            <p:cNvSpPr/>
            <p:nvPr/>
          </p:nvSpPr>
          <p:spPr bwMode="auto">
            <a:xfrm>
              <a:off x="75" y="0"/>
              <a:ext cx="52" cy="30"/>
            </a:xfrm>
            <a:custGeom>
              <a:avLst/>
              <a:gdLst>
                <a:gd name="T0" fmla="*/ 20 w 22"/>
                <a:gd name="T1" fmla="*/ 7 h 13"/>
                <a:gd name="T2" fmla="*/ 22 w 22"/>
                <a:gd name="T3" fmla="*/ 12 h 13"/>
                <a:gd name="T4" fmla="*/ 17 w 22"/>
                <a:gd name="T5" fmla="*/ 12 h 13"/>
                <a:gd name="T6" fmla="*/ 11 w 22"/>
                <a:gd name="T7" fmla="*/ 12 h 13"/>
                <a:gd name="T8" fmla="*/ 4 w 22"/>
                <a:gd name="T9" fmla="*/ 12 h 13"/>
                <a:gd name="T10" fmla="*/ 0 w 22"/>
                <a:gd name="T11" fmla="*/ 12 h 13"/>
                <a:gd name="T12" fmla="*/ 1 w 22"/>
                <a:gd name="T13" fmla="*/ 7 h 13"/>
                <a:gd name="T14" fmla="*/ 11 w 22"/>
                <a:gd name="T15" fmla="*/ 0 h 13"/>
                <a:gd name="T16" fmla="*/ 20 w 2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20" y="7"/>
                  </a:moveTo>
                  <a:cubicBezTo>
                    <a:pt x="21" y="9"/>
                    <a:pt x="22" y="12"/>
                    <a:pt x="22" y="12"/>
                  </a:cubicBezTo>
                  <a:cubicBezTo>
                    <a:pt x="22" y="13"/>
                    <a:pt x="20" y="13"/>
                    <a:pt x="17" y="12"/>
                  </a:cubicBezTo>
                  <a:cubicBezTo>
                    <a:pt x="17" y="12"/>
                    <a:pt x="15" y="12"/>
                    <a:pt x="11" y="12"/>
                  </a:cubicBezTo>
                  <a:cubicBezTo>
                    <a:pt x="6" y="12"/>
                    <a:pt x="4" y="12"/>
                    <a:pt x="4" y="12"/>
                  </a:cubicBezTo>
                  <a:cubicBezTo>
                    <a:pt x="2" y="13"/>
                    <a:pt x="0" y="13"/>
                    <a:pt x="0" y="12"/>
                  </a:cubicBezTo>
                  <a:cubicBezTo>
                    <a:pt x="0" y="12"/>
                    <a:pt x="0" y="9"/>
                    <a:pt x="1" y="7"/>
                  </a:cubicBezTo>
                  <a:cubicBezTo>
                    <a:pt x="1" y="7"/>
                    <a:pt x="5" y="0"/>
                    <a:pt x="11" y="0"/>
                  </a:cubicBezTo>
                  <a:cubicBezTo>
                    <a:pt x="17" y="0"/>
                    <a:pt x="20" y="7"/>
                    <a:pt x="2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88" name="Freeform 40"/>
            <p:cNvSpPr/>
            <p:nvPr/>
          </p:nvSpPr>
          <p:spPr bwMode="auto">
            <a:xfrm>
              <a:off x="64" y="241"/>
              <a:ext cx="75" cy="28"/>
            </a:xfrm>
            <a:custGeom>
              <a:avLst/>
              <a:gdLst>
                <a:gd name="T0" fmla="*/ 29 w 32"/>
                <a:gd name="T1" fmla="*/ 1 h 12"/>
                <a:gd name="T2" fmla="*/ 30 w 32"/>
                <a:gd name="T3" fmla="*/ 3 h 12"/>
                <a:gd name="T4" fmla="*/ 16 w 32"/>
                <a:gd name="T5" fmla="*/ 12 h 12"/>
                <a:gd name="T6" fmla="*/ 1 w 32"/>
                <a:gd name="T7" fmla="*/ 3 h 12"/>
                <a:gd name="T8" fmla="*/ 3 w 32"/>
                <a:gd name="T9" fmla="*/ 1 h 12"/>
                <a:gd name="T10" fmla="*/ 11 w 32"/>
                <a:gd name="T11" fmla="*/ 2 h 12"/>
                <a:gd name="T12" fmla="*/ 20 w 32"/>
                <a:gd name="T13" fmla="*/ 2 h 12"/>
                <a:gd name="T14" fmla="*/ 29 w 32"/>
                <a:gd name="T15" fmla="*/ 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2">
                  <a:moveTo>
                    <a:pt x="29" y="1"/>
                  </a:moveTo>
                  <a:cubicBezTo>
                    <a:pt x="31" y="0"/>
                    <a:pt x="32" y="1"/>
                    <a:pt x="30" y="3"/>
                  </a:cubicBezTo>
                  <a:cubicBezTo>
                    <a:pt x="30" y="3"/>
                    <a:pt x="24" y="12"/>
                    <a:pt x="16" y="12"/>
                  </a:cubicBezTo>
                  <a:cubicBezTo>
                    <a:pt x="8" y="12"/>
                    <a:pt x="1" y="3"/>
                    <a:pt x="1" y="3"/>
                  </a:cubicBezTo>
                  <a:cubicBezTo>
                    <a:pt x="0" y="1"/>
                    <a:pt x="0" y="0"/>
                    <a:pt x="3" y="1"/>
                  </a:cubicBezTo>
                  <a:cubicBezTo>
                    <a:pt x="11" y="2"/>
                    <a:pt x="11" y="2"/>
                    <a:pt x="11" y="2"/>
                  </a:cubicBezTo>
                  <a:cubicBezTo>
                    <a:pt x="14" y="2"/>
                    <a:pt x="18" y="2"/>
                    <a:pt x="20" y="2"/>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89" name="Freeform 41"/>
            <p:cNvSpPr/>
            <p:nvPr/>
          </p:nvSpPr>
          <p:spPr bwMode="auto">
            <a:xfrm>
              <a:off x="0" y="42"/>
              <a:ext cx="201" cy="189"/>
            </a:xfrm>
            <a:custGeom>
              <a:avLst/>
              <a:gdLst>
                <a:gd name="T0" fmla="*/ 85 w 85"/>
                <a:gd name="T1" fmla="*/ 63 h 80"/>
                <a:gd name="T2" fmla="*/ 85 w 85"/>
                <a:gd name="T3" fmla="*/ 63 h 80"/>
                <a:gd name="T4" fmla="*/ 77 w 85"/>
                <a:gd name="T5" fmla="*/ 37 h 80"/>
                <a:gd name="T6" fmla="*/ 76 w 85"/>
                <a:gd name="T7" fmla="*/ 34 h 80"/>
                <a:gd name="T8" fmla="*/ 76 w 85"/>
                <a:gd name="T9" fmla="*/ 33 h 80"/>
                <a:gd name="T10" fmla="*/ 76 w 85"/>
                <a:gd name="T11" fmla="*/ 32 h 80"/>
                <a:gd name="T12" fmla="*/ 75 w 85"/>
                <a:gd name="T13" fmla="*/ 31 h 80"/>
                <a:gd name="T14" fmla="*/ 75 w 85"/>
                <a:gd name="T15" fmla="*/ 30 h 80"/>
                <a:gd name="T16" fmla="*/ 74 w 85"/>
                <a:gd name="T17" fmla="*/ 28 h 80"/>
                <a:gd name="T18" fmla="*/ 74 w 85"/>
                <a:gd name="T19" fmla="*/ 28 h 80"/>
                <a:gd name="T20" fmla="*/ 74 w 85"/>
                <a:gd name="T21" fmla="*/ 27 h 80"/>
                <a:gd name="T22" fmla="*/ 43 w 85"/>
                <a:gd name="T23" fmla="*/ 0 h 80"/>
                <a:gd name="T24" fmla="*/ 11 w 85"/>
                <a:gd name="T25" fmla="*/ 27 h 80"/>
                <a:gd name="T26" fmla="*/ 11 w 85"/>
                <a:gd name="T27" fmla="*/ 28 h 80"/>
                <a:gd name="T28" fmla="*/ 11 w 85"/>
                <a:gd name="T29" fmla="*/ 28 h 80"/>
                <a:gd name="T30" fmla="*/ 10 w 85"/>
                <a:gd name="T31" fmla="*/ 30 h 80"/>
                <a:gd name="T32" fmla="*/ 10 w 85"/>
                <a:gd name="T33" fmla="*/ 31 h 80"/>
                <a:gd name="T34" fmla="*/ 10 w 85"/>
                <a:gd name="T35" fmla="*/ 32 h 80"/>
                <a:gd name="T36" fmla="*/ 9 w 85"/>
                <a:gd name="T37" fmla="*/ 33 h 80"/>
                <a:gd name="T38" fmla="*/ 9 w 85"/>
                <a:gd name="T39" fmla="*/ 34 h 80"/>
                <a:gd name="T40" fmla="*/ 8 w 85"/>
                <a:gd name="T41" fmla="*/ 37 h 80"/>
                <a:gd name="T42" fmla="*/ 1 w 85"/>
                <a:gd name="T43" fmla="*/ 63 h 80"/>
                <a:gd name="T44" fmla="*/ 1 w 85"/>
                <a:gd name="T45" fmla="*/ 63 h 80"/>
                <a:gd name="T46" fmla="*/ 3 w 85"/>
                <a:gd name="T47" fmla="*/ 69 h 80"/>
                <a:gd name="T48" fmla="*/ 4 w 85"/>
                <a:gd name="T49" fmla="*/ 69 h 80"/>
                <a:gd name="T50" fmla="*/ 5 w 85"/>
                <a:gd name="T51" fmla="*/ 70 h 80"/>
                <a:gd name="T52" fmla="*/ 12 w 85"/>
                <a:gd name="T53" fmla="*/ 73 h 80"/>
                <a:gd name="T54" fmla="*/ 16 w 85"/>
                <a:gd name="T55" fmla="*/ 75 h 80"/>
                <a:gd name="T56" fmla="*/ 24 w 85"/>
                <a:gd name="T57" fmla="*/ 77 h 80"/>
                <a:gd name="T58" fmla="*/ 25 w 85"/>
                <a:gd name="T59" fmla="*/ 77 h 80"/>
                <a:gd name="T60" fmla="*/ 27 w 85"/>
                <a:gd name="T61" fmla="*/ 78 h 80"/>
                <a:gd name="T62" fmla="*/ 43 w 85"/>
                <a:gd name="T63" fmla="*/ 80 h 80"/>
                <a:gd name="T64" fmla="*/ 58 w 85"/>
                <a:gd name="T65" fmla="*/ 78 h 80"/>
                <a:gd name="T66" fmla="*/ 60 w 85"/>
                <a:gd name="T67" fmla="*/ 77 h 80"/>
                <a:gd name="T68" fmla="*/ 61 w 85"/>
                <a:gd name="T69" fmla="*/ 77 h 80"/>
                <a:gd name="T70" fmla="*/ 74 w 85"/>
                <a:gd name="T71" fmla="*/ 73 h 80"/>
                <a:gd name="T72" fmla="*/ 78 w 85"/>
                <a:gd name="T73" fmla="*/ 71 h 80"/>
                <a:gd name="T74" fmla="*/ 79 w 85"/>
                <a:gd name="T75" fmla="*/ 70 h 80"/>
                <a:gd name="T76" fmla="*/ 82 w 85"/>
                <a:gd name="T77" fmla="*/ 69 h 80"/>
                <a:gd name="T78" fmla="*/ 82 w 85"/>
                <a:gd name="T79" fmla="*/ 69 h 80"/>
                <a:gd name="T80" fmla="*/ 83 w 85"/>
                <a:gd name="T81" fmla="*/ 69 h 80"/>
                <a:gd name="T82" fmla="*/ 85 w 85"/>
                <a:gd name="T83" fmla="*/ 6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80">
                  <a:moveTo>
                    <a:pt x="85" y="63"/>
                  </a:moveTo>
                  <a:cubicBezTo>
                    <a:pt x="85" y="63"/>
                    <a:pt x="85" y="63"/>
                    <a:pt x="85" y="63"/>
                  </a:cubicBezTo>
                  <a:cubicBezTo>
                    <a:pt x="77" y="37"/>
                    <a:pt x="77" y="37"/>
                    <a:pt x="77" y="37"/>
                  </a:cubicBezTo>
                  <a:cubicBezTo>
                    <a:pt x="77" y="36"/>
                    <a:pt x="76" y="35"/>
                    <a:pt x="76" y="34"/>
                  </a:cubicBezTo>
                  <a:cubicBezTo>
                    <a:pt x="76" y="33"/>
                    <a:pt x="76" y="33"/>
                    <a:pt x="76" y="33"/>
                  </a:cubicBezTo>
                  <a:cubicBezTo>
                    <a:pt x="76" y="33"/>
                    <a:pt x="76" y="32"/>
                    <a:pt x="76" y="32"/>
                  </a:cubicBezTo>
                  <a:cubicBezTo>
                    <a:pt x="76" y="32"/>
                    <a:pt x="75" y="32"/>
                    <a:pt x="75" y="31"/>
                  </a:cubicBezTo>
                  <a:cubicBezTo>
                    <a:pt x="75" y="31"/>
                    <a:pt x="75" y="30"/>
                    <a:pt x="75" y="30"/>
                  </a:cubicBezTo>
                  <a:cubicBezTo>
                    <a:pt x="75" y="30"/>
                    <a:pt x="75" y="29"/>
                    <a:pt x="74" y="28"/>
                  </a:cubicBezTo>
                  <a:cubicBezTo>
                    <a:pt x="74" y="28"/>
                    <a:pt x="74" y="28"/>
                    <a:pt x="74" y="28"/>
                  </a:cubicBezTo>
                  <a:cubicBezTo>
                    <a:pt x="74" y="28"/>
                    <a:pt x="74" y="27"/>
                    <a:pt x="74" y="27"/>
                  </a:cubicBezTo>
                  <a:cubicBezTo>
                    <a:pt x="69" y="12"/>
                    <a:pt x="63" y="0"/>
                    <a:pt x="43" y="0"/>
                  </a:cubicBezTo>
                  <a:cubicBezTo>
                    <a:pt x="23" y="0"/>
                    <a:pt x="17" y="12"/>
                    <a:pt x="11" y="27"/>
                  </a:cubicBezTo>
                  <a:cubicBezTo>
                    <a:pt x="11" y="27"/>
                    <a:pt x="11" y="27"/>
                    <a:pt x="11" y="28"/>
                  </a:cubicBezTo>
                  <a:cubicBezTo>
                    <a:pt x="11" y="28"/>
                    <a:pt x="11" y="28"/>
                    <a:pt x="11" y="28"/>
                  </a:cubicBezTo>
                  <a:cubicBezTo>
                    <a:pt x="11" y="29"/>
                    <a:pt x="10" y="30"/>
                    <a:pt x="10" y="30"/>
                  </a:cubicBezTo>
                  <a:cubicBezTo>
                    <a:pt x="10" y="30"/>
                    <a:pt x="10" y="31"/>
                    <a:pt x="10" y="31"/>
                  </a:cubicBezTo>
                  <a:cubicBezTo>
                    <a:pt x="10" y="32"/>
                    <a:pt x="10" y="32"/>
                    <a:pt x="10" y="32"/>
                  </a:cubicBezTo>
                  <a:cubicBezTo>
                    <a:pt x="10" y="32"/>
                    <a:pt x="9" y="33"/>
                    <a:pt x="9" y="33"/>
                  </a:cubicBezTo>
                  <a:cubicBezTo>
                    <a:pt x="9" y="34"/>
                    <a:pt x="9" y="34"/>
                    <a:pt x="9" y="34"/>
                  </a:cubicBezTo>
                  <a:cubicBezTo>
                    <a:pt x="9" y="35"/>
                    <a:pt x="9" y="36"/>
                    <a:pt x="8" y="37"/>
                  </a:cubicBezTo>
                  <a:cubicBezTo>
                    <a:pt x="1" y="63"/>
                    <a:pt x="1" y="63"/>
                    <a:pt x="1" y="63"/>
                  </a:cubicBezTo>
                  <a:cubicBezTo>
                    <a:pt x="1" y="63"/>
                    <a:pt x="1" y="63"/>
                    <a:pt x="1" y="63"/>
                  </a:cubicBezTo>
                  <a:cubicBezTo>
                    <a:pt x="0" y="65"/>
                    <a:pt x="1" y="68"/>
                    <a:pt x="3" y="69"/>
                  </a:cubicBezTo>
                  <a:cubicBezTo>
                    <a:pt x="3" y="69"/>
                    <a:pt x="3" y="69"/>
                    <a:pt x="4" y="69"/>
                  </a:cubicBezTo>
                  <a:cubicBezTo>
                    <a:pt x="4" y="69"/>
                    <a:pt x="5" y="70"/>
                    <a:pt x="5" y="70"/>
                  </a:cubicBezTo>
                  <a:cubicBezTo>
                    <a:pt x="7" y="71"/>
                    <a:pt x="9" y="72"/>
                    <a:pt x="12" y="73"/>
                  </a:cubicBezTo>
                  <a:cubicBezTo>
                    <a:pt x="13" y="74"/>
                    <a:pt x="14" y="74"/>
                    <a:pt x="16" y="75"/>
                  </a:cubicBezTo>
                  <a:cubicBezTo>
                    <a:pt x="18" y="75"/>
                    <a:pt x="21" y="76"/>
                    <a:pt x="24" y="77"/>
                  </a:cubicBezTo>
                  <a:cubicBezTo>
                    <a:pt x="24" y="77"/>
                    <a:pt x="25" y="77"/>
                    <a:pt x="25" y="77"/>
                  </a:cubicBezTo>
                  <a:cubicBezTo>
                    <a:pt x="26" y="78"/>
                    <a:pt x="27" y="78"/>
                    <a:pt x="27" y="78"/>
                  </a:cubicBezTo>
                  <a:cubicBezTo>
                    <a:pt x="32" y="79"/>
                    <a:pt x="37" y="80"/>
                    <a:pt x="43" y="80"/>
                  </a:cubicBezTo>
                  <a:cubicBezTo>
                    <a:pt x="48" y="80"/>
                    <a:pt x="53" y="79"/>
                    <a:pt x="58" y="78"/>
                  </a:cubicBezTo>
                  <a:cubicBezTo>
                    <a:pt x="59" y="78"/>
                    <a:pt x="59" y="78"/>
                    <a:pt x="60" y="77"/>
                  </a:cubicBezTo>
                  <a:cubicBezTo>
                    <a:pt x="61" y="77"/>
                    <a:pt x="61" y="77"/>
                    <a:pt x="61" y="77"/>
                  </a:cubicBezTo>
                  <a:cubicBezTo>
                    <a:pt x="66" y="76"/>
                    <a:pt x="71" y="74"/>
                    <a:pt x="74" y="73"/>
                  </a:cubicBezTo>
                  <a:cubicBezTo>
                    <a:pt x="76" y="72"/>
                    <a:pt x="77" y="71"/>
                    <a:pt x="78" y="71"/>
                  </a:cubicBezTo>
                  <a:cubicBezTo>
                    <a:pt x="79" y="71"/>
                    <a:pt x="79" y="71"/>
                    <a:pt x="79" y="70"/>
                  </a:cubicBezTo>
                  <a:cubicBezTo>
                    <a:pt x="81" y="70"/>
                    <a:pt x="82" y="69"/>
                    <a:pt x="82" y="69"/>
                  </a:cubicBezTo>
                  <a:cubicBezTo>
                    <a:pt x="82" y="69"/>
                    <a:pt x="82" y="69"/>
                    <a:pt x="82" y="69"/>
                  </a:cubicBezTo>
                  <a:cubicBezTo>
                    <a:pt x="82" y="69"/>
                    <a:pt x="82" y="69"/>
                    <a:pt x="83" y="69"/>
                  </a:cubicBezTo>
                  <a:cubicBezTo>
                    <a:pt x="84" y="68"/>
                    <a:pt x="85" y="65"/>
                    <a:pt x="8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sp>
        <p:nvSpPr>
          <p:cNvPr id="27690" name="Rectangle 42"/>
          <p:cNvSpPr>
            <a:spLocks noChangeArrowheads="1"/>
          </p:cNvSpPr>
          <p:nvPr/>
        </p:nvSpPr>
        <p:spPr bwMode="auto">
          <a:xfrm>
            <a:off x="595314" y="2827363"/>
            <a:ext cx="1728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900" dirty="0">
                <a:solidFill>
                  <a:schemeClr val="accent1"/>
                </a:solidFill>
                <a:cs typeface="+mn-ea"/>
                <a:sym typeface="+mn-lt"/>
              </a:rPr>
              <a:t>TOPIC HEADER </a:t>
            </a:r>
            <a:r>
              <a:rPr lang="zh-CN" altLang="en-US" sz="900" dirty="0" smtClean="0">
                <a:solidFill>
                  <a:schemeClr val="accent1"/>
                </a:solidFill>
                <a:cs typeface="+mn-ea"/>
                <a:sym typeface="+mn-lt"/>
              </a:rPr>
              <a:t>HERE</a:t>
            </a:r>
            <a:endParaRPr lang="zh-CN" altLang="en-US" sz="800" dirty="0">
              <a:solidFill>
                <a:schemeClr val="bg1">
                  <a:lumMod val="50000"/>
                </a:schemeClr>
              </a:solidFill>
              <a:cs typeface="+mn-ea"/>
              <a:sym typeface="+mn-lt"/>
            </a:endParaRPr>
          </a:p>
          <a:p>
            <a:pPr>
              <a:lnSpc>
                <a:spcPct val="120000"/>
              </a:lnSpc>
            </a:pPr>
            <a:r>
              <a:rPr lang="en-US" altLang="zh-CN" sz="800" dirty="0">
                <a:solidFill>
                  <a:schemeClr val="bg1">
                    <a:lumMod val="50000"/>
                  </a:schemeClr>
                </a:solidFill>
                <a:cs typeface="+mn-ea"/>
                <a:sym typeface="+mn-lt"/>
              </a:rPr>
              <a:t>We have many PowerPoint </a:t>
            </a:r>
            <a:r>
              <a:rPr lang="zh-CN" altLang="en-US" sz="800" dirty="0">
                <a:solidFill>
                  <a:schemeClr val="bg1">
                    <a:lumMod val="50000"/>
                  </a:schemeClr>
                </a:solidFill>
                <a:cs typeface="+mn-ea"/>
                <a:sym typeface="+mn-lt"/>
              </a:rPr>
              <a:t>templates</a:t>
            </a:r>
            <a:r>
              <a:rPr lang="en-US" altLang="zh-CN" sz="800" dirty="0">
                <a:solidFill>
                  <a:schemeClr val="bg1">
                    <a:lumMod val="50000"/>
                  </a:schemeClr>
                </a:solidFill>
                <a:cs typeface="+mn-ea"/>
                <a:sym typeface="+mn-lt"/>
              </a:rPr>
              <a:t> that has been specifically designed</a:t>
            </a:r>
            <a:r>
              <a:rPr lang="zh-CN" altLang="en-US" sz="800" dirty="0">
                <a:solidFill>
                  <a:schemeClr val="bg1">
                    <a:lumMod val="50000"/>
                  </a:schemeClr>
                </a:solidFill>
                <a:cs typeface="+mn-ea"/>
                <a:sym typeface="+mn-lt"/>
              </a:rPr>
              <a:t>.</a:t>
            </a:r>
          </a:p>
        </p:txBody>
      </p:sp>
      <p:grpSp>
        <p:nvGrpSpPr>
          <p:cNvPr id="2" name="组合 1"/>
          <p:cNvGrpSpPr/>
          <p:nvPr/>
        </p:nvGrpSpPr>
        <p:grpSpPr>
          <a:xfrm>
            <a:off x="5924550" y="1506155"/>
            <a:ext cx="2535238" cy="443335"/>
            <a:chOff x="5924550" y="1506155"/>
            <a:chExt cx="2535238" cy="443335"/>
          </a:xfrm>
        </p:grpSpPr>
        <p:sp>
          <p:nvSpPr>
            <p:cNvPr id="27663" name="Oval 15"/>
            <p:cNvSpPr>
              <a:spLocks noChangeArrowheads="1"/>
            </p:cNvSpPr>
            <p:nvPr/>
          </p:nvSpPr>
          <p:spPr bwMode="auto">
            <a:xfrm>
              <a:off x="5924550" y="1569675"/>
              <a:ext cx="323850" cy="323950"/>
            </a:xfrm>
            <a:prstGeom prst="ellipse">
              <a:avLst/>
            </a:prstGeom>
            <a:solidFill>
              <a:schemeClr val="accent2"/>
            </a:solidFill>
            <a:ln>
              <a:noFill/>
            </a:ln>
          </p:spPr>
          <p:txBody>
            <a:bodyPr/>
            <a:lstStyle/>
            <a:p>
              <a:endParaRPr lang="zh-CN" altLang="en-US">
                <a:cs typeface="+mn-ea"/>
                <a:sym typeface="+mn-lt"/>
              </a:endParaRPr>
            </a:p>
          </p:txBody>
        </p:sp>
        <p:grpSp>
          <p:nvGrpSpPr>
            <p:cNvPr id="27680" name="Group 32"/>
            <p:cNvGrpSpPr/>
            <p:nvPr/>
          </p:nvGrpSpPr>
          <p:grpSpPr bwMode="auto">
            <a:xfrm>
              <a:off x="6021388" y="1680835"/>
              <a:ext cx="133350" cy="107983"/>
              <a:chOff x="0" y="0"/>
              <a:chExt cx="116" cy="94"/>
            </a:xfrm>
          </p:grpSpPr>
          <p:sp>
            <p:nvSpPr>
              <p:cNvPr id="27681" name="Freeform 33"/>
              <p:cNvSpPr/>
              <p:nvPr/>
            </p:nvSpPr>
            <p:spPr bwMode="auto">
              <a:xfrm>
                <a:off x="0" y="0"/>
                <a:ext cx="116" cy="47"/>
              </a:xfrm>
              <a:custGeom>
                <a:avLst/>
                <a:gdLst>
                  <a:gd name="T0" fmla="*/ 47 w 49"/>
                  <a:gd name="T1" fmla="*/ 0 h 20"/>
                  <a:gd name="T2" fmla="*/ 49 w 49"/>
                  <a:gd name="T3" fmla="*/ 1 h 20"/>
                  <a:gd name="T4" fmla="*/ 49 w 49"/>
                  <a:gd name="T5" fmla="*/ 1 h 20"/>
                  <a:gd name="T6" fmla="*/ 48 w 49"/>
                  <a:gd name="T7" fmla="*/ 3 h 20"/>
                  <a:gd name="T8" fmla="*/ 25 w 49"/>
                  <a:gd name="T9" fmla="*/ 20 h 20"/>
                  <a:gd name="T10" fmla="*/ 23 w 49"/>
                  <a:gd name="T11" fmla="*/ 20 h 20"/>
                  <a:gd name="T12" fmla="*/ 1 w 49"/>
                  <a:gd name="T13" fmla="*/ 3 h 20"/>
                  <a:gd name="T14" fmla="*/ 0 w 49"/>
                  <a:gd name="T15" fmla="*/ 1 h 20"/>
                  <a:gd name="T16" fmla="*/ 0 w 49"/>
                  <a:gd name="T17" fmla="*/ 1 h 20"/>
                  <a:gd name="T18" fmla="*/ 1 w 49"/>
                  <a:gd name="T19" fmla="*/ 0 h 20"/>
                  <a:gd name="T20" fmla="*/ 47 w 49"/>
                  <a:gd name="T2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20">
                    <a:moveTo>
                      <a:pt x="47" y="0"/>
                    </a:moveTo>
                    <a:cubicBezTo>
                      <a:pt x="48" y="0"/>
                      <a:pt x="49" y="0"/>
                      <a:pt x="49" y="1"/>
                    </a:cubicBezTo>
                    <a:cubicBezTo>
                      <a:pt x="49" y="1"/>
                      <a:pt x="49" y="1"/>
                      <a:pt x="49" y="1"/>
                    </a:cubicBezTo>
                    <a:cubicBezTo>
                      <a:pt x="49" y="2"/>
                      <a:pt x="48" y="3"/>
                      <a:pt x="48" y="3"/>
                    </a:cubicBezTo>
                    <a:cubicBezTo>
                      <a:pt x="25" y="20"/>
                      <a:pt x="25" y="20"/>
                      <a:pt x="25" y="20"/>
                    </a:cubicBezTo>
                    <a:cubicBezTo>
                      <a:pt x="25" y="20"/>
                      <a:pt x="24" y="20"/>
                      <a:pt x="23" y="20"/>
                    </a:cubicBezTo>
                    <a:cubicBezTo>
                      <a:pt x="1" y="3"/>
                      <a:pt x="1" y="3"/>
                      <a:pt x="1" y="3"/>
                    </a:cubicBezTo>
                    <a:cubicBezTo>
                      <a:pt x="0" y="3"/>
                      <a:pt x="0" y="2"/>
                      <a:pt x="0" y="1"/>
                    </a:cubicBezTo>
                    <a:cubicBezTo>
                      <a:pt x="0" y="1"/>
                      <a:pt x="0" y="1"/>
                      <a:pt x="0" y="1"/>
                    </a:cubicBezTo>
                    <a:cubicBezTo>
                      <a:pt x="0" y="0"/>
                      <a:pt x="0" y="0"/>
                      <a:pt x="1" y="0"/>
                    </a:cubicBez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82" name="Freeform 34"/>
              <p:cNvSpPr/>
              <p:nvPr/>
            </p:nvSpPr>
            <p:spPr bwMode="auto">
              <a:xfrm>
                <a:off x="0" y="19"/>
                <a:ext cx="116" cy="75"/>
              </a:xfrm>
              <a:custGeom>
                <a:avLst/>
                <a:gdLst>
                  <a:gd name="T0" fmla="*/ 23 w 49"/>
                  <a:gd name="T1" fmla="*/ 17 h 32"/>
                  <a:gd name="T2" fmla="*/ 25 w 49"/>
                  <a:gd name="T3" fmla="*/ 17 h 32"/>
                  <a:gd name="T4" fmla="*/ 48 w 49"/>
                  <a:gd name="T5" fmla="*/ 0 h 32"/>
                  <a:gd name="T6" fmla="*/ 49 w 49"/>
                  <a:gd name="T7" fmla="*/ 1 h 32"/>
                  <a:gd name="T8" fmla="*/ 49 w 49"/>
                  <a:gd name="T9" fmla="*/ 30 h 32"/>
                  <a:gd name="T10" fmla="*/ 47 w 49"/>
                  <a:gd name="T11" fmla="*/ 32 h 32"/>
                  <a:gd name="T12" fmla="*/ 1 w 49"/>
                  <a:gd name="T13" fmla="*/ 32 h 32"/>
                  <a:gd name="T14" fmla="*/ 0 w 49"/>
                  <a:gd name="T15" fmla="*/ 30 h 32"/>
                  <a:gd name="T16" fmla="*/ 0 w 49"/>
                  <a:gd name="T17" fmla="*/ 1 h 32"/>
                  <a:gd name="T18" fmla="*/ 1 w 49"/>
                  <a:gd name="T19" fmla="*/ 0 h 32"/>
                  <a:gd name="T20" fmla="*/ 23 w 49"/>
                  <a:gd name="T21" fmla="*/ 1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2">
                    <a:moveTo>
                      <a:pt x="23" y="17"/>
                    </a:moveTo>
                    <a:cubicBezTo>
                      <a:pt x="24" y="17"/>
                      <a:pt x="25" y="17"/>
                      <a:pt x="25" y="17"/>
                    </a:cubicBezTo>
                    <a:cubicBezTo>
                      <a:pt x="48" y="0"/>
                      <a:pt x="48" y="0"/>
                      <a:pt x="48" y="0"/>
                    </a:cubicBezTo>
                    <a:cubicBezTo>
                      <a:pt x="48" y="0"/>
                      <a:pt x="49" y="0"/>
                      <a:pt x="49" y="1"/>
                    </a:cubicBezTo>
                    <a:cubicBezTo>
                      <a:pt x="49" y="30"/>
                      <a:pt x="49" y="30"/>
                      <a:pt x="49" y="30"/>
                    </a:cubicBezTo>
                    <a:cubicBezTo>
                      <a:pt x="49" y="31"/>
                      <a:pt x="48" y="32"/>
                      <a:pt x="47" y="32"/>
                    </a:cubicBezTo>
                    <a:cubicBezTo>
                      <a:pt x="1" y="32"/>
                      <a:pt x="1" y="32"/>
                      <a:pt x="1" y="32"/>
                    </a:cubicBezTo>
                    <a:cubicBezTo>
                      <a:pt x="0" y="32"/>
                      <a:pt x="0" y="31"/>
                      <a:pt x="0" y="30"/>
                    </a:cubicBezTo>
                    <a:cubicBezTo>
                      <a:pt x="0" y="1"/>
                      <a:pt x="0" y="1"/>
                      <a:pt x="0" y="1"/>
                    </a:cubicBezTo>
                    <a:cubicBezTo>
                      <a:pt x="0" y="0"/>
                      <a:pt x="0" y="0"/>
                      <a:pt x="1" y="0"/>
                    </a:cubicBezTo>
                    <a:lnTo>
                      <a:pt x="23" y="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sp>
          <p:nvSpPr>
            <p:cNvPr id="27691" name="Rectangle 43"/>
            <p:cNvSpPr>
              <a:spLocks noChangeArrowheads="1"/>
            </p:cNvSpPr>
            <p:nvPr/>
          </p:nvSpPr>
          <p:spPr bwMode="auto">
            <a:xfrm>
              <a:off x="6440488" y="1506155"/>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dirty="0">
                  <a:solidFill>
                    <a:schemeClr val="bg1">
                      <a:lumMod val="50000"/>
                    </a:schemeClr>
                  </a:solidFill>
                  <a:cs typeface="+mn-ea"/>
                  <a:sym typeface="+mn-lt"/>
                </a:rPr>
                <a:t>TOPIC HEADER ONE</a:t>
              </a:r>
              <a:endParaRPr lang="zh-CN" altLang="en-US" sz="800" dirty="0">
                <a:solidFill>
                  <a:schemeClr val="bg1">
                    <a:lumMod val="50000"/>
                  </a:schemeClr>
                </a:solidFill>
                <a:cs typeface="+mn-ea"/>
                <a:sym typeface="+mn-lt"/>
              </a:endParaRPr>
            </a:p>
            <a:p>
              <a:pPr>
                <a:lnSpc>
                  <a:spcPct val="120000"/>
                </a:lnSpc>
              </a:pPr>
              <a:r>
                <a:rPr lang="en-US" altLang="zh-CN" sz="800" dirty="0">
                  <a:solidFill>
                    <a:schemeClr val="bg1">
                      <a:lumMod val="50000"/>
                    </a:schemeClr>
                  </a:solidFill>
                  <a:cs typeface="+mn-ea"/>
                  <a:sym typeface="+mn-lt"/>
                </a:rPr>
                <a:t>We have many PowerPoint </a:t>
              </a:r>
              <a:r>
                <a:rPr lang="zh-CN" altLang="en-US" sz="800" dirty="0">
                  <a:solidFill>
                    <a:schemeClr val="bg1">
                      <a:lumMod val="50000"/>
                    </a:schemeClr>
                  </a:solidFill>
                  <a:cs typeface="+mn-ea"/>
                  <a:sym typeface="+mn-lt"/>
                </a:rPr>
                <a:t>templates</a:t>
              </a:r>
              <a:r>
                <a:rPr lang="en-US" altLang="zh-CN" sz="800" dirty="0">
                  <a:solidFill>
                    <a:schemeClr val="bg1">
                      <a:lumMod val="50000"/>
                    </a:schemeClr>
                  </a:solidFill>
                  <a:cs typeface="+mn-ea"/>
                  <a:sym typeface="+mn-lt"/>
                </a:rPr>
                <a:t> that has been specifically designed</a:t>
              </a:r>
              <a:r>
                <a:rPr lang="zh-CN" altLang="en-US" sz="800" dirty="0">
                  <a:solidFill>
                    <a:schemeClr val="bg1">
                      <a:lumMod val="50000"/>
                    </a:schemeClr>
                  </a:solidFill>
                  <a:cs typeface="+mn-ea"/>
                  <a:sym typeface="+mn-lt"/>
                </a:rPr>
                <a:t>.</a:t>
              </a:r>
            </a:p>
          </p:txBody>
        </p:sp>
      </p:grpSp>
      <p:grpSp>
        <p:nvGrpSpPr>
          <p:cNvPr id="3" name="组合 2"/>
          <p:cNvGrpSpPr/>
          <p:nvPr/>
        </p:nvGrpSpPr>
        <p:grpSpPr>
          <a:xfrm>
            <a:off x="5924550" y="2223927"/>
            <a:ext cx="2535238" cy="443335"/>
            <a:chOff x="5924550" y="2223927"/>
            <a:chExt cx="2535238" cy="443335"/>
          </a:xfrm>
        </p:grpSpPr>
        <p:sp>
          <p:nvSpPr>
            <p:cNvPr id="27664" name="Oval 16"/>
            <p:cNvSpPr>
              <a:spLocks noChangeArrowheads="1"/>
            </p:cNvSpPr>
            <p:nvPr/>
          </p:nvSpPr>
          <p:spPr bwMode="auto">
            <a:xfrm>
              <a:off x="5924550" y="2290623"/>
              <a:ext cx="323850" cy="323950"/>
            </a:xfrm>
            <a:prstGeom prst="ellipse">
              <a:avLst/>
            </a:prstGeom>
            <a:solidFill>
              <a:schemeClr val="accent3"/>
            </a:solidFill>
            <a:ln>
              <a:noFill/>
            </a:ln>
          </p:spPr>
          <p:txBody>
            <a:bodyPr/>
            <a:lstStyle/>
            <a:p>
              <a:endParaRPr lang="zh-CN" altLang="en-US">
                <a:cs typeface="+mn-ea"/>
                <a:sym typeface="+mn-lt"/>
              </a:endParaRPr>
            </a:p>
          </p:txBody>
        </p:sp>
        <p:sp>
          <p:nvSpPr>
            <p:cNvPr id="27679" name="Freeform 31"/>
            <p:cNvSpPr>
              <a:spLocks noEditPoints="1"/>
            </p:cNvSpPr>
            <p:nvPr/>
          </p:nvSpPr>
          <p:spPr bwMode="auto">
            <a:xfrm>
              <a:off x="6011864" y="2400193"/>
              <a:ext cx="149225" cy="127039"/>
            </a:xfrm>
            <a:custGeom>
              <a:avLst/>
              <a:gdLst>
                <a:gd name="T0" fmla="*/ 52 w 54"/>
                <a:gd name="T1" fmla="*/ 0 h 47"/>
                <a:gd name="T2" fmla="*/ 11 w 54"/>
                <a:gd name="T3" fmla="*/ 0 h 47"/>
                <a:gd name="T4" fmla="*/ 9 w 54"/>
                <a:gd name="T5" fmla="*/ 2 h 47"/>
                <a:gd name="T6" fmla="*/ 9 w 54"/>
                <a:gd name="T7" fmla="*/ 4 h 47"/>
                <a:gd name="T8" fmla="*/ 9 w 54"/>
                <a:gd name="T9" fmla="*/ 5 h 47"/>
                <a:gd name="T10" fmla="*/ 9 w 54"/>
                <a:gd name="T11" fmla="*/ 6 h 47"/>
                <a:gd name="T12" fmla="*/ 9 w 54"/>
                <a:gd name="T13" fmla="*/ 9 h 47"/>
                <a:gd name="T14" fmla="*/ 10 w 54"/>
                <a:gd name="T15" fmla="*/ 9 h 47"/>
                <a:gd name="T16" fmla="*/ 2 w 54"/>
                <a:gd name="T17" fmla="*/ 9 h 47"/>
                <a:gd name="T18" fmla="*/ 0 w 54"/>
                <a:gd name="T19" fmla="*/ 11 h 47"/>
                <a:gd name="T20" fmla="*/ 0 w 54"/>
                <a:gd name="T21" fmla="*/ 45 h 47"/>
                <a:gd name="T22" fmla="*/ 2 w 54"/>
                <a:gd name="T23" fmla="*/ 47 h 47"/>
                <a:gd name="T24" fmla="*/ 43 w 54"/>
                <a:gd name="T25" fmla="*/ 47 h 47"/>
                <a:gd name="T26" fmla="*/ 45 w 54"/>
                <a:gd name="T27" fmla="*/ 45 h 47"/>
                <a:gd name="T28" fmla="*/ 45 w 54"/>
                <a:gd name="T29" fmla="*/ 38 h 47"/>
                <a:gd name="T30" fmla="*/ 52 w 54"/>
                <a:gd name="T31" fmla="*/ 38 h 47"/>
                <a:gd name="T32" fmla="*/ 54 w 54"/>
                <a:gd name="T33" fmla="*/ 36 h 47"/>
                <a:gd name="T34" fmla="*/ 54 w 54"/>
                <a:gd name="T35" fmla="*/ 34 h 47"/>
                <a:gd name="T36" fmla="*/ 54 w 54"/>
                <a:gd name="T37" fmla="*/ 33 h 47"/>
                <a:gd name="T38" fmla="*/ 54 w 54"/>
                <a:gd name="T39" fmla="*/ 31 h 47"/>
                <a:gd name="T40" fmla="*/ 54 w 54"/>
                <a:gd name="T41" fmla="*/ 7 h 47"/>
                <a:gd name="T42" fmla="*/ 54 w 54"/>
                <a:gd name="T43" fmla="*/ 5 h 47"/>
                <a:gd name="T44" fmla="*/ 54 w 54"/>
                <a:gd name="T45" fmla="*/ 4 h 47"/>
                <a:gd name="T46" fmla="*/ 54 w 54"/>
                <a:gd name="T47" fmla="*/ 2 h 47"/>
                <a:gd name="T48" fmla="*/ 52 w 54"/>
                <a:gd name="T49" fmla="*/ 0 h 47"/>
                <a:gd name="T50" fmla="*/ 26 w 54"/>
                <a:gd name="T51" fmla="*/ 22 h 47"/>
                <a:gd name="T52" fmla="*/ 30 w 54"/>
                <a:gd name="T53" fmla="*/ 18 h 47"/>
                <a:gd name="T54" fmla="*/ 34 w 54"/>
                <a:gd name="T55" fmla="*/ 22 h 47"/>
                <a:gd name="T56" fmla="*/ 30 w 54"/>
                <a:gd name="T57" fmla="*/ 26 h 47"/>
                <a:gd name="T58" fmla="*/ 26 w 54"/>
                <a:gd name="T59" fmla="*/ 22 h 47"/>
                <a:gd name="T60" fmla="*/ 38 w 54"/>
                <a:gd name="T61" fmla="*/ 42 h 47"/>
                <a:gd name="T62" fmla="*/ 7 w 54"/>
                <a:gd name="T63" fmla="*/ 42 h 47"/>
                <a:gd name="T64" fmla="*/ 5 w 54"/>
                <a:gd name="T65" fmla="*/ 40 h 47"/>
                <a:gd name="T66" fmla="*/ 5 w 54"/>
                <a:gd name="T67" fmla="*/ 37 h 47"/>
                <a:gd name="T68" fmla="*/ 5 w 54"/>
                <a:gd name="T69" fmla="*/ 36 h 47"/>
                <a:gd name="T70" fmla="*/ 6 w 54"/>
                <a:gd name="T71" fmla="*/ 34 h 47"/>
                <a:gd name="T72" fmla="*/ 20 w 54"/>
                <a:gd name="T73" fmla="*/ 29 h 47"/>
                <a:gd name="T74" fmla="*/ 23 w 54"/>
                <a:gd name="T75" fmla="*/ 30 h 47"/>
                <a:gd name="T76" fmla="*/ 26 w 54"/>
                <a:gd name="T77" fmla="*/ 32 h 47"/>
                <a:gd name="T78" fmla="*/ 38 w 54"/>
                <a:gd name="T79" fmla="*/ 32 h 47"/>
                <a:gd name="T80" fmla="*/ 39 w 54"/>
                <a:gd name="T81" fmla="*/ 32 h 47"/>
                <a:gd name="T82" fmla="*/ 40 w 54"/>
                <a:gd name="T83" fmla="*/ 33 h 47"/>
                <a:gd name="T84" fmla="*/ 40 w 54"/>
                <a:gd name="T85" fmla="*/ 40 h 47"/>
                <a:gd name="T86" fmla="*/ 38 w 54"/>
                <a:gd name="T87" fmla="*/ 42 h 47"/>
                <a:gd name="T88" fmla="*/ 49 w 54"/>
                <a:gd name="T89" fmla="*/ 31 h 47"/>
                <a:gd name="T90" fmla="*/ 48 w 54"/>
                <a:gd name="T91" fmla="*/ 33 h 47"/>
                <a:gd name="T92" fmla="*/ 47 w 54"/>
                <a:gd name="T93" fmla="*/ 33 h 47"/>
                <a:gd name="T94" fmla="*/ 45 w 54"/>
                <a:gd name="T95" fmla="*/ 33 h 47"/>
                <a:gd name="T96" fmla="*/ 45 w 54"/>
                <a:gd name="T97" fmla="*/ 11 h 47"/>
                <a:gd name="T98" fmla="*/ 43 w 54"/>
                <a:gd name="T99" fmla="*/ 9 h 47"/>
                <a:gd name="T100" fmla="*/ 14 w 54"/>
                <a:gd name="T101" fmla="*/ 9 h 47"/>
                <a:gd name="T102" fmla="*/ 14 w 54"/>
                <a:gd name="T103" fmla="*/ 9 h 47"/>
                <a:gd name="T104" fmla="*/ 14 w 54"/>
                <a:gd name="T105" fmla="*/ 7 h 47"/>
                <a:gd name="T106" fmla="*/ 15 w 54"/>
                <a:gd name="T107" fmla="*/ 6 h 47"/>
                <a:gd name="T108" fmla="*/ 16 w 54"/>
                <a:gd name="T109" fmla="*/ 5 h 47"/>
                <a:gd name="T110" fmla="*/ 47 w 54"/>
                <a:gd name="T111" fmla="*/ 5 h 47"/>
                <a:gd name="T112" fmla="*/ 49 w 54"/>
                <a:gd name="T113" fmla="*/ 7 h 47"/>
                <a:gd name="T114" fmla="*/ 49 w 54"/>
                <a:gd name="T115"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47">
                  <a:moveTo>
                    <a:pt x="52" y="0"/>
                  </a:moveTo>
                  <a:cubicBezTo>
                    <a:pt x="11" y="0"/>
                    <a:pt x="11" y="0"/>
                    <a:pt x="11" y="0"/>
                  </a:cubicBezTo>
                  <a:cubicBezTo>
                    <a:pt x="10" y="0"/>
                    <a:pt x="9" y="1"/>
                    <a:pt x="9" y="2"/>
                  </a:cubicBezTo>
                  <a:cubicBezTo>
                    <a:pt x="9" y="4"/>
                    <a:pt x="9" y="4"/>
                    <a:pt x="9" y="4"/>
                  </a:cubicBezTo>
                  <a:cubicBezTo>
                    <a:pt x="9" y="4"/>
                    <a:pt x="9" y="5"/>
                    <a:pt x="9" y="5"/>
                  </a:cubicBezTo>
                  <a:cubicBezTo>
                    <a:pt x="9" y="5"/>
                    <a:pt x="9" y="6"/>
                    <a:pt x="9" y="6"/>
                  </a:cubicBezTo>
                  <a:cubicBezTo>
                    <a:pt x="9" y="9"/>
                    <a:pt x="9" y="9"/>
                    <a:pt x="9" y="9"/>
                  </a:cubicBezTo>
                  <a:cubicBezTo>
                    <a:pt x="9" y="9"/>
                    <a:pt x="9" y="9"/>
                    <a:pt x="10" y="9"/>
                  </a:cubicBezTo>
                  <a:cubicBezTo>
                    <a:pt x="2" y="9"/>
                    <a:pt x="2" y="9"/>
                    <a:pt x="2" y="9"/>
                  </a:cubicBezTo>
                  <a:cubicBezTo>
                    <a:pt x="1" y="9"/>
                    <a:pt x="0" y="10"/>
                    <a:pt x="0" y="11"/>
                  </a:cubicBezTo>
                  <a:cubicBezTo>
                    <a:pt x="0" y="45"/>
                    <a:pt x="0" y="45"/>
                    <a:pt x="0" y="45"/>
                  </a:cubicBezTo>
                  <a:cubicBezTo>
                    <a:pt x="0" y="46"/>
                    <a:pt x="1" y="47"/>
                    <a:pt x="2" y="47"/>
                  </a:cubicBezTo>
                  <a:cubicBezTo>
                    <a:pt x="43" y="47"/>
                    <a:pt x="43" y="47"/>
                    <a:pt x="43" y="47"/>
                  </a:cubicBezTo>
                  <a:cubicBezTo>
                    <a:pt x="44" y="47"/>
                    <a:pt x="45" y="46"/>
                    <a:pt x="45" y="45"/>
                  </a:cubicBezTo>
                  <a:cubicBezTo>
                    <a:pt x="45" y="38"/>
                    <a:pt x="45" y="38"/>
                    <a:pt x="45" y="38"/>
                  </a:cubicBezTo>
                  <a:cubicBezTo>
                    <a:pt x="52" y="38"/>
                    <a:pt x="52" y="38"/>
                    <a:pt x="52" y="38"/>
                  </a:cubicBezTo>
                  <a:cubicBezTo>
                    <a:pt x="53" y="38"/>
                    <a:pt x="54" y="37"/>
                    <a:pt x="54" y="36"/>
                  </a:cubicBezTo>
                  <a:cubicBezTo>
                    <a:pt x="54" y="34"/>
                    <a:pt x="54" y="34"/>
                    <a:pt x="54" y="34"/>
                  </a:cubicBezTo>
                  <a:cubicBezTo>
                    <a:pt x="54" y="33"/>
                    <a:pt x="54" y="33"/>
                    <a:pt x="54" y="33"/>
                  </a:cubicBezTo>
                  <a:cubicBezTo>
                    <a:pt x="54" y="33"/>
                    <a:pt x="54" y="32"/>
                    <a:pt x="54" y="31"/>
                  </a:cubicBezTo>
                  <a:cubicBezTo>
                    <a:pt x="54" y="7"/>
                    <a:pt x="54" y="7"/>
                    <a:pt x="54" y="7"/>
                  </a:cubicBezTo>
                  <a:cubicBezTo>
                    <a:pt x="54" y="6"/>
                    <a:pt x="54" y="5"/>
                    <a:pt x="54" y="5"/>
                  </a:cubicBezTo>
                  <a:cubicBezTo>
                    <a:pt x="54" y="5"/>
                    <a:pt x="54" y="4"/>
                    <a:pt x="54" y="4"/>
                  </a:cubicBezTo>
                  <a:cubicBezTo>
                    <a:pt x="54" y="2"/>
                    <a:pt x="54" y="2"/>
                    <a:pt x="54" y="2"/>
                  </a:cubicBezTo>
                  <a:cubicBezTo>
                    <a:pt x="54" y="1"/>
                    <a:pt x="53" y="0"/>
                    <a:pt x="52" y="0"/>
                  </a:cubicBezTo>
                  <a:close/>
                  <a:moveTo>
                    <a:pt x="26" y="22"/>
                  </a:moveTo>
                  <a:cubicBezTo>
                    <a:pt x="26" y="20"/>
                    <a:pt x="28" y="18"/>
                    <a:pt x="30" y="18"/>
                  </a:cubicBezTo>
                  <a:cubicBezTo>
                    <a:pt x="33" y="18"/>
                    <a:pt x="34" y="20"/>
                    <a:pt x="34" y="22"/>
                  </a:cubicBezTo>
                  <a:cubicBezTo>
                    <a:pt x="34" y="24"/>
                    <a:pt x="33" y="26"/>
                    <a:pt x="30" y="26"/>
                  </a:cubicBezTo>
                  <a:cubicBezTo>
                    <a:pt x="28" y="26"/>
                    <a:pt x="26" y="24"/>
                    <a:pt x="26" y="22"/>
                  </a:cubicBezTo>
                  <a:close/>
                  <a:moveTo>
                    <a:pt x="38" y="42"/>
                  </a:moveTo>
                  <a:cubicBezTo>
                    <a:pt x="7" y="42"/>
                    <a:pt x="7" y="42"/>
                    <a:pt x="7" y="42"/>
                  </a:cubicBezTo>
                  <a:cubicBezTo>
                    <a:pt x="6" y="42"/>
                    <a:pt x="5" y="41"/>
                    <a:pt x="5" y="40"/>
                  </a:cubicBezTo>
                  <a:cubicBezTo>
                    <a:pt x="5" y="37"/>
                    <a:pt x="5" y="37"/>
                    <a:pt x="5" y="37"/>
                  </a:cubicBezTo>
                  <a:cubicBezTo>
                    <a:pt x="5" y="37"/>
                    <a:pt x="5" y="36"/>
                    <a:pt x="5" y="36"/>
                  </a:cubicBezTo>
                  <a:cubicBezTo>
                    <a:pt x="6" y="35"/>
                    <a:pt x="6" y="35"/>
                    <a:pt x="6" y="34"/>
                  </a:cubicBezTo>
                  <a:cubicBezTo>
                    <a:pt x="6" y="34"/>
                    <a:pt x="11" y="26"/>
                    <a:pt x="20" y="29"/>
                  </a:cubicBezTo>
                  <a:cubicBezTo>
                    <a:pt x="21" y="29"/>
                    <a:pt x="22" y="30"/>
                    <a:pt x="23" y="30"/>
                  </a:cubicBezTo>
                  <a:cubicBezTo>
                    <a:pt x="24" y="31"/>
                    <a:pt x="25" y="31"/>
                    <a:pt x="26" y="32"/>
                  </a:cubicBezTo>
                  <a:cubicBezTo>
                    <a:pt x="34" y="35"/>
                    <a:pt x="38" y="32"/>
                    <a:pt x="38" y="32"/>
                  </a:cubicBezTo>
                  <a:cubicBezTo>
                    <a:pt x="38" y="32"/>
                    <a:pt x="38" y="32"/>
                    <a:pt x="39" y="32"/>
                  </a:cubicBezTo>
                  <a:cubicBezTo>
                    <a:pt x="39" y="32"/>
                    <a:pt x="40" y="32"/>
                    <a:pt x="40" y="33"/>
                  </a:cubicBezTo>
                  <a:cubicBezTo>
                    <a:pt x="40" y="40"/>
                    <a:pt x="40" y="40"/>
                    <a:pt x="40" y="40"/>
                  </a:cubicBezTo>
                  <a:cubicBezTo>
                    <a:pt x="40" y="41"/>
                    <a:pt x="39" y="42"/>
                    <a:pt x="38" y="42"/>
                  </a:cubicBezTo>
                  <a:close/>
                  <a:moveTo>
                    <a:pt x="49" y="31"/>
                  </a:moveTo>
                  <a:cubicBezTo>
                    <a:pt x="49" y="32"/>
                    <a:pt x="48" y="32"/>
                    <a:pt x="48" y="33"/>
                  </a:cubicBezTo>
                  <a:cubicBezTo>
                    <a:pt x="48" y="33"/>
                    <a:pt x="47" y="33"/>
                    <a:pt x="47" y="33"/>
                  </a:cubicBezTo>
                  <a:cubicBezTo>
                    <a:pt x="45" y="33"/>
                    <a:pt x="45" y="33"/>
                    <a:pt x="45" y="33"/>
                  </a:cubicBezTo>
                  <a:cubicBezTo>
                    <a:pt x="45" y="11"/>
                    <a:pt x="45" y="11"/>
                    <a:pt x="45" y="11"/>
                  </a:cubicBezTo>
                  <a:cubicBezTo>
                    <a:pt x="45" y="10"/>
                    <a:pt x="44" y="9"/>
                    <a:pt x="43" y="9"/>
                  </a:cubicBezTo>
                  <a:cubicBezTo>
                    <a:pt x="14" y="9"/>
                    <a:pt x="14" y="9"/>
                    <a:pt x="14" y="9"/>
                  </a:cubicBezTo>
                  <a:cubicBezTo>
                    <a:pt x="14" y="9"/>
                    <a:pt x="14" y="9"/>
                    <a:pt x="14" y="9"/>
                  </a:cubicBezTo>
                  <a:cubicBezTo>
                    <a:pt x="14" y="7"/>
                    <a:pt x="14" y="7"/>
                    <a:pt x="14" y="7"/>
                  </a:cubicBezTo>
                  <a:cubicBezTo>
                    <a:pt x="14" y="7"/>
                    <a:pt x="14" y="6"/>
                    <a:pt x="15" y="6"/>
                  </a:cubicBezTo>
                  <a:cubicBezTo>
                    <a:pt x="15" y="6"/>
                    <a:pt x="15" y="5"/>
                    <a:pt x="16" y="5"/>
                  </a:cubicBezTo>
                  <a:cubicBezTo>
                    <a:pt x="47" y="5"/>
                    <a:pt x="47" y="5"/>
                    <a:pt x="47" y="5"/>
                  </a:cubicBezTo>
                  <a:cubicBezTo>
                    <a:pt x="48" y="5"/>
                    <a:pt x="49" y="6"/>
                    <a:pt x="49" y="7"/>
                  </a:cubicBezTo>
                  <a:lnTo>
                    <a:pt x="49" y="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92" name="Rectangle 44"/>
            <p:cNvSpPr>
              <a:spLocks noChangeArrowheads="1"/>
            </p:cNvSpPr>
            <p:nvPr/>
          </p:nvSpPr>
          <p:spPr bwMode="auto">
            <a:xfrm>
              <a:off x="6440488" y="2223927"/>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a:solidFill>
                    <a:schemeClr val="bg1">
                      <a:lumMod val="50000"/>
                    </a:schemeClr>
                  </a:solidFill>
                  <a:cs typeface="+mn-ea"/>
                  <a:sym typeface="+mn-lt"/>
                </a:rPr>
                <a:t>TOPIC HEADER TWO</a:t>
              </a:r>
              <a:endParaRPr lang="zh-CN" altLang="en-US" sz="800">
                <a:solidFill>
                  <a:schemeClr val="bg1">
                    <a:lumMod val="50000"/>
                  </a:schemeClr>
                </a:solidFill>
                <a:cs typeface="+mn-ea"/>
                <a:sym typeface="+mn-lt"/>
              </a:endParaRPr>
            </a:p>
            <a:p>
              <a:pPr>
                <a:lnSpc>
                  <a:spcPct val="120000"/>
                </a:lnSpc>
              </a:pPr>
              <a:r>
                <a:rPr lang="en-US" altLang="zh-CN" sz="800">
                  <a:solidFill>
                    <a:schemeClr val="bg1">
                      <a:lumMod val="50000"/>
                    </a:schemeClr>
                  </a:solidFill>
                  <a:cs typeface="+mn-ea"/>
                  <a:sym typeface="+mn-lt"/>
                </a:rPr>
                <a:t>We have many PowerPoint </a:t>
              </a:r>
              <a:r>
                <a:rPr lang="zh-CN" altLang="en-US" sz="800">
                  <a:solidFill>
                    <a:schemeClr val="bg1">
                      <a:lumMod val="50000"/>
                    </a:schemeClr>
                  </a:solidFill>
                  <a:cs typeface="+mn-ea"/>
                  <a:sym typeface="+mn-lt"/>
                </a:rPr>
                <a:t>templates</a:t>
              </a:r>
              <a:r>
                <a:rPr lang="en-US" altLang="zh-CN" sz="800">
                  <a:solidFill>
                    <a:schemeClr val="bg1">
                      <a:lumMod val="50000"/>
                    </a:schemeClr>
                  </a:solidFill>
                  <a:cs typeface="+mn-ea"/>
                  <a:sym typeface="+mn-lt"/>
                </a:rPr>
                <a:t> that has been specifically designed</a:t>
              </a:r>
              <a:r>
                <a:rPr lang="zh-CN" altLang="en-US" sz="800">
                  <a:solidFill>
                    <a:schemeClr val="bg1">
                      <a:lumMod val="50000"/>
                    </a:schemeClr>
                  </a:solidFill>
                  <a:cs typeface="+mn-ea"/>
                  <a:sym typeface="+mn-lt"/>
                </a:rPr>
                <a:t>.</a:t>
              </a:r>
            </a:p>
          </p:txBody>
        </p:sp>
      </p:grpSp>
      <p:grpSp>
        <p:nvGrpSpPr>
          <p:cNvPr id="4" name="组合 3"/>
          <p:cNvGrpSpPr/>
          <p:nvPr/>
        </p:nvGrpSpPr>
        <p:grpSpPr>
          <a:xfrm>
            <a:off x="5924550" y="2954402"/>
            <a:ext cx="2535238" cy="443335"/>
            <a:chOff x="5924550" y="2954402"/>
            <a:chExt cx="2535238" cy="443335"/>
          </a:xfrm>
        </p:grpSpPr>
        <p:sp>
          <p:nvSpPr>
            <p:cNvPr id="27665" name="Oval 17"/>
            <p:cNvSpPr>
              <a:spLocks noChangeArrowheads="1"/>
            </p:cNvSpPr>
            <p:nvPr/>
          </p:nvSpPr>
          <p:spPr bwMode="auto">
            <a:xfrm>
              <a:off x="5924550" y="3014746"/>
              <a:ext cx="323850" cy="320774"/>
            </a:xfrm>
            <a:prstGeom prst="ellipse">
              <a:avLst/>
            </a:prstGeom>
            <a:solidFill>
              <a:schemeClr val="accent4"/>
            </a:solidFill>
            <a:ln>
              <a:noFill/>
            </a:ln>
          </p:spPr>
          <p:txBody>
            <a:bodyPr/>
            <a:lstStyle/>
            <a:p>
              <a:endParaRPr lang="zh-CN" altLang="en-US">
                <a:cs typeface="+mn-ea"/>
                <a:sym typeface="+mn-lt"/>
              </a:endParaRPr>
            </a:p>
          </p:txBody>
        </p:sp>
        <p:grpSp>
          <p:nvGrpSpPr>
            <p:cNvPr id="27676" name="Group 28"/>
            <p:cNvGrpSpPr/>
            <p:nvPr/>
          </p:nvGrpSpPr>
          <p:grpSpPr bwMode="auto">
            <a:xfrm>
              <a:off x="6010275" y="3105262"/>
              <a:ext cx="152400" cy="123863"/>
              <a:chOff x="0" y="0"/>
              <a:chExt cx="132" cy="109"/>
            </a:xfrm>
          </p:grpSpPr>
          <p:sp>
            <p:nvSpPr>
              <p:cNvPr id="27677" name="Freeform 29"/>
              <p:cNvSpPr/>
              <p:nvPr/>
            </p:nvSpPr>
            <p:spPr bwMode="auto">
              <a:xfrm>
                <a:off x="83" y="38"/>
                <a:ext cx="49" cy="71"/>
              </a:xfrm>
              <a:custGeom>
                <a:avLst/>
                <a:gdLst>
                  <a:gd name="T0" fmla="*/ 21 w 21"/>
                  <a:gd name="T1" fmla="*/ 15 h 30"/>
                  <a:gd name="T2" fmla="*/ 5 w 21"/>
                  <a:gd name="T3" fmla="*/ 30 h 30"/>
                  <a:gd name="T4" fmla="*/ 0 w 21"/>
                  <a:gd name="T5" fmla="*/ 29 h 30"/>
                  <a:gd name="T6" fmla="*/ 14 w 21"/>
                  <a:gd name="T7" fmla="*/ 9 h 30"/>
                  <a:gd name="T8" fmla="*/ 12 w 21"/>
                  <a:gd name="T9" fmla="*/ 0 h 30"/>
                  <a:gd name="T10" fmla="*/ 21 w 21"/>
                  <a:gd name="T11" fmla="*/ 15 h 30"/>
                </a:gdLst>
                <a:ahLst/>
                <a:cxnLst>
                  <a:cxn ang="0">
                    <a:pos x="T0" y="T1"/>
                  </a:cxn>
                  <a:cxn ang="0">
                    <a:pos x="T2" y="T3"/>
                  </a:cxn>
                  <a:cxn ang="0">
                    <a:pos x="T4" y="T5"/>
                  </a:cxn>
                  <a:cxn ang="0">
                    <a:pos x="T6" y="T7"/>
                  </a:cxn>
                  <a:cxn ang="0">
                    <a:pos x="T8" y="T9"/>
                  </a:cxn>
                  <a:cxn ang="0">
                    <a:pos x="T10" y="T11"/>
                  </a:cxn>
                </a:cxnLst>
                <a:rect l="0" t="0" r="r" b="b"/>
                <a:pathLst>
                  <a:path w="21" h="30">
                    <a:moveTo>
                      <a:pt x="21" y="15"/>
                    </a:moveTo>
                    <a:cubicBezTo>
                      <a:pt x="21" y="23"/>
                      <a:pt x="14" y="30"/>
                      <a:pt x="5" y="30"/>
                    </a:cubicBezTo>
                    <a:cubicBezTo>
                      <a:pt x="4" y="30"/>
                      <a:pt x="2" y="30"/>
                      <a:pt x="0" y="29"/>
                    </a:cubicBezTo>
                    <a:cubicBezTo>
                      <a:pt x="8" y="26"/>
                      <a:pt x="14" y="18"/>
                      <a:pt x="14" y="9"/>
                    </a:cubicBezTo>
                    <a:cubicBezTo>
                      <a:pt x="14" y="6"/>
                      <a:pt x="13" y="3"/>
                      <a:pt x="12" y="0"/>
                    </a:cubicBezTo>
                    <a:cubicBezTo>
                      <a:pt x="17" y="3"/>
                      <a:pt x="21" y="8"/>
                      <a:pt x="21"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78" name="Freeform 30"/>
              <p:cNvSpPr>
                <a:spLocks noEditPoints="1"/>
              </p:cNvSpPr>
              <p:nvPr/>
            </p:nvSpPr>
            <p:spPr bwMode="auto">
              <a:xfrm>
                <a:off x="0" y="0"/>
                <a:ext cx="109" cy="109"/>
              </a:xfrm>
              <a:custGeom>
                <a:avLst/>
                <a:gdLst>
                  <a:gd name="T0" fmla="*/ 45 w 46"/>
                  <a:gd name="T1" fmla="*/ 15 h 46"/>
                  <a:gd name="T2" fmla="*/ 35 w 46"/>
                  <a:gd name="T3" fmla="*/ 4 h 46"/>
                  <a:gd name="T4" fmla="*/ 35 w 46"/>
                  <a:gd name="T5" fmla="*/ 4 h 46"/>
                  <a:gd name="T6" fmla="*/ 23 w 46"/>
                  <a:gd name="T7" fmla="*/ 0 h 46"/>
                  <a:gd name="T8" fmla="*/ 4 w 46"/>
                  <a:gd name="T9" fmla="*/ 10 h 46"/>
                  <a:gd name="T10" fmla="*/ 0 w 46"/>
                  <a:gd name="T11" fmla="*/ 23 h 46"/>
                  <a:gd name="T12" fmla="*/ 5 w 46"/>
                  <a:gd name="T13" fmla="*/ 37 h 46"/>
                  <a:gd name="T14" fmla="*/ 9 w 46"/>
                  <a:gd name="T15" fmla="*/ 42 h 46"/>
                  <a:gd name="T16" fmla="*/ 14 w 46"/>
                  <a:gd name="T17" fmla="*/ 44 h 46"/>
                  <a:gd name="T18" fmla="*/ 14 w 46"/>
                  <a:gd name="T19" fmla="*/ 44 h 46"/>
                  <a:gd name="T20" fmla="*/ 23 w 46"/>
                  <a:gd name="T21" fmla="*/ 46 h 46"/>
                  <a:gd name="T22" fmla="*/ 32 w 46"/>
                  <a:gd name="T23" fmla="*/ 44 h 46"/>
                  <a:gd name="T24" fmla="*/ 36 w 46"/>
                  <a:gd name="T25" fmla="*/ 42 h 46"/>
                  <a:gd name="T26" fmla="*/ 42 w 46"/>
                  <a:gd name="T27" fmla="*/ 36 h 46"/>
                  <a:gd name="T28" fmla="*/ 46 w 46"/>
                  <a:gd name="T29" fmla="*/ 26 h 46"/>
                  <a:gd name="T30" fmla="*/ 46 w 46"/>
                  <a:gd name="T31" fmla="*/ 26 h 46"/>
                  <a:gd name="T32" fmla="*/ 46 w 46"/>
                  <a:gd name="T33" fmla="*/ 23 h 46"/>
                  <a:gd name="T34" fmla="*/ 45 w 46"/>
                  <a:gd name="T35" fmla="*/ 15 h 46"/>
                  <a:gd name="T36" fmla="*/ 31 w 46"/>
                  <a:gd name="T37" fmla="*/ 11 h 46"/>
                  <a:gd name="T38" fmla="*/ 35 w 46"/>
                  <a:gd name="T39" fmla="*/ 15 h 46"/>
                  <a:gd name="T40" fmla="*/ 35 w 46"/>
                  <a:gd name="T41" fmla="*/ 15 h 46"/>
                  <a:gd name="T42" fmla="*/ 31 w 46"/>
                  <a:gd name="T43" fmla="*/ 19 h 46"/>
                  <a:gd name="T44" fmla="*/ 27 w 46"/>
                  <a:gd name="T45" fmla="*/ 15 h 46"/>
                  <a:gd name="T46" fmla="*/ 31 w 46"/>
                  <a:gd name="T47" fmla="*/ 11 h 46"/>
                  <a:gd name="T48" fmla="*/ 31 w 46"/>
                  <a:gd name="T49" fmla="*/ 11 h 46"/>
                  <a:gd name="T50" fmla="*/ 15 w 46"/>
                  <a:gd name="T51" fmla="*/ 36 h 46"/>
                  <a:gd name="T52" fmla="*/ 11 w 46"/>
                  <a:gd name="T53" fmla="*/ 32 h 46"/>
                  <a:gd name="T54" fmla="*/ 15 w 46"/>
                  <a:gd name="T55" fmla="*/ 28 h 46"/>
                  <a:gd name="T56" fmla="*/ 19 w 46"/>
                  <a:gd name="T57" fmla="*/ 32 h 46"/>
                  <a:gd name="T58" fmla="*/ 15 w 46"/>
                  <a:gd name="T59" fmla="*/ 36 h 46"/>
                  <a:gd name="T60" fmla="*/ 15 w 46"/>
                  <a:gd name="T61" fmla="*/ 19 h 46"/>
                  <a:gd name="T62" fmla="*/ 11 w 46"/>
                  <a:gd name="T63" fmla="*/ 15 h 46"/>
                  <a:gd name="T64" fmla="*/ 15 w 46"/>
                  <a:gd name="T65" fmla="*/ 11 h 46"/>
                  <a:gd name="T66" fmla="*/ 19 w 46"/>
                  <a:gd name="T67" fmla="*/ 15 h 46"/>
                  <a:gd name="T68" fmla="*/ 15 w 46"/>
                  <a:gd name="T69" fmla="*/ 19 h 46"/>
                  <a:gd name="T70" fmla="*/ 20 w 46"/>
                  <a:gd name="T71" fmla="*/ 23 h 46"/>
                  <a:gd name="T72" fmla="*/ 22 w 46"/>
                  <a:gd name="T73" fmla="*/ 21 h 46"/>
                  <a:gd name="T74" fmla="*/ 23 w 46"/>
                  <a:gd name="T75" fmla="*/ 21 h 46"/>
                  <a:gd name="T76" fmla="*/ 26 w 46"/>
                  <a:gd name="T77" fmla="*/ 23 h 46"/>
                  <a:gd name="T78" fmla="*/ 25 w 46"/>
                  <a:gd name="T79" fmla="*/ 25 h 46"/>
                  <a:gd name="T80" fmla="*/ 23 w 46"/>
                  <a:gd name="T81" fmla="*/ 26 h 46"/>
                  <a:gd name="T82" fmla="*/ 20 w 46"/>
                  <a:gd name="T83" fmla="*/ 23 h 46"/>
                  <a:gd name="T84" fmla="*/ 31 w 46"/>
                  <a:gd name="T85" fmla="*/ 36 h 46"/>
                  <a:gd name="T86" fmla="*/ 27 w 46"/>
                  <a:gd name="T87" fmla="*/ 32 h 46"/>
                  <a:gd name="T88" fmla="*/ 31 w 46"/>
                  <a:gd name="T89" fmla="*/ 28 h 46"/>
                  <a:gd name="T90" fmla="*/ 35 w 46"/>
                  <a:gd name="T91" fmla="*/ 32 h 46"/>
                  <a:gd name="T92" fmla="*/ 31 w 46"/>
                  <a:gd name="T93" fmla="*/ 3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 h="46">
                    <a:moveTo>
                      <a:pt x="45" y="15"/>
                    </a:moveTo>
                    <a:cubicBezTo>
                      <a:pt x="43" y="10"/>
                      <a:pt x="39" y="6"/>
                      <a:pt x="35" y="4"/>
                    </a:cubicBezTo>
                    <a:cubicBezTo>
                      <a:pt x="35" y="4"/>
                      <a:pt x="35" y="4"/>
                      <a:pt x="35" y="4"/>
                    </a:cubicBezTo>
                    <a:cubicBezTo>
                      <a:pt x="31" y="2"/>
                      <a:pt x="27" y="0"/>
                      <a:pt x="23" y="0"/>
                    </a:cubicBezTo>
                    <a:cubicBezTo>
                      <a:pt x="15" y="0"/>
                      <a:pt x="8" y="4"/>
                      <a:pt x="4" y="10"/>
                    </a:cubicBezTo>
                    <a:cubicBezTo>
                      <a:pt x="2" y="14"/>
                      <a:pt x="0" y="19"/>
                      <a:pt x="0" y="23"/>
                    </a:cubicBezTo>
                    <a:cubicBezTo>
                      <a:pt x="0" y="29"/>
                      <a:pt x="2" y="33"/>
                      <a:pt x="5" y="37"/>
                    </a:cubicBezTo>
                    <a:cubicBezTo>
                      <a:pt x="6" y="39"/>
                      <a:pt x="8" y="40"/>
                      <a:pt x="9" y="42"/>
                    </a:cubicBezTo>
                    <a:cubicBezTo>
                      <a:pt x="11" y="43"/>
                      <a:pt x="12" y="44"/>
                      <a:pt x="14" y="44"/>
                    </a:cubicBezTo>
                    <a:cubicBezTo>
                      <a:pt x="14" y="44"/>
                      <a:pt x="14" y="44"/>
                      <a:pt x="14" y="44"/>
                    </a:cubicBezTo>
                    <a:cubicBezTo>
                      <a:pt x="17" y="46"/>
                      <a:pt x="20" y="46"/>
                      <a:pt x="23" y="46"/>
                    </a:cubicBezTo>
                    <a:cubicBezTo>
                      <a:pt x="26" y="46"/>
                      <a:pt x="30" y="46"/>
                      <a:pt x="32" y="44"/>
                    </a:cubicBezTo>
                    <a:cubicBezTo>
                      <a:pt x="34" y="44"/>
                      <a:pt x="35" y="43"/>
                      <a:pt x="36" y="42"/>
                    </a:cubicBezTo>
                    <a:cubicBezTo>
                      <a:pt x="38" y="41"/>
                      <a:pt x="40" y="39"/>
                      <a:pt x="42" y="36"/>
                    </a:cubicBezTo>
                    <a:cubicBezTo>
                      <a:pt x="44" y="33"/>
                      <a:pt x="45" y="30"/>
                      <a:pt x="46" y="26"/>
                    </a:cubicBezTo>
                    <a:cubicBezTo>
                      <a:pt x="46" y="26"/>
                      <a:pt x="46" y="26"/>
                      <a:pt x="46" y="26"/>
                    </a:cubicBezTo>
                    <a:cubicBezTo>
                      <a:pt x="46" y="25"/>
                      <a:pt x="46" y="24"/>
                      <a:pt x="46" y="23"/>
                    </a:cubicBezTo>
                    <a:cubicBezTo>
                      <a:pt x="46" y="21"/>
                      <a:pt x="45" y="18"/>
                      <a:pt x="45" y="15"/>
                    </a:cubicBezTo>
                    <a:close/>
                    <a:moveTo>
                      <a:pt x="31" y="11"/>
                    </a:moveTo>
                    <a:cubicBezTo>
                      <a:pt x="34" y="11"/>
                      <a:pt x="35" y="13"/>
                      <a:pt x="35" y="15"/>
                    </a:cubicBezTo>
                    <a:cubicBezTo>
                      <a:pt x="35" y="15"/>
                      <a:pt x="35" y="15"/>
                      <a:pt x="35" y="15"/>
                    </a:cubicBezTo>
                    <a:cubicBezTo>
                      <a:pt x="35" y="17"/>
                      <a:pt x="33" y="19"/>
                      <a:pt x="31" y="19"/>
                    </a:cubicBezTo>
                    <a:cubicBezTo>
                      <a:pt x="29" y="19"/>
                      <a:pt x="27" y="17"/>
                      <a:pt x="27" y="15"/>
                    </a:cubicBezTo>
                    <a:cubicBezTo>
                      <a:pt x="27" y="13"/>
                      <a:pt x="29" y="11"/>
                      <a:pt x="31" y="11"/>
                    </a:cubicBezTo>
                    <a:cubicBezTo>
                      <a:pt x="31" y="11"/>
                      <a:pt x="31" y="11"/>
                      <a:pt x="31" y="11"/>
                    </a:cubicBezTo>
                    <a:close/>
                    <a:moveTo>
                      <a:pt x="15" y="36"/>
                    </a:moveTo>
                    <a:cubicBezTo>
                      <a:pt x="12" y="36"/>
                      <a:pt x="11" y="34"/>
                      <a:pt x="11" y="32"/>
                    </a:cubicBezTo>
                    <a:cubicBezTo>
                      <a:pt x="11" y="30"/>
                      <a:pt x="12" y="28"/>
                      <a:pt x="15" y="28"/>
                    </a:cubicBezTo>
                    <a:cubicBezTo>
                      <a:pt x="17" y="28"/>
                      <a:pt x="19" y="30"/>
                      <a:pt x="19" y="32"/>
                    </a:cubicBezTo>
                    <a:cubicBezTo>
                      <a:pt x="19" y="34"/>
                      <a:pt x="17" y="36"/>
                      <a:pt x="15" y="36"/>
                    </a:cubicBezTo>
                    <a:close/>
                    <a:moveTo>
                      <a:pt x="15" y="19"/>
                    </a:moveTo>
                    <a:cubicBezTo>
                      <a:pt x="12" y="19"/>
                      <a:pt x="11" y="17"/>
                      <a:pt x="11" y="15"/>
                    </a:cubicBezTo>
                    <a:cubicBezTo>
                      <a:pt x="11" y="13"/>
                      <a:pt x="12" y="11"/>
                      <a:pt x="15" y="11"/>
                    </a:cubicBezTo>
                    <a:cubicBezTo>
                      <a:pt x="17" y="11"/>
                      <a:pt x="19" y="13"/>
                      <a:pt x="19" y="15"/>
                    </a:cubicBezTo>
                    <a:cubicBezTo>
                      <a:pt x="19" y="17"/>
                      <a:pt x="17" y="19"/>
                      <a:pt x="15" y="19"/>
                    </a:cubicBezTo>
                    <a:close/>
                    <a:moveTo>
                      <a:pt x="20" y="23"/>
                    </a:moveTo>
                    <a:cubicBezTo>
                      <a:pt x="20" y="22"/>
                      <a:pt x="21" y="21"/>
                      <a:pt x="22" y="21"/>
                    </a:cubicBezTo>
                    <a:cubicBezTo>
                      <a:pt x="22" y="21"/>
                      <a:pt x="23" y="21"/>
                      <a:pt x="23" y="21"/>
                    </a:cubicBezTo>
                    <a:cubicBezTo>
                      <a:pt x="25" y="21"/>
                      <a:pt x="26" y="22"/>
                      <a:pt x="26" y="23"/>
                    </a:cubicBezTo>
                    <a:cubicBezTo>
                      <a:pt x="26" y="24"/>
                      <a:pt x="26" y="24"/>
                      <a:pt x="25" y="25"/>
                    </a:cubicBezTo>
                    <a:cubicBezTo>
                      <a:pt x="25" y="26"/>
                      <a:pt x="24" y="26"/>
                      <a:pt x="23" y="26"/>
                    </a:cubicBezTo>
                    <a:cubicBezTo>
                      <a:pt x="22" y="26"/>
                      <a:pt x="20" y="25"/>
                      <a:pt x="20" y="23"/>
                    </a:cubicBezTo>
                    <a:close/>
                    <a:moveTo>
                      <a:pt x="31" y="36"/>
                    </a:moveTo>
                    <a:cubicBezTo>
                      <a:pt x="29" y="36"/>
                      <a:pt x="27" y="34"/>
                      <a:pt x="27" y="32"/>
                    </a:cubicBezTo>
                    <a:cubicBezTo>
                      <a:pt x="27" y="30"/>
                      <a:pt x="29" y="28"/>
                      <a:pt x="31" y="28"/>
                    </a:cubicBezTo>
                    <a:cubicBezTo>
                      <a:pt x="34" y="28"/>
                      <a:pt x="35" y="30"/>
                      <a:pt x="35" y="32"/>
                    </a:cubicBezTo>
                    <a:cubicBezTo>
                      <a:pt x="35" y="34"/>
                      <a:pt x="34" y="36"/>
                      <a:pt x="31"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sp>
          <p:nvSpPr>
            <p:cNvPr id="27693" name="Rectangle 45"/>
            <p:cNvSpPr>
              <a:spLocks noChangeArrowheads="1"/>
            </p:cNvSpPr>
            <p:nvPr/>
          </p:nvSpPr>
          <p:spPr bwMode="auto">
            <a:xfrm>
              <a:off x="6440488" y="2954402"/>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a:solidFill>
                    <a:schemeClr val="bg1">
                      <a:lumMod val="50000"/>
                    </a:schemeClr>
                  </a:solidFill>
                  <a:cs typeface="+mn-ea"/>
                  <a:sym typeface="+mn-lt"/>
                </a:rPr>
                <a:t>TOPIC HEADER THREE</a:t>
              </a:r>
              <a:endParaRPr lang="zh-CN" altLang="en-US" sz="800">
                <a:solidFill>
                  <a:schemeClr val="bg1">
                    <a:lumMod val="50000"/>
                  </a:schemeClr>
                </a:solidFill>
                <a:cs typeface="+mn-ea"/>
                <a:sym typeface="+mn-lt"/>
              </a:endParaRPr>
            </a:p>
            <a:p>
              <a:pPr>
                <a:lnSpc>
                  <a:spcPct val="120000"/>
                </a:lnSpc>
              </a:pPr>
              <a:r>
                <a:rPr lang="en-US" altLang="zh-CN" sz="800">
                  <a:solidFill>
                    <a:schemeClr val="bg1">
                      <a:lumMod val="50000"/>
                    </a:schemeClr>
                  </a:solidFill>
                  <a:cs typeface="+mn-ea"/>
                  <a:sym typeface="+mn-lt"/>
                </a:rPr>
                <a:t>We have many PowerPoint </a:t>
              </a:r>
              <a:r>
                <a:rPr lang="zh-CN" altLang="en-US" sz="800">
                  <a:solidFill>
                    <a:schemeClr val="bg1">
                      <a:lumMod val="50000"/>
                    </a:schemeClr>
                  </a:solidFill>
                  <a:cs typeface="+mn-ea"/>
                  <a:sym typeface="+mn-lt"/>
                </a:rPr>
                <a:t>templates</a:t>
              </a:r>
              <a:r>
                <a:rPr lang="en-US" altLang="zh-CN" sz="800">
                  <a:solidFill>
                    <a:schemeClr val="bg1">
                      <a:lumMod val="50000"/>
                    </a:schemeClr>
                  </a:solidFill>
                  <a:cs typeface="+mn-ea"/>
                  <a:sym typeface="+mn-lt"/>
                </a:rPr>
                <a:t> that has been specifically designed</a:t>
              </a:r>
              <a:r>
                <a:rPr lang="zh-CN" altLang="en-US" sz="800">
                  <a:solidFill>
                    <a:schemeClr val="bg1">
                      <a:lumMod val="50000"/>
                    </a:schemeClr>
                  </a:solidFill>
                  <a:cs typeface="+mn-ea"/>
                  <a:sym typeface="+mn-lt"/>
                </a:rPr>
                <a:t>.</a:t>
              </a:r>
            </a:p>
          </p:txBody>
        </p:sp>
      </p:grpSp>
      <p:grpSp>
        <p:nvGrpSpPr>
          <p:cNvPr id="5" name="组合 4"/>
          <p:cNvGrpSpPr/>
          <p:nvPr/>
        </p:nvGrpSpPr>
        <p:grpSpPr>
          <a:xfrm>
            <a:off x="5924550" y="3659470"/>
            <a:ext cx="2535238" cy="443335"/>
            <a:chOff x="5924550" y="3659470"/>
            <a:chExt cx="2535238" cy="443335"/>
          </a:xfrm>
        </p:grpSpPr>
        <p:sp>
          <p:nvSpPr>
            <p:cNvPr id="27666" name="Oval 18"/>
            <p:cNvSpPr>
              <a:spLocks noChangeArrowheads="1"/>
            </p:cNvSpPr>
            <p:nvPr/>
          </p:nvSpPr>
          <p:spPr bwMode="auto">
            <a:xfrm>
              <a:off x="5924550" y="3727753"/>
              <a:ext cx="323850" cy="323950"/>
            </a:xfrm>
            <a:prstGeom prst="ellipse">
              <a:avLst/>
            </a:prstGeom>
            <a:solidFill>
              <a:schemeClr val="accent5"/>
            </a:solidFill>
            <a:ln>
              <a:noFill/>
            </a:ln>
          </p:spPr>
          <p:txBody>
            <a:bodyPr/>
            <a:lstStyle/>
            <a:p>
              <a:endParaRPr lang="zh-CN" altLang="en-US">
                <a:cs typeface="+mn-ea"/>
                <a:sym typeface="+mn-lt"/>
              </a:endParaRPr>
            </a:p>
          </p:txBody>
        </p:sp>
        <p:grpSp>
          <p:nvGrpSpPr>
            <p:cNvPr id="27673" name="Group 25"/>
            <p:cNvGrpSpPr/>
            <p:nvPr/>
          </p:nvGrpSpPr>
          <p:grpSpPr bwMode="auto">
            <a:xfrm>
              <a:off x="6037264" y="3818269"/>
              <a:ext cx="98425" cy="146095"/>
              <a:chOff x="0" y="0"/>
              <a:chExt cx="85" cy="127"/>
            </a:xfrm>
          </p:grpSpPr>
          <p:sp>
            <p:nvSpPr>
              <p:cNvPr id="27674" name="Freeform 26"/>
              <p:cNvSpPr>
                <a:spLocks noEditPoints="1"/>
              </p:cNvSpPr>
              <p:nvPr/>
            </p:nvSpPr>
            <p:spPr bwMode="auto">
              <a:xfrm>
                <a:off x="0" y="47"/>
                <a:ext cx="85" cy="80"/>
              </a:xfrm>
              <a:custGeom>
                <a:avLst/>
                <a:gdLst>
                  <a:gd name="T0" fmla="*/ 34 w 36"/>
                  <a:gd name="T1" fmla="*/ 0 h 34"/>
                  <a:gd name="T2" fmla="*/ 2 w 36"/>
                  <a:gd name="T3" fmla="*/ 0 h 34"/>
                  <a:gd name="T4" fmla="*/ 1 w 36"/>
                  <a:gd name="T5" fmla="*/ 0 h 34"/>
                  <a:gd name="T6" fmla="*/ 0 w 36"/>
                  <a:gd name="T7" fmla="*/ 1 h 34"/>
                  <a:gd name="T8" fmla="*/ 0 w 36"/>
                  <a:gd name="T9" fmla="*/ 6 h 34"/>
                  <a:gd name="T10" fmla="*/ 0 w 36"/>
                  <a:gd name="T11" fmla="*/ 32 h 34"/>
                  <a:gd name="T12" fmla="*/ 2 w 36"/>
                  <a:gd name="T13" fmla="*/ 34 h 34"/>
                  <a:gd name="T14" fmla="*/ 34 w 36"/>
                  <a:gd name="T15" fmla="*/ 34 h 34"/>
                  <a:gd name="T16" fmla="*/ 36 w 36"/>
                  <a:gd name="T17" fmla="*/ 32 h 34"/>
                  <a:gd name="T18" fmla="*/ 36 w 36"/>
                  <a:gd name="T19" fmla="*/ 1 h 34"/>
                  <a:gd name="T20" fmla="*/ 34 w 36"/>
                  <a:gd name="T21" fmla="*/ 0 h 34"/>
                  <a:gd name="T22" fmla="*/ 8 w 36"/>
                  <a:gd name="T23" fmla="*/ 7 h 34"/>
                  <a:gd name="T24" fmla="*/ 11 w 36"/>
                  <a:gd name="T25" fmla="*/ 7 h 34"/>
                  <a:gd name="T26" fmla="*/ 11 w 36"/>
                  <a:gd name="T27" fmla="*/ 26 h 34"/>
                  <a:gd name="T28" fmla="*/ 8 w 36"/>
                  <a:gd name="T29" fmla="*/ 26 h 34"/>
                  <a:gd name="T30" fmla="*/ 8 w 36"/>
                  <a:gd name="T31" fmla="*/ 7 h 34"/>
                  <a:gd name="T32" fmla="*/ 16 w 36"/>
                  <a:gd name="T33" fmla="*/ 7 h 34"/>
                  <a:gd name="T34" fmla="*/ 20 w 36"/>
                  <a:gd name="T35" fmla="*/ 7 h 34"/>
                  <a:gd name="T36" fmla="*/ 20 w 36"/>
                  <a:gd name="T37" fmla="*/ 26 h 34"/>
                  <a:gd name="T38" fmla="*/ 16 w 36"/>
                  <a:gd name="T39" fmla="*/ 26 h 34"/>
                  <a:gd name="T40" fmla="*/ 16 w 36"/>
                  <a:gd name="T41" fmla="*/ 7 h 34"/>
                  <a:gd name="T42" fmla="*/ 28 w 36"/>
                  <a:gd name="T43" fmla="*/ 26 h 34"/>
                  <a:gd name="T44" fmla="*/ 25 w 36"/>
                  <a:gd name="T45" fmla="*/ 26 h 34"/>
                  <a:gd name="T46" fmla="*/ 25 w 36"/>
                  <a:gd name="T47" fmla="*/ 7 h 34"/>
                  <a:gd name="T48" fmla="*/ 28 w 36"/>
                  <a:gd name="T49" fmla="*/ 7 h 34"/>
                  <a:gd name="T50" fmla="*/ 28 w 36"/>
                  <a:gd name="T51"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 h="34">
                    <a:moveTo>
                      <a:pt x="34" y="0"/>
                    </a:moveTo>
                    <a:cubicBezTo>
                      <a:pt x="2" y="0"/>
                      <a:pt x="2" y="0"/>
                      <a:pt x="2" y="0"/>
                    </a:cubicBezTo>
                    <a:cubicBezTo>
                      <a:pt x="2" y="0"/>
                      <a:pt x="2" y="0"/>
                      <a:pt x="1" y="0"/>
                    </a:cubicBezTo>
                    <a:cubicBezTo>
                      <a:pt x="1" y="0"/>
                      <a:pt x="0" y="1"/>
                      <a:pt x="0" y="1"/>
                    </a:cubicBezTo>
                    <a:cubicBezTo>
                      <a:pt x="0" y="6"/>
                      <a:pt x="0" y="6"/>
                      <a:pt x="0" y="6"/>
                    </a:cubicBezTo>
                    <a:cubicBezTo>
                      <a:pt x="0" y="32"/>
                      <a:pt x="0" y="32"/>
                      <a:pt x="0" y="32"/>
                    </a:cubicBezTo>
                    <a:cubicBezTo>
                      <a:pt x="0" y="33"/>
                      <a:pt x="1" y="34"/>
                      <a:pt x="2" y="34"/>
                    </a:cubicBezTo>
                    <a:cubicBezTo>
                      <a:pt x="34" y="34"/>
                      <a:pt x="34" y="34"/>
                      <a:pt x="34" y="34"/>
                    </a:cubicBezTo>
                    <a:cubicBezTo>
                      <a:pt x="35" y="34"/>
                      <a:pt x="36" y="33"/>
                      <a:pt x="36" y="32"/>
                    </a:cubicBezTo>
                    <a:cubicBezTo>
                      <a:pt x="36" y="1"/>
                      <a:pt x="36" y="1"/>
                      <a:pt x="36" y="1"/>
                    </a:cubicBezTo>
                    <a:cubicBezTo>
                      <a:pt x="36" y="0"/>
                      <a:pt x="35" y="0"/>
                      <a:pt x="34" y="0"/>
                    </a:cubicBezTo>
                    <a:close/>
                    <a:moveTo>
                      <a:pt x="8" y="7"/>
                    </a:moveTo>
                    <a:cubicBezTo>
                      <a:pt x="11" y="7"/>
                      <a:pt x="11" y="7"/>
                      <a:pt x="11" y="7"/>
                    </a:cubicBezTo>
                    <a:cubicBezTo>
                      <a:pt x="11" y="26"/>
                      <a:pt x="11" y="26"/>
                      <a:pt x="11" y="26"/>
                    </a:cubicBezTo>
                    <a:cubicBezTo>
                      <a:pt x="8" y="26"/>
                      <a:pt x="8" y="26"/>
                      <a:pt x="8" y="26"/>
                    </a:cubicBezTo>
                    <a:lnTo>
                      <a:pt x="8" y="7"/>
                    </a:lnTo>
                    <a:close/>
                    <a:moveTo>
                      <a:pt x="16" y="7"/>
                    </a:moveTo>
                    <a:cubicBezTo>
                      <a:pt x="20" y="7"/>
                      <a:pt x="20" y="7"/>
                      <a:pt x="20" y="7"/>
                    </a:cubicBezTo>
                    <a:cubicBezTo>
                      <a:pt x="20" y="26"/>
                      <a:pt x="20" y="26"/>
                      <a:pt x="20" y="26"/>
                    </a:cubicBezTo>
                    <a:cubicBezTo>
                      <a:pt x="16" y="26"/>
                      <a:pt x="16" y="26"/>
                      <a:pt x="16" y="26"/>
                    </a:cubicBezTo>
                    <a:lnTo>
                      <a:pt x="16" y="7"/>
                    </a:lnTo>
                    <a:close/>
                    <a:moveTo>
                      <a:pt x="28" y="26"/>
                    </a:moveTo>
                    <a:cubicBezTo>
                      <a:pt x="25" y="26"/>
                      <a:pt x="25" y="26"/>
                      <a:pt x="25" y="26"/>
                    </a:cubicBezTo>
                    <a:cubicBezTo>
                      <a:pt x="25" y="7"/>
                      <a:pt x="25" y="7"/>
                      <a:pt x="25" y="7"/>
                    </a:cubicBezTo>
                    <a:cubicBezTo>
                      <a:pt x="28" y="7"/>
                      <a:pt x="28" y="7"/>
                      <a:pt x="28" y="7"/>
                    </a:cubicBezTo>
                    <a:lnTo>
                      <a:pt x="28" y="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675" name="Freeform 27"/>
              <p:cNvSpPr/>
              <p:nvPr/>
            </p:nvSpPr>
            <p:spPr bwMode="auto">
              <a:xfrm>
                <a:off x="0" y="0"/>
                <a:ext cx="85" cy="33"/>
              </a:xfrm>
              <a:custGeom>
                <a:avLst/>
                <a:gdLst>
                  <a:gd name="T0" fmla="*/ 34 w 36"/>
                  <a:gd name="T1" fmla="*/ 14 h 14"/>
                  <a:gd name="T2" fmla="*/ 36 w 36"/>
                  <a:gd name="T3" fmla="*/ 12 h 14"/>
                  <a:gd name="T4" fmla="*/ 36 w 36"/>
                  <a:gd name="T5" fmla="*/ 7 h 14"/>
                  <a:gd name="T6" fmla="*/ 34 w 36"/>
                  <a:gd name="T7" fmla="*/ 5 h 14"/>
                  <a:gd name="T8" fmla="*/ 26 w 36"/>
                  <a:gd name="T9" fmla="*/ 5 h 14"/>
                  <a:gd name="T10" fmla="*/ 25 w 36"/>
                  <a:gd name="T11" fmla="*/ 4 h 14"/>
                  <a:gd name="T12" fmla="*/ 25 w 36"/>
                  <a:gd name="T13" fmla="*/ 1 h 14"/>
                  <a:gd name="T14" fmla="*/ 23 w 36"/>
                  <a:gd name="T15" fmla="*/ 0 h 14"/>
                  <a:gd name="T16" fmla="*/ 13 w 36"/>
                  <a:gd name="T17" fmla="*/ 0 h 14"/>
                  <a:gd name="T18" fmla="*/ 12 w 36"/>
                  <a:gd name="T19" fmla="*/ 1 h 14"/>
                  <a:gd name="T20" fmla="*/ 12 w 36"/>
                  <a:gd name="T21" fmla="*/ 4 h 14"/>
                  <a:gd name="T22" fmla="*/ 10 w 36"/>
                  <a:gd name="T23" fmla="*/ 5 h 14"/>
                  <a:gd name="T24" fmla="*/ 2 w 36"/>
                  <a:gd name="T25" fmla="*/ 5 h 14"/>
                  <a:gd name="T26" fmla="*/ 0 w 36"/>
                  <a:gd name="T27" fmla="*/ 7 h 14"/>
                  <a:gd name="T28" fmla="*/ 0 w 36"/>
                  <a:gd name="T29" fmla="*/ 12 h 14"/>
                  <a:gd name="T30" fmla="*/ 2 w 36"/>
                  <a:gd name="T31" fmla="*/ 14 h 14"/>
                  <a:gd name="T32" fmla="*/ 34 w 3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4">
                    <a:moveTo>
                      <a:pt x="34" y="14"/>
                    </a:moveTo>
                    <a:cubicBezTo>
                      <a:pt x="35" y="14"/>
                      <a:pt x="36" y="13"/>
                      <a:pt x="36" y="12"/>
                    </a:cubicBezTo>
                    <a:cubicBezTo>
                      <a:pt x="36" y="7"/>
                      <a:pt x="36" y="7"/>
                      <a:pt x="36" y="7"/>
                    </a:cubicBezTo>
                    <a:cubicBezTo>
                      <a:pt x="36" y="6"/>
                      <a:pt x="35" y="5"/>
                      <a:pt x="34" y="5"/>
                    </a:cubicBezTo>
                    <a:cubicBezTo>
                      <a:pt x="26" y="5"/>
                      <a:pt x="26" y="5"/>
                      <a:pt x="26" y="5"/>
                    </a:cubicBezTo>
                    <a:cubicBezTo>
                      <a:pt x="25" y="5"/>
                      <a:pt x="25" y="5"/>
                      <a:pt x="25" y="4"/>
                    </a:cubicBezTo>
                    <a:cubicBezTo>
                      <a:pt x="25" y="1"/>
                      <a:pt x="25" y="1"/>
                      <a:pt x="25" y="1"/>
                    </a:cubicBezTo>
                    <a:cubicBezTo>
                      <a:pt x="25" y="0"/>
                      <a:pt x="24" y="0"/>
                      <a:pt x="23" y="0"/>
                    </a:cubicBezTo>
                    <a:cubicBezTo>
                      <a:pt x="13" y="0"/>
                      <a:pt x="13" y="0"/>
                      <a:pt x="13" y="0"/>
                    </a:cubicBezTo>
                    <a:cubicBezTo>
                      <a:pt x="12" y="0"/>
                      <a:pt x="12" y="0"/>
                      <a:pt x="12" y="1"/>
                    </a:cubicBezTo>
                    <a:cubicBezTo>
                      <a:pt x="12" y="4"/>
                      <a:pt x="12" y="4"/>
                      <a:pt x="12" y="4"/>
                    </a:cubicBezTo>
                    <a:cubicBezTo>
                      <a:pt x="12" y="5"/>
                      <a:pt x="11" y="5"/>
                      <a:pt x="10" y="5"/>
                    </a:cubicBezTo>
                    <a:cubicBezTo>
                      <a:pt x="2" y="5"/>
                      <a:pt x="2" y="5"/>
                      <a:pt x="2" y="5"/>
                    </a:cubicBezTo>
                    <a:cubicBezTo>
                      <a:pt x="1" y="5"/>
                      <a:pt x="0" y="6"/>
                      <a:pt x="0" y="7"/>
                    </a:cubicBezTo>
                    <a:cubicBezTo>
                      <a:pt x="0" y="12"/>
                      <a:pt x="0" y="12"/>
                      <a:pt x="0" y="12"/>
                    </a:cubicBezTo>
                    <a:cubicBezTo>
                      <a:pt x="0" y="13"/>
                      <a:pt x="1" y="14"/>
                      <a:pt x="2" y="14"/>
                    </a:cubicBezTo>
                    <a:lnTo>
                      <a:pt x="34"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sp>
          <p:nvSpPr>
            <p:cNvPr id="27694" name="Rectangle 46"/>
            <p:cNvSpPr>
              <a:spLocks noChangeArrowheads="1"/>
            </p:cNvSpPr>
            <p:nvPr/>
          </p:nvSpPr>
          <p:spPr bwMode="auto">
            <a:xfrm>
              <a:off x="6440488" y="3659470"/>
              <a:ext cx="2019300" cy="4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800" b="1">
                  <a:solidFill>
                    <a:schemeClr val="bg1">
                      <a:lumMod val="50000"/>
                    </a:schemeClr>
                  </a:solidFill>
                  <a:cs typeface="+mn-ea"/>
                  <a:sym typeface="+mn-lt"/>
                </a:rPr>
                <a:t>TOPIC HEADER FOUR</a:t>
              </a:r>
              <a:endParaRPr lang="zh-CN" altLang="en-US" sz="800">
                <a:solidFill>
                  <a:schemeClr val="bg1">
                    <a:lumMod val="50000"/>
                  </a:schemeClr>
                </a:solidFill>
                <a:cs typeface="+mn-ea"/>
                <a:sym typeface="+mn-lt"/>
              </a:endParaRPr>
            </a:p>
            <a:p>
              <a:pPr>
                <a:lnSpc>
                  <a:spcPct val="120000"/>
                </a:lnSpc>
              </a:pPr>
              <a:r>
                <a:rPr lang="en-US" altLang="zh-CN" sz="800">
                  <a:solidFill>
                    <a:schemeClr val="bg1">
                      <a:lumMod val="50000"/>
                    </a:schemeClr>
                  </a:solidFill>
                  <a:cs typeface="+mn-ea"/>
                  <a:sym typeface="+mn-lt"/>
                </a:rPr>
                <a:t>We have many PowerPoint </a:t>
              </a:r>
              <a:r>
                <a:rPr lang="zh-CN" altLang="en-US" sz="800">
                  <a:solidFill>
                    <a:schemeClr val="bg1">
                      <a:lumMod val="50000"/>
                    </a:schemeClr>
                  </a:solidFill>
                  <a:cs typeface="+mn-ea"/>
                  <a:sym typeface="+mn-lt"/>
                </a:rPr>
                <a:t>templates</a:t>
              </a:r>
              <a:r>
                <a:rPr lang="en-US" altLang="zh-CN" sz="800">
                  <a:solidFill>
                    <a:schemeClr val="bg1">
                      <a:lumMod val="50000"/>
                    </a:schemeClr>
                  </a:solidFill>
                  <a:cs typeface="+mn-ea"/>
                  <a:sym typeface="+mn-lt"/>
                </a:rPr>
                <a:t> that has been specifically designed</a:t>
              </a:r>
              <a:r>
                <a:rPr lang="zh-CN" altLang="en-US" sz="800">
                  <a:solidFill>
                    <a:schemeClr val="bg1">
                      <a:lumMod val="50000"/>
                    </a:schemeClr>
                  </a:solidFill>
                  <a:cs typeface="+mn-ea"/>
                  <a:sym typeface="+mn-lt"/>
                </a:rPr>
                <a:t>.</a:t>
              </a:r>
            </a:p>
          </p:txBody>
        </p:sp>
      </p:grpSp>
      <p:sp>
        <p:nvSpPr>
          <p:cNvPr id="46"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7658"/>
                                        </p:tgtEl>
                                        <p:attrNameLst>
                                          <p:attrName>style.visibility</p:attrName>
                                        </p:attrNameLst>
                                      </p:cBhvr>
                                      <p:to>
                                        <p:strVal val="visible"/>
                                      </p:to>
                                    </p:set>
                                    <p:anim calcmode="lin" valueType="num">
                                      <p:cBhvr>
                                        <p:cTn id="7" dur="500" fill="hold"/>
                                        <p:tgtEl>
                                          <p:spTgt spid="27658"/>
                                        </p:tgtEl>
                                        <p:attrNameLst>
                                          <p:attrName>ppt_w</p:attrName>
                                        </p:attrNameLst>
                                      </p:cBhvr>
                                      <p:tavLst>
                                        <p:tav tm="0">
                                          <p:val>
                                            <p:fltVal val="0"/>
                                          </p:val>
                                        </p:tav>
                                        <p:tav tm="100000">
                                          <p:val>
                                            <p:strVal val="#ppt_w"/>
                                          </p:val>
                                        </p:tav>
                                      </p:tavLst>
                                    </p:anim>
                                    <p:anim calcmode="lin" valueType="num">
                                      <p:cBhvr>
                                        <p:cTn id="8" dur="500" fill="hold"/>
                                        <p:tgtEl>
                                          <p:spTgt spid="27658"/>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7659"/>
                                        </p:tgtEl>
                                        <p:attrNameLst>
                                          <p:attrName>style.visibility</p:attrName>
                                        </p:attrNameLst>
                                      </p:cBhvr>
                                      <p:to>
                                        <p:strVal val="visible"/>
                                      </p:to>
                                    </p:set>
                                    <p:anim calcmode="lin" valueType="num">
                                      <p:cBhvr>
                                        <p:cTn id="11" dur="500" fill="hold"/>
                                        <p:tgtEl>
                                          <p:spTgt spid="27659"/>
                                        </p:tgtEl>
                                        <p:attrNameLst>
                                          <p:attrName>ppt_w</p:attrName>
                                        </p:attrNameLst>
                                      </p:cBhvr>
                                      <p:tavLst>
                                        <p:tav tm="0">
                                          <p:val>
                                            <p:fltVal val="0"/>
                                          </p:val>
                                        </p:tav>
                                        <p:tav tm="100000">
                                          <p:val>
                                            <p:strVal val="#ppt_w"/>
                                          </p:val>
                                        </p:tav>
                                      </p:tavLst>
                                    </p:anim>
                                    <p:anim calcmode="lin" valueType="num">
                                      <p:cBhvr>
                                        <p:cTn id="12" dur="500" fill="hold"/>
                                        <p:tgtEl>
                                          <p:spTgt spid="27659"/>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27660"/>
                                        </p:tgtEl>
                                        <p:attrNameLst>
                                          <p:attrName>style.visibility</p:attrName>
                                        </p:attrNameLst>
                                      </p:cBhvr>
                                      <p:to>
                                        <p:strVal val="visible"/>
                                      </p:to>
                                    </p:set>
                                    <p:anim calcmode="lin" valueType="num">
                                      <p:cBhvr>
                                        <p:cTn id="15" dur="500" fill="hold"/>
                                        <p:tgtEl>
                                          <p:spTgt spid="27660"/>
                                        </p:tgtEl>
                                        <p:attrNameLst>
                                          <p:attrName>ppt_w</p:attrName>
                                        </p:attrNameLst>
                                      </p:cBhvr>
                                      <p:tavLst>
                                        <p:tav tm="0">
                                          <p:val>
                                            <p:fltVal val="0"/>
                                          </p:val>
                                        </p:tav>
                                        <p:tav tm="100000">
                                          <p:val>
                                            <p:strVal val="#ppt_w"/>
                                          </p:val>
                                        </p:tav>
                                      </p:tavLst>
                                    </p:anim>
                                    <p:anim calcmode="lin" valueType="num">
                                      <p:cBhvr>
                                        <p:cTn id="16" dur="500" fill="hold"/>
                                        <p:tgtEl>
                                          <p:spTgt spid="27660"/>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27661"/>
                                        </p:tgtEl>
                                        <p:attrNameLst>
                                          <p:attrName>style.visibility</p:attrName>
                                        </p:attrNameLst>
                                      </p:cBhvr>
                                      <p:to>
                                        <p:strVal val="visible"/>
                                      </p:to>
                                    </p:set>
                                    <p:anim calcmode="lin" valueType="num">
                                      <p:cBhvr>
                                        <p:cTn id="19" dur="500" fill="hold"/>
                                        <p:tgtEl>
                                          <p:spTgt spid="27661"/>
                                        </p:tgtEl>
                                        <p:attrNameLst>
                                          <p:attrName>ppt_w</p:attrName>
                                        </p:attrNameLst>
                                      </p:cBhvr>
                                      <p:tavLst>
                                        <p:tav tm="0">
                                          <p:val>
                                            <p:fltVal val="0"/>
                                          </p:val>
                                        </p:tav>
                                        <p:tav tm="100000">
                                          <p:val>
                                            <p:strVal val="#ppt_w"/>
                                          </p:val>
                                        </p:tav>
                                      </p:tavLst>
                                    </p:anim>
                                    <p:anim calcmode="lin" valueType="num">
                                      <p:cBhvr>
                                        <p:cTn id="20" dur="500" fill="hold"/>
                                        <p:tgtEl>
                                          <p:spTgt spid="27661"/>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27683"/>
                                        </p:tgtEl>
                                        <p:attrNameLst>
                                          <p:attrName>style.visibility</p:attrName>
                                        </p:attrNameLst>
                                      </p:cBhvr>
                                      <p:to>
                                        <p:strVal val="visible"/>
                                      </p:to>
                                    </p:set>
                                    <p:anim calcmode="lin" valueType="num">
                                      <p:cBhvr>
                                        <p:cTn id="23" dur="500" fill="hold"/>
                                        <p:tgtEl>
                                          <p:spTgt spid="27683"/>
                                        </p:tgtEl>
                                        <p:attrNameLst>
                                          <p:attrName>ppt_w</p:attrName>
                                        </p:attrNameLst>
                                      </p:cBhvr>
                                      <p:tavLst>
                                        <p:tav tm="0">
                                          <p:val>
                                            <p:fltVal val="0"/>
                                          </p:val>
                                        </p:tav>
                                        <p:tav tm="100000">
                                          <p:val>
                                            <p:strVal val="#ppt_w"/>
                                          </p:val>
                                        </p:tav>
                                      </p:tavLst>
                                    </p:anim>
                                    <p:anim calcmode="lin" valueType="num">
                                      <p:cBhvr>
                                        <p:cTn id="24" dur="500" fill="hold"/>
                                        <p:tgtEl>
                                          <p:spTgt spid="27683"/>
                                        </p:tgtEl>
                                        <p:attrNameLst>
                                          <p:attrName>ppt_h</p:attrName>
                                        </p:attrNameLst>
                                      </p:cBhvr>
                                      <p:tavLst>
                                        <p:tav tm="0">
                                          <p:val>
                                            <p:strVal val="#ppt_h"/>
                                          </p:val>
                                        </p:tav>
                                        <p:tav tm="100000">
                                          <p:val>
                                            <p:strVal val="#ppt_h"/>
                                          </p:val>
                                        </p:tav>
                                      </p:tavLst>
                                    </p:anim>
                                  </p:childTnLst>
                                </p:cTn>
                              </p:par>
                              <p:par>
                                <p:cTn id="25" presetID="17" presetClass="entr" presetSubtype="10" fill="hold" nodeType="withEffect">
                                  <p:stCondLst>
                                    <p:cond delay="0"/>
                                  </p:stCondLst>
                                  <p:childTnLst>
                                    <p:set>
                                      <p:cBhvr>
                                        <p:cTn id="26" dur="1" fill="hold">
                                          <p:stCondLst>
                                            <p:cond delay="0"/>
                                          </p:stCondLst>
                                        </p:cTn>
                                        <p:tgtEl>
                                          <p:spTgt spid="27686"/>
                                        </p:tgtEl>
                                        <p:attrNameLst>
                                          <p:attrName>style.visibility</p:attrName>
                                        </p:attrNameLst>
                                      </p:cBhvr>
                                      <p:to>
                                        <p:strVal val="visible"/>
                                      </p:to>
                                    </p:set>
                                    <p:anim calcmode="lin" valueType="num">
                                      <p:cBhvr>
                                        <p:cTn id="27" dur="500" fill="hold"/>
                                        <p:tgtEl>
                                          <p:spTgt spid="27686"/>
                                        </p:tgtEl>
                                        <p:attrNameLst>
                                          <p:attrName>ppt_w</p:attrName>
                                        </p:attrNameLst>
                                      </p:cBhvr>
                                      <p:tavLst>
                                        <p:tav tm="0">
                                          <p:val>
                                            <p:fltVal val="0"/>
                                          </p:val>
                                        </p:tav>
                                        <p:tav tm="100000">
                                          <p:val>
                                            <p:strVal val="#ppt_w"/>
                                          </p:val>
                                        </p:tav>
                                      </p:tavLst>
                                    </p:anim>
                                    <p:anim calcmode="lin" valueType="num">
                                      <p:cBhvr>
                                        <p:cTn id="28" dur="500" fill="hold"/>
                                        <p:tgtEl>
                                          <p:spTgt spid="27686"/>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27657"/>
                                        </p:tgtEl>
                                        <p:attrNameLst>
                                          <p:attrName>style.visibility</p:attrName>
                                        </p:attrNameLst>
                                      </p:cBhvr>
                                      <p:to>
                                        <p:strVal val="visible"/>
                                      </p:to>
                                    </p:set>
                                    <p:anim calcmode="lin" valueType="num">
                                      <p:cBhvr>
                                        <p:cTn id="31" dur="500" fill="hold"/>
                                        <p:tgtEl>
                                          <p:spTgt spid="27657"/>
                                        </p:tgtEl>
                                        <p:attrNameLst>
                                          <p:attrName>ppt_w</p:attrName>
                                        </p:attrNameLst>
                                      </p:cBhvr>
                                      <p:tavLst>
                                        <p:tav tm="0">
                                          <p:val>
                                            <p:fltVal val="0"/>
                                          </p:val>
                                        </p:tav>
                                        <p:tav tm="100000">
                                          <p:val>
                                            <p:strVal val="#ppt_w"/>
                                          </p:val>
                                        </p:tav>
                                      </p:tavLst>
                                    </p:anim>
                                    <p:anim calcmode="lin" valueType="num">
                                      <p:cBhvr>
                                        <p:cTn id="32" dur="500" fill="hold"/>
                                        <p:tgtEl>
                                          <p:spTgt spid="27657"/>
                                        </p:tgtEl>
                                        <p:attrNameLst>
                                          <p:attrName>ppt_h</p:attrName>
                                        </p:attrNameLst>
                                      </p:cBhvr>
                                      <p:tavLst>
                                        <p:tav tm="0">
                                          <p:val>
                                            <p:strVal val="#ppt_h"/>
                                          </p:val>
                                        </p:tav>
                                        <p:tav tm="100000">
                                          <p:val>
                                            <p:strVal val="#ppt_h"/>
                                          </p:val>
                                        </p:tav>
                                      </p:tavLst>
                                    </p:anim>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27690"/>
                                        </p:tgtEl>
                                        <p:attrNameLst>
                                          <p:attrName>style.visibility</p:attrName>
                                        </p:attrNameLst>
                                      </p:cBhvr>
                                      <p:to>
                                        <p:strVal val="visible"/>
                                      </p:to>
                                    </p:set>
                                    <p:animEffect transition="in" filter="wipe(left)">
                                      <p:cBhvr>
                                        <p:cTn id="36" dur="500"/>
                                        <p:tgtEl>
                                          <p:spTgt spid="27690"/>
                                        </p:tgtEl>
                                      </p:cBhvr>
                                    </p:animEffect>
                                  </p:childTnLst>
                                </p:cTn>
                              </p:par>
                            </p:childTnLst>
                          </p:cTn>
                        </p:par>
                        <p:par>
                          <p:cTn id="37" fill="hold">
                            <p:stCondLst>
                              <p:cond delay="1000"/>
                            </p:stCondLst>
                            <p:childTnLst>
                              <p:par>
                                <p:cTn id="38" presetID="42" presetClass="entr" presetSubtype="0" fill="hold" nodeType="afterEffect">
                                  <p:stCondLst>
                                    <p:cond delay="0"/>
                                  </p:stCondLst>
                                  <p:childTnLst>
                                    <p:set>
                                      <p:cBhvr>
                                        <p:cTn id="39" dur="1" fill="hold">
                                          <p:stCondLst>
                                            <p:cond delay="0"/>
                                          </p:stCondLst>
                                        </p:cTn>
                                        <p:tgtEl>
                                          <p:spTgt spid="27667"/>
                                        </p:tgtEl>
                                        <p:attrNameLst>
                                          <p:attrName>style.visibility</p:attrName>
                                        </p:attrNameLst>
                                      </p:cBhvr>
                                      <p:to>
                                        <p:strVal val="visible"/>
                                      </p:to>
                                    </p:set>
                                    <p:animEffect transition="in" filter="fade">
                                      <p:cBhvr>
                                        <p:cTn id="40" dur="1000"/>
                                        <p:tgtEl>
                                          <p:spTgt spid="27667"/>
                                        </p:tgtEl>
                                      </p:cBhvr>
                                    </p:animEffect>
                                    <p:anim calcmode="lin" valueType="num">
                                      <p:cBhvr>
                                        <p:cTn id="41" dur="1000" fill="hold"/>
                                        <p:tgtEl>
                                          <p:spTgt spid="27667"/>
                                        </p:tgtEl>
                                        <p:attrNameLst>
                                          <p:attrName>ppt_x</p:attrName>
                                        </p:attrNameLst>
                                      </p:cBhvr>
                                      <p:tavLst>
                                        <p:tav tm="0">
                                          <p:val>
                                            <p:strVal val="#ppt_x"/>
                                          </p:val>
                                        </p:tav>
                                        <p:tav tm="100000">
                                          <p:val>
                                            <p:strVal val="#ppt_x"/>
                                          </p:val>
                                        </p:tav>
                                      </p:tavLst>
                                    </p:anim>
                                    <p:anim calcmode="lin" valueType="num">
                                      <p:cBhvr>
                                        <p:cTn id="42" dur="1000" fill="hold"/>
                                        <p:tgtEl>
                                          <p:spTgt spid="27667"/>
                                        </p:tgtEl>
                                        <p:attrNameLst>
                                          <p:attrName>ppt_y</p:attrName>
                                        </p:attrNameLst>
                                      </p:cBhvr>
                                      <p:tavLst>
                                        <p:tav tm="0">
                                          <p:val>
                                            <p:strVal val="#ppt_y+.1"/>
                                          </p:val>
                                        </p:tav>
                                        <p:tav tm="100000">
                                          <p:val>
                                            <p:strVal val="#ppt_y"/>
                                          </p:val>
                                        </p:tav>
                                      </p:tavLst>
                                    </p:anim>
                                  </p:childTnLst>
                                </p:cTn>
                              </p:par>
                            </p:childTnLst>
                          </p:cTn>
                        </p:par>
                        <p:par>
                          <p:cTn id="43" fill="hold">
                            <p:stCondLst>
                              <p:cond delay="2000"/>
                            </p:stCondLst>
                            <p:childTnLst>
                              <p:par>
                                <p:cTn id="44" presetID="2" presetClass="entr" presetSubtype="2" fill="hold" nodeType="after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additive="base">
                                        <p:cTn id="46" dur="500" fill="hold"/>
                                        <p:tgtEl>
                                          <p:spTgt spid="2"/>
                                        </p:tgtEl>
                                        <p:attrNameLst>
                                          <p:attrName>ppt_x</p:attrName>
                                        </p:attrNameLst>
                                      </p:cBhvr>
                                      <p:tavLst>
                                        <p:tav tm="0">
                                          <p:val>
                                            <p:strVal val="1+#ppt_w/2"/>
                                          </p:val>
                                        </p:tav>
                                        <p:tav tm="100000">
                                          <p:val>
                                            <p:strVal val="#ppt_x"/>
                                          </p:val>
                                        </p:tav>
                                      </p:tavLst>
                                    </p:anim>
                                    <p:anim calcmode="lin" valueType="num">
                                      <p:cBhvr additive="base">
                                        <p:cTn id="47" dur="500" fill="hold"/>
                                        <p:tgtEl>
                                          <p:spTgt spid="2"/>
                                        </p:tgtEl>
                                        <p:attrNameLst>
                                          <p:attrName>ppt_y</p:attrName>
                                        </p:attrNameLst>
                                      </p:cBhvr>
                                      <p:tavLst>
                                        <p:tav tm="0">
                                          <p:val>
                                            <p:strVal val="#ppt_y"/>
                                          </p:val>
                                        </p:tav>
                                        <p:tav tm="100000">
                                          <p:val>
                                            <p:strVal val="#ppt_y"/>
                                          </p:val>
                                        </p:tav>
                                      </p:tavLst>
                                    </p:anim>
                                  </p:childTnLst>
                                </p:cTn>
                              </p:par>
                            </p:childTnLst>
                          </p:cTn>
                        </p:par>
                        <p:par>
                          <p:cTn id="48" fill="hold">
                            <p:stCondLst>
                              <p:cond delay="2500"/>
                            </p:stCondLst>
                            <p:childTnLst>
                              <p:par>
                                <p:cTn id="49" presetID="2" presetClass="entr" presetSubtype="2"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1+#ppt_w/2"/>
                                          </p:val>
                                        </p:tav>
                                        <p:tav tm="100000">
                                          <p:val>
                                            <p:strVal val="#ppt_x"/>
                                          </p:val>
                                        </p:tav>
                                      </p:tavLst>
                                    </p:anim>
                                    <p:anim calcmode="lin" valueType="num">
                                      <p:cBhvr additive="base">
                                        <p:cTn id="52" dur="500" fill="hold"/>
                                        <p:tgtEl>
                                          <p:spTgt spid="3"/>
                                        </p:tgtEl>
                                        <p:attrNameLst>
                                          <p:attrName>ppt_y</p:attrName>
                                        </p:attrNameLst>
                                      </p:cBhvr>
                                      <p:tavLst>
                                        <p:tav tm="0">
                                          <p:val>
                                            <p:strVal val="#ppt_y"/>
                                          </p:val>
                                        </p:tav>
                                        <p:tav tm="100000">
                                          <p:val>
                                            <p:strVal val="#ppt_y"/>
                                          </p:val>
                                        </p:tav>
                                      </p:tavLst>
                                    </p:anim>
                                  </p:childTnLst>
                                </p:cTn>
                              </p:par>
                            </p:childTnLst>
                          </p:cTn>
                        </p:par>
                        <p:par>
                          <p:cTn id="53" fill="hold">
                            <p:stCondLst>
                              <p:cond delay="3000"/>
                            </p:stCondLst>
                            <p:childTnLst>
                              <p:par>
                                <p:cTn id="54" presetID="2" presetClass="entr" presetSubtype="2" fill="hold" nodeType="after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additive="base">
                                        <p:cTn id="56" dur="500" fill="hold"/>
                                        <p:tgtEl>
                                          <p:spTgt spid="4"/>
                                        </p:tgtEl>
                                        <p:attrNameLst>
                                          <p:attrName>ppt_x</p:attrName>
                                        </p:attrNameLst>
                                      </p:cBhvr>
                                      <p:tavLst>
                                        <p:tav tm="0">
                                          <p:val>
                                            <p:strVal val="1+#ppt_w/2"/>
                                          </p:val>
                                        </p:tav>
                                        <p:tav tm="100000">
                                          <p:val>
                                            <p:strVal val="#ppt_x"/>
                                          </p:val>
                                        </p:tav>
                                      </p:tavLst>
                                    </p:anim>
                                    <p:anim calcmode="lin" valueType="num">
                                      <p:cBhvr additive="base">
                                        <p:cTn id="57" dur="500" fill="hold"/>
                                        <p:tgtEl>
                                          <p:spTgt spid="4"/>
                                        </p:tgtEl>
                                        <p:attrNameLst>
                                          <p:attrName>ppt_y</p:attrName>
                                        </p:attrNameLst>
                                      </p:cBhvr>
                                      <p:tavLst>
                                        <p:tav tm="0">
                                          <p:val>
                                            <p:strVal val="#ppt_y"/>
                                          </p:val>
                                        </p:tav>
                                        <p:tav tm="100000">
                                          <p:val>
                                            <p:strVal val="#ppt_y"/>
                                          </p:val>
                                        </p:tav>
                                      </p:tavLst>
                                    </p:anim>
                                  </p:childTnLst>
                                </p:cTn>
                              </p:par>
                            </p:childTnLst>
                          </p:cTn>
                        </p:par>
                        <p:par>
                          <p:cTn id="58" fill="hold">
                            <p:stCondLst>
                              <p:cond delay="3500"/>
                            </p:stCondLst>
                            <p:childTnLst>
                              <p:par>
                                <p:cTn id="59" presetID="2" presetClass="entr" presetSubtype="2" fill="hold" nodeType="after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1+#ppt_w/2"/>
                                          </p:val>
                                        </p:tav>
                                        <p:tav tm="100000">
                                          <p:val>
                                            <p:strVal val="#ppt_x"/>
                                          </p:val>
                                        </p:tav>
                                      </p:tavLst>
                                    </p:anim>
                                    <p:anim calcmode="lin" valueType="num">
                                      <p:cBhvr additive="base">
                                        <p:cTn id="6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animBg="1"/>
      <p:bldP spid="27658" grpId="0" animBg="1"/>
      <p:bldP spid="27659" grpId="0" animBg="1"/>
      <p:bldP spid="27660" grpId="0" animBg="1"/>
      <p:bldP spid="27661" grpId="0" animBg="1"/>
      <p:bldP spid="2769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imgsa.baidu.com/timg?image&amp;quality=80&amp;size=b9999_10000&amp;sec=1491327772305&amp;di=fcfcba142aaf5840a8bb89713e909043&amp;imgtype=0&amp;src=http%3A%2F%2Ffile02.16sucai.com%2Fd%2Ffile%2F2014%2F1118%2Ff7fff2a0626c018226c8d252f13e086e.jpg"/>
          <p:cNvPicPr>
            <a:picLocks noChangeAspect="1" noChangeArrowheads="1"/>
          </p:cNvPicPr>
          <p:nvPr/>
        </p:nvPicPr>
        <p:blipFill rotWithShape="1">
          <a:blip r:embed="rId2" cstate="print"/>
          <a:srcRect/>
          <a:stretch>
            <a:fillRect/>
          </a:stretch>
        </p:blipFill>
        <p:spPr bwMode="auto">
          <a:xfrm>
            <a:off x="0" y="-25078"/>
            <a:ext cx="9144000" cy="5155878"/>
          </a:xfrm>
          <a:prstGeom prst="rect">
            <a:avLst/>
          </a:prstGeom>
          <a:noFill/>
          <a:extLst>
            <a:ext uri="{909E8E84-426E-40DD-AFC4-6F175D3DCCD1}">
              <a14:hiddenFill xmlns:a14="http://schemas.microsoft.com/office/drawing/2010/main">
                <a:solidFill>
                  <a:srgbClr val="FFFFFF"/>
                </a:solidFill>
              </a14:hiddenFill>
            </a:ext>
          </a:extLst>
        </p:spPr>
      </p:pic>
      <p:sp>
        <p:nvSpPr>
          <p:cNvPr id="4" name="Oval 6"/>
          <p:cNvSpPr>
            <a:spLocks noChangeArrowheads="1"/>
          </p:cNvSpPr>
          <p:nvPr/>
        </p:nvSpPr>
        <p:spPr bwMode="auto">
          <a:xfrm>
            <a:off x="3236664" y="1125950"/>
            <a:ext cx="2630736" cy="2635026"/>
          </a:xfrm>
          <a:prstGeom prst="ellipse">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800">
              <a:solidFill>
                <a:schemeClr val="lt1"/>
              </a:solidFill>
              <a:cs typeface="+mn-ea"/>
              <a:sym typeface="+mn-lt"/>
            </a:endParaRPr>
          </a:p>
        </p:txBody>
      </p:sp>
      <p:sp>
        <p:nvSpPr>
          <p:cNvPr id="10" name="Rectangle 24"/>
          <p:cNvSpPr>
            <a:spLocks noChangeArrowheads="1"/>
          </p:cNvSpPr>
          <p:nvPr/>
        </p:nvSpPr>
        <p:spPr bwMode="auto">
          <a:xfrm>
            <a:off x="3750237" y="2545402"/>
            <a:ext cx="1643523" cy="270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smtClean="0">
                <a:solidFill>
                  <a:schemeClr val="bg1"/>
                </a:solidFill>
                <a:cs typeface="+mn-ea"/>
                <a:sym typeface="+mn-lt"/>
              </a:rPr>
              <a:t>单击此处添加标题</a:t>
            </a:r>
            <a:endParaRPr lang="en-US" altLang="zh-CN" sz="1600" b="1" dirty="0" smtClean="0">
              <a:solidFill>
                <a:schemeClr val="bg1"/>
              </a:solidFill>
              <a:cs typeface="+mn-ea"/>
              <a:sym typeface="+mn-lt"/>
            </a:endParaRPr>
          </a:p>
        </p:txBody>
      </p:sp>
      <p:sp>
        <p:nvSpPr>
          <p:cNvPr id="11" name="Rectangle 24"/>
          <p:cNvSpPr>
            <a:spLocks noChangeArrowheads="1"/>
          </p:cNvSpPr>
          <p:nvPr/>
        </p:nvSpPr>
        <p:spPr bwMode="auto">
          <a:xfrm>
            <a:off x="3860505" y="1228270"/>
            <a:ext cx="1383052" cy="1216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7200" b="1" dirty="0" smtClean="0">
                <a:solidFill>
                  <a:schemeClr val="bg1"/>
                </a:solidFill>
                <a:cs typeface="+mn-ea"/>
                <a:sym typeface="+mn-lt"/>
              </a:rPr>
              <a:t>4</a:t>
            </a:r>
            <a:endParaRPr lang="en-US" altLang="zh-CN" sz="6000" dirty="0" smtClean="0">
              <a:solidFill>
                <a:schemeClr val="bg1"/>
              </a:solidFill>
              <a:cs typeface="+mn-ea"/>
              <a:sym typeface="+mn-lt"/>
            </a:endParaRPr>
          </a:p>
        </p:txBody>
      </p:sp>
      <p:cxnSp>
        <p:nvCxnSpPr>
          <p:cNvPr id="12" name="直接连接符 11"/>
          <p:cNvCxnSpPr/>
          <p:nvPr/>
        </p:nvCxnSpPr>
        <p:spPr>
          <a:xfrm flipV="1">
            <a:off x="3424258" y="2408039"/>
            <a:ext cx="2255547" cy="127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
        <p:nvSpPr>
          <p:cNvPr id="25" name="Rectangle 24"/>
          <p:cNvSpPr>
            <a:spLocks noChangeArrowheads="1"/>
          </p:cNvSpPr>
          <p:nvPr/>
        </p:nvSpPr>
        <p:spPr bwMode="auto">
          <a:xfrm>
            <a:off x="3928708" y="2900321"/>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6" name="Rectangle 24"/>
          <p:cNvSpPr>
            <a:spLocks noChangeArrowheads="1"/>
          </p:cNvSpPr>
          <p:nvPr/>
        </p:nvSpPr>
        <p:spPr bwMode="auto">
          <a:xfrm>
            <a:off x="3928708" y="3133379"/>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7" name="Rectangle 24"/>
          <p:cNvSpPr>
            <a:spLocks noChangeArrowheads="1"/>
          </p:cNvSpPr>
          <p:nvPr/>
        </p:nvSpPr>
        <p:spPr bwMode="auto">
          <a:xfrm>
            <a:off x="3928708" y="3366438"/>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3000"/>
                            </p:stCondLst>
                            <p:childTnLst>
                              <p:par>
                                <p:cTn id="23" presetID="2" presetClass="entr" presetSubtype="4"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p:bldP spid="25" grpId="0"/>
      <p:bldP spid="26" grpId="0"/>
      <p:bldP spid="2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117494" y="1462954"/>
            <a:ext cx="1669783" cy="2884334"/>
            <a:chOff x="5220072" y="1418828"/>
            <a:chExt cx="2055499" cy="3549516"/>
          </a:xfrm>
        </p:grpSpPr>
        <p:pic>
          <p:nvPicPr>
            <p:cNvPr id="6" name="Picture 2" descr="C:\Users\X-DOG\Desktop\Apple iPhone 6 and iPhone 6 Plus MOCKUP PSD - Wellgraphic.png"/>
            <p:cNvPicPr>
              <a:picLocks noChangeAspect="1" noChangeArrowheads="1"/>
            </p:cNvPicPr>
            <p:nvPr/>
          </p:nvPicPr>
          <p:blipFill>
            <a:blip r:embed="rId2" cstate="screen"/>
            <a:srcRect/>
            <a:stretch>
              <a:fillRect/>
            </a:stretch>
          </p:blipFill>
          <p:spPr bwMode="auto">
            <a:xfrm>
              <a:off x="5220072" y="1418828"/>
              <a:ext cx="2055499" cy="3549516"/>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5560218" y="1828799"/>
              <a:ext cx="1328738" cy="2421731"/>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 name="组合 7"/>
          <p:cNvGrpSpPr/>
          <p:nvPr/>
        </p:nvGrpSpPr>
        <p:grpSpPr>
          <a:xfrm>
            <a:off x="4874532" y="1462954"/>
            <a:ext cx="1669783" cy="2884334"/>
            <a:chOff x="5220072" y="1418828"/>
            <a:chExt cx="2055499" cy="3549516"/>
          </a:xfrm>
        </p:grpSpPr>
        <p:pic>
          <p:nvPicPr>
            <p:cNvPr id="9" name="Picture 2" descr="C:\Users\X-DOG\Desktop\Apple iPhone 6 and iPhone 6 Plus MOCKUP PSD - Wellgraphic.png"/>
            <p:cNvPicPr>
              <a:picLocks noChangeAspect="1" noChangeArrowheads="1"/>
            </p:cNvPicPr>
            <p:nvPr/>
          </p:nvPicPr>
          <p:blipFill>
            <a:blip r:embed="rId2" cstate="screen"/>
            <a:srcRect/>
            <a:stretch>
              <a:fillRect/>
            </a:stretch>
          </p:blipFill>
          <p:spPr bwMode="auto">
            <a:xfrm>
              <a:off x="5220072" y="1418828"/>
              <a:ext cx="2055499" cy="3549516"/>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p:cNvSpPr/>
            <p:nvPr/>
          </p:nvSpPr>
          <p:spPr>
            <a:xfrm>
              <a:off x="5560218" y="1828799"/>
              <a:ext cx="1328738" cy="2421731"/>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 name="组合 2"/>
          <p:cNvGrpSpPr/>
          <p:nvPr/>
        </p:nvGrpSpPr>
        <p:grpSpPr>
          <a:xfrm>
            <a:off x="5862543" y="1188123"/>
            <a:ext cx="1987988" cy="3433996"/>
            <a:chOff x="5220072" y="1418828"/>
            <a:chExt cx="2055499" cy="3549516"/>
          </a:xfrm>
        </p:grpSpPr>
        <p:pic>
          <p:nvPicPr>
            <p:cNvPr id="8194" name="Picture 2" descr="C:\Users\X-DOG\Desktop\Apple iPhone 6 and iPhone 6 Plus MOCKUP PSD - Wellgraphic.png"/>
            <p:cNvPicPr>
              <a:picLocks noChangeAspect="1" noChangeArrowheads="1"/>
            </p:cNvPicPr>
            <p:nvPr/>
          </p:nvPicPr>
          <p:blipFill>
            <a:blip r:embed="rId4" cstate="screen"/>
            <a:srcRect/>
            <a:stretch>
              <a:fillRect/>
            </a:stretch>
          </p:blipFill>
          <p:spPr bwMode="auto">
            <a:xfrm>
              <a:off x="5220072" y="1418828"/>
              <a:ext cx="2055499" cy="3549516"/>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5560218" y="1828799"/>
              <a:ext cx="1328738" cy="2421731"/>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11" name="图表 10"/>
          <p:cNvGraphicFramePr/>
          <p:nvPr/>
        </p:nvGraphicFramePr>
        <p:xfrm>
          <a:off x="485213" y="1341156"/>
          <a:ext cx="4053861" cy="1889559"/>
        </p:xfrm>
        <a:graphic>
          <a:graphicData uri="http://schemas.openxmlformats.org/drawingml/2006/chart">
            <c:chart xmlns:c="http://schemas.openxmlformats.org/drawingml/2006/chart" xmlns:r="http://schemas.openxmlformats.org/officeDocument/2006/relationships" r:id="rId6"/>
          </a:graphicData>
        </a:graphic>
      </p:graphicFrame>
      <p:grpSp>
        <p:nvGrpSpPr>
          <p:cNvPr id="4" name="组合 3"/>
          <p:cNvGrpSpPr/>
          <p:nvPr/>
        </p:nvGrpSpPr>
        <p:grpSpPr>
          <a:xfrm>
            <a:off x="539552" y="3506306"/>
            <a:ext cx="4032448" cy="666956"/>
            <a:chOff x="539552" y="3506306"/>
            <a:chExt cx="4032448" cy="666956"/>
          </a:xfrm>
        </p:grpSpPr>
        <p:sp>
          <p:nvSpPr>
            <p:cNvPr id="15" name="矩形 14"/>
            <p:cNvSpPr/>
            <p:nvPr/>
          </p:nvSpPr>
          <p:spPr>
            <a:xfrm>
              <a:off x="539552" y="3506306"/>
              <a:ext cx="4032448" cy="6669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Rectangle 24"/>
            <p:cNvSpPr>
              <a:spLocks noChangeArrowheads="1"/>
            </p:cNvSpPr>
            <p:nvPr/>
          </p:nvSpPr>
          <p:spPr bwMode="auto">
            <a:xfrm>
              <a:off x="683568" y="3576766"/>
              <a:ext cx="3744416"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bg1"/>
                  </a:solidFill>
                  <a:cs typeface="+mn-ea"/>
                  <a:sym typeface="+mn-lt"/>
                </a:rPr>
                <a:t>TOPIC HEADER </a:t>
              </a:r>
              <a:r>
                <a:rPr lang="zh-CN" altLang="en-US" sz="1000" b="1" dirty="0" smtClean="0">
                  <a:solidFill>
                    <a:schemeClr val="bg1"/>
                  </a:solidFill>
                  <a:cs typeface="+mn-ea"/>
                  <a:sym typeface="+mn-lt"/>
                </a:rPr>
                <a:t>HERE</a:t>
              </a:r>
              <a:endParaRPr lang="zh-CN" altLang="en-US" sz="1000" dirty="0">
                <a:solidFill>
                  <a:schemeClr val="bg1"/>
                </a:solidFill>
                <a:cs typeface="+mn-ea"/>
                <a:sym typeface="+mn-lt"/>
              </a:endParaRPr>
            </a:p>
            <a:p>
              <a:pPr>
                <a:lnSpc>
                  <a:spcPct val="120000"/>
                </a:lnSpc>
                <a:spcBef>
                  <a:spcPts val="300"/>
                </a:spcBef>
              </a:pPr>
              <a:r>
                <a:rPr lang="zh-CN" altLang="en-US" sz="800" dirty="0" smtClean="0">
                  <a:solidFill>
                    <a:schemeClr val="bg1"/>
                  </a:solidFill>
                  <a:cs typeface="+mn-ea"/>
                  <a:sym typeface="+mn-lt"/>
                </a:rPr>
                <a:t>单击添加文字内容单击添加文字内容单击添加文字内容单击添加文字内容单击添加文字内容单击添加文字内容单击添加文字内容单击添加文字内容</a:t>
              </a:r>
              <a:endParaRPr lang="en-US" altLang="zh-CN" sz="800" dirty="0" smtClean="0">
                <a:solidFill>
                  <a:schemeClr val="bg1"/>
                </a:solidFill>
                <a:cs typeface="+mn-ea"/>
                <a:sym typeface="+mn-lt"/>
              </a:endParaRPr>
            </a:p>
          </p:txBody>
        </p:sp>
      </p:grpSp>
      <p:sp>
        <p:nvSpPr>
          <p:cNvPr id="23"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6228184" y="1224456"/>
            <a:ext cx="1843578" cy="1537908"/>
            <a:chOff x="6228184" y="1224456"/>
            <a:chExt cx="1843578" cy="1537908"/>
          </a:xfrm>
        </p:grpSpPr>
        <p:sp>
          <p:nvSpPr>
            <p:cNvPr id="17" name="Freeform 17"/>
            <p:cNvSpPr>
              <a:spLocks noEditPoints="1"/>
            </p:cNvSpPr>
            <p:nvPr/>
          </p:nvSpPr>
          <p:spPr bwMode="auto">
            <a:xfrm>
              <a:off x="7058311" y="1224456"/>
              <a:ext cx="183324" cy="246902"/>
            </a:xfrm>
            <a:custGeom>
              <a:avLst/>
              <a:gdLst>
                <a:gd name="T0" fmla="*/ 47 w 65"/>
                <a:gd name="T1" fmla="*/ 6 h 87"/>
                <a:gd name="T2" fmla="*/ 53 w 65"/>
                <a:gd name="T3" fmla="*/ 40 h 87"/>
                <a:gd name="T4" fmla="*/ 47 w 65"/>
                <a:gd name="T5" fmla="*/ 55 h 87"/>
                <a:gd name="T6" fmla="*/ 17 w 65"/>
                <a:gd name="T7" fmla="*/ 55 h 87"/>
                <a:gd name="T8" fmla="*/ 11 w 65"/>
                <a:gd name="T9" fmla="*/ 40 h 87"/>
                <a:gd name="T10" fmla="*/ 17 w 65"/>
                <a:gd name="T11" fmla="*/ 6 h 87"/>
                <a:gd name="T12" fmla="*/ 18 w 65"/>
                <a:gd name="T13" fmla="*/ 28 h 87"/>
                <a:gd name="T14" fmla="*/ 47 w 65"/>
                <a:gd name="T15" fmla="*/ 28 h 87"/>
                <a:gd name="T16" fmla="*/ 42 w 65"/>
                <a:gd name="T17" fmla="*/ 11 h 87"/>
                <a:gd name="T18" fmla="*/ 22 w 65"/>
                <a:gd name="T19" fmla="*/ 11 h 87"/>
                <a:gd name="T20" fmla="*/ 18 w 65"/>
                <a:gd name="T21" fmla="*/ 28 h 87"/>
                <a:gd name="T22" fmla="*/ 47 w 65"/>
                <a:gd name="T23" fmla="*/ 32 h 87"/>
                <a:gd name="T24" fmla="*/ 18 w 65"/>
                <a:gd name="T25" fmla="*/ 40 h 87"/>
                <a:gd name="T26" fmla="*/ 22 w 65"/>
                <a:gd name="T27" fmla="*/ 50 h 87"/>
                <a:gd name="T28" fmla="*/ 42 w 65"/>
                <a:gd name="T29" fmla="*/ 50 h 87"/>
                <a:gd name="T30" fmla="*/ 47 w 65"/>
                <a:gd name="T31" fmla="*/ 32 h 87"/>
                <a:gd name="T32" fmla="*/ 12 w 65"/>
                <a:gd name="T33" fmla="*/ 87 h 87"/>
                <a:gd name="T34" fmla="*/ 32 w 65"/>
                <a:gd name="T35" fmla="*/ 87 h 87"/>
                <a:gd name="T36" fmla="*/ 52 w 65"/>
                <a:gd name="T37" fmla="*/ 87 h 87"/>
                <a:gd name="T38" fmla="*/ 52 w 65"/>
                <a:gd name="T39" fmla="*/ 80 h 87"/>
                <a:gd name="T40" fmla="*/ 35 w 65"/>
                <a:gd name="T41" fmla="*/ 72 h 87"/>
                <a:gd name="T42" fmla="*/ 62 w 65"/>
                <a:gd name="T43" fmla="*/ 52 h 87"/>
                <a:gd name="T44" fmla="*/ 65 w 65"/>
                <a:gd name="T45" fmla="*/ 30 h 87"/>
                <a:gd name="T46" fmla="*/ 58 w 65"/>
                <a:gd name="T47" fmla="*/ 30 h 87"/>
                <a:gd name="T48" fmla="*/ 56 w 65"/>
                <a:gd name="T49" fmla="*/ 50 h 87"/>
                <a:gd name="T50" fmla="*/ 32 w 65"/>
                <a:gd name="T51" fmla="*/ 66 h 87"/>
                <a:gd name="T52" fmla="*/ 14 w 65"/>
                <a:gd name="T53" fmla="*/ 58 h 87"/>
                <a:gd name="T54" fmla="*/ 6 w 65"/>
                <a:gd name="T55" fmla="*/ 40 h 87"/>
                <a:gd name="T56" fmla="*/ 3 w 65"/>
                <a:gd name="T57" fmla="*/ 27 h 87"/>
                <a:gd name="T58" fmla="*/ 0 w 65"/>
                <a:gd name="T59" fmla="*/ 40 h 87"/>
                <a:gd name="T60" fmla="*/ 9 w 65"/>
                <a:gd name="T61" fmla="*/ 63 h 87"/>
                <a:gd name="T62" fmla="*/ 29 w 65"/>
                <a:gd name="T63" fmla="*/ 72 h 87"/>
                <a:gd name="T64" fmla="*/ 12 w 65"/>
                <a:gd name="T65" fmla="*/ 80 h 87"/>
                <a:gd name="T66" fmla="*/ 12 w 65"/>
                <a:gd name="T6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5" h="87">
                  <a:moveTo>
                    <a:pt x="32" y="0"/>
                  </a:moveTo>
                  <a:cubicBezTo>
                    <a:pt x="38" y="0"/>
                    <a:pt x="43" y="2"/>
                    <a:pt x="47" y="6"/>
                  </a:cubicBezTo>
                  <a:cubicBezTo>
                    <a:pt x="51" y="10"/>
                    <a:pt x="53" y="15"/>
                    <a:pt x="53" y="21"/>
                  </a:cubicBezTo>
                  <a:cubicBezTo>
                    <a:pt x="53" y="40"/>
                    <a:pt x="53" y="40"/>
                    <a:pt x="53" y="40"/>
                  </a:cubicBezTo>
                  <a:cubicBezTo>
                    <a:pt x="53" y="46"/>
                    <a:pt x="51" y="51"/>
                    <a:pt x="47" y="55"/>
                  </a:cubicBezTo>
                  <a:cubicBezTo>
                    <a:pt x="47" y="55"/>
                    <a:pt x="47" y="55"/>
                    <a:pt x="47" y="55"/>
                  </a:cubicBezTo>
                  <a:cubicBezTo>
                    <a:pt x="43" y="59"/>
                    <a:pt x="38" y="61"/>
                    <a:pt x="32" y="61"/>
                  </a:cubicBezTo>
                  <a:cubicBezTo>
                    <a:pt x="26" y="61"/>
                    <a:pt x="21" y="59"/>
                    <a:pt x="17" y="55"/>
                  </a:cubicBezTo>
                  <a:cubicBezTo>
                    <a:pt x="17" y="55"/>
                    <a:pt x="17" y="55"/>
                    <a:pt x="17" y="55"/>
                  </a:cubicBezTo>
                  <a:cubicBezTo>
                    <a:pt x="13" y="51"/>
                    <a:pt x="11" y="46"/>
                    <a:pt x="11" y="40"/>
                  </a:cubicBezTo>
                  <a:cubicBezTo>
                    <a:pt x="11" y="21"/>
                    <a:pt x="11" y="21"/>
                    <a:pt x="11" y="21"/>
                  </a:cubicBezTo>
                  <a:cubicBezTo>
                    <a:pt x="11" y="15"/>
                    <a:pt x="13" y="10"/>
                    <a:pt x="17" y="6"/>
                  </a:cubicBezTo>
                  <a:cubicBezTo>
                    <a:pt x="21" y="2"/>
                    <a:pt x="26" y="0"/>
                    <a:pt x="32" y="0"/>
                  </a:cubicBezTo>
                  <a:close/>
                  <a:moveTo>
                    <a:pt x="18" y="28"/>
                  </a:moveTo>
                  <a:cubicBezTo>
                    <a:pt x="18" y="28"/>
                    <a:pt x="18" y="28"/>
                    <a:pt x="18" y="28"/>
                  </a:cubicBezTo>
                  <a:cubicBezTo>
                    <a:pt x="47" y="28"/>
                    <a:pt x="47" y="28"/>
                    <a:pt x="47" y="28"/>
                  </a:cubicBezTo>
                  <a:cubicBezTo>
                    <a:pt x="47" y="21"/>
                    <a:pt x="47" y="21"/>
                    <a:pt x="47" y="21"/>
                  </a:cubicBezTo>
                  <a:cubicBezTo>
                    <a:pt x="47" y="17"/>
                    <a:pt x="45" y="13"/>
                    <a:pt x="42" y="11"/>
                  </a:cubicBezTo>
                  <a:cubicBezTo>
                    <a:pt x="40" y="8"/>
                    <a:pt x="36" y="6"/>
                    <a:pt x="32" y="6"/>
                  </a:cubicBezTo>
                  <a:cubicBezTo>
                    <a:pt x="28" y="6"/>
                    <a:pt x="25" y="8"/>
                    <a:pt x="22" y="11"/>
                  </a:cubicBezTo>
                  <a:cubicBezTo>
                    <a:pt x="19" y="13"/>
                    <a:pt x="18" y="17"/>
                    <a:pt x="18" y="21"/>
                  </a:cubicBezTo>
                  <a:cubicBezTo>
                    <a:pt x="18" y="28"/>
                    <a:pt x="18" y="28"/>
                    <a:pt x="18" y="28"/>
                  </a:cubicBezTo>
                  <a:close/>
                  <a:moveTo>
                    <a:pt x="47" y="32"/>
                  </a:moveTo>
                  <a:cubicBezTo>
                    <a:pt x="47" y="32"/>
                    <a:pt x="47" y="32"/>
                    <a:pt x="47" y="32"/>
                  </a:cubicBezTo>
                  <a:cubicBezTo>
                    <a:pt x="18" y="32"/>
                    <a:pt x="18" y="32"/>
                    <a:pt x="18" y="32"/>
                  </a:cubicBezTo>
                  <a:cubicBezTo>
                    <a:pt x="18" y="40"/>
                    <a:pt x="18" y="40"/>
                    <a:pt x="18" y="40"/>
                  </a:cubicBezTo>
                  <a:cubicBezTo>
                    <a:pt x="18" y="44"/>
                    <a:pt x="19" y="47"/>
                    <a:pt x="22" y="50"/>
                  </a:cubicBezTo>
                  <a:cubicBezTo>
                    <a:pt x="22" y="50"/>
                    <a:pt x="22" y="50"/>
                    <a:pt x="22" y="50"/>
                  </a:cubicBezTo>
                  <a:cubicBezTo>
                    <a:pt x="25" y="53"/>
                    <a:pt x="28" y="54"/>
                    <a:pt x="32" y="54"/>
                  </a:cubicBezTo>
                  <a:cubicBezTo>
                    <a:pt x="36" y="54"/>
                    <a:pt x="40" y="53"/>
                    <a:pt x="42" y="50"/>
                  </a:cubicBezTo>
                  <a:cubicBezTo>
                    <a:pt x="45" y="48"/>
                    <a:pt x="47" y="44"/>
                    <a:pt x="47" y="40"/>
                  </a:cubicBezTo>
                  <a:cubicBezTo>
                    <a:pt x="47" y="32"/>
                    <a:pt x="47" y="32"/>
                    <a:pt x="47" y="32"/>
                  </a:cubicBezTo>
                  <a:close/>
                  <a:moveTo>
                    <a:pt x="12" y="87"/>
                  </a:moveTo>
                  <a:cubicBezTo>
                    <a:pt x="12" y="87"/>
                    <a:pt x="12" y="87"/>
                    <a:pt x="12" y="87"/>
                  </a:cubicBezTo>
                  <a:cubicBezTo>
                    <a:pt x="32" y="87"/>
                    <a:pt x="32" y="87"/>
                    <a:pt x="32" y="87"/>
                  </a:cubicBezTo>
                  <a:cubicBezTo>
                    <a:pt x="32" y="87"/>
                    <a:pt x="32" y="87"/>
                    <a:pt x="32" y="87"/>
                  </a:cubicBezTo>
                  <a:cubicBezTo>
                    <a:pt x="32" y="87"/>
                    <a:pt x="32" y="87"/>
                    <a:pt x="32" y="87"/>
                  </a:cubicBezTo>
                  <a:cubicBezTo>
                    <a:pt x="52" y="87"/>
                    <a:pt x="52" y="87"/>
                    <a:pt x="52" y="87"/>
                  </a:cubicBezTo>
                  <a:cubicBezTo>
                    <a:pt x="54" y="87"/>
                    <a:pt x="55" y="86"/>
                    <a:pt x="55" y="84"/>
                  </a:cubicBezTo>
                  <a:cubicBezTo>
                    <a:pt x="55" y="82"/>
                    <a:pt x="54" y="80"/>
                    <a:pt x="52" y="80"/>
                  </a:cubicBezTo>
                  <a:cubicBezTo>
                    <a:pt x="35" y="80"/>
                    <a:pt x="35" y="80"/>
                    <a:pt x="35" y="80"/>
                  </a:cubicBezTo>
                  <a:cubicBezTo>
                    <a:pt x="35" y="72"/>
                    <a:pt x="35" y="72"/>
                    <a:pt x="35" y="72"/>
                  </a:cubicBezTo>
                  <a:cubicBezTo>
                    <a:pt x="43" y="71"/>
                    <a:pt x="50" y="68"/>
                    <a:pt x="55" y="63"/>
                  </a:cubicBezTo>
                  <a:cubicBezTo>
                    <a:pt x="58" y="60"/>
                    <a:pt x="60" y="56"/>
                    <a:pt x="62" y="52"/>
                  </a:cubicBezTo>
                  <a:cubicBezTo>
                    <a:pt x="64" y="49"/>
                    <a:pt x="65" y="44"/>
                    <a:pt x="65" y="40"/>
                  </a:cubicBezTo>
                  <a:cubicBezTo>
                    <a:pt x="65" y="30"/>
                    <a:pt x="65" y="30"/>
                    <a:pt x="65" y="30"/>
                  </a:cubicBezTo>
                  <a:cubicBezTo>
                    <a:pt x="65" y="28"/>
                    <a:pt x="63" y="27"/>
                    <a:pt x="61" y="27"/>
                  </a:cubicBezTo>
                  <a:cubicBezTo>
                    <a:pt x="59" y="27"/>
                    <a:pt x="58" y="28"/>
                    <a:pt x="58" y="30"/>
                  </a:cubicBezTo>
                  <a:cubicBezTo>
                    <a:pt x="58" y="40"/>
                    <a:pt x="58" y="40"/>
                    <a:pt x="58" y="40"/>
                  </a:cubicBezTo>
                  <a:cubicBezTo>
                    <a:pt x="58" y="43"/>
                    <a:pt x="57" y="47"/>
                    <a:pt x="56" y="50"/>
                  </a:cubicBezTo>
                  <a:cubicBezTo>
                    <a:pt x="55" y="53"/>
                    <a:pt x="53" y="56"/>
                    <a:pt x="50" y="58"/>
                  </a:cubicBezTo>
                  <a:cubicBezTo>
                    <a:pt x="46" y="63"/>
                    <a:pt x="39" y="66"/>
                    <a:pt x="32" y="66"/>
                  </a:cubicBezTo>
                  <a:cubicBezTo>
                    <a:pt x="29" y="66"/>
                    <a:pt x="25" y="65"/>
                    <a:pt x="22" y="64"/>
                  </a:cubicBezTo>
                  <a:cubicBezTo>
                    <a:pt x="19" y="62"/>
                    <a:pt x="16" y="61"/>
                    <a:pt x="14" y="58"/>
                  </a:cubicBezTo>
                  <a:cubicBezTo>
                    <a:pt x="12" y="56"/>
                    <a:pt x="10" y="53"/>
                    <a:pt x="8" y="50"/>
                  </a:cubicBezTo>
                  <a:cubicBezTo>
                    <a:pt x="7" y="47"/>
                    <a:pt x="6" y="43"/>
                    <a:pt x="6" y="40"/>
                  </a:cubicBezTo>
                  <a:cubicBezTo>
                    <a:pt x="6" y="30"/>
                    <a:pt x="6" y="30"/>
                    <a:pt x="6" y="30"/>
                  </a:cubicBezTo>
                  <a:cubicBezTo>
                    <a:pt x="6" y="28"/>
                    <a:pt x="5" y="27"/>
                    <a:pt x="3" y="27"/>
                  </a:cubicBezTo>
                  <a:cubicBezTo>
                    <a:pt x="1" y="27"/>
                    <a:pt x="0" y="28"/>
                    <a:pt x="0" y="30"/>
                  </a:cubicBezTo>
                  <a:cubicBezTo>
                    <a:pt x="0" y="40"/>
                    <a:pt x="0" y="40"/>
                    <a:pt x="0" y="40"/>
                  </a:cubicBezTo>
                  <a:cubicBezTo>
                    <a:pt x="0" y="44"/>
                    <a:pt x="1" y="49"/>
                    <a:pt x="2" y="52"/>
                  </a:cubicBezTo>
                  <a:cubicBezTo>
                    <a:pt x="4" y="56"/>
                    <a:pt x="6" y="60"/>
                    <a:pt x="9" y="63"/>
                  </a:cubicBezTo>
                  <a:cubicBezTo>
                    <a:pt x="12" y="66"/>
                    <a:pt x="16" y="68"/>
                    <a:pt x="20" y="70"/>
                  </a:cubicBezTo>
                  <a:cubicBezTo>
                    <a:pt x="23" y="71"/>
                    <a:pt x="26" y="72"/>
                    <a:pt x="29" y="72"/>
                  </a:cubicBezTo>
                  <a:cubicBezTo>
                    <a:pt x="29" y="80"/>
                    <a:pt x="29" y="80"/>
                    <a:pt x="29" y="80"/>
                  </a:cubicBezTo>
                  <a:cubicBezTo>
                    <a:pt x="12" y="80"/>
                    <a:pt x="12" y="80"/>
                    <a:pt x="12" y="80"/>
                  </a:cubicBezTo>
                  <a:cubicBezTo>
                    <a:pt x="10" y="80"/>
                    <a:pt x="9" y="82"/>
                    <a:pt x="9" y="84"/>
                  </a:cubicBezTo>
                  <a:cubicBezTo>
                    <a:pt x="9" y="86"/>
                    <a:pt x="10" y="87"/>
                    <a:pt x="12" y="87"/>
                  </a:cubicBezTo>
                  <a:close/>
                </a:path>
              </a:pathLst>
            </a:cu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2" name="Rectangle 24"/>
            <p:cNvSpPr>
              <a:spLocks noChangeArrowheads="1"/>
            </p:cNvSpPr>
            <p:nvPr/>
          </p:nvSpPr>
          <p:spPr bwMode="auto">
            <a:xfrm>
              <a:off x="6228184" y="1652829"/>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grpSp>
      <p:grpSp>
        <p:nvGrpSpPr>
          <p:cNvPr id="3" name="组合 2"/>
          <p:cNvGrpSpPr/>
          <p:nvPr/>
        </p:nvGrpSpPr>
        <p:grpSpPr>
          <a:xfrm>
            <a:off x="1063012" y="1207675"/>
            <a:ext cx="1843578" cy="1554689"/>
            <a:chOff x="1063012" y="1207675"/>
            <a:chExt cx="1843578" cy="1554689"/>
          </a:xfrm>
        </p:grpSpPr>
        <p:sp>
          <p:nvSpPr>
            <p:cNvPr id="20" name="Freeform 20"/>
            <p:cNvSpPr>
              <a:spLocks noEditPoints="1"/>
            </p:cNvSpPr>
            <p:nvPr/>
          </p:nvSpPr>
          <p:spPr bwMode="auto">
            <a:xfrm>
              <a:off x="1860189" y="1207675"/>
              <a:ext cx="249224" cy="280463"/>
            </a:xfrm>
            <a:custGeom>
              <a:avLst/>
              <a:gdLst>
                <a:gd name="T0" fmla="*/ 73 w 88"/>
                <a:gd name="T1" fmla="*/ 22 h 99"/>
                <a:gd name="T2" fmla="*/ 81 w 88"/>
                <a:gd name="T3" fmla="*/ 18 h 99"/>
                <a:gd name="T4" fmla="*/ 77 w 88"/>
                <a:gd name="T5" fmla="*/ 27 h 99"/>
                <a:gd name="T6" fmla="*/ 75 w 88"/>
                <a:gd name="T7" fmla="*/ 86 h 99"/>
                <a:gd name="T8" fmla="*/ 44 w 88"/>
                <a:gd name="T9" fmla="*/ 99 h 99"/>
                <a:gd name="T10" fmla="*/ 13 w 88"/>
                <a:gd name="T11" fmla="*/ 86 h 99"/>
                <a:gd name="T12" fmla="*/ 13 w 88"/>
                <a:gd name="T13" fmla="*/ 24 h 99"/>
                <a:gd name="T14" fmla="*/ 13 w 88"/>
                <a:gd name="T15" fmla="*/ 24 h 99"/>
                <a:gd name="T16" fmla="*/ 41 w 88"/>
                <a:gd name="T17" fmla="*/ 6 h 99"/>
                <a:gd name="T18" fmla="*/ 34 w 88"/>
                <a:gd name="T19" fmla="*/ 3 h 99"/>
                <a:gd name="T20" fmla="*/ 51 w 88"/>
                <a:gd name="T21" fmla="*/ 0 h 99"/>
                <a:gd name="T22" fmla="*/ 51 w 88"/>
                <a:gd name="T23" fmla="*/ 6 h 99"/>
                <a:gd name="T24" fmla="*/ 48 w 88"/>
                <a:gd name="T25" fmla="*/ 12 h 99"/>
                <a:gd name="T26" fmla="*/ 56 w 88"/>
                <a:gd name="T27" fmla="*/ 57 h 99"/>
                <a:gd name="T28" fmla="*/ 60 w 88"/>
                <a:gd name="T29" fmla="*/ 31 h 99"/>
                <a:gd name="T30" fmla="*/ 37 w 88"/>
                <a:gd name="T31" fmla="*/ 46 h 99"/>
                <a:gd name="T32" fmla="*/ 36 w 88"/>
                <a:gd name="T33" fmla="*/ 47 h 99"/>
                <a:gd name="T34" fmla="*/ 33 w 88"/>
                <a:gd name="T35" fmla="*/ 56 h 99"/>
                <a:gd name="T36" fmla="*/ 33 w 88"/>
                <a:gd name="T37" fmla="*/ 58 h 99"/>
                <a:gd name="T38" fmla="*/ 34 w 88"/>
                <a:gd name="T39" fmla="*/ 60 h 99"/>
                <a:gd name="T40" fmla="*/ 39 w 88"/>
                <a:gd name="T41" fmla="*/ 65 h 99"/>
                <a:gd name="T42" fmla="*/ 41 w 88"/>
                <a:gd name="T43" fmla="*/ 66 h 99"/>
                <a:gd name="T44" fmla="*/ 43 w 88"/>
                <a:gd name="T45" fmla="*/ 67 h 99"/>
                <a:gd name="T46" fmla="*/ 44 w 88"/>
                <a:gd name="T47" fmla="*/ 67 h 99"/>
                <a:gd name="T48" fmla="*/ 45 w 88"/>
                <a:gd name="T49" fmla="*/ 67 h 99"/>
                <a:gd name="T50" fmla="*/ 47 w 88"/>
                <a:gd name="T51" fmla="*/ 66 h 99"/>
                <a:gd name="T52" fmla="*/ 54 w 88"/>
                <a:gd name="T53" fmla="*/ 61 h 99"/>
                <a:gd name="T54" fmla="*/ 56 w 88"/>
                <a:gd name="T55" fmla="*/ 57 h 99"/>
                <a:gd name="T56" fmla="*/ 48 w 88"/>
                <a:gd name="T57" fmla="*/ 49 h 99"/>
                <a:gd name="T58" fmla="*/ 40 w 88"/>
                <a:gd name="T59" fmla="*/ 62 h 99"/>
                <a:gd name="T60" fmla="*/ 48 w 88"/>
                <a:gd name="T61" fmla="*/ 49 h 99"/>
                <a:gd name="T62" fmla="*/ 46 w 88"/>
                <a:gd name="T63" fmla="*/ 52 h 99"/>
                <a:gd name="T64" fmla="*/ 43 w 88"/>
                <a:gd name="T65" fmla="*/ 58 h 99"/>
                <a:gd name="T66" fmla="*/ 46 w 88"/>
                <a:gd name="T67" fmla="*/ 52 h 99"/>
                <a:gd name="T68" fmla="*/ 64 w 88"/>
                <a:gd name="T69" fmla="*/ 32 h 99"/>
                <a:gd name="T70" fmla="*/ 58 w 88"/>
                <a:gd name="T71" fmla="*/ 61 h 99"/>
                <a:gd name="T72" fmla="*/ 45 w 88"/>
                <a:gd name="T73" fmla="*/ 71 h 99"/>
                <a:gd name="T74" fmla="*/ 44 w 88"/>
                <a:gd name="T75" fmla="*/ 71 h 99"/>
                <a:gd name="T76" fmla="*/ 42 w 88"/>
                <a:gd name="T77" fmla="*/ 71 h 99"/>
                <a:gd name="T78" fmla="*/ 39 w 88"/>
                <a:gd name="T79" fmla="*/ 70 h 99"/>
                <a:gd name="T80" fmla="*/ 29 w 88"/>
                <a:gd name="T81" fmla="*/ 59 h 99"/>
                <a:gd name="T82" fmla="*/ 29 w 88"/>
                <a:gd name="T83" fmla="*/ 56 h 99"/>
                <a:gd name="T84" fmla="*/ 33 w 88"/>
                <a:gd name="T85" fmla="*/ 45 h 99"/>
                <a:gd name="T86" fmla="*/ 34 w 88"/>
                <a:gd name="T87" fmla="*/ 44 h 99"/>
                <a:gd name="T88" fmla="*/ 35 w 88"/>
                <a:gd name="T89" fmla="*/ 43 h 99"/>
                <a:gd name="T90" fmla="*/ 55 w 88"/>
                <a:gd name="T91" fmla="*/ 26 h 99"/>
                <a:gd name="T92" fmla="*/ 60 w 88"/>
                <a:gd name="T93" fmla="*/ 26 h 99"/>
                <a:gd name="T94" fmla="*/ 61 w 88"/>
                <a:gd name="T95" fmla="*/ 26 h 99"/>
                <a:gd name="T96" fmla="*/ 62 w 88"/>
                <a:gd name="T97" fmla="*/ 27 h 99"/>
                <a:gd name="T98" fmla="*/ 64 w 88"/>
                <a:gd name="T99" fmla="*/ 32 h 99"/>
                <a:gd name="T100" fmla="*/ 70 w 88"/>
                <a:gd name="T101" fmla="*/ 29 h 99"/>
                <a:gd name="T102" fmla="*/ 18 w 88"/>
                <a:gd name="T103" fmla="*/ 29 h 99"/>
                <a:gd name="T104" fmla="*/ 18 w 88"/>
                <a:gd name="T105" fmla="*/ 81 h 99"/>
                <a:gd name="T106" fmla="*/ 70 w 88"/>
                <a:gd name="T107" fmla="*/ 82 h 99"/>
                <a:gd name="T108" fmla="*/ 81 w 88"/>
                <a:gd name="T109" fmla="*/ 55 h 99"/>
                <a:gd name="T110" fmla="*/ 70 w 88"/>
                <a:gd name="T111" fmla="*/ 2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8" h="99">
                  <a:moveTo>
                    <a:pt x="48" y="12"/>
                  </a:moveTo>
                  <a:cubicBezTo>
                    <a:pt x="57" y="12"/>
                    <a:pt x="66" y="16"/>
                    <a:pt x="73" y="22"/>
                  </a:cubicBezTo>
                  <a:cubicBezTo>
                    <a:pt x="76" y="18"/>
                    <a:pt x="76" y="18"/>
                    <a:pt x="76" y="18"/>
                  </a:cubicBezTo>
                  <a:cubicBezTo>
                    <a:pt x="78" y="17"/>
                    <a:pt x="80" y="17"/>
                    <a:pt x="81" y="18"/>
                  </a:cubicBezTo>
                  <a:cubicBezTo>
                    <a:pt x="83" y="20"/>
                    <a:pt x="83" y="22"/>
                    <a:pt x="81" y="23"/>
                  </a:cubicBezTo>
                  <a:cubicBezTo>
                    <a:pt x="77" y="27"/>
                    <a:pt x="77" y="27"/>
                    <a:pt x="77" y="27"/>
                  </a:cubicBezTo>
                  <a:cubicBezTo>
                    <a:pt x="84" y="34"/>
                    <a:pt x="88" y="44"/>
                    <a:pt x="88" y="55"/>
                  </a:cubicBezTo>
                  <a:cubicBezTo>
                    <a:pt x="88" y="67"/>
                    <a:pt x="83" y="78"/>
                    <a:pt x="75" y="86"/>
                  </a:cubicBezTo>
                  <a:cubicBezTo>
                    <a:pt x="75" y="86"/>
                    <a:pt x="75" y="86"/>
                    <a:pt x="75" y="86"/>
                  </a:cubicBezTo>
                  <a:cubicBezTo>
                    <a:pt x="67" y="94"/>
                    <a:pt x="56" y="99"/>
                    <a:pt x="44" y="99"/>
                  </a:cubicBezTo>
                  <a:cubicBezTo>
                    <a:pt x="32" y="99"/>
                    <a:pt x="21" y="94"/>
                    <a:pt x="13" y="86"/>
                  </a:cubicBezTo>
                  <a:cubicBezTo>
                    <a:pt x="13" y="86"/>
                    <a:pt x="13" y="86"/>
                    <a:pt x="13" y="86"/>
                  </a:cubicBezTo>
                  <a:cubicBezTo>
                    <a:pt x="5" y="78"/>
                    <a:pt x="0" y="67"/>
                    <a:pt x="0" y="55"/>
                  </a:cubicBezTo>
                  <a:cubicBezTo>
                    <a:pt x="0" y="43"/>
                    <a:pt x="5" y="32"/>
                    <a:pt x="13" y="24"/>
                  </a:cubicBezTo>
                  <a:cubicBezTo>
                    <a:pt x="13" y="24"/>
                    <a:pt x="13" y="24"/>
                    <a:pt x="13" y="24"/>
                  </a:cubicBezTo>
                  <a:cubicBezTo>
                    <a:pt x="13" y="24"/>
                    <a:pt x="13" y="24"/>
                    <a:pt x="13" y="24"/>
                  </a:cubicBezTo>
                  <a:cubicBezTo>
                    <a:pt x="20" y="17"/>
                    <a:pt x="30" y="12"/>
                    <a:pt x="41" y="12"/>
                  </a:cubicBezTo>
                  <a:cubicBezTo>
                    <a:pt x="41" y="6"/>
                    <a:pt x="41" y="6"/>
                    <a:pt x="41" y="6"/>
                  </a:cubicBezTo>
                  <a:cubicBezTo>
                    <a:pt x="37" y="6"/>
                    <a:pt x="37" y="6"/>
                    <a:pt x="37" y="6"/>
                  </a:cubicBezTo>
                  <a:cubicBezTo>
                    <a:pt x="35" y="6"/>
                    <a:pt x="34" y="5"/>
                    <a:pt x="34" y="3"/>
                  </a:cubicBezTo>
                  <a:cubicBezTo>
                    <a:pt x="34" y="1"/>
                    <a:pt x="35" y="0"/>
                    <a:pt x="37" y="0"/>
                  </a:cubicBezTo>
                  <a:cubicBezTo>
                    <a:pt x="51" y="0"/>
                    <a:pt x="51" y="0"/>
                    <a:pt x="51" y="0"/>
                  </a:cubicBezTo>
                  <a:cubicBezTo>
                    <a:pt x="53" y="0"/>
                    <a:pt x="55" y="1"/>
                    <a:pt x="55" y="3"/>
                  </a:cubicBezTo>
                  <a:cubicBezTo>
                    <a:pt x="55" y="5"/>
                    <a:pt x="53" y="6"/>
                    <a:pt x="51" y="6"/>
                  </a:cubicBezTo>
                  <a:cubicBezTo>
                    <a:pt x="48" y="6"/>
                    <a:pt x="48" y="6"/>
                    <a:pt x="48" y="6"/>
                  </a:cubicBezTo>
                  <a:cubicBezTo>
                    <a:pt x="48" y="12"/>
                    <a:pt x="48" y="12"/>
                    <a:pt x="48" y="12"/>
                  </a:cubicBezTo>
                  <a:close/>
                  <a:moveTo>
                    <a:pt x="56" y="57"/>
                  </a:moveTo>
                  <a:cubicBezTo>
                    <a:pt x="56" y="57"/>
                    <a:pt x="56" y="57"/>
                    <a:pt x="56" y="57"/>
                  </a:cubicBezTo>
                  <a:cubicBezTo>
                    <a:pt x="56" y="56"/>
                    <a:pt x="56" y="56"/>
                    <a:pt x="56" y="56"/>
                  </a:cubicBezTo>
                  <a:cubicBezTo>
                    <a:pt x="60" y="31"/>
                    <a:pt x="60" y="31"/>
                    <a:pt x="60" y="31"/>
                  </a:cubicBezTo>
                  <a:cubicBezTo>
                    <a:pt x="60" y="30"/>
                    <a:pt x="58" y="29"/>
                    <a:pt x="57" y="30"/>
                  </a:cubicBezTo>
                  <a:cubicBezTo>
                    <a:pt x="37" y="46"/>
                    <a:pt x="37" y="46"/>
                    <a:pt x="37" y="46"/>
                  </a:cubicBezTo>
                  <a:cubicBezTo>
                    <a:pt x="37" y="46"/>
                    <a:pt x="37" y="46"/>
                    <a:pt x="37" y="46"/>
                  </a:cubicBezTo>
                  <a:cubicBezTo>
                    <a:pt x="37" y="46"/>
                    <a:pt x="37" y="47"/>
                    <a:pt x="36" y="47"/>
                  </a:cubicBezTo>
                  <a:cubicBezTo>
                    <a:pt x="36" y="47"/>
                    <a:pt x="36" y="47"/>
                    <a:pt x="36" y="47"/>
                  </a:cubicBezTo>
                  <a:cubicBezTo>
                    <a:pt x="34" y="49"/>
                    <a:pt x="33" y="53"/>
                    <a:pt x="33" y="56"/>
                  </a:cubicBezTo>
                  <a:cubicBezTo>
                    <a:pt x="33" y="56"/>
                    <a:pt x="33" y="57"/>
                    <a:pt x="33" y="57"/>
                  </a:cubicBezTo>
                  <a:cubicBezTo>
                    <a:pt x="33" y="57"/>
                    <a:pt x="33" y="58"/>
                    <a:pt x="33" y="58"/>
                  </a:cubicBezTo>
                  <a:cubicBezTo>
                    <a:pt x="33" y="59"/>
                    <a:pt x="33" y="59"/>
                    <a:pt x="33" y="59"/>
                  </a:cubicBezTo>
                  <a:cubicBezTo>
                    <a:pt x="34" y="59"/>
                    <a:pt x="34" y="60"/>
                    <a:pt x="34" y="60"/>
                  </a:cubicBezTo>
                  <a:cubicBezTo>
                    <a:pt x="34" y="60"/>
                    <a:pt x="34" y="61"/>
                    <a:pt x="34" y="61"/>
                  </a:cubicBezTo>
                  <a:cubicBezTo>
                    <a:pt x="35" y="63"/>
                    <a:pt x="37" y="64"/>
                    <a:pt x="39" y="65"/>
                  </a:cubicBezTo>
                  <a:cubicBezTo>
                    <a:pt x="39" y="65"/>
                    <a:pt x="39" y="65"/>
                    <a:pt x="40" y="66"/>
                  </a:cubicBezTo>
                  <a:cubicBezTo>
                    <a:pt x="40" y="66"/>
                    <a:pt x="40" y="66"/>
                    <a:pt x="41" y="66"/>
                  </a:cubicBezTo>
                  <a:cubicBezTo>
                    <a:pt x="41" y="66"/>
                    <a:pt x="41" y="66"/>
                    <a:pt x="42" y="66"/>
                  </a:cubicBezTo>
                  <a:cubicBezTo>
                    <a:pt x="42" y="66"/>
                    <a:pt x="42" y="66"/>
                    <a:pt x="43" y="67"/>
                  </a:cubicBezTo>
                  <a:cubicBezTo>
                    <a:pt x="43" y="67"/>
                    <a:pt x="43" y="67"/>
                    <a:pt x="43" y="67"/>
                  </a:cubicBezTo>
                  <a:cubicBezTo>
                    <a:pt x="43" y="67"/>
                    <a:pt x="44" y="67"/>
                    <a:pt x="44" y="67"/>
                  </a:cubicBezTo>
                  <a:cubicBezTo>
                    <a:pt x="44" y="67"/>
                    <a:pt x="44" y="67"/>
                    <a:pt x="44" y="67"/>
                  </a:cubicBezTo>
                  <a:cubicBezTo>
                    <a:pt x="44" y="67"/>
                    <a:pt x="45" y="67"/>
                    <a:pt x="45" y="67"/>
                  </a:cubicBezTo>
                  <a:cubicBezTo>
                    <a:pt x="45" y="67"/>
                    <a:pt x="46" y="67"/>
                    <a:pt x="46" y="66"/>
                  </a:cubicBezTo>
                  <a:cubicBezTo>
                    <a:pt x="46" y="66"/>
                    <a:pt x="47" y="66"/>
                    <a:pt x="47" y="66"/>
                  </a:cubicBezTo>
                  <a:cubicBezTo>
                    <a:pt x="50" y="66"/>
                    <a:pt x="52" y="64"/>
                    <a:pt x="53" y="62"/>
                  </a:cubicBezTo>
                  <a:cubicBezTo>
                    <a:pt x="54" y="62"/>
                    <a:pt x="54" y="61"/>
                    <a:pt x="54" y="61"/>
                  </a:cubicBezTo>
                  <a:cubicBezTo>
                    <a:pt x="55" y="60"/>
                    <a:pt x="55" y="58"/>
                    <a:pt x="56" y="57"/>
                  </a:cubicBezTo>
                  <a:cubicBezTo>
                    <a:pt x="56" y="57"/>
                    <a:pt x="56" y="57"/>
                    <a:pt x="56" y="57"/>
                  </a:cubicBezTo>
                  <a:close/>
                  <a:moveTo>
                    <a:pt x="48" y="49"/>
                  </a:moveTo>
                  <a:cubicBezTo>
                    <a:pt x="48" y="49"/>
                    <a:pt x="48" y="49"/>
                    <a:pt x="48" y="49"/>
                  </a:cubicBezTo>
                  <a:cubicBezTo>
                    <a:pt x="51" y="51"/>
                    <a:pt x="53" y="55"/>
                    <a:pt x="51" y="59"/>
                  </a:cubicBezTo>
                  <a:cubicBezTo>
                    <a:pt x="49" y="62"/>
                    <a:pt x="44" y="64"/>
                    <a:pt x="40" y="62"/>
                  </a:cubicBezTo>
                  <a:cubicBezTo>
                    <a:pt x="37" y="60"/>
                    <a:pt x="36" y="55"/>
                    <a:pt x="38" y="51"/>
                  </a:cubicBezTo>
                  <a:cubicBezTo>
                    <a:pt x="40" y="48"/>
                    <a:pt x="44" y="47"/>
                    <a:pt x="48" y="49"/>
                  </a:cubicBezTo>
                  <a:close/>
                  <a:moveTo>
                    <a:pt x="46" y="52"/>
                  </a:moveTo>
                  <a:cubicBezTo>
                    <a:pt x="46" y="52"/>
                    <a:pt x="46" y="52"/>
                    <a:pt x="46" y="52"/>
                  </a:cubicBezTo>
                  <a:cubicBezTo>
                    <a:pt x="44" y="51"/>
                    <a:pt x="42" y="52"/>
                    <a:pt x="41" y="53"/>
                  </a:cubicBezTo>
                  <a:cubicBezTo>
                    <a:pt x="40" y="55"/>
                    <a:pt x="41" y="57"/>
                    <a:pt x="43" y="58"/>
                  </a:cubicBezTo>
                  <a:cubicBezTo>
                    <a:pt x="44" y="59"/>
                    <a:pt x="46" y="58"/>
                    <a:pt x="47" y="57"/>
                  </a:cubicBezTo>
                  <a:cubicBezTo>
                    <a:pt x="48" y="55"/>
                    <a:pt x="47" y="53"/>
                    <a:pt x="46" y="52"/>
                  </a:cubicBezTo>
                  <a:close/>
                  <a:moveTo>
                    <a:pt x="64" y="32"/>
                  </a:moveTo>
                  <a:cubicBezTo>
                    <a:pt x="64" y="32"/>
                    <a:pt x="64" y="32"/>
                    <a:pt x="64" y="32"/>
                  </a:cubicBezTo>
                  <a:cubicBezTo>
                    <a:pt x="60" y="57"/>
                    <a:pt x="60" y="57"/>
                    <a:pt x="60" y="57"/>
                  </a:cubicBezTo>
                  <a:cubicBezTo>
                    <a:pt x="59" y="59"/>
                    <a:pt x="59" y="60"/>
                    <a:pt x="58" y="61"/>
                  </a:cubicBezTo>
                  <a:cubicBezTo>
                    <a:pt x="56" y="66"/>
                    <a:pt x="52" y="70"/>
                    <a:pt x="47" y="70"/>
                  </a:cubicBezTo>
                  <a:cubicBezTo>
                    <a:pt x="46" y="71"/>
                    <a:pt x="46" y="71"/>
                    <a:pt x="45" y="71"/>
                  </a:cubicBezTo>
                  <a:cubicBezTo>
                    <a:pt x="45" y="71"/>
                    <a:pt x="44" y="71"/>
                    <a:pt x="44" y="71"/>
                  </a:cubicBezTo>
                  <a:cubicBezTo>
                    <a:pt x="44" y="71"/>
                    <a:pt x="44" y="71"/>
                    <a:pt x="44" y="71"/>
                  </a:cubicBezTo>
                  <a:cubicBezTo>
                    <a:pt x="43" y="71"/>
                    <a:pt x="43" y="71"/>
                    <a:pt x="42" y="71"/>
                  </a:cubicBezTo>
                  <a:cubicBezTo>
                    <a:pt x="42" y="71"/>
                    <a:pt x="42" y="71"/>
                    <a:pt x="42" y="71"/>
                  </a:cubicBezTo>
                  <a:cubicBezTo>
                    <a:pt x="42" y="71"/>
                    <a:pt x="41" y="70"/>
                    <a:pt x="41" y="70"/>
                  </a:cubicBezTo>
                  <a:cubicBezTo>
                    <a:pt x="40" y="70"/>
                    <a:pt x="40" y="70"/>
                    <a:pt x="39" y="70"/>
                  </a:cubicBezTo>
                  <a:cubicBezTo>
                    <a:pt x="35" y="68"/>
                    <a:pt x="31" y="65"/>
                    <a:pt x="30" y="61"/>
                  </a:cubicBezTo>
                  <a:cubicBezTo>
                    <a:pt x="30" y="60"/>
                    <a:pt x="29" y="60"/>
                    <a:pt x="29" y="59"/>
                  </a:cubicBezTo>
                  <a:cubicBezTo>
                    <a:pt x="29" y="59"/>
                    <a:pt x="29" y="58"/>
                    <a:pt x="29" y="58"/>
                  </a:cubicBezTo>
                  <a:cubicBezTo>
                    <a:pt x="29" y="57"/>
                    <a:pt x="29" y="57"/>
                    <a:pt x="29" y="56"/>
                  </a:cubicBezTo>
                  <a:cubicBezTo>
                    <a:pt x="28" y="53"/>
                    <a:pt x="30" y="49"/>
                    <a:pt x="32" y="46"/>
                  </a:cubicBezTo>
                  <a:cubicBezTo>
                    <a:pt x="32" y="46"/>
                    <a:pt x="32" y="45"/>
                    <a:pt x="33" y="45"/>
                  </a:cubicBezTo>
                  <a:cubicBezTo>
                    <a:pt x="33" y="45"/>
                    <a:pt x="33" y="44"/>
                    <a:pt x="34" y="44"/>
                  </a:cubicBezTo>
                  <a:cubicBezTo>
                    <a:pt x="34" y="44"/>
                    <a:pt x="34" y="44"/>
                    <a:pt x="34" y="44"/>
                  </a:cubicBezTo>
                  <a:cubicBezTo>
                    <a:pt x="34" y="43"/>
                    <a:pt x="34" y="43"/>
                    <a:pt x="35" y="43"/>
                  </a:cubicBezTo>
                  <a:cubicBezTo>
                    <a:pt x="35" y="43"/>
                    <a:pt x="35" y="43"/>
                    <a:pt x="35" y="43"/>
                  </a:cubicBezTo>
                  <a:cubicBezTo>
                    <a:pt x="55" y="27"/>
                    <a:pt x="55" y="27"/>
                    <a:pt x="55" y="27"/>
                  </a:cubicBezTo>
                  <a:cubicBezTo>
                    <a:pt x="55" y="27"/>
                    <a:pt x="55" y="27"/>
                    <a:pt x="55" y="26"/>
                  </a:cubicBezTo>
                  <a:cubicBezTo>
                    <a:pt x="56" y="26"/>
                    <a:pt x="56" y="26"/>
                    <a:pt x="56" y="26"/>
                  </a:cubicBezTo>
                  <a:cubicBezTo>
                    <a:pt x="57" y="25"/>
                    <a:pt x="58" y="25"/>
                    <a:pt x="60" y="26"/>
                  </a:cubicBezTo>
                  <a:cubicBezTo>
                    <a:pt x="60" y="26"/>
                    <a:pt x="60" y="26"/>
                    <a:pt x="60" y="26"/>
                  </a:cubicBezTo>
                  <a:cubicBezTo>
                    <a:pt x="61" y="26"/>
                    <a:pt x="61" y="26"/>
                    <a:pt x="61" y="26"/>
                  </a:cubicBezTo>
                  <a:cubicBezTo>
                    <a:pt x="61" y="26"/>
                    <a:pt x="61" y="26"/>
                    <a:pt x="61" y="26"/>
                  </a:cubicBezTo>
                  <a:cubicBezTo>
                    <a:pt x="62" y="27"/>
                    <a:pt x="62" y="27"/>
                    <a:pt x="62" y="27"/>
                  </a:cubicBezTo>
                  <a:cubicBezTo>
                    <a:pt x="62" y="27"/>
                    <a:pt x="62" y="27"/>
                    <a:pt x="62" y="27"/>
                  </a:cubicBezTo>
                  <a:cubicBezTo>
                    <a:pt x="63" y="28"/>
                    <a:pt x="64" y="30"/>
                    <a:pt x="64" y="32"/>
                  </a:cubicBezTo>
                  <a:close/>
                  <a:moveTo>
                    <a:pt x="70" y="29"/>
                  </a:moveTo>
                  <a:cubicBezTo>
                    <a:pt x="70" y="29"/>
                    <a:pt x="70" y="29"/>
                    <a:pt x="70" y="29"/>
                  </a:cubicBezTo>
                  <a:cubicBezTo>
                    <a:pt x="64" y="22"/>
                    <a:pt x="54" y="18"/>
                    <a:pt x="44" y="18"/>
                  </a:cubicBezTo>
                  <a:cubicBezTo>
                    <a:pt x="34" y="18"/>
                    <a:pt x="25" y="22"/>
                    <a:pt x="18" y="29"/>
                  </a:cubicBezTo>
                  <a:cubicBezTo>
                    <a:pt x="11" y="36"/>
                    <a:pt x="7" y="45"/>
                    <a:pt x="7" y="55"/>
                  </a:cubicBezTo>
                  <a:cubicBezTo>
                    <a:pt x="7" y="65"/>
                    <a:pt x="11" y="75"/>
                    <a:pt x="18" y="81"/>
                  </a:cubicBezTo>
                  <a:cubicBezTo>
                    <a:pt x="25" y="88"/>
                    <a:pt x="34" y="92"/>
                    <a:pt x="44" y="92"/>
                  </a:cubicBezTo>
                  <a:cubicBezTo>
                    <a:pt x="54" y="92"/>
                    <a:pt x="64" y="88"/>
                    <a:pt x="70" y="82"/>
                  </a:cubicBezTo>
                  <a:cubicBezTo>
                    <a:pt x="70" y="81"/>
                    <a:pt x="70" y="81"/>
                    <a:pt x="70" y="81"/>
                  </a:cubicBezTo>
                  <a:cubicBezTo>
                    <a:pt x="77" y="75"/>
                    <a:pt x="81" y="65"/>
                    <a:pt x="81" y="55"/>
                  </a:cubicBezTo>
                  <a:cubicBezTo>
                    <a:pt x="81" y="45"/>
                    <a:pt x="77" y="36"/>
                    <a:pt x="71" y="29"/>
                  </a:cubicBezTo>
                  <a:cubicBezTo>
                    <a:pt x="70" y="29"/>
                    <a:pt x="70" y="29"/>
                    <a:pt x="70" y="29"/>
                  </a:cubicBez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3" name="Rectangle 24"/>
            <p:cNvSpPr>
              <a:spLocks noChangeArrowheads="1"/>
            </p:cNvSpPr>
            <p:nvPr/>
          </p:nvSpPr>
          <p:spPr bwMode="auto">
            <a:xfrm>
              <a:off x="1063012" y="1652829"/>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grpSp>
      <p:grpSp>
        <p:nvGrpSpPr>
          <p:cNvPr id="4" name="组合 3"/>
          <p:cNvGrpSpPr/>
          <p:nvPr/>
        </p:nvGrpSpPr>
        <p:grpSpPr>
          <a:xfrm>
            <a:off x="1787067" y="2996256"/>
            <a:ext cx="1843578" cy="1483866"/>
            <a:chOff x="1787067" y="3388603"/>
            <a:chExt cx="1843578" cy="1483866"/>
          </a:xfrm>
        </p:grpSpPr>
        <p:sp>
          <p:nvSpPr>
            <p:cNvPr id="19" name="Freeform 19"/>
            <p:cNvSpPr>
              <a:spLocks noEditPoints="1"/>
            </p:cNvSpPr>
            <p:nvPr/>
          </p:nvSpPr>
          <p:spPr bwMode="auto">
            <a:xfrm>
              <a:off x="2561478" y="3388603"/>
              <a:ext cx="294756" cy="239712"/>
            </a:xfrm>
            <a:custGeom>
              <a:avLst/>
              <a:gdLst>
                <a:gd name="T0" fmla="*/ 80 w 104"/>
                <a:gd name="T1" fmla="*/ 19 h 85"/>
                <a:gd name="T2" fmla="*/ 93 w 104"/>
                <a:gd name="T3" fmla="*/ 50 h 85"/>
                <a:gd name="T4" fmla="*/ 104 w 104"/>
                <a:gd name="T5" fmla="*/ 68 h 85"/>
                <a:gd name="T6" fmla="*/ 98 w 104"/>
                <a:gd name="T7" fmla="*/ 80 h 85"/>
                <a:gd name="T8" fmla="*/ 94 w 104"/>
                <a:gd name="T9" fmla="*/ 82 h 85"/>
                <a:gd name="T10" fmla="*/ 13 w 104"/>
                <a:gd name="T11" fmla="*/ 85 h 85"/>
                <a:gd name="T12" fmla="*/ 10 w 104"/>
                <a:gd name="T13" fmla="*/ 80 h 85"/>
                <a:gd name="T14" fmla="*/ 1 w 104"/>
                <a:gd name="T15" fmla="*/ 78 h 85"/>
                <a:gd name="T16" fmla="*/ 1 w 104"/>
                <a:gd name="T17" fmla="*/ 60 h 85"/>
                <a:gd name="T18" fmla="*/ 5 w 104"/>
                <a:gd name="T19" fmla="*/ 37 h 85"/>
                <a:gd name="T20" fmla="*/ 29 w 104"/>
                <a:gd name="T21" fmla="*/ 20 h 85"/>
                <a:gd name="T22" fmla="*/ 62 w 104"/>
                <a:gd name="T23" fmla="*/ 78 h 85"/>
                <a:gd name="T24" fmla="*/ 62 w 104"/>
                <a:gd name="T25" fmla="*/ 75 h 85"/>
                <a:gd name="T26" fmla="*/ 66 w 104"/>
                <a:gd name="T27" fmla="*/ 63 h 85"/>
                <a:gd name="T28" fmla="*/ 75 w 104"/>
                <a:gd name="T29" fmla="*/ 71 h 85"/>
                <a:gd name="T30" fmla="*/ 74 w 104"/>
                <a:gd name="T31" fmla="*/ 57 h 85"/>
                <a:gd name="T32" fmla="*/ 72 w 104"/>
                <a:gd name="T33" fmla="*/ 53 h 85"/>
                <a:gd name="T34" fmla="*/ 71 w 104"/>
                <a:gd name="T35" fmla="*/ 53 h 85"/>
                <a:gd name="T36" fmla="*/ 70 w 104"/>
                <a:gd name="T37" fmla="*/ 51 h 85"/>
                <a:gd name="T38" fmla="*/ 41 w 104"/>
                <a:gd name="T39" fmla="*/ 44 h 85"/>
                <a:gd name="T40" fmla="*/ 32 w 104"/>
                <a:gd name="T41" fmla="*/ 53 h 85"/>
                <a:gd name="T42" fmla="*/ 32 w 104"/>
                <a:gd name="T43" fmla="*/ 53 h 85"/>
                <a:gd name="T44" fmla="*/ 29 w 104"/>
                <a:gd name="T45" fmla="*/ 64 h 85"/>
                <a:gd name="T46" fmla="*/ 37 w 104"/>
                <a:gd name="T47" fmla="*/ 72 h 85"/>
                <a:gd name="T48" fmla="*/ 41 w 104"/>
                <a:gd name="T49" fmla="*/ 63 h 85"/>
                <a:gd name="T50" fmla="*/ 41 w 104"/>
                <a:gd name="T51" fmla="*/ 75 h 85"/>
                <a:gd name="T52" fmla="*/ 52 w 104"/>
                <a:gd name="T53" fmla="*/ 40 h 85"/>
                <a:gd name="T54" fmla="*/ 52 w 104"/>
                <a:gd name="T55" fmla="*/ 7 h 85"/>
                <a:gd name="T56" fmla="*/ 17 w 104"/>
                <a:gd name="T57" fmla="*/ 78 h 85"/>
                <a:gd name="T58" fmla="*/ 23 w 104"/>
                <a:gd name="T59" fmla="*/ 76 h 85"/>
                <a:gd name="T60" fmla="*/ 23 w 104"/>
                <a:gd name="T61" fmla="*/ 56 h 85"/>
                <a:gd name="T62" fmla="*/ 8 w 104"/>
                <a:gd name="T63" fmla="*/ 63 h 85"/>
                <a:gd name="T64" fmla="*/ 7 w 104"/>
                <a:gd name="T65" fmla="*/ 73 h 85"/>
                <a:gd name="T66" fmla="*/ 15 w 104"/>
                <a:gd name="T67" fmla="*/ 65 h 85"/>
                <a:gd name="T68" fmla="*/ 29 w 104"/>
                <a:gd name="T69" fmla="*/ 27 h 85"/>
                <a:gd name="T70" fmla="*/ 24 w 104"/>
                <a:gd name="T71" fmla="*/ 25 h 85"/>
                <a:gd name="T72" fmla="*/ 15 w 104"/>
                <a:gd name="T73" fmla="*/ 45 h 85"/>
                <a:gd name="T74" fmla="*/ 26 w 104"/>
                <a:gd name="T75" fmla="*/ 49 h 85"/>
                <a:gd name="T76" fmla="*/ 36 w 104"/>
                <a:gd name="T77" fmla="*/ 40 h 85"/>
                <a:gd name="T78" fmla="*/ 35 w 104"/>
                <a:gd name="T79" fmla="*/ 39 h 85"/>
                <a:gd name="T80" fmla="*/ 29 w 104"/>
                <a:gd name="T81" fmla="*/ 27 h 85"/>
                <a:gd name="T82" fmla="*/ 87 w 104"/>
                <a:gd name="T83" fmla="*/ 78 h 85"/>
                <a:gd name="T84" fmla="*/ 89 w 104"/>
                <a:gd name="T85" fmla="*/ 65 h 85"/>
                <a:gd name="T86" fmla="*/ 97 w 104"/>
                <a:gd name="T87" fmla="*/ 73 h 85"/>
                <a:gd name="T88" fmla="*/ 96 w 104"/>
                <a:gd name="T89" fmla="*/ 63 h 85"/>
                <a:gd name="T90" fmla="*/ 88 w 104"/>
                <a:gd name="T91" fmla="*/ 54 h 85"/>
                <a:gd name="T92" fmla="*/ 82 w 104"/>
                <a:gd name="T93" fmla="*/ 71 h 85"/>
                <a:gd name="T94" fmla="*/ 87 w 104"/>
                <a:gd name="T95" fmla="*/ 78 h 85"/>
                <a:gd name="T96" fmla="*/ 75 w 104"/>
                <a:gd name="T97" fmla="*/ 27 h 85"/>
                <a:gd name="T98" fmla="*/ 75 w 104"/>
                <a:gd name="T99" fmla="*/ 27 h 85"/>
                <a:gd name="T100" fmla="*/ 68 w 104"/>
                <a:gd name="T101" fmla="*/ 39 h 85"/>
                <a:gd name="T102" fmla="*/ 74 w 104"/>
                <a:gd name="T103" fmla="*/ 46 h 85"/>
                <a:gd name="T104" fmla="*/ 78 w 104"/>
                <a:gd name="T105" fmla="*/ 49 h 85"/>
                <a:gd name="T106" fmla="*/ 88 w 104"/>
                <a:gd name="T107" fmla="*/ 45 h 85"/>
                <a:gd name="T108" fmla="*/ 80 w 104"/>
                <a:gd name="T109" fmla="*/ 2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 h="85">
                  <a:moveTo>
                    <a:pt x="52" y="0"/>
                  </a:moveTo>
                  <a:cubicBezTo>
                    <a:pt x="63" y="0"/>
                    <a:pt x="73" y="8"/>
                    <a:pt x="75" y="20"/>
                  </a:cubicBezTo>
                  <a:cubicBezTo>
                    <a:pt x="76" y="19"/>
                    <a:pt x="78" y="19"/>
                    <a:pt x="80" y="19"/>
                  </a:cubicBezTo>
                  <a:cubicBezTo>
                    <a:pt x="85" y="19"/>
                    <a:pt x="90" y="21"/>
                    <a:pt x="93" y="24"/>
                  </a:cubicBezTo>
                  <a:cubicBezTo>
                    <a:pt x="96" y="27"/>
                    <a:pt x="98" y="32"/>
                    <a:pt x="98" y="37"/>
                  </a:cubicBezTo>
                  <a:cubicBezTo>
                    <a:pt x="98" y="42"/>
                    <a:pt x="97" y="46"/>
                    <a:pt x="93" y="50"/>
                  </a:cubicBezTo>
                  <a:cubicBezTo>
                    <a:pt x="98" y="54"/>
                    <a:pt x="98" y="54"/>
                    <a:pt x="98" y="54"/>
                  </a:cubicBezTo>
                  <a:cubicBezTo>
                    <a:pt x="100" y="56"/>
                    <a:pt x="101" y="58"/>
                    <a:pt x="102" y="60"/>
                  </a:cubicBezTo>
                  <a:cubicBezTo>
                    <a:pt x="103" y="63"/>
                    <a:pt x="104" y="65"/>
                    <a:pt x="104" y="68"/>
                  </a:cubicBezTo>
                  <a:cubicBezTo>
                    <a:pt x="104" y="74"/>
                    <a:pt x="104" y="74"/>
                    <a:pt x="104" y="74"/>
                  </a:cubicBezTo>
                  <a:cubicBezTo>
                    <a:pt x="104" y="75"/>
                    <a:pt x="103" y="77"/>
                    <a:pt x="102" y="78"/>
                  </a:cubicBezTo>
                  <a:cubicBezTo>
                    <a:pt x="102" y="79"/>
                    <a:pt x="100" y="80"/>
                    <a:pt x="98" y="80"/>
                  </a:cubicBezTo>
                  <a:cubicBezTo>
                    <a:pt x="98" y="80"/>
                    <a:pt x="98" y="80"/>
                    <a:pt x="98" y="80"/>
                  </a:cubicBezTo>
                  <a:cubicBezTo>
                    <a:pt x="94" y="80"/>
                    <a:pt x="94" y="80"/>
                    <a:pt x="94" y="80"/>
                  </a:cubicBezTo>
                  <a:cubicBezTo>
                    <a:pt x="94" y="82"/>
                    <a:pt x="94" y="82"/>
                    <a:pt x="94" y="82"/>
                  </a:cubicBezTo>
                  <a:cubicBezTo>
                    <a:pt x="94" y="84"/>
                    <a:pt x="92" y="85"/>
                    <a:pt x="90" y="85"/>
                  </a:cubicBezTo>
                  <a:cubicBezTo>
                    <a:pt x="90" y="85"/>
                    <a:pt x="90" y="85"/>
                    <a:pt x="90" y="85"/>
                  </a:cubicBezTo>
                  <a:cubicBezTo>
                    <a:pt x="13" y="85"/>
                    <a:pt x="13" y="85"/>
                    <a:pt x="13" y="85"/>
                  </a:cubicBezTo>
                  <a:cubicBezTo>
                    <a:pt x="13" y="85"/>
                    <a:pt x="13" y="85"/>
                    <a:pt x="13" y="85"/>
                  </a:cubicBezTo>
                  <a:cubicBezTo>
                    <a:pt x="11" y="85"/>
                    <a:pt x="10" y="84"/>
                    <a:pt x="10" y="82"/>
                  </a:cubicBezTo>
                  <a:cubicBezTo>
                    <a:pt x="10" y="80"/>
                    <a:pt x="10" y="80"/>
                    <a:pt x="10" y="80"/>
                  </a:cubicBezTo>
                  <a:cubicBezTo>
                    <a:pt x="6" y="80"/>
                    <a:pt x="6" y="80"/>
                    <a:pt x="6" y="80"/>
                  </a:cubicBezTo>
                  <a:cubicBezTo>
                    <a:pt x="5" y="80"/>
                    <a:pt x="5" y="80"/>
                    <a:pt x="5" y="80"/>
                  </a:cubicBezTo>
                  <a:cubicBezTo>
                    <a:pt x="3" y="80"/>
                    <a:pt x="2" y="79"/>
                    <a:pt x="1" y="78"/>
                  </a:cubicBezTo>
                  <a:cubicBezTo>
                    <a:pt x="0" y="77"/>
                    <a:pt x="0" y="75"/>
                    <a:pt x="0" y="74"/>
                  </a:cubicBezTo>
                  <a:cubicBezTo>
                    <a:pt x="0" y="68"/>
                    <a:pt x="0" y="68"/>
                    <a:pt x="0" y="68"/>
                  </a:cubicBezTo>
                  <a:cubicBezTo>
                    <a:pt x="0" y="65"/>
                    <a:pt x="0" y="63"/>
                    <a:pt x="1" y="60"/>
                  </a:cubicBezTo>
                  <a:cubicBezTo>
                    <a:pt x="2" y="58"/>
                    <a:pt x="4" y="56"/>
                    <a:pt x="6" y="54"/>
                  </a:cubicBezTo>
                  <a:cubicBezTo>
                    <a:pt x="10" y="50"/>
                    <a:pt x="10" y="50"/>
                    <a:pt x="10" y="50"/>
                  </a:cubicBezTo>
                  <a:cubicBezTo>
                    <a:pt x="7" y="46"/>
                    <a:pt x="5" y="42"/>
                    <a:pt x="5" y="37"/>
                  </a:cubicBezTo>
                  <a:cubicBezTo>
                    <a:pt x="5" y="32"/>
                    <a:pt x="7" y="27"/>
                    <a:pt x="11" y="24"/>
                  </a:cubicBezTo>
                  <a:cubicBezTo>
                    <a:pt x="14" y="21"/>
                    <a:pt x="19" y="19"/>
                    <a:pt x="24" y="19"/>
                  </a:cubicBezTo>
                  <a:cubicBezTo>
                    <a:pt x="25" y="19"/>
                    <a:pt x="27" y="19"/>
                    <a:pt x="29" y="20"/>
                  </a:cubicBezTo>
                  <a:cubicBezTo>
                    <a:pt x="31" y="8"/>
                    <a:pt x="40" y="0"/>
                    <a:pt x="52" y="0"/>
                  </a:cubicBezTo>
                  <a:close/>
                  <a:moveTo>
                    <a:pt x="62" y="78"/>
                  </a:moveTo>
                  <a:cubicBezTo>
                    <a:pt x="62" y="78"/>
                    <a:pt x="62" y="78"/>
                    <a:pt x="62" y="78"/>
                  </a:cubicBezTo>
                  <a:cubicBezTo>
                    <a:pt x="62" y="75"/>
                    <a:pt x="62" y="75"/>
                    <a:pt x="62" y="75"/>
                  </a:cubicBezTo>
                  <a:cubicBezTo>
                    <a:pt x="62" y="75"/>
                    <a:pt x="62" y="75"/>
                    <a:pt x="62" y="75"/>
                  </a:cubicBezTo>
                  <a:cubicBezTo>
                    <a:pt x="62" y="75"/>
                    <a:pt x="62" y="75"/>
                    <a:pt x="62" y="75"/>
                  </a:cubicBezTo>
                  <a:cubicBezTo>
                    <a:pt x="62" y="63"/>
                    <a:pt x="62" y="63"/>
                    <a:pt x="62" y="63"/>
                  </a:cubicBezTo>
                  <a:cubicBezTo>
                    <a:pt x="62" y="62"/>
                    <a:pt x="63" y="61"/>
                    <a:pt x="64" y="61"/>
                  </a:cubicBezTo>
                  <a:cubicBezTo>
                    <a:pt x="65" y="61"/>
                    <a:pt x="66" y="62"/>
                    <a:pt x="66" y="63"/>
                  </a:cubicBezTo>
                  <a:cubicBezTo>
                    <a:pt x="66" y="72"/>
                    <a:pt x="66" y="72"/>
                    <a:pt x="66" y="72"/>
                  </a:cubicBezTo>
                  <a:cubicBezTo>
                    <a:pt x="75" y="72"/>
                    <a:pt x="75" y="72"/>
                    <a:pt x="75" y="72"/>
                  </a:cubicBezTo>
                  <a:cubicBezTo>
                    <a:pt x="75" y="72"/>
                    <a:pt x="75" y="71"/>
                    <a:pt x="75" y="71"/>
                  </a:cubicBezTo>
                  <a:cubicBezTo>
                    <a:pt x="75" y="64"/>
                    <a:pt x="75" y="64"/>
                    <a:pt x="75" y="64"/>
                  </a:cubicBezTo>
                  <a:cubicBezTo>
                    <a:pt x="75" y="61"/>
                    <a:pt x="75" y="59"/>
                    <a:pt x="74" y="57"/>
                  </a:cubicBezTo>
                  <a:cubicBezTo>
                    <a:pt x="74" y="57"/>
                    <a:pt x="74" y="57"/>
                    <a:pt x="74" y="57"/>
                  </a:cubicBezTo>
                  <a:cubicBezTo>
                    <a:pt x="74" y="57"/>
                    <a:pt x="74" y="57"/>
                    <a:pt x="74" y="57"/>
                  </a:cubicBezTo>
                  <a:cubicBezTo>
                    <a:pt x="73" y="56"/>
                    <a:pt x="72" y="54"/>
                    <a:pt x="72" y="53"/>
                  </a:cubicBezTo>
                  <a:cubicBezTo>
                    <a:pt x="72" y="53"/>
                    <a:pt x="72" y="53"/>
                    <a:pt x="72" y="53"/>
                  </a:cubicBezTo>
                  <a:cubicBezTo>
                    <a:pt x="72" y="53"/>
                    <a:pt x="72" y="53"/>
                    <a:pt x="72" y="53"/>
                  </a:cubicBezTo>
                  <a:cubicBezTo>
                    <a:pt x="72" y="53"/>
                    <a:pt x="72" y="53"/>
                    <a:pt x="72" y="53"/>
                  </a:cubicBezTo>
                  <a:cubicBezTo>
                    <a:pt x="71" y="53"/>
                    <a:pt x="71" y="53"/>
                    <a:pt x="71" y="53"/>
                  </a:cubicBezTo>
                  <a:cubicBezTo>
                    <a:pt x="71" y="53"/>
                    <a:pt x="71" y="53"/>
                    <a:pt x="71" y="53"/>
                  </a:cubicBezTo>
                  <a:cubicBezTo>
                    <a:pt x="71" y="52"/>
                    <a:pt x="70" y="51"/>
                    <a:pt x="70" y="51"/>
                  </a:cubicBezTo>
                  <a:cubicBezTo>
                    <a:pt x="70" y="51"/>
                    <a:pt x="70" y="51"/>
                    <a:pt x="70" y="51"/>
                  </a:cubicBezTo>
                  <a:cubicBezTo>
                    <a:pt x="62" y="44"/>
                    <a:pt x="62" y="44"/>
                    <a:pt x="62" y="44"/>
                  </a:cubicBezTo>
                  <a:cubicBezTo>
                    <a:pt x="59" y="45"/>
                    <a:pt x="56" y="46"/>
                    <a:pt x="52" y="46"/>
                  </a:cubicBezTo>
                  <a:cubicBezTo>
                    <a:pt x="48" y="46"/>
                    <a:pt x="44" y="45"/>
                    <a:pt x="41" y="44"/>
                  </a:cubicBezTo>
                  <a:cubicBezTo>
                    <a:pt x="34" y="51"/>
                    <a:pt x="34" y="51"/>
                    <a:pt x="34" y="51"/>
                  </a:cubicBezTo>
                  <a:cubicBezTo>
                    <a:pt x="34" y="51"/>
                    <a:pt x="34" y="51"/>
                    <a:pt x="34" y="51"/>
                  </a:cubicBezTo>
                  <a:cubicBezTo>
                    <a:pt x="33" y="51"/>
                    <a:pt x="33" y="52"/>
                    <a:pt x="32" y="53"/>
                  </a:cubicBezTo>
                  <a:cubicBezTo>
                    <a:pt x="32" y="53"/>
                    <a:pt x="32" y="53"/>
                    <a:pt x="32" y="53"/>
                  </a:cubicBezTo>
                  <a:cubicBezTo>
                    <a:pt x="32" y="53"/>
                    <a:pt x="32" y="53"/>
                    <a:pt x="32" y="53"/>
                  </a:cubicBezTo>
                  <a:cubicBezTo>
                    <a:pt x="32" y="53"/>
                    <a:pt x="32" y="53"/>
                    <a:pt x="32" y="53"/>
                  </a:cubicBezTo>
                  <a:cubicBezTo>
                    <a:pt x="32" y="53"/>
                    <a:pt x="32" y="53"/>
                    <a:pt x="32" y="53"/>
                  </a:cubicBezTo>
                  <a:cubicBezTo>
                    <a:pt x="31" y="54"/>
                    <a:pt x="30" y="56"/>
                    <a:pt x="30" y="57"/>
                  </a:cubicBezTo>
                  <a:cubicBezTo>
                    <a:pt x="29" y="59"/>
                    <a:pt x="29" y="61"/>
                    <a:pt x="29" y="64"/>
                  </a:cubicBezTo>
                  <a:cubicBezTo>
                    <a:pt x="29" y="71"/>
                    <a:pt x="29" y="71"/>
                    <a:pt x="29" y="71"/>
                  </a:cubicBezTo>
                  <a:cubicBezTo>
                    <a:pt x="29" y="71"/>
                    <a:pt x="29" y="72"/>
                    <a:pt x="29" y="72"/>
                  </a:cubicBezTo>
                  <a:cubicBezTo>
                    <a:pt x="37" y="72"/>
                    <a:pt x="37" y="72"/>
                    <a:pt x="37" y="72"/>
                  </a:cubicBezTo>
                  <a:cubicBezTo>
                    <a:pt x="37" y="63"/>
                    <a:pt x="37" y="63"/>
                    <a:pt x="37" y="63"/>
                  </a:cubicBezTo>
                  <a:cubicBezTo>
                    <a:pt x="37" y="62"/>
                    <a:pt x="38" y="61"/>
                    <a:pt x="39" y="61"/>
                  </a:cubicBezTo>
                  <a:cubicBezTo>
                    <a:pt x="41" y="61"/>
                    <a:pt x="41" y="62"/>
                    <a:pt x="41" y="63"/>
                  </a:cubicBezTo>
                  <a:cubicBezTo>
                    <a:pt x="41" y="75"/>
                    <a:pt x="41" y="75"/>
                    <a:pt x="41" y="75"/>
                  </a:cubicBezTo>
                  <a:cubicBezTo>
                    <a:pt x="41" y="75"/>
                    <a:pt x="41" y="75"/>
                    <a:pt x="41" y="75"/>
                  </a:cubicBezTo>
                  <a:cubicBezTo>
                    <a:pt x="41" y="75"/>
                    <a:pt x="41" y="75"/>
                    <a:pt x="41" y="75"/>
                  </a:cubicBezTo>
                  <a:cubicBezTo>
                    <a:pt x="41" y="78"/>
                    <a:pt x="41" y="78"/>
                    <a:pt x="41" y="78"/>
                  </a:cubicBezTo>
                  <a:cubicBezTo>
                    <a:pt x="62" y="78"/>
                    <a:pt x="62" y="78"/>
                    <a:pt x="62" y="78"/>
                  </a:cubicBezTo>
                  <a:close/>
                  <a:moveTo>
                    <a:pt x="52" y="40"/>
                  </a:moveTo>
                  <a:cubicBezTo>
                    <a:pt x="52" y="40"/>
                    <a:pt x="52" y="40"/>
                    <a:pt x="52" y="40"/>
                  </a:cubicBezTo>
                  <a:cubicBezTo>
                    <a:pt x="61" y="40"/>
                    <a:pt x="68" y="32"/>
                    <a:pt x="68" y="23"/>
                  </a:cubicBezTo>
                  <a:cubicBezTo>
                    <a:pt x="68" y="14"/>
                    <a:pt x="61" y="7"/>
                    <a:pt x="52" y="7"/>
                  </a:cubicBezTo>
                  <a:cubicBezTo>
                    <a:pt x="43" y="7"/>
                    <a:pt x="35" y="14"/>
                    <a:pt x="35" y="23"/>
                  </a:cubicBezTo>
                  <a:cubicBezTo>
                    <a:pt x="35" y="32"/>
                    <a:pt x="43" y="40"/>
                    <a:pt x="52" y="40"/>
                  </a:cubicBezTo>
                  <a:close/>
                  <a:moveTo>
                    <a:pt x="17" y="78"/>
                  </a:moveTo>
                  <a:cubicBezTo>
                    <a:pt x="17" y="78"/>
                    <a:pt x="17" y="78"/>
                    <a:pt x="17" y="78"/>
                  </a:cubicBezTo>
                  <a:cubicBezTo>
                    <a:pt x="26" y="78"/>
                    <a:pt x="26" y="78"/>
                    <a:pt x="26" y="78"/>
                  </a:cubicBezTo>
                  <a:cubicBezTo>
                    <a:pt x="25" y="78"/>
                    <a:pt x="24" y="77"/>
                    <a:pt x="23" y="76"/>
                  </a:cubicBezTo>
                  <a:cubicBezTo>
                    <a:pt x="22" y="75"/>
                    <a:pt x="22" y="73"/>
                    <a:pt x="22" y="71"/>
                  </a:cubicBezTo>
                  <a:cubicBezTo>
                    <a:pt x="22" y="64"/>
                    <a:pt x="22" y="64"/>
                    <a:pt x="22" y="64"/>
                  </a:cubicBezTo>
                  <a:cubicBezTo>
                    <a:pt x="22" y="61"/>
                    <a:pt x="22" y="58"/>
                    <a:pt x="23" y="56"/>
                  </a:cubicBezTo>
                  <a:cubicBezTo>
                    <a:pt x="21" y="55"/>
                    <a:pt x="18" y="55"/>
                    <a:pt x="16" y="54"/>
                  </a:cubicBezTo>
                  <a:cubicBezTo>
                    <a:pt x="11" y="59"/>
                    <a:pt x="11" y="59"/>
                    <a:pt x="11" y="59"/>
                  </a:cubicBezTo>
                  <a:cubicBezTo>
                    <a:pt x="9" y="60"/>
                    <a:pt x="8" y="61"/>
                    <a:pt x="8" y="63"/>
                  </a:cubicBezTo>
                  <a:cubicBezTo>
                    <a:pt x="8" y="63"/>
                    <a:pt x="8" y="63"/>
                    <a:pt x="8" y="63"/>
                  </a:cubicBezTo>
                  <a:cubicBezTo>
                    <a:pt x="7" y="65"/>
                    <a:pt x="7" y="66"/>
                    <a:pt x="7" y="68"/>
                  </a:cubicBezTo>
                  <a:cubicBezTo>
                    <a:pt x="7" y="73"/>
                    <a:pt x="7" y="73"/>
                    <a:pt x="7" y="73"/>
                  </a:cubicBezTo>
                  <a:cubicBezTo>
                    <a:pt x="13" y="73"/>
                    <a:pt x="13" y="73"/>
                    <a:pt x="13" y="73"/>
                  </a:cubicBezTo>
                  <a:cubicBezTo>
                    <a:pt x="13" y="67"/>
                    <a:pt x="13" y="67"/>
                    <a:pt x="13" y="67"/>
                  </a:cubicBezTo>
                  <a:cubicBezTo>
                    <a:pt x="13" y="66"/>
                    <a:pt x="13" y="65"/>
                    <a:pt x="15" y="65"/>
                  </a:cubicBezTo>
                  <a:cubicBezTo>
                    <a:pt x="16" y="65"/>
                    <a:pt x="17" y="66"/>
                    <a:pt x="17" y="67"/>
                  </a:cubicBezTo>
                  <a:cubicBezTo>
                    <a:pt x="17" y="78"/>
                    <a:pt x="17" y="78"/>
                    <a:pt x="17" y="78"/>
                  </a:cubicBezTo>
                  <a:close/>
                  <a:moveTo>
                    <a:pt x="29" y="27"/>
                  </a:moveTo>
                  <a:cubicBezTo>
                    <a:pt x="29" y="27"/>
                    <a:pt x="29" y="27"/>
                    <a:pt x="29" y="27"/>
                  </a:cubicBezTo>
                  <a:cubicBezTo>
                    <a:pt x="28" y="27"/>
                    <a:pt x="28" y="26"/>
                    <a:pt x="27" y="26"/>
                  </a:cubicBezTo>
                  <a:cubicBezTo>
                    <a:pt x="26" y="26"/>
                    <a:pt x="25" y="25"/>
                    <a:pt x="24" y="25"/>
                  </a:cubicBezTo>
                  <a:cubicBezTo>
                    <a:pt x="20" y="25"/>
                    <a:pt x="17" y="27"/>
                    <a:pt x="15" y="29"/>
                  </a:cubicBezTo>
                  <a:cubicBezTo>
                    <a:pt x="13" y="31"/>
                    <a:pt x="12" y="34"/>
                    <a:pt x="12" y="37"/>
                  </a:cubicBezTo>
                  <a:cubicBezTo>
                    <a:pt x="12" y="40"/>
                    <a:pt x="13" y="43"/>
                    <a:pt x="15" y="45"/>
                  </a:cubicBezTo>
                  <a:cubicBezTo>
                    <a:pt x="15" y="45"/>
                    <a:pt x="15" y="45"/>
                    <a:pt x="15" y="45"/>
                  </a:cubicBezTo>
                  <a:cubicBezTo>
                    <a:pt x="17" y="47"/>
                    <a:pt x="20" y="49"/>
                    <a:pt x="24" y="49"/>
                  </a:cubicBezTo>
                  <a:cubicBezTo>
                    <a:pt x="24" y="49"/>
                    <a:pt x="25" y="49"/>
                    <a:pt x="26" y="49"/>
                  </a:cubicBezTo>
                  <a:cubicBezTo>
                    <a:pt x="26" y="48"/>
                    <a:pt x="27" y="48"/>
                    <a:pt x="27" y="48"/>
                  </a:cubicBezTo>
                  <a:cubicBezTo>
                    <a:pt x="28" y="47"/>
                    <a:pt x="29" y="47"/>
                    <a:pt x="29" y="46"/>
                  </a:cubicBezTo>
                  <a:cubicBezTo>
                    <a:pt x="36" y="40"/>
                    <a:pt x="36" y="40"/>
                    <a:pt x="36" y="40"/>
                  </a:cubicBezTo>
                  <a:cubicBezTo>
                    <a:pt x="36" y="39"/>
                    <a:pt x="36" y="39"/>
                    <a:pt x="36" y="39"/>
                  </a:cubicBezTo>
                  <a:cubicBezTo>
                    <a:pt x="36" y="39"/>
                    <a:pt x="36" y="39"/>
                    <a:pt x="36" y="39"/>
                  </a:cubicBezTo>
                  <a:cubicBezTo>
                    <a:pt x="35" y="39"/>
                    <a:pt x="35" y="39"/>
                    <a:pt x="35" y="39"/>
                  </a:cubicBezTo>
                  <a:cubicBezTo>
                    <a:pt x="32" y="36"/>
                    <a:pt x="30" y="33"/>
                    <a:pt x="29" y="28"/>
                  </a:cubicBezTo>
                  <a:cubicBezTo>
                    <a:pt x="29" y="28"/>
                    <a:pt x="29" y="28"/>
                    <a:pt x="29" y="27"/>
                  </a:cubicBezTo>
                  <a:cubicBezTo>
                    <a:pt x="29" y="27"/>
                    <a:pt x="29" y="27"/>
                    <a:pt x="29" y="27"/>
                  </a:cubicBezTo>
                  <a:cubicBezTo>
                    <a:pt x="29" y="27"/>
                    <a:pt x="29" y="27"/>
                    <a:pt x="29" y="27"/>
                  </a:cubicBezTo>
                  <a:cubicBezTo>
                    <a:pt x="29" y="27"/>
                    <a:pt x="29" y="27"/>
                    <a:pt x="29" y="27"/>
                  </a:cubicBezTo>
                  <a:close/>
                  <a:moveTo>
                    <a:pt x="87" y="78"/>
                  </a:moveTo>
                  <a:cubicBezTo>
                    <a:pt x="87" y="78"/>
                    <a:pt x="87" y="78"/>
                    <a:pt x="87" y="78"/>
                  </a:cubicBezTo>
                  <a:cubicBezTo>
                    <a:pt x="87" y="67"/>
                    <a:pt x="87" y="67"/>
                    <a:pt x="87" y="67"/>
                  </a:cubicBezTo>
                  <a:cubicBezTo>
                    <a:pt x="87" y="66"/>
                    <a:pt x="88" y="65"/>
                    <a:pt x="89" y="65"/>
                  </a:cubicBezTo>
                  <a:cubicBezTo>
                    <a:pt x="90" y="65"/>
                    <a:pt x="91" y="66"/>
                    <a:pt x="91" y="67"/>
                  </a:cubicBezTo>
                  <a:cubicBezTo>
                    <a:pt x="91" y="73"/>
                    <a:pt x="91" y="73"/>
                    <a:pt x="91" y="73"/>
                  </a:cubicBezTo>
                  <a:cubicBezTo>
                    <a:pt x="97" y="73"/>
                    <a:pt x="97" y="73"/>
                    <a:pt x="97" y="73"/>
                  </a:cubicBezTo>
                  <a:cubicBezTo>
                    <a:pt x="97" y="68"/>
                    <a:pt x="97" y="68"/>
                    <a:pt x="97" y="68"/>
                  </a:cubicBezTo>
                  <a:cubicBezTo>
                    <a:pt x="97" y="66"/>
                    <a:pt x="97" y="65"/>
                    <a:pt x="96" y="63"/>
                  </a:cubicBezTo>
                  <a:cubicBezTo>
                    <a:pt x="96" y="63"/>
                    <a:pt x="96" y="63"/>
                    <a:pt x="96" y="63"/>
                  </a:cubicBezTo>
                  <a:cubicBezTo>
                    <a:pt x="96" y="63"/>
                    <a:pt x="96" y="63"/>
                    <a:pt x="96" y="63"/>
                  </a:cubicBezTo>
                  <a:cubicBezTo>
                    <a:pt x="95" y="61"/>
                    <a:pt x="94" y="60"/>
                    <a:pt x="93" y="59"/>
                  </a:cubicBezTo>
                  <a:cubicBezTo>
                    <a:pt x="88" y="54"/>
                    <a:pt x="88" y="54"/>
                    <a:pt x="88" y="54"/>
                  </a:cubicBezTo>
                  <a:cubicBezTo>
                    <a:pt x="86" y="55"/>
                    <a:pt x="83" y="55"/>
                    <a:pt x="80" y="56"/>
                  </a:cubicBezTo>
                  <a:cubicBezTo>
                    <a:pt x="81" y="58"/>
                    <a:pt x="82" y="61"/>
                    <a:pt x="82" y="64"/>
                  </a:cubicBezTo>
                  <a:cubicBezTo>
                    <a:pt x="82" y="71"/>
                    <a:pt x="82" y="71"/>
                    <a:pt x="82" y="71"/>
                  </a:cubicBezTo>
                  <a:cubicBezTo>
                    <a:pt x="82" y="73"/>
                    <a:pt x="81" y="75"/>
                    <a:pt x="80" y="76"/>
                  </a:cubicBezTo>
                  <a:cubicBezTo>
                    <a:pt x="80" y="77"/>
                    <a:pt x="79" y="78"/>
                    <a:pt x="77" y="78"/>
                  </a:cubicBezTo>
                  <a:cubicBezTo>
                    <a:pt x="87" y="78"/>
                    <a:pt x="87" y="78"/>
                    <a:pt x="87" y="78"/>
                  </a:cubicBezTo>
                  <a:close/>
                  <a:moveTo>
                    <a:pt x="75" y="27"/>
                  </a:moveTo>
                  <a:cubicBezTo>
                    <a:pt x="75" y="27"/>
                    <a:pt x="75" y="27"/>
                    <a:pt x="75" y="27"/>
                  </a:cubicBezTo>
                  <a:cubicBezTo>
                    <a:pt x="75" y="27"/>
                    <a:pt x="75" y="27"/>
                    <a:pt x="75" y="27"/>
                  </a:cubicBezTo>
                  <a:cubicBezTo>
                    <a:pt x="75" y="27"/>
                    <a:pt x="75" y="27"/>
                    <a:pt x="75" y="27"/>
                  </a:cubicBezTo>
                  <a:cubicBezTo>
                    <a:pt x="75" y="27"/>
                    <a:pt x="75" y="27"/>
                    <a:pt x="75" y="27"/>
                  </a:cubicBezTo>
                  <a:cubicBezTo>
                    <a:pt x="75" y="27"/>
                    <a:pt x="75" y="27"/>
                    <a:pt x="75" y="27"/>
                  </a:cubicBezTo>
                  <a:cubicBezTo>
                    <a:pt x="74" y="32"/>
                    <a:pt x="71" y="36"/>
                    <a:pt x="68" y="39"/>
                  </a:cubicBezTo>
                  <a:cubicBezTo>
                    <a:pt x="68" y="39"/>
                    <a:pt x="68" y="39"/>
                    <a:pt x="68" y="39"/>
                  </a:cubicBezTo>
                  <a:cubicBezTo>
                    <a:pt x="68" y="39"/>
                    <a:pt x="68" y="39"/>
                    <a:pt x="68" y="39"/>
                  </a:cubicBezTo>
                  <a:cubicBezTo>
                    <a:pt x="68" y="40"/>
                    <a:pt x="68" y="40"/>
                    <a:pt x="68" y="40"/>
                  </a:cubicBezTo>
                  <a:cubicBezTo>
                    <a:pt x="74" y="46"/>
                    <a:pt x="74" y="46"/>
                    <a:pt x="74" y="46"/>
                  </a:cubicBezTo>
                  <a:cubicBezTo>
                    <a:pt x="74" y="46"/>
                    <a:pt x="74" y="46"/>
                    <a:pt x="74" y="46"/>
                  </a:cubicBezTo>
                  <a:cubicBezTo>
                    <a:pt x="75" y="47"/>
                    <a:pt x="76" y="47"/>
                    <a:pt x="76" y="48"/>
                  </a:cubicBezTo>
                  <a:cubicBezTo>
                    <a:pt x="77" y="48"/>
                    <a:pt x="77" y="48"/>
                    <a:pt x="78" y="49"/>
                  </a:cubicBezTo>
                  <a:cubicBezTo>
                    <a:pt x="78" y="49"/>
                    <a:pt x="78" y="49"/>
                    <a:pt x="78" y="49"/>
                  </a:cubicBezTo>
                  <a:cubicBezTo>
                    <a:pt x="78" y="49"/>
                    <a:pt x="78" y="49"/>
                    <a:pt x="78" y="49"/>
                  </a:cubicBezTo>
                  <a:cubicBezTo>
                    <a:pt x="78" y="49"/>
                    <a:pt x="79" y="49"/>
                    <a:pt x="80" y="49"/>
                  </a:cubicBezTo>
                  <a:cubicBezTo>
                    <a:pt x="83" y="49"/>
                    <a:pt x="86" y="47"/>
                    <a:pt x="88" y="45"/>
                  </a:cubicBezTo>
                  <a:cubicBezTo>
                    <a:pt x="90" y="43"/>
                    <a:pt x="92" y="40"/>
                    <a:pt x="92" y="37"/>
                  </a:cubicBezTo>
                  <a:cubicBezTo>
                    <a:pt x="92" y="34"/>
                    <a:pt x="90" y="31"/>
                    <a:pt x="88" y="29"/>
                  </a:cubicBezTo>
                  <a:cubicBezTo>
                    <a:pt x="86" y="27"/>
                    <a:pt x="83" y="25"/>
                    <a:pt x="80" y="25"/>
                  </a:cubicBezTo>
                  <a:cubicBezTo>
                    <a:pt x="79" y="25"/>
                    <a:pt x="78" y="26"/>
                    <a:pt x="77" y="26"/>
                  </a:cubicBezTo>
                  <a:cubicBezTo>
                    <a:pt x="76" y="26"/>
                    <a:pt x="75" y="27"/>
                    <a:pt x="75" y="27"/>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4" name="Rectangle 24"/>
            <p:cNvSpPr>
              <a:spLocks noChangeArrowheads="1"/>
            </p:cNvSpPr>
            <p:nvPr/>
          </p:nvSpPr>
          <p:spPr bwMode="auto">
            <a:xfrm>
              <a:off x="1787067" y="3762934"/>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grpSp>
      <p:grpSp>
        <p:nvGrpSpPr>
          <p:cNvPr id="15" name="组合 14"/>
          <p:cNvGrpSpPr/>
          <p:nvPr/>
        </p:nvGrpSpPr>
        <p:grpSpPr>
          <a:xfrm>
            <a:off x="5724128" y="3015433"/>
            <a:ext cx="1843578" cy="1464689"/>
            <a:chOff x="5724128" y="3407780"/>
            <a:chExt cx="1843578" cy="1464689"/>
          </a:xfrm>
        </p:grpSpPr>
        <p:sp>
          <p:nvSpPr>
            <p:cNvPr id="18" name="Freeform 18"/>
            <p:cNvSpPr>
              <a:spLocks noEditPoints="1"/>
            </p:cNvSpPr>
            <p:nvPr/>
          </p:nvSpPr>
          <p:spPr bwMode="auto">
            <a:xfrm>
              <a:off x="6523102" y="3407780"/>
              <a:ext cx="245630" cy="201358"/>
            </a:xfrm>
            <a:custGeom>
              <a:avLst/>
              <a:gdLst>
                <a:gd name="T0" fmla="*/ 76 w 87"/>
                <a:gd name="T1" fmla="*/ 27 h 71"/>
                <a:gd name="T2" fmla="*/ 69 w 87"/>
                <a:gd name="T3" fmla="*/ 27 h 71"/>
                <a:gd name="T4" fmla="*/ 21 w 87"/>
                <a:gd name="T5" fmla="*/ 11 h 71"/>
                <a:gd name="T6" fmla="*/ 10 w 87"/>
                <a:gd name="T7" fmla="*/ 11 h 71"/>
                <a:gd name="T8" fmla="*/ 20 w 87"/>
                <a:gd name="T9" fmla="*/ 12 h 71"/>
                <a:gd name="T10" fmla="*/ 6 w 87"/>
                <a:gd name="T11" fmla="*/ 12 h 71"/>
                <a:gd name="T12" fmla="*/ 6 w 87"/>
                <a:gd name="T13" fmla="*/ 9 h 71"/>
                <a:gd name="T14" fmla="*/ 8 w 87"/>
                <a:gd name="T15" fmla="*/ 7 h 71"/>
                <a:gd name="T16" fmla="*/ 24 w 87"/>
                <a:gd name="T17" fmla="*/ 2 h 71"/>
                <a:gd name="T18" fmla="*/ 60 w 87"/>
                <a:gd name="T19" fmla="*/ 0 h 71"/>
                <a:gd name="T20" fmla="*/ 67 w 87"/>
                <a:gd name="T21" fmla="*/ 12 h 71"/>
                <a:gd name="T22" fmla="*/ 87 w 87"/>
                <a:gd name="T23" fmla="*/ 16 h 71"/>
                <a:gd name="T24" fmla="*/ 87 w 87"/>
                <a:gd name="T25" fmla="*/ 68 h 71"/>
                <a:gd name="T26" fmla="*/ 84 w 87"/>
                <a:gd name="T27" fmla="*/ 71 h 71"/>
                <a:gd name="T28" fmla="*/ 0 w 87"/>
                <a:gd name="T29" fmla="*/ 68 h 71"/>
                <a:gd name="T30" fmla="*/ 0 w 87"/>
                <a:gd name="T31" fmla="*/ 16 h 71"/>
                <a:gd name="T32" fmla="*/ 3 w 87"/>
                <a:gd name="T33" fmla="*/ 12 h 71"/>
                <a:gd name="T34" fmla="*/ 44 w 87"/>
                <a:gd name="T35" fmla="*/ 26 h 71"/>
                <a:gd name="T36" fmla="*/ 52 w 87"/>
                <a:gd name="T37" fmla="*/ 29 h 71"/>
                <a:gd name="T38" fmla="*/ 44 w 87"/>
                <a:gd name="T39" fmla="*/ 48 h 71"/>
                <a:gd name="T40" fmla="*/ 44 w 87"/>
                <a:gd name="T41" fmla="*/ 26 h 71"/>
                <a:gd name="T42" fmla="*/ 49 w 87"/>
                <a:gd name="T43" fmla="*/ 32 h 71"/>
                <a:gd name="T44" fmla="*/ 36 w 87"/>
                <a:gd name="T45" fmla="*/ 37 h 71"/>
                <a:gd name="T46" fmla="*/ 51 w 87"/>
                <a:gd name="T47" fmla="*/ 37 h 71"/>
                <a:gd name="T48" fmla="*/ 49 w 87"/>
                <a:gd name="T49" fmla="*/ 32 h 71"/>
                <a:gd name="T50" fmla="*/ 23 w 87"/>
                <a:gd name="T51" fmla="*/ 19 h 71"/>
                <a:gd name="T52" fmla="*/ 7 w 87"/>
                <a:gd name="T53" fmla="*/ 64 h 71"/>
                <a:gd name="T54" fmla="*/ 81 w 87"/>
                <a:gd name="T55" fmla="*/ 19 h 71"/>
                <a:gd name="T56" fmla="*/ 65 w 87"/>
                <a:gd name="T57" fmla="*/ 19 h 71"/>
                <a:gd name="T58" fmla="*/ 58 w 87"/>
                <a:gd name="T59" fmla="*/ 7 h 71"/>
                <a:gd name="T60" fmla="*/ 26 w 87"/>
                <a:gd name="T61" fmla="*/ 17 h 71"/>
                <a:gd name="T62" fmla="*/ 44 w 87"/>
                <a:gd name="T63" fmla="*/ 14 h 71"/>
                <a:gd name="T64" fmla="*/ 67 w 87"/>
                <a:gd name="T65" fmla="*/ 37 h 71"/>
                <a:gd name="T66" fmla="*/ 20 w 87"/>
                <a:gd name="T67" fmla="*/ 37 h 71"/>
                <a:gd name="T68" fmla="*/ 44 w 87"/>
                <a:gd name="T69" fmla="*/ 21 h 71"/>
                <a:gd name="T70" fmla="*/ 27 w 87"/>
                <a:gd name="T71" fmla="*/ 37 h 71"/>
                <a:gd name="T72" fmla="*/ 60 w 87"/>
                <a:gd name="T73" fmla="*/ 3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 h="71">
                  <a:moveTo>
                    <a:pt x="72" y="24"/>
                  </a:moveTo>
                  <a:cubicBezTo>
                    <a:pt x="74" y="24"/>
                    <a:pt x="76" y="25"/>
                    <a:pt x="76" y="27"/>
                  </a:cubicBezTo>
                  <a:cubicBezTo>
                    <a:pt x="76" y="28"/>
                    <a:pt x="74" y="30"/>
                    <a:pt x="72" y="30"/>
                  </a:cubicBezTo>
                  <a:cubicBezTo>
                    <a:pt x="71" y="30"/>
                    <a:pt x="69" y="28"/>
                    <a:pt x="69" y="27"/>
                  </a:cubicBezTo>
                  <a:cubicBezTo>
                    <a:pt x="69" y="25"/>
                    <a:pt x="71" y="24"/>
                    <a:pt x="72" y="24"/>
                  </a:cubicBezTo>
                  <a:close/>
                  <a:moveTo>
                    <a:pt x="21" y="11"/>
                  </a:moveTo>
                  <a:cubicBezTo>
                    <a:pt x="21" y="11"/>
                    <a:pt x="21" y="11"/>
                    <a:pt x="21" y="11"/>
                  </a:cubicBezTo>
                  <a:cubicBezTo>
                    <a:pt x="10" y="11"/>
                    <a:pt x="10" y="11"/>
                    <a:pt x="10" y="11"/>
                  </a:cubicBezTo>
                  <a:cubicBezTo>
                    <a:pt x="10" y="12"/>
                    <a:pt x="10" y="12"/>
                    <a:pt x="10" y="12"/>
                  </a:cubicBezTo>
                  <a:cubicBezTo>
                    <a:pt x="20" y="12"/>
                    <a:pt x="20" y="12"/>
                    <a:pt x="20" y="12"/>
                  </a:cubicBezTo>
                  <a:cubicBezTo>
                    <a:pt x="21" y="11"/>
                    <a:pt x="21" y="11"/>
                    <a:pt x="21" y="11"/>
                  </a:cubicBezTo>
                  <a:close/>
                  <a:moveTo>
                    <a:pt x="6" y="12"/>
                  </a:moveTo>
                  <a:cubicBezTo>
                    <a:pt x="6" y="12"/>
                    <a:pt x="6" y="12"/>
                    <a:pt x="6" y="12"/>
                  </a:cubicBezTo>
                  <a:cubicBezTo>
                    <a:pt x="6" y="9"/>
                    <a:pt x="6" y="9"/>
                    <a:pt x="6" y="9"/>
                  </a:cubicBezTo>
                  <a:cubicBezTo>
                    <a:pt x="6" y="9"/>
                    <a:pt x="6" y="9"/>
                    <a:pt x="6" y="9"/>
                  </a:cubicBezTo>
                  <a:cubicBezTo>
                    <a:pt x="6" y="8"/>
                    <a:pt x="7" y="7"/>
                    <a:pt x="8" y="7"/>
                  </a:cubicBezTo>
                  <a:cubicBezTo>
                    <a:pt x="22" y="7"/>
                    <a:pt x="22" y="7"/>
                    <a:pt x="22" y="7"/>
                  </a:cubicBezTo>
                  <a:cubicBezTo>
                    <a:pt x="24" y="2"/>
                    <a:pt x="24" y="2"/>
                    <a:pt x="24" y="2"/>
                  </a:cubicBezTo>
                  <a:cubicBezTo>
                    <a:pt x="25" y="1"/>
                    <a:pt x="26" y="0"/>
                    <a:pt x="27" y="0"/>
                  </a:cubicBezTo>
                  <a:cubicBezTo>
                    <a:pt x="60" y="0"/>
                    <a:pt x="60" y="0"/>
                    <a:pt x="60" y="0"/>
                  </a:cubicBezTo>
                  <a:cubicBezTo>
                    <a:pt x="62" y="0"/>
                    <a:pt x="63" y="1"/>
                    <a:pt x="63" y="3"/>
                  </a:cubicBezTo>
                  <a:cubicBezTo>
                    <a:pt x="67" y="12"/>
                    <a:pt x="67" y="12"/>
                    <a:pt x="67" y="12"/>
                  </a:cubicBezTo>
                  <a:cubicBezTo>
                    <a:pt x="84" y="12"/>
                    <a:pt x="84" y="12"/>
                    <a:pt x="84" y="12"/>
                  </a:cubicBezTo>
                  <a:cubicBezTo>
                    <a:pt x="86" y="12"/>
                    <a:pt x="87" y="14"/>
                    <a:pt x="87" y="16"/>
                  </a:cubicBezTo>
                  <a:cubicBezTo>
                    <a:pt x="87" y="16"/>
                    <a:pt x="87" y="16"/>
                    <a:pt x="87" y="16"/>
                  </a:cubicBezTo>
                  <a:cubicBezTo>
                    <a:pt x="87" y="68"/>
                    <a:pt x="87" y="68"/>
                    <a:pt x="87" y="68"/>
                  </a:cubicBezTo>
                  <a:cubicBezTo>
                    <a:pt x="87" y="69"/>
                    <a:pt x="86" y="71"/>
                    <a:pt x="84" y="71"/>
                  </a:cubicBezTo>
                  <a:cubicBezTo>
                    <a:pt x="84" y="71"/>
                    <a:pt x="84" y="71"/>
                    <a:pt x="84" y="71"/>
                  </a:cubicBezTo>
                  <a:cubicBezTo>
                    <a:pt x="3" y="71"/>
                    <a:pt x="3" y="71"/>
                    <a:pt x="3" y="71"/>
                  </a:cubicBezTo>
                  <a:cubicBezTo>
                    <a:pt x="1" y="71"/>
                    <a:pt x="0" y="69"/>
                    <a:pt x="0" y="68"/>
                  </a:cubicBezTo>
                  <a:cubicBezTo>
                    <a:pt x="0" y="67"/>
                    <a:pt x="0" y="67"/>
                    <a:pt x="0" y="67"/>
                  </a:cubicBezTo>
                  <a:cubicBezTo>
                    <a:pt x="0" y="16"/>
                    <a:pt x="0" y="16"/>
                    <a:pt x="0" y="16"/>
                  </a:cubicBezTo>
                  <a:cubicBezTo>
                    <a:pt x="0" y="14"/>
                    <a:pt x="1" y="12"/>
                    <a:pt x="3" y="12"/>
                  </a:cubicBezTo>
                  <a:cubicBezTo>
                    <a:pt x="3" y="12"/>
                    <a:pt x="3" y="12"/>
                    <a:pt x="3" y="12"/>
                  </a:cubicBezTo>
                  <a:cubicBezTo>
                    <a:pt x="6" y="12"/>
                    <a:pt x="6" y="12"/>
                    <a:pt x="6" y="12"/>
                  </a:cubicBezTo>
                  <a:close/>
                  <a:moveTo>
                    <a:pt x="44" y="26"/>
                  </a:moveTo>
                  <a:cubicBezTo>
                    <a:pt x="44" y="26"/>
                    <a:pt x="44" y="26"/>
                    <a:pt x="44" y="26"/>
                  </a:cubicBezTo>
                  <a:cubicBezTo>
                    <a:pt x="47" y="26"/>
                    <a:pt x="50" y="27"/>
                    <a:pt x="52" y="29"/>
                  </a:cubicBezTo>
                  <a:cubicBezTo>
                    <a:pt x="54" y="31"/>
                    <a:pt x="55" y="34"/>
                    <a:pt x="55" y="37"/>
                  </a:cubicBezTo>
                  <a:cubicBezTo>
                    <a:pt x="55" y="43"/>
                    <a:pt x="50" y="48"/>
                    <a:pt x="44" y="48"/>
                  </a:cubicBezTo>
                  <a:cubicBezTo>
                    <a:pt x="37" y="48"/>
                    <a:pt x="32" y="43"/>
                    <a:pt x="32" y="37"/>
                  </a:cubicBezTo>
                  <a:cubicBezTo>
                    <a:pt x="32" y="31"/>
                    <a:pt x="37" y="26"/>
                    <a:pt x="44" y="26"/>
                  </a:cubicBezTo>
                  <a:close/>
                  <a:moveTo>
                    <a:pt x="49" y="32"/>
                  </a:moveTo>
                  <a:cubicBezTo>
                    <a:pt x="49" y="32"/>
                    <a:pt x="49" y="32"/>
                    <a:pt x="49" y="32"/>
                  </a:cubicBezTo>
                  <a:cubicBezTo>
                    <a:pt x="48" y="31"/>
                    <a:pt x="46" y="30"/>
                    <a:pt x="44" y="30"/>
                  </a:cubicBezTo>
                  <a:cubicBezTo>
                    <a:pt x="40" y="30"/>
                    <a:pt x="36" y="33"/>
                    <a:pt x="36" y="37"/>
                  </a:cubicBezTo>
                  <a:cubicBezTo>
                    <a:pt x="36" y="41"/>
                    <a:pt x="40" y="44"/>
                    <a:pt x="44" y="44"/>
                  </a:cubicBezTo>
                  <a:cubicBezTo>
                    <a:pt x="48" y="44"/>
                    <a:pt x="51" y="41"/>
                    <a:pt x="51" y="37"/>
                  </a:cubicBezTo>
                  <a:cubicBezTo>
                    <a:pt x="51" y="35"/>
                    <a:pt x="50" y="33"/>
                    <a:pt x="49" y="32"/>
                  </a:cubicBezTo>
                  <a:cubicBezTo>
                    <a:pt x="49" y="32"/>
                    <a:pt x="49" y="32"/>
                    <a:pt x="49" y="32"/>
                  </a:cubicBezTo>
                  <a:close/>
                  <a:moveTo>
                    <a:pt x="23" y="19"/>
                  </a:moveTo>
                  <a:cubicBezTo>
                    <a:pt x="23" y="19"/>
                    <a:pt x="23" y="19"/>
                    <a:pt x="23" y="19"/>
                  </a:cubicBezTo>
                  <a:cubicBezTo>
                    <a:pt x="7" y="19"/>
                    <a:pt x="7" y="19"/>
                    <a:pt x="7" y="19"/>
                  </a:cubicBezTo>
                  <a:cubicBezTo>
                    <a:pt x="7" y="64"/>
                    <a:pt x="7" y="64"/>
                    <a:pt x="7" y="64"/>
                  </a:cubicBezTo>
                  <a:cubicBezTo>
                    <a:pt x="81" y="64"/>
                    <a:pt x="81" y="64"/>
                    <a:pt x="81" y="64"/>
                  </a:cubicBezTo>
                  <a:cubicBezTo>
                    <a:pt x="81" y="19"/>
                    <a:pt x="81" y="19"/>
                    <a:pt x="81" y="19"/>
                  </a:cubicBezTo>
                  <a:cubicBezTo>
                    <a:pt x="65" y="19"/>
                    <a:pt x="65" y="19"/>
                    <a:pt x="65" y="19"/>
                  </a:cubicBezTo>
                  <a:cubicBezTo>
                    <a:pt x="65" y="19"/>
                    <a:pt x="65" y="19"/>
                    <a:pt x="65" y="19"/>
                  </a:cubicBezTo>
                  <a:cubicBezTo>
                    <a:pt x="63" y="19"/>
                    <a:pt x="62" y="18"/>
                    <a:pt x="61" y="17"/>
                  </a:cubicBezTo>
                  <a:cubicBezTo>
                    <a:pt x="58" y="7"/>
                    <a:pt x="58" y="7"/>
                    <a:pt x="58" y="7"/>
                  </a:cubicBezTo>
                  <a:cubicBezTo>
                    <a:pt x="30" y="7"/>
                    <a:pt x="30" y="7"/>
                    <a:pt x="30" y="7"/>
                  </a:cubicBezTo>
                  <a:cubicBezTo>
                    <a:pt x="26" y="17"/>
                    <a:pt x="26" y="17"/>
                    <a:pt x="26" y="17"/>
                  </a:cubicBezTo>
                  <a:cubicBezTo>
                    <a:pt x="26" y="18"/>
                    <a:pt x="24" y="19"/>
                    <a:pt x="23" y="19"/>
                  </a:cubicBezTo>
                  <a:close/>
                  <a:moveTo>
                    <a:pt x="44" y="14"/>
                  </a:moveTo>
                  <a:cubicBezTo>
                    <a:pt x="44" y="14"/>
                    <a:pt x="44" y="14"/>
                    <a:pt x="44" y="14"/>
                  </a:cubicBezTo>
                  <a:cubicBezTo>
                    <a:pt x="56" y="14"/>
                    <a:pt x="67" y="24"/>
                    <a:pt x="67" y="37"/>
                  </a:cubicBezTo>
                  <a:cubicBezTo>
                    <a:pt x="67" y="50"/>
                    <a:pt x="56" y="60"/>
                    <a:pt x="44" y="60"/>
                  </a:cubicBezTo>
                  <a:cubicBezTo>
                    <a:pt x="31" y="60"/>
                    <a:pt x="20" y="50"/>
                    <a:pt x="20" y="37"/>
                  </a:cubicBezTo>
                  <a:cubicBezTo>
                    <a:pt x="20" y="24"/>
                    <a:pt x="31" y="14"/>
                    <a:pt x="44" y="14"/>
                  </a:cubicBezTo>
                  <a:close/>
                  <a:moveTo>
                    <a:pt x="44" y="21"/>
                  </a:moveTo>
                  <a:cubicBezTo>
                    <a:pt x="44" y="21"/>
                    <a:pt x="44" y="21"/>
                    <a:pt x="44" y="21"/>
                  </a:cubicBezTo>
                  <a:cubicBezTo>
                    <a:pt x="35" y="21"/>
                    <a:pt x="27" y="28"/>
                    <a:pt x="27" y="37"/>
                  </a:cubicBezTo>
                  <a:cubicBezTo>
                    <a:pt x="27" y="46"/>
                    <a:pt x="35" y="54"/>
                    <a:pt x="44" y="54"/>
                  </a:cubicBezTo>
                  <a:cubicBezTo>
                    <a:pt x="53" y="54"/>
                    <a:pt x="60" y="46"/>
                    <a:pt x="60" y="37"/>
                  </a:cubicBezTo>
                  <a:cubicBezTo>
                    <a:pt x="60" y="28"/>
                    <a:pt x="53" y="21"/>
                    <a:pt x="44" y="21"/>
                  </a:cubicBez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5" name="Rectangle 24"/>
            <p:cNvSpPr>
              <a:spLocks noChangeArrowheads="1"/>
            </p:cNvSpPr>
            <p:nvPr/>
          </p:nvSpPr>
          <p:spPr bwMode="auto">
            <a:xfrm>
              <a:off x="5724128" y="3762934"/>
              <a:ext cx="1843578" cy="11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grpSp>
      <p:grpSp>
        <p:nvGrpSpPr>
          <p:cNvPr id="2" name="组合 1"/>
          <p:cNvGrpSpPr/>
          <p:nvPr/>
        </p:nvGrpSpPr>
        <p:grpSpPr>
          <a:xfrm>
            <a:off x="3198038" y="1168419"/>
            <a:ext cx="2728796" cy="2885891"/>
            <a:chOff x="3198038" y="1168419"/>
            <a:chExt cx="2728796" cy="2885891"/>
          </a:xfrm>
        </p:grpSpPr>
        <p:sp>
          <p:nvSpPr>
            <p:cNvPr id="5" name="Oval 5"/>
            <p:cNvSpPr>
              <a:spLocks noChangeArrowheads="1"/>
            </p:cNvSpPr>
            <p:nvPr/>
          </p:nvSpPr>
          <p:spPr bwMode="auto">
            <a:xfrm>
              <a:off x="3644336" y="1456052"/>
              <a:ext cx="767634" cy="769146"/>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 name="Oval 6"/>
            <p:cNvSpPr>
              <a:spLocks noChangeArrowheads="1"/>
            </p:cNvSpPr>
            <p:nvPr/>
          </p:nvSpPr>
          <p:spPr bwMode="auto">
            <a:xfrm>
              <a:off x="4581562" y="1592533"/>
              <a:ext cx="592940" cy="593123"/>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 name="Oval 7"/>
            <p:cNvSpPr>
              <a:spLocks noChangeArrowheads="1"/>
            </p:cNvSpPr>
            <p:nvPr/>
          </p:nvSpPr>
          <p:spPr bwMode="auto">
            <a:xfrm>
              <a:off x="4111036" y="1984121"/>
              <a:ext cx="767634" cy="767871"/>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 name="Oval 8"/>
            <p:cNvSpPr>
              <a:spLocks noChangeArrowheads="1"/>
            </p:cNvSpPr>
            <p:nvPr/>
          </p:nvSpPr>
          <p:spPr bwMode="auto">
            <a:xfrm>
              <a:off x="4601964" y="1968815"/>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 name="Oval 9"/>
            <p:cNvSpPr>
              <a:spLocks noChangeArrowheads="1"/>
            </p:cNvSpPr>
            <p:nvPr/>
          </p:nvSpPr>
          <p:spPr bwMode="auto">
            <a:xfrm>
              <a:off x="4891421" y="2258361"/>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 name="Oval 10"/>
            <p:cNvSpPr>
              <a:spLocks noChangeArrowheads="1"/>
            </p:cNvSpPr>
            <p:nvPr/>
          </p:nvSpPr>
          <p:spPr bwMode="auto">
            <a:xfrm>
              <a:off x="3819029" y="2490508"/>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1" name="Oval 11"/>
            <p:cNvSpPr>
              <a:spLocks noChangeArrowheads="1"/>
            </p:cNvSpPr>
            <p:nvPr/>
          </p:nvSpPr>
          <p:spPr bwMode="auto">
            <a:xfrm>
              <a:off x="3198038" y="2291524"/>
              <a:ext cx="563611" cy="559959"/>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2" name="Freeform 12"/>
            <p:cNvSpPr/>
            <p:nvPr/>
          </p:nvSpPr>
          <p:spPr bwMode="auto">
            <a:xfrm>
              <a:off x="3646887" y="1643554"/>
              <a:ext cx="1792845" cy="2410756"/>
            </a:xfrm>
            <a:custGeom>
              <a:avLst/>
              <a:gdLst>
                <a:gd name="T0" fmla="*/ 203 w 595"/>
                <a:gd name="T1" fmla="*/ 800 h 800"/>
                <a:gd name="T2" fmla="*/ 419 w 595"/>
                <a:gd name="T3" fmla="*/ 800 h 800"/>
                <a:gd name="T4" fmla="*/ 335 w 595"/>
                <a:gd name="T5" fmla="*/ 556 h 800"/>
                <a:gd name="T6" fmla="*/ 473 w 595"/>
                <a:gd name="T7" fmla="*/ 332 h 800"/>
                <a:gd name="T8" fmla="*/ 587 w 595"/>
                <a:gd name="T9" fmla="*/ 344 h 800"/>
                <a:gd name="T10" fmla="*/ 388 w 595"/>
                <a:gd name="T11" fmla="*/ 338 h 800"/>
                <a:gd name="T12" fmla="*/ 463 w 595"/>
                <a:gd name="T13" fmla="*/ 247 h 800"/>
                <a:gd name="T14" fmla="*/ 595 w 595"/>
                <a:gd name="T15" fmla="*/ 210 h 800"/>
                <a:gd name="T16" fmla="*/ 484 w 595"/>
                <a:gd name="T17" fmla="*/ 219 h 800"/>
                <a:gd name="T18" fmla="*/ 498 w 595"/>
                <a:gd name="T19" fmla="*/ 102 h 800"/>
                <a:gd name="T20" fmla="*/ 476 w 595"/>
                <a:gd name="T21" fmla="*/ 209 h 800"/>
                <a:gd name="T22" fmla="*/ 324 w 595"/>
                <a:gd name="T23" fmla="*/ 342 h 800"/>
                <a:gd name="T24" fmla="*/ 322 w 595"/>
                <a:gd name="T25" fmla="*/ 187 h 800"/>
                <a:gd name="T26" fmla="*/ 394 w 595"/>
                <a:gd name="T27" fmla="*/ 95 h 800"/>
                <a:gd name="T28" fmla="*/ 309 w 595"/>
                <a:gd name="T29" fmla="*/ 170 h 800"/>
                <a:gd name="T30" fmla="*/ 272 w 595"/>
                <a:gd name="T31" fmla="*/ 61 h 800"/>
                <a:gd name="T32" fmla="*/ 178 w 595"/>
                <a:gd name="T33" fmla="*/ 0 h 800"/>
                <a:gd name="T34" fmla="*/ 273 w 595"/>
                <a:gd name="T35" fmla="*/ 135 h 800"/>
                <a:gd name="T36" fmla="*/ 207 w 595"/>
                <a:gd name="T37" fmla="*/ 96 h 800"/>
                <a:gd name="T38" fmla="*/ 108 w 595"/>
                <a:gd name="T39" fmla="*/ 91 h 800"/>
                <a:gd name="T40" fmla="*/ 59 w 595"/>
                <a:gd name="T41" fmla="*/ 60 h 800"/>
                <a:gd name="T42" fmla="*/ 115 w 595"/>
                <a:gd name="T43" fmla="*/ 102 h 800"/>
                <a:gd name="T44" fmla="*/ 227 w 595"/>
                <a:gd name="T45" fmla="*/ 124 h 800"/>
                <a:gd name="T46" fmla="*/ 282 w 595"/>
                <a:gd name="T47" fmla="*/ 203 h 800"/>
                <a:gd name="T48" fmla="*/ 274 w 595"/>
                <a:gd name="T49" fmla="*/ 424 h 800"/>
                <a:gd name="T50" fmla="*/ 217 w 595"/>
                <a:gd name="T51" fmla="*/ 372 h 800"/>
                <a:gd name="T52" fmla="*/ 136 w 595"/>
                <a:gd name="T53" fmla="*/ 299 h 800"/>
                <a:gd name="T54" fmla="*/ 123 w 595"/>
                <a:gd name="T55" fmla="*/ 209 h 800"/>
                <a:gd name="T56" fmla="*/ 130 w 595"/>
                <a:gd name="T57" fmla="*/ 312 h 800"/>
                <a:gd name="T58" fmla="*/ 0 w 595"/>
                <a:gd name="T59" fmla="*/ 318 h 800"/>
                <a:gd name="T60" fmla="*/ 131 w 595"/>
                <a:gd name="T61" fmla="*/ 330 h 800"/>
                <a:gd name="T62" fmla="*/ 230 w 595"/>
                <a:gd name="T63" fmla="*/ 430 h 800"/>
                <a:gd name="T64" fmla="*/ 257 w 595"/>
                <a:gd name="T65" fmla="*/ 485 h 800"/>
                <a:gd name="T66" fmla="*/ 92 w 595"/>
                <a:gd name="T67" fmla="*/ 502 h 800"/>
                <a:gd name="T68" fmla="*/ 190 w 595"/>
                <a:gd name="T69" fmla="*/ 482 h 800"/>
                <a:gd name="T70" fmla="*/ 275 w 595"/>
                <a:gd name="T71" fmla="*/ 605 h 800"/>
                <a:gd name="T72" fmla="*/ 203 w 595"/>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5" h="800">
                  <a:moveTo>
                    <a:pt x="203" y="800"/>
                  </a:moveTo>
                  <a:cubicBezTo>
                    <a:pt x="442" y="800"/>
                    <a:pt x="419" y="800"/>
                    <a:pt x="419" y="800"/>
                  </a:cubicBezTo>
                  <a:cubicBezTo>
                    <a:pt x="419" y="800"/>
                    <a:pt x="335" y="782"/>
                    <a:pt x="335" y="556"/>
                  </a:cubicBezTo>
                  <a:cubicBezTo>
                    <a:pt x="335" y="462"/>
                    <a:pt x="400" y="338"/>
                    <a:pt x="473" y="332"/>
                  </a:cubicBezTo>
                  <a:cubicBezTo>
                    <a:pt x="545" y="327"/>
                    <a:pt x="587" y="344"/>
                    <a:pt x="587" y="344"/>
                  </a:cubicBezTo>
                  <a:cubicBezTo>
                    <a:pt x="587" y="344"/>
                    <a:pt x="497" y="284"/>
                    <a:pt x="388" y="338"/>
                  </a:cubicBezTo>
                  <a:cubicBezTo>
                    <a:pt x="388" y="338"/>
                    <a:pt x="416" y="282"/>
                    <a:pt x="463" y="247"/>
                  </a:cubicBezTo>
                  <a:cubicBezTo>
                    <a:pt x="510" y="212"/>
                    <a:pt x="578" y="209"/>
                    <a:pt x="595" y="210"/>
                  </a:cubicBezTo>
                  <a:cubicBezTo>
                    <a:pt x="595" y="210"/>
                    <a:pt x="542" y="192"/>
                    <a:pt x="484" y="219"/>
                  </a:cubicBezTo>
                  <a:cubicBezTo>
                    <a:pt x="484" y="219"/>
                    <a:pt x="528" y="188"/>
                    <a:pt x="498" y="102"/>
                  </a:cubicBezTo>
                  <a:cubicBezTo>
                    <a:pt x="498" y="102"/>
                    <a:pt x="507" y="178"/>
                    <a:pt x="476" y="209"/>
                  </a:cubicBezTo>
                  <a:cubicBezTo>
                    <a:pt x="445" y="241"/>
                    <a:pt x="349" y="297"/>
                    <a:pt x="324" y="342"/>
                  </a:cubicBezTo>
                  <a:cubicBezTo>
                    <a:pt x="324" y="342"/>
                    <a:pt x="304" y="256"/>
                    <a:pt x="322" y="187"/>
                  </a:cubicBezTo>
                  <a:cubicBezTo>
                    <a:pt x="338" y="127"/>
                    <a:pt x="383" y="98"/>
                    <a:pt x="394" y="95"/>
                  </a:cubicBezTo>
                  <a:cubicBezTo>
                    <a:pt x="394" y="95"/>
                    <a:pt x="336" y="103"/>
                    <a:pt x="309" y="170"/>
                  </a:cubicBezTo>
                  <a:cubicBezTo>
                    <a:pt x="309" y="170"/>
                    <a:pt x="309" y="112"/>
                    <a:pt x="272" y="61"/>
                  </a:cubicBezTo>
                  <a:cubicBezTo>
                    <a:pt x="234" y="11"/>
                    <a:pt x="192" y="3"/>
                    <a:pt x="178" y="0"/>
                  </a:cubicBezTo>
                  <a:cubicBezTo>
                    <a:pt x="178" y="0"/>
                    <a:pt x="270" y="33"/>
                    <a:pt x="273" y="135"/>
                  </a:cubicBezTo>
                  <a:cubicBezTo>
                    <a:pt x="273" y="135"/>
                    <a:pt x="248" y="105"/>
                    <a:pt x="207" y="96"/>
                  </a:cubicBezTo>
                  <a:cubicBezTo>
                    <a:pt x="166" y="88"/>
                    <a:pt x="128" y="95"/>
                    <a:pt x="108" y="91"/>
                  </a:cubicBezTo>
                  <a:cubicBezTo>
                    <a:pt x="87" y="87"/>
                    <a:pt x="63" y="69"/>
                    <a:pt x="59" y="60"/>
                  </a:cubicBezTo>
                  <a:cubicBezTo>
                    <a:pt x="59" y="60"/>
                    <a:pt x="71" y="88"/>
                    <a:pt x="115" y="102"/>
                  </a:cubicBezTo>
                  <a:cubicBezTo>
                    <a:pt x="154" y="114"/>
                    <a:pt x="197" y="104"/>
                    <a:pt x="227" y="124"/>
                  </a:cubicBezTo>
                  <a:cubicBezTo>
                    <a:pt x="257" y="144"/>
                    <a:pt x="277" y="172"/>
                    <a:pt x="282" y="203"/>
                  </a:cubicBezTo>
                  <a:cubicBezTo>
                    <a:pt x="287" y="231"/>
                    <a:pt x="295" y="335"/>
                    <a:pt x="274" y="424"/>
                  </a:cubicBezTo>
                  <a:cubicBezTo>
                    <a:pt x="274" y="424"/>
                    <a:pt x="250" y="393"/>
                    <a:pt x="217" y="372"/>
                  </a:cubicBezTo>
                  <a:cubicBezTo>
                    <a:pt x="183" y="349"/>
                    <a:pt x="148" y="318"/>
                    <a:pt x="136" y="299"/>
                  </a:cubicBezTo>
                  <a:cubicBezTo>
                    <a:pt x="124" y="281"/>
                    <a:pt x="121" y="234"/>
                    <a:pt x="123" y="209"/>
                  </a:cubicBezTo>
                  <a:cubicBezTo>
                    <a:pt x="123" y="209"/>
                    <a:pt x="105" y="271"/>
                    <a:pt x="130" y="312"/>
                  </a:cubicBezTo>
                  <a:cubicBezTo>
                    <a:pt x="130" y="312"/>
                    <a:pt x="70" y="282"/>
                    <a:pt x="0" y="318"/>
                  </a:cubicBezTo>
                  <a:cubicBezTo>
                    <a:pt x="0" y="318"/>
                    <a:pt x="83" y="298"/>
                    <a:pt x="131" y="330"/>
                  </a:cubicBezTo>
                  <a:cubicBezTo>
                    <a:pt x="183" y="364"/>
                    <a:pt x="216" y="408"/>
                    <a:pt x="230" y="430"/>
                  </a:cubicBezTo>
                  <a:cubicBezTo>
                    <a:pt x="244" y="453"/>
                    <a:pt x="257" y="485"/>
                    <a:pt x="257" y="485"/>
                  </a:cubicBezTo>
                  <a:cubicBezTo>
                    <a:pt x="257" y="485"/>
                    <a:pt x="182" y="437"/>
                    <a:pt x="92" y="502"/>
                  </a:cubicBezTo>
                  <a:cubicBezTo>
                    <a:pt x="92" y="502"/>
                    <a:pt x="145" y="475"/>
                    <a:pt x="190" y="482"/>
                  </a:cubicBezTo>
                  <a:cubicBezTo>
                    <a:pt x="235" y="489"/>
                    <a:pt x="275" y="528"/>
                    <a:pt x="275" y="605"/>
                  </a:cubicBezTo>
                  <a:cubicBezTo>
                    <a:pt x="275" y="681"/>
                    <a:pt x="257" y="753"/>
                    <a:pt x="203" y="80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3" name="Oval 13"/>
            <p:cNvSpPr>
              <a:spLocks noChangeArrowheads="1"/>
            </p:cNvSpPr>
            <p:nvPr/>
          </p:nvSpPr>
          <p:spPr bwMode="auto">
            <a:xfrm>
              <a:off x="3198038" y="1723913"/>
              <a:ext cx="912999" cy="913281"/>
            </a:xfrm>
            <a:prstGeom prst="ellipse">
              <a:avLst/>
            </a:prstGeom>
            <a:solidFill>
              <a:schemeClr val="accent1"/>
            </a:solidFill>
            <a:ln>
              <a:noFill/>
            </a:ln>
          </p:spPr>
          <p:txBody>
            <a:bodyPr vert="horz" wrap="square" lIns="0" tIns="0" rIns="0" bIns="0" numCol="1" anchor="t" anchorCtr="0" compatLnSpc="1"/>
            <a:lstStyle/>
            <a:p>
              <a:pPr algn="ctr"/>
              <a:r>
                <a:rPr lang="en-US" altLang="zh-CN" sz="2400" b="1" dirty="0" smtClean="0">
                  <a:solidFill>
                    <a:schemeClr val="bg1"/>
                  </a:solidFill>
                  <a:cs typeface="+mn-ea"/>
                  <a:sym typeface="+mn-lt"/>
                </a:rPr>
                <a:t>1</a:t>
              </a:r>
            </a:p>
            <a:p>
              <a:pPr algn="ctr"/>
              <a:r>
                <a:rPr lang="en-US" altLang="zh-CN" sz="1000" dirty="0" smtClean="0">
                  <a:solidFill>
                    <a:schemeClr val="bg1"/>
                  </a:solidFill>
                  <a:cs typeface="+mn-ea"/>
                  <a:sym typeface="+mn-lt"/>
                </a:rPr>
                <a:t>Option here</a:t>
              </a:r>
              <a:endParaRPr lang="zh-CN" altLang="en-US" sz="1000" dirty="0">
                <a:solidFill>
                  <a:schemeClr val="bg1"/>
                </a:solidFill>
                <a:cs typeface="+mn-ea"/>
                <a:sym typeface="+mn-lt"/>
              </a:endParaRPr>
            </a:p>
          </p:txBody>
        </p:sp>
        <p:sp>
          <p:nvSpPr>
            <p:cNvPr id="14" name="Oval 14"/>
            <p:cNvSpPr>
              <a:spLocks noChangeArrowheads="1"/>
            </p:cNvSpPr>
            <p:nvPr/>
          </p:nvSpPr>
          <p:spPr bwMode="auto">
            <a:xfrm>
              <a:off x="4100836" y="1168419"/>
              <a:ext cx="912999" cy="913281"/>
            </a:xfrm>
            <a:prstGeom prst="ellipse">
              <a:avLst/>
            </a:prstGeom>
            <a:solidFill>
              <a:schemeClr val="accent2"/>
            </a:solidFill>
            <a:ln>
              <a:noFill/>
            </a:ln>
          </p:spPr>
          <p:txBody>
            <a:bodyPr vert="horz" wrap="square" lIns="0" tIns="0" rIns="0" bIns="0" numCol="1" anchor="t" anchorCtr="0" compatLnSpc="1"/>
            <a:lstStyle/>
            <a:p>
              <a:pPr algn="ctr"/>
              <a:r>
                <a:rPr lang="en-US" altLang="zh-CN" sz="2400" b="1" dirty="0" smtClean="0">
                  <a:solidFill>
                    <a:schemeClr val="bg1"/>
                  </a:solidFill>
                  <a:cs typeface="+mn-ea"/>
                  <a:sym typeface="+mn-lt"/>
                </a:rPr>
                <a:t>2</a:t>
              </a:r>
              <a:endParaRPr lang="en-US" altLang="zh-CN" sz="2400" b="1" dirty="0">
                <a:solidFill>
                  <a:schemeClr val="bg1"/>
                </a:solidFill>
                <a:cs typeface="+mn-ea"/>
                <a:sym typeface="+mn-lt"/>
              </a:endParaRPr>
            </a:p>
            <a:p>
              <a:pPr algn="ctr"/>
              <a:r>
                <a:rPr lang="en-US" altLang="zh-CN" sz="1000" dirty="0" smtClean="0">
                  <a:solidFill>
                    <a:schemeClr val="bg1"/>
                  </a:solidFill>
                  <a:cs typeface="+mn-ea"/>
                  <a:sym typeface="+mn-lt"/>
                </a:rPr>
                <a:t>Option here</a:t>
              </a:r>
              <a:endParaRPr lang="zh-CN" altLang="en-US" sz="1000" dirty="0">
                <a:solidFill>
                  <a:schemeClr val="bg1"/>
                </a:solidFill>
                <a:cs typeface="+mn-ea"/>
                <a:sym typeface="+mn-lt"/>
              </a:endParaRPr>
            </a:p>
          </p:txBody>
        </p:sp>
        <p:sp>
          <p:nvSpPr>
            <p:cNvPr id="31" name="Oval 14"/>
            <p:cNvSpPr>
              <a:spLocks noChangeArrowheads="1"/>
            </p:cNvSpPr>
            <p:nvPr/>
          </p:nvSpPr>
          <p:spPr bwMode="auto">
            <a:xfrm>
              <a:off x="5013835" y="1471359"/>
              <a:ext cx="912999" cy="913281"/>
            </a:xfrm>
            <a:prstGeom prst="ellipse">
              <a:avLst/>
            </a:prstGeom>
            <a:solidFill>
              <a:schemeClr val="accent3"/>
            </a:solidFill>
            <a:ln>
              <a:noFill/>
            </a:ln>
          </p:spPr>
          <p:txBody>
            <a:bodyPr vert="horz" wrap="square" lIns="0" tIns="0" rIns="0" bIns="0" numCol="1" anchor="t" anchorCtr="0" compatLnSpc="1"/>
            <a:lstStyle/>
            <a:p>
              <a:pPr algn="ctr"/>
              <a:r>
                <a:rPr lang="en-US" altLang="zh-CN" sz="2400" b="1" dirty="0" smtClean="0">
                  <a:solidFill>
                    <a:schemeClr val="bg1"/>
                  </a:solidFill>
                  <a:cs typeface="+mn-ea"/>
                  <a:sym typeface="+mn-lt"/>
                </a:rPr>
                <a:t>3</a:t>
              </a:r>
              <a:endParaRPr lang="en-US" altLang="zh-CN" sz="2400" b="1" dirty="0">
                <a:solidFill>
                  <a:schemeClr val="bg1"/>
                </a:solidFill>
                <a:cs typeface="+mn-ea"/>
                <a:sym typeface="+mn-lt"/>
              </a:endParaRPr>
            </a:p>
            <a:p>
              <a:pPr algn="ctr"/>
              <a:r>
                <a:rPr lang="en-US" altLang="zh-CN" sz="1000" dirty="0" smtClean="0">
                  <a:solidFill>
                    <a:schemeClr val="bg1"/>
                  </a:solidFill>
                  <a:cs typeface="+mn-ea"/>
                  <a:sym typeface="+mn-lt"/>
                </a:rPr>
                <a:t>Option here</a:t>
              </a:r>
              <a:endParaRPr lang="zh-CN" altLang="en-US" sz="1000" dirty="0">
                <a:solidFill>
                  <a:schemeClr val="bg1"/>
                </a:solidFill>
                <a:cs typeface="+mn-ea"/>
                <a:sym typeface="+mn-lt"/>
              </a:endParaRPr>
            </a:p>
          </p:txBody>
        </p:sp>
        <p:sp>
          <p:nvSpPr>
            <p:cNvPr id="32" name="Oval 14"/>
            <p:cNvSpPr>
              <a:spLocks noChangeArrowheads="1"/>
            </p:cNvSpPr>
            <p:nvPr/>
          </p:nvSpPr>
          <p:spPr bwMode="auto">
            <a:xfrm>
              <a:off x="4540906" y="2330429"/>
              <a:ext cx="912999" cy="913281"/>
            </a:xfrm>
            <a:prstGeom prst="ellipse">
              <a:avLst/>
            </a:prstGeom>
            <a:solidFill>
              <a:schemeClr val="accent4"/>
            </a:solidFill>
            <a:ln>
              <a:noFill/>
            </a:ln>
          </p:spPr>
          <p:txBody>
            <a:bodyPr vert="horz" wrap="square" lIns="0" tIns="0" rIns="0" bIns="0" numCol="1" anchor="t" anchorCtr="0" compatLnSpc="1"/>
            <a:lstStyle/>
            <a:p>
              <a:pPr algn="ctr"/>
              <a:r>
                <a:rPr lang="en-US" altLang="zh-CN" sz="2400" b="1" dirty="0" smtClean="0">
                  <a:solidFill>
                    <a:schemeClr val="bg1"/>
                  </a:solidFill>
                  <a:cs typeface="+mn-ea"/>
                  <a:sym typeface="+mn-lt"/>
                </a:rPr>
                <a:t>4</a:t>
              </a:r>
              <a:endParaRPr lang="en-US" altLang="zh-CN" sz="2400" b="1" dirty="0">
                <a:solidFill>
                  <a:schemeClr val="bg1"/>
                </a:solidFill>
                <a:cs typeface="+mn-ea"/>
                <a:sym typeface="+mn-lt"/>
              </a:endParaRPr>
            </a:p>
            <a:p>
              <a:pPr algn="ctr"/>
              <a:r>
                <a:rPr lang="en-US" altLang="zh-CN" sz="1000" dirty="0" smtClean="0">
                  <a:solidFill>
                    <a:schemeClr val="bg1"/>
                  </a:solidFill>
                  <a:cs typeface="+mn-ea"/>
                  <a:sym typeface="+mn-lt"/>
                </a:rPr>
                <a:t>Option here</a:t>
              </a:r>
              <a:endParaRPr lang="zh-CN" altLang="en-US" sz="1000" dirty="0" smtClean="0">
                <a:solidFill>
                  <a:schemeClr val="bg1"/>
                </a:solidFill>
                <a:cs typeface="+mn-ea"/>
                <a:sym typeface="+mn-lt"/>
              </a:endParaRPr>
            </a:p>
          </p:txBody>
        </p:sp>
      </p:grpSp>
      <p:sp>
        <p:nvSpPr>
          <p:cNvPr id="28"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07705" y="1419622"/>
            <a:ext cx="3384376" cy="2665118"/>
          </a:xfrm>
          <a:prstGeom prst="rect">
            <a:avLst/>
          </a:prstGeom>
          <a:blipFill>
            <a:blip r:embed="rId2"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4552121" y="1419621"/>
            <a:ext cx="3947221" cy="2256556"/>
            <a:chOff x="4552121" y="1419621"/>
            <a:chExt cx="3947221" cy="2256556"/>
          </a:xfrm>
        </p:grpSpPr>
        <p:sp>
          <p:nvSpPr>
            <p:cNvPr id="8" name="Rectangle 24"/>
            <p:cNvSpPr>
              <a:spLocks noChangeArrowheads="1"/>
            </p:cNvSpPr>
            <p:nvPr/>
          </p:nvSpPr>
          <p:spPr bwMode="auto">
            <a:xfrm>
              <a:off x="4552121" y="1419621"/>
              <a:ext cx="3744416" cy="66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 </a:t>
              </a:r>
            </a:p>
          </p:txBody>
        </p:sp>
        <p:sp>
          <p:nvSpPr>
            <p:cNvPr id="9" name="Rectangle 24"/>
            <p:cNvSpPr>
              <a:spLocks noChangeArrowheads="1"/>
            </p:cNvSpPr>
            <p:nvPr/>
          </p:nvSpPr>
          <p:spPr bwMode="auto">
            <a:xfrm>
              <a:off x="5174669" y="2115750"/>
              <a:ext cx="3324673" cy="15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18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a:t>
              </a:r>
              <a:r>
                <a:rPr lang="en-US" altLang="zh-CN" sz="800" dirty="0" err="1" smtClean="0">
                  <a:solidFill>
                    <a:schemeClr val="bg1">
                      <a:lumMod val="50000"/>
                    </a:schemeClr>
                  </a:solidFill>
                  <a:cs typeface="+mn-ea"/>
                  <a:sym typeface="+mn-lt"/>
                </a:rPr>
                <a:t>int</a:t>
              </a:r>
              <a:r>
                <a:rPr lang="en-US" altLang="zh-CN" sz="800" dirty="0" smtClean="0">
                  <a:solidFill>
                    <a:schemeClr val="bg1">
                      <a:lumMod val="50000"/>
                    </a:schemeClr>
                  </a:solidFill>
                  <a:cs typeface="+mn-ea"/>
                  <a:sym typeface="+mn-lt"/>
                </a:rPr>
                <a:t> for the very first time.</a:t>
              </a:r>
              <a:endParaRPr lang="en-US" altLang="zh-CN" sz="800" dirty="0">
                <a:solidFill>
                  <a:schemeClr val="bg1">
                    <a:lumMod val="50000"/>
                  </a:schemeClr>
                </a:solidFill>
                <a:cs typeface="+mn-ea"/>
                <a:sym typeface="+mn-lt"/>
              </a:endParaRPr>
            </a:p>
            <a:p>
              <a:pPr>
                <a:lnSpc>
                  <a:spcPct val="120000"/>
                </a:lnSpc>
                <a:spcBef>
                  <a:spcPts val="1800"/>
                </a:spcBef>
              </a:pPr>
              <a:r>
                <a:rPr lang="zh-CN" altLang="en-US" sz="800" dirty="0" smtClean="0">
                  <a:solidFill>
                    <a:schemeClr val="bg1">
                      <a:lumMod val="50000"/>
                    </a:schemeClr>
                  </a:solidFill>
                  <a:cs typeface="+mn-ea"/>
                  <a:sym typeface="+mn-lt"/>
                </a:rPr>
                <a:t>单击添加文字内容单击添加文字内容单击添加文字内容单击添加文字内容单击添加文字内容单击添加文字内容单击添加文字内容单击添加文字内容单击添加文字内容单击添加文字内容单击添加文字内容单击添加文字内容单击添加文字内容单击添加文字内容单击添加文字内容单击添加文字内容单击添加文字内容单击添加文字内容</a:t>
              </a:r>
              <a:endParaRPr lang="en-US" altLang="zh-CN" sz="800" dirty="0" smtClean="0">
                <a:solidFill>
                  <a:schemeClr val="bg1">
                    <a:lumMod val="50000"/>
                  </a:schemeClr>
                </a:solidFill>
                <a:cs typeface="+mn-ea"/>
                <a:sym typeface="+mn-lt"/>
              </a:endParaRPr>
            </a:p>
          </p:txBody>
        </p:sp>
        <p:sp>
          <p:nvSpPr>
            <p:cNvPr id="13" name="任意多边形 12"/>
            <p:cNvSpPr/>
            <p:nvPr/>
          </p:nvSpPr>
          <p:spPr>
            <a:xfrm>
              <a:off x="4633085" y="2238534"/>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13"/>
            <p:cNvSpPr/>
            <p:nvPr/>
          </p:nvSpPr>
          <p:spPr>
            <a:xfrm>
              <a:off x="4633085" y="2757808"/>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任意多边形 14"/>
            <p:cNvSpPr/>
            <p:nvPr/>
          </p:nvSpPr>
          <p:spPr>
            <a:xfrm>
              <a:off x="4633085" y="3272316"/>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3"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10"/>
          <p:cNvSpPr>
            <a:spLocks noChangeShapeType="1"/>
          </p:cNvSpPr>
          <p:nvPr/>
        </p:nvSpPr>
        <p:spPr bwMode="auto">
          <a:xfrm flipV="1">
            <a:off x="1522064" y="1917411"/>
            <a:ext cx="0" cy="809875"/>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1" name="Line 11"/>
          <p:cNvSpPr>
            <a:spLocks noChangeShapeType="1"/>
          </p:cNvSpPr>
          <p:nvPr/>
        </p:nvSpPr>
        <p:spPr bwMode="auto">
          <a:xfrm flipV="1">
            <a:off x="2902471" y="2727286"/>
            <a:ext cx="0" cy="808287"/>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2" name="Line 12"/>
          <p:cNvSpPr>
            <a:spLocks noChangeShapeType="1"/>
          </p:cNvSpPr>
          <p:nvPr/>
        </p:nvSpPr>
        <p:spPr bwMode="auto">
          <a:xfrm flipV="1">
            <a:off x="5350743" y="2727286"/>
            <a:ext cx="0" cy="808287"/>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3" name="Line 13"/>
          <p:cNvSpPr>
            <a:spLocks noChangeShapeType="1"/>
          </p:cNvSpPr>
          <p:nvPr/>
        </p:nvSpPr>
        <p:spPr bwMode="auto">
          <a:xfrm flipV="1">
            <a:off x="4126607" y="1917411"/>
            <a:ext cx="0" cy="809875"/>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4" name="Line 14"/>
          <p:cNvSpPr>
            <a:spLocks noChangeShapeType="1"/>
          </p:cNvSpPr>
          <p:nvPr/>
        </p:nvSpPr>
        <p:spPr bwMode="auto">
          <a:xfrm flipV="1">
            <a:off x="6573292" y="1917411"/>
            <a:ext cx="0" cy="809875"/>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5" name="Oval 15"/>
          <p:cNvSpPr>
            <a:spLocks noChangeArrowheads="1"/>
          </p:cNvSpPr>
          <p:nvPr/>
        </p:nvSpPr>
        <p:spPr bwMode="auto">
          <a:xfrm>
            <a:off x="1283940" y="1680800"/>
            <a:ext cx="474663" cy="474809"/>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6" name="Oval 16"/>
          <p:cNvSpPr>
            <a:spLocks noChangeArrowheads="1"/>
          </p:cNvSpPr>
          <p:nvPr/>
        </p:nvSpPr>
        <p:spPr bwMode="auto">
          <a:xfrm>
            <a:off x="3890071" y="1680800"/>
            <a:ext cx="473075" cy="474809"/>
          </a:xfrm>
          <a:prstGeom prst="ellipse">
            <a:avLst/>
          </a:pr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7" name="Oval 17"/>
          <p:cNvSpPr>
            <a:spLocks noChangeArrowheads="1"/>
          </p:cNvSpPr>
          <p:nvPr/>
        </p:nvSpPr>
        <p:spPr bwMode="auto">
          <a:xfrm>
            <a:off x="5111030" y="3297374"/>
            <a:ext cx="476250" cy="477985"/>
          </a:xfrm>
          <a:prstGeom prst="ellipse">
            <a:avLst/>
          </a:pr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9" name="Line 19"/>
          <p:cNvSpPr>
            <a:spLocks noChangeShapeType="1"/>
          </p:cNvSpPr>
          <p:nvPr/>
        </p:nvSpPr>
        <p:spPr bwMode="auto">
          <a:xfrm flipV="1">
            <a:off x="7799016" y="2727286"/>
            <a:ext cx="0" cy="808287"/>
          </a:xfrm>
          <a:prstGeom prst="line">
            <a:avLst/>
          </a:prstGeom>
          <a:noFill/>
          <a:ln w="6350" cap="flat">
            <a:solidFill>
              <a:schemeClr val="bg1">
                <a:lumMod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20" name="Oval 20"/>
          <p:cNvSpPr>
            <a:spLocks noChangeArrowheads="1"/>
          </p:cNvSpPr>
          <p:nvPr/>
        </p:nvSpPr>
        <p:spPr bwMode="auto">
          <a:xfrm>
            <a:off x="7562479" y="3297374"/>
            <a:ext cx="473075" cy="477985"/>
          </a:xfrm>
          <a:prstGeom prst="ellipse">
            <a:avLst/>
          </a:prstGeom>
          <a:solidFill>
            <a:schemeClr val="accent6"/>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1" name="Oval 21"/>
          <p:cNvSpPr>
            <a:spLocks noChangeArrowheads="1"/>
          </p:cNvSpPr>
          <p:nvPr/>
        </p:nvSpPr>
        <p:spPr bwMode="auto">
          <a:xfrm>
            <a:off x="2665934" y="3297374"/>
            <a:ext cx="473075" cy="477985"/>
          </a:xfrm>
          <a:prstGeom prst="ellipse">
            <a:avLst/>
          </a:pr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2" name="Oval 22"/>
          <p:cNvSpPr>
            <a:spLocks noChangeArrowheads="1"/>
          </p:cNvSpPr>
          <p:nvPr/>
        </p:nvSpPr>
        <p:spPr bwMode="auto">
          <a:xfrm>
            <a:off x="6336756" y="1680800"/>
            <a:ext cx="473075" cy="474809"/>
          </a:xfrm>
          <a:prstGeom prst="ellipse">
            <a:avLst/>
          </a:prstGeom>
          <a:solidFill>
            <a:schemeClr val="accent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 name="Freeform 5"/>
          <p:cNvSpPr/>
          <p:nvPr/>
        </p:nvSpPr>
        <p:spPr bwMode="auto">
          <a:xfrm>
            <a:off x="805770" y="2482635"/>
            <a:ext cx="1424666" cy="487714"/>
          </a:xfrm>
          <a:custGeom>
            <a:avLst/>
            <a:gdLst>
              <a:gd name="T0" fmla="*/ 490 w 591"/>
              <a:gd name="T1" fmla="*/ 0 h 202"/>
              <a:gd name="T2" fmla="*/ 101 w 591"/>
              <a:gd name="T3" fmla="*/ 0 h 202"/>
              <a:gd name="T4" fmla="*/ 0 w 591"/>
              <a:gd name="T5" fmla="*/ 101 h 202"/>
              <a:gd name="T6" fmla="*/ 101 w 591"/>
              <a:gd name="T7" fmla="*/ 202 h 202"/>
              <a:gd name="T8" fmla="*/ 490 w 591"/>
              <a:gd name="T9" fmla="*/ 202 h 202"/>
              <a:gd name="T10" fmla="*/ 591 w 591"/>
              <a:gd name="T11" fmla="*/ 101 h 202"/>
              <a:gd name="T12" fmla="*/ 490 w 591"/>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591" h="202">
                <a:moveTo>
                  <a:pt x="490" y="0"/>
                </a:moveTo>
                <a:cubicBezTo>
                  <a:pt x="101" y="0"/>
                  <a:pt x="101" y="0"/>
                  <a:pt x="101" y="0"/>
                </a:cubicBezTo>
                <a:cubicBezTo>
                  <a:pt x="46" y="0"/>
                  <a:pt x="0" y="46"/>
                  <a:pt x="0" y="101"/>
                </a:cubicBezTo>
                <a:cubicBezTo>
                  <a:pt x="0" y="157"/>
                  <a:pt x="46" y="202"/>
                  <a:pt x="101" y="202"/>
                </a:cubicBezTo>
                <a:cubicBezTo>
                  <a:pt x="490" y="202"/>
                  <a:pt x="490" y="202"/>
                  <a:pt x="490" y="202"/>
                </a:cubicBezTo>
                <a:cubicBezTo>
                  <a:pt x="546" y="202"/>
                  <a:pt x="591" y="157"/>
                  <a:pt x="591" y="101"/>
                </a:cubicBezTo>
                <a:cubicBezTo>
                  <a:pt x="591" y="46"/>
                  <a:pt x="546" y="0"/>
                  <a:pt x="490" y="0"/>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 name="Freeform 6"/>
          <p:cNvSpPr/>
          <p:nvPr/>
        </p:nvSpPr>
        <p:spPr bwMode="auto">
          <a:xfrm>
            <a:off x="2379595" y="2482635"/>
            <a:ext cx="1045752" cy="487714"/>
          </a:xfrm>
          <a:custGeom>
            <a:avLst/>
            <a:gdLst>
              <a:gd name="T0" fmla="*/ 334 w 434"/>
              <a:gd name="T1" fmla="*/ 0 h 202"/>
              <a:gd name="T2" fmla="*/ 0 w 434"/>
              <a:gd name="T3" fmla="*/ 0 h 202"/>
              <a:gd name="T4" fmla="*/ 60 w 434"/>
              <a:gd name="T5" fmla="*/ 101 h 202"/>
              <a:gd name="T6" fmla="*/ 0 w 434"/>
              <a:gd name="T7" fmla="*/ 202 h 202"/>
              <a:gd name="T8" fmla="*/ 334 w 434"/>
              <a:gd name="T9" fmla="*/ 202 h 202"/>
              <a:gd name="T10" fmla="*/ 434 w 434"/>
              <a:gd name="T11" fmla="*/ 101 h 202"/>
              <a:gd name="T12" fmla="*/ 334 w 434"/>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4" h="202">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89" y="202"/>
                  <a:pt x="434" y="157"/>
                  <a:pt x="434" y="101"/>
                </a:cubicBezTo>
                <a:cubicBezTo>
                  <a:pt x="434" y="46"/>
                  <a:pt x="389" y="0"/>
                  <a:pt x="334" y="0"/>
                </a:cubicBez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 name="Freeform 7"/>
          <p:cNvSpPr/>
          <p:nvPr/>
        </p:nvSpPr>
        <p:spPr bwMode="auto">
          <a:xfrm>
            <a:off x="3603732" y="2482635"/>
            <a:ext cx="1045752" cy="487714"/>
          </a:xfrm>
          <a:custGeom>
            <a:avLst/>
            <a:gdLst>
              <a:gd name="T0" fmla="*/ 333 w 434"/>
              <a:gd name="T1" fmla="*/ 0 h 202"/>
              <a:gd name="T2" fmla="*/ 0 w 434"/>
              <a:gd name="T3" fmla="*/ 0 h 202"/>
              <a:gd name="T4" fmla="*/ 60 w 434"/>
              <a:gd name="T5" fmla="*/ 101 h 202"/>
              <a:gd name="T6" fmla="*/ 0 w 434"/>
              <a:gd name="T7" fmla="*/ 202 h 202"/>
              <a:gd name="T8" fmla="*/ 333 w 434"/>
              <a:gd name="T9" fmla="*/ 202 h 202"/>
              <a:gd name="T10" fmla="*/ 434 w 434"/>
              <a:gd name="T11" fmla="*/ 101 h 202"/>
              <a:gd name="T12" fmla="*/ 333 w 434"/>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4" h="202">
                <a:moveTo>
                  <a:pt x="333" y="0"/>
                </a:moveTo>
                <a:cubicBezTo>
                  <a:pt x="0" y="0"/>
                  <a:pt x="0" y="0"/>
                  <a:pt x="0" y="0"/>
                </a:cubicBezTo>
                <a:cubicBezTo>
                  <a:pt x="35" y="20"/>
                  <a:pt x="60" y="58"/>
                  <a:pt x="60" y="101"/>
                </a:cubicBezTo>
                <a:cubicBezTo>
                  <a:pt x="60" y="145"/>
                  <a:pt x="35" y="183"/>
                  <a:pt x="0" y="202"/>
                </a:cubicBezTo>
                <a:cubicBezTo>
                  <a:pt x="333" y="202"/>
                  <a:pt x="333" y="202"/>
                  <a:pt x="333" y="202"/>
                </a:cubicBezTo>
                <a:cubicBezTo>
                  <a:pt x="389" y="202"/>
                  <a:pt x="434" y="157"/>
                  <a:pt x="434" y="101"/>
                </a:cubicBezTo>
                <a:cubicBezTo>
                  <a:pt x="434" y="46"/>
                  <a:pt x="389" y="0"/>
                  <a:pt x="333" y="0"/>
                </a:cubicBezTo>
                <a:close/>
              </a:path>
            </a:pathLst>
          </a:cu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 name="Freeform 8"/>
          <p:cNvSpPr/>
          <p:nvPr/>
        </p:nvSpPr>
        <p:spPr bwMode="auto">
          <a:xfrm>
            <a:off x="4824921" y="2482635"/>
            <a:ext cx="1048468" cy="487714"/>
          </a:xfrm>
          <a:custGeom>
            <a:avLst/>
            <a:gdLst>
              <a:gd name="T0" fmla="*/ 334 w 435"/>
              <a:gd name="T1" fmla="*/ 0 h 202"/>
              <a:gd name="T2" fmla="*/ 0 w 435"/>
              <a:gd name="T3" fmla="*/ 0 h 202"/>
              <a:gd name="T4" fmla="*/ 60 w 435"/>
              <a:gd name="T5" fmla="*/ 101 h 202"/>
              <a:gd name="T6" fmla="*/ 0 w 435"/>
              <a:gd name="T7" fmla="*/ 202 h 202"/>
              <a:gd name="T8" fmla="*/ 334 w 435"/>
              <a:gd name="T9" fmla="*/ 202 h 202"/>
              <a:gd name="T10" fmla="*/ 435 w 435"/>
              <a:gd name="T11" fmla="*/ 101 h 202"/>
              <a:gd name="T12" fmla="*/ 334 w 435"/>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5" h="202">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90" y="202"/>
                  <a:pt x="435" y="157"/>
                  <a:pt x="435" y="101"/>
                </a:cubicBezTo>
                <a:cubicBezTo>
                  <a:pt x="435" y="46"/>
                  <a:pt x="390" y="0"/>
                  <a:pt x="334" y="0"/>
                </a:cubicBez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 name="Freeform 9"/>
          <p:cNvSpPr/>
          <p:nvPr/>
        </p:nvSpPr>
        <p:spPr bwMode="auto">
          <a:xfrm>
            <a:off x="6050646" y="2482635"/>
            <a:ext cx="1048468" cy="487714"/>
          </a:xfrm>
          <a:custGeom>
            <a:avLst/>
            <a:gdLst>
              <a:gd name="T0" fmla="*/ 334 w 435"/>
              <a:gd name="T1" fmla="*/ 0 h 202"/>
              <a:gd name="T2" fmla="*/ 0 w 435"/>
              <a:gd name="T3" fmla="*/ 0 h 202"/>
              <a:gd name="T4" fmla="*/ 60 w 435"/>
              <a:gd name="T5" fmla="*/ 101 h 202"/>
              <a:gd name="T6" fmla="*/ 0 w 435"/>
              <a:gd name="T7" fmla="*/ 202 h 202"/>
              <a:gd name="T8" fmla="*/ 334 w 435"/>
              <a:gd name="T9" fmla="*/ 202 h 202"/>
              <a:gd name="T10" fmla="*/ 435 w 435"/>
              <a:gd name="T11" fmla="*/ 101 h 202"/>
              <a:gd name="T12" fmla="*/ 334 w 435"/>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5" h="202">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89" y="202"/>
                  <a:pt x="435" y="157"/>
                  <a:pt x="435" y="101"/>
                </a:cubicBezTo>
                <a:cubicBezTo>
                  <a:pt x="435" y="46"/>
                  <a:pt x="389" y="0"/>
                  <a:pt x="334" y="0"/>
                </a:cubicBezTo>
                <a:close/>
              </a:path>
            </a:pathLst>
          </a:custGeom>
          <a:solidFill>
            <a:schemeClr val="accent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7276140" y="2482635"/>
            <a:ext cx="1045752" cy="487714"/>
          </a:xfrm>
          <a:custGeom>
            <a:avLst/>
            <a:gdLst>
              <a:gd name="T0" fmla="*/ 333 w 434"/>
              <a:gd name="T1" fmla="*/ 0 h 202"/>
              <a:gd name="T2" fmla="*/ 0 w 434"/>
              <a:gd name="T3" fmla="*/ 0 h 202"/>
              <a:gd name="T4" fmla="*/ 60 w 434"/>
              <a:gd name="T5" fmla="*/ 101 h 202"/>
              <a:gd name="T6" fmla="*/ 0 w 434"/>
              <a:gd name="T7" fmla="*/ 202 h 202"/>
              <a:gd name="T8" fmla="*/ 333 w 434"/>
              <a:gd name="T9" fmla="*/ 202 h 202"/>
              <a:gd name="T10" fmla="*/ 434 w 434"/>
              <a:gd name="T11" fmla="*/ 101 h 202"/>
              <a:gd name="T12" fmla="*/ 333 w 434"/>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34" h="202">
                <a:moveTo>
                  <a:pt x="333" y="0"/>
                </a:moveTo>
                <a:cubicBezTo>
                  <a:pt x="0" y="0"/>
                  <a:pt x="0" y="0"/>
                  <a:pt x="0" y="0"/>
                </a:cubicBezTo>
                <a:cubicBezTo>
                  <a:pt x="35" y="20"/>
                  <a:pt x="60" y="58"/>
                  <a:pt x="60" y="101"/>
                </a:cubicBezTo>
                <a:cubicBezTo>
                  <a:pt x="60" y="145"/>
                  <a:pt x="35" y="183"/>
                  <a:pt x="0" y="202"/>
                </a:cubicBezTo>
                <a:cubicBezTo>
                  <a:pt x="333" y="202"/>
                  <a:pt x="333" y="202"/>
                  <a:pt x="333" y="202"/>
                </a:cubicBezTo>
                <a:cubicBezTo>
                  <a:pt x="389" y="202"/>
                  <a:pt x="434" y="157"/>
                  <a:pt x="434" y="101"/>
                </a:cubicBezTo>
                <a:cubicBezTo>
                  <a:pt x="434" y="46"/>
                  <a:pt x="389" y="0"/>
                  <a:pt x="333" y="0"/>
                </a:cubicBezTo>
                <a:close/>
              </a:path>
            </a:pathLst>
          </a:custGeom>
          <a:solidFill>
            <a:schemeClr val="accent6"/>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3" name="Freeform 10"/>
          <p:cNvSpPr>
            <a:spLocks noEditPoints="1"/>
          </p:cNvSpPr>
          <p:nvPr/>
        </p:nvSpPr>
        <p:spPr bwMode="auto">
          <a:xfrm>
            <a:off x="1433164" y="1798717"/>
            <a:ext cx="177800" cy="238974"/>
          </a:xfrm>
          <a:custGeom>
            <a:avLst/>
            <a:gdLst>
              <a:gd name="T0" fmla="*/ 96 w 145"/>
              <a:gd name="T1" fmla="*/ 71 h 195"/>
              <a:gd name="T2" fmla="*/ 72 w 145"/>
              <a:gd name="T3" fmla="*/ 81 h 195"/>
              <a:gd name="T4" fmla="*/ 60 w 145"/>
              <a:gd name="T5" fmla="*/ 79 h 195"/>
              <a:gd name="T6" fmla="*/ 49 w 145"/>
              <a:gd name="T7" fmla="*/ 71 h 195"/>
              <a:gd name="T8" fmla="*/ 43 w 145"/>
              <a:gd name="T9" fmla="*/ 71 h 195"/>
              <a:gd name="T10" fmla="*/ 43 w 145"/>
              <a:gd name="T11" fmla="*/ 78 h 195"/>
              <a:gd name="T12" fmla="*/ 56 w 145"/>
              <a:gd name="T13" fmla="*/ 87 h 195"/>
              <a:gd name="T14" fmla="*/ 72 w 145"/>
              <a:gd name="T15" fmla="*/ 90 h 195"/>
              <a:gd name="T16" fmla="*/ 102 w 145"/>
              <a:gd name="T17" fmla="*/ 78 h 195"/>
              <a:gd name="T18" fmla="*/ 102 w 145"/>
              <a:gd name="T19" fmla="*/ 71 h 195"/>
              <a:gd name="T20" fmla="*/ 96 w 145"/>
              <a:gd name="T21" fmla="*/ 71 h 195"/>
              <a:gd name="T22" fmla="*/ 106 w 145"/>
              <a:gd name="T23" fmla="*/ 170 h 195"/>
              <a:gd name="T24" fmla="*/ 106 w 145"/>
              <a:gd name="T25" fmla="*/ 170 h 195"/>
              <a:gd name="T26" fmla="*/ 39 w 145"/>
              <a:gd name="T27" fmla="*/ 170 h 195"/>
              <a:gd name="T28" fmla="*/ 34 w 145"/>
              <a:gd name="T29" fmla="*/ 174 h 195"/>
              <a:gd name="T30" fmla="*/ 39 w 145"/>
              <a:gd name="T31" fmla="*/ 179 h 195"/>
              <a:gd name="T32" fmla="*/ 106 w 145"/>
              <a:gd name="T33" fmla="*/ 179 h 195"/>
              <a:gd name="T34" fmla="*/ 111 w 145"/>
              <a:gd name="T35" fmla="*/ 174 h 195"/>
              <a:gd name="T36" fmla="*/ 106 w 145"/>
              <a:gd name="T37" fmla="*/ 170 h 195"/>
              <a:gd name="T38" fmla="*/ 145 w 145"/>
              <a:gd name="T39" fmla="*/ 75 h 195"/>
              <a:gd name="T40" fmla="*/ 145 w 145"/>
              <a:gd name="T41" fmla="*/ 75 h 195"/>
              <a:gd name="T42" fmla="*/ 124 w 145"/>
              <a:gd name="T43" fmla="*/ 22 h 195"/>
              <a:gd name="T44" fmla="*/ 72 w 145"/>
              <a:gd name="T45" fmla="*/ 0 h 195"/>
              <a:gd name="T46" fmla="*/ 21 w 145"/>
              <a:gd name="T47" fmla="*/ 22 h 195"/>
              <a:gd name="T48" fmla="*/ 0 w 145"/>
              <a:gd name="T49" fmla="*/ 75 h 195"/>
              <a:gd name="T50" fmla="*/ 9 w 145"/>
              <a:gd name="T51" fmla="*/ 112 h 195"/>
              <a:gd name="T52" fmla="*/ 9 w 145"/>
              <a:gd name="T53" fmla="*/ 112 h 195"/>
              <a:gd name="T54" fmla="*/ 31 w 145"/>
              <a:gd name="T55" fmla="*/ 137 h 195"/>
              <a:gd name="T56" fmla="*/ 31 w 145"/>
              <a:gd name="T57" fmla="*/ 158 h 195"/>
              <a:gd name="T58" fmla="*/ 39 w 145"/>
              <a:gd name="T59" fmla="*/ 166 h 195"/>
              <a:gd name="T60" fmla="*/ 106 w 145"/>
              <a:gd name="T61" fmla="*/ 166 h 195"/>
              <a:gd name="T62" fmla="*/ 114 w 145"/>
              <a:gd name="T63" fmla="*/ 158 h 195"/>
              <a:gd name="T64" fmla="*/ 114 w 145"/>
              <a:gd name="T65" fmla="*/ 137 h 195"/>
              <a:gd name="T66" fmla="*/ 136 w 145"/>
              <a:gd name="T67" fmla="*/ 112 h 195"/>
              <a:gd name="T68" fmla="*/ 136 w 145"/>
              <a:gd name="T69" fmla="*/ 112 h 195"/>
              <a:gd name="T70" fmla="*/ 145 w 145"/>
              <a:gd name="T71" fmla="*/ 75 h 195"/>
              <a:gd name="T72" fmla="*/ 123 w 145"/>
              <a:gd name="T73" fmla="*/ 104 h 195"/>
              <a:gd name="T74" fmla="*/ 123 w 145"/>
              <a:gd name="T75" fmla="*/ 104 h 195"/>
              <a:gd name="T76" fmla="*/ 123 w 145"/>
              <a:gd name="T77" fmla="*/ 104 h 195"/>
              <a:gd name="T78" fmla="*/ 123 w 145"/>
              <a:gd name="T79" fmla="*/ 104 h 195"/>
              <a:gd name="T80" fmla="*/ 102 w 145"/>
              <a:gd name="T81" fmla="*/ 126 h 195"/>
              <a:gd name="T82" fmla="*/ 99 w 145"/>
              <a:gd name="T83" fmla="*/ 133 h 195"/>
              <a:gd name="T84" fmla="*/ 99 w 145"/>
              <a:gd name="T85" fmla="*/ 133 h 195"/>
              <a:gd name="T86" fmla="*/ 99 w 145"/>
              <a:gd name="T87" fmla="*/ 150 h 195"/>
              <a:gd name="T88" fmla="*/ 46 w 145"/>
              <a:gd name="T89" fmla="*/ 150 h 195"/>
              <a:gd name="T90" fmla="*/ 46 w 145"/>
              <a:gd name="T91" fmla="*/ 133 h 195"/>
              <a:gd name="T92" fmla="*/ 42 w 145"/>
              <a:gd name="T93" fmla="*/ 126 h 195"/>
              <a:gd name="T94" fmla="*/ 22 w 145"/>
              <a:gd name="T95" fmla="*/ 104 h 195"/>
              <a:gd name="T96" fmla="*/ 22 w 145"/>
              <a:gd name="T97" fmla="*/ 104 h 195"/>
              <a:gd name="T98" fmla="*/ 14 w 145"/>
              <a:gd name="T99" fmla="*/ 75 h 195"/>
              <a:gd name="T100" fmla="*/ 31 w 145"/>
              <a:gd name="T101" fmla="*/ 33 h 195"/>
              <a:gd name="T102" fmla="*/ 72 w 145"/>
              <a:gd name="T103" fmla="*/ 15 h 195"/>
              <a:gd name="T104" fmla="*/ 113 w 145"/>
              <a:gd name="T105" fmla="*/ 33 h 195"/>
              <a:gd name="T106" fmla="*/ 130 w 145"/>
              <a:gd name="T107" fmla="*/ 75 h 195"/>
              <a:gd name="T108" fmla="*/ 123 w 145"/>
              <a:gd name="T109" fmla="*/ 104 h 195"/>
              <a:gd name="T110" fmla="*/ 92 w 145"/>
              <a:gd name="T111" fmla="*/ 186 h 195"/>
              <a:gd name="T112" fmla="*/ 92 w 145"/>
              <a:gd name="T113" fmla="*/ 186 h 195"/>
              <a:gd name="T114" fmla="*/ 53 w 145"/>
              <a:gd name="T115" fmla="*/ 186 h 195"/>
              <a:gd name="T116" fmla="*/ 48 w 145"/>
              <a:gd name="T117" fmla="*/ 190 h 195"/>
              <a:gd name="T118" fmla="*/ 53 w 145"/>
              <a:gd name="T119" fmla="*/ 195 h 195"/>
              <a:gd name="T120" fmla="*/ 92 w 145"/>
              <a:gd name="T121" fmla="*/ 195 h 195"/>
              <a:gd name="T122" fmla="*/ 96 w 145"/>
              <a:gd name="T123" fmla="*/ 190 h 195"/>
              <a:gd name="T124" fmla="*/ 92 w 145"/>
              <a:gd name="T125" fmla="*/ 18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9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4" name="Freeform 11"/>
          <p:cNvSpPr>
            <a:spLocks noEditPoints="1"/>
          </p:cNvSpPr>
          <p:nvPr/>
        </p:nvSpPr>
        <p:spPr bwMode="auto">
          <a:xfrm>
            <a:off x="4027320" y="1799758"/>
            <a:ext cx="198574" cy="235305"/>
          </a:xfrm>
          <a:custGeom>
            <a:avLst/>
            <a:gdLst>
              <a:gd name="T0" fmla="*/ 116 w 162"/>
              <a:gd name="T1" fmla="*/ 53 h 192"/>
              <a:gd name="T2" fmla="*/ 101 w 162"/>
              <a:gd name="T3" fmla="*/ 89 h 192"/>
              <a:gd name="T4" fmla="*/ 101 w 162"/>
              <a:gd name="T5" fmla="*/ 90 h 192"/>
              <a:gd name="T6" fmla="*/ 122 w 162"/>
              <a:gd name="T7" fmla="*/ 109 h 192"/>
              <a:gd name="T8" fmla="*/ 150 w 162"/>
              <a:gd name="T9" fmla="*/ 121 h 192"/>
              <a:gd name="T10" fmla="*/ 150 w 162"/>
              <a:gd name="T11" fmla="*/ 180 h 192"/>
              <a:gd name="T12" fmla="*/ 121 w 162"/>
              <a:gd name="T13" fmla="*/ 192 h 192"/>
              <a:gd name="T14" fmla="*/ 28 w 162"/>
              <a:gd name="T15" fmla="*/ 185 h 192"/>
              <a:gd name="T16" fmla="*/ 28 w 162"/>
              <a:gd name="T17" fmla="*/ 178 h 192"/>
              <a:gd name="T18" fmla="*/ 12 w 162"/>
              <a:gd name="T19" fmla="*/ 178 h 192"/>
              <a:gd name="T20" fmla="*/ 0 w 162"/>
              <a:gd name="T21" fmla="*/ 161 h 192"/>
              <a:gd name="T22" fmla="*/ 4 w 162"/>
              <a:gd name="T23" fmla="*/ 123 h 192"/>
              <a:gd name="T24" fmla="*/ 30 w 162"/>
              <a:gd name="T25" fmla="*/ 89 h 192"/>
              <a:gd name="T26" fmla="*/ 15 w 162"/>
              <a:gd name="T27" fmla="*/ 53 h 192"/>
              <a:gd name="T28" fmla="*/ 117 w 162"/>
              <a:gd name="T29" fmla="*/ 130 h 192"/>
              <a:gd name="T30" fmla="*/ 117 w 162"/>
              <a:gd name="T31" fmla="*/ 146 h 192"/>
              <a:gd name="T32" fmla="*/ 97 w 162"/>
              <a:gd name="T33" fmla="*/ 151 h 192"/>
              <a:gd name="T34" fmla="*/ 117 w 162"/>
              <a:gd name="T35" fmla="*/ 155 h 192"/>
              <a:gd name="T36" fmla="*/ 122 w 162"/>
              <a:gd name="T37" fmla="*/ 176 h 192"/>
              <a:gd name="T38" fmla="*/ 126 w 162"/>
              <a:gd name="T39" fmla="*/ 155 h 192"/>
              <a:gd name="T40" fmla="*/ 146 w 162"/>
              <a:gd name="T41" fmla="*/ 151 h 192"/>
              <a:gd name="T42" fmla="*/ 126 w 162"/>
              <a:gd name="T43" fmla="*/ 146 h 192"/>
              <a:gd name="T44" fmla="*/ 117 w 162"/>
              <a:gd name="T45" fmla="*/ 130 h 192"/>
              <a:gd name="T46" fmla="*/ 99 w 162"/>
              <a:gd name="T47" fmla="*/ 128 h 192"/>
              <a:gd name="T48" fmla="*/ 99 w 162"/>
              <a:gd name="T49" fmla="*/ 174 h 192"/>
              <a:gd name="T50" fmla="*/ 144 w 162"/>
              <a:gd name="T51" fmla="*/ 174 h 192"/>
              <a:gd name="T52" fmla="*/ 144 w 162"/>
              <a:gd name="T53" fmla="*/ 128 h 192"/>
              <a:gd name="T54" fmla="*/ 99 w 162"/>
              <a:gd name="T55" fmla="*/ 128 h 192"/>
              <a:gd name="T56" fmla="*/ 103 w 162"/>
              <a:gd name="T57" fmla="*/ 113 h 192"/>
              <a:gd name="T58" fmla="*/ 66 w 162"/>
              <a:gd name="T59" fmla="*/ 105 h 192"/>
              <a:gd name="T60" fmla="*/ 17 w 162"/>
              <a:gd name="T61" fmla="*/ 129 h 192"/>
              <a:gd name="T62" fmla="*/ 15 w 162"/>
              <a:gd name="T63" fmla="*/ 161 h 192"/>
              <a:gd name="T64" fmla="*/ 34 w 162"/>
              <a:gd name="T65" fmla="*/ 163 h 192"/>
              <a:gd name="T66" fmla="*/ 38 w 162"/>
              <a:gd name="T67" fmla="*/ 138 h 192"/>
              <a:gd name="T68" fmla="*/ 43 w 162"/>
              <a:gd name="T69" fmla="*/ 170 h 192"/>
              <a:gd name="T70" fmla="*/ 43 w 162"/>
              <a:gd name="T71" fmla="*/ 177 h 192"/>
              <a:gd name="T72" fmla="*/ 81 w 162"/>
              <a:gd name="T73" fmla="*/ 151 h 192"/>
              <a:gd name="T74" fmla="*/ 93 w 162"/>
              <a:gd name="T75" fmla="*/ 121 h 192"/>
              <a:gd name="T76" fmla="*/ 103 w 162"/>
              <a:gd name="T77" fmla="*/ 113 h 192"/>
              <a:gd name="T78" fmla="*/ 66 w 162"/>
              <a:gd name="T79" fmla="*/ 16 h 192"/>
              <a:gd name="T80" fmla="*/ 66 w 162"/>
              <a:gd name="T81" fmla="*/ 89 h 192"/>
              <a:gd name="T82" fmla="*/ 66 w 162"/>
              <a:gd name="T83" fmla="*/ 1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2" h="192">
                <a:moveTo>
                  <a:pt x="66" y="0"/>
                </a:moveTo>
                <a:cubicBezTo>
                  <a:pt x="93" y="0"/>
                  <a:pt x="116" y="24"/>
                  <a:pt x="116" y="53"/>
                </a:cubicBezTo>
                <a:cubicBezTo>
                  <a:pt x="116" y="67"/>
                  <a:pt x="110" y="80"/>
                  <a:pt x="101" y="89"/>
                </a:cubicBezTo>
                <a:cubicBezTo>
                  <a:pt x="101" y="89"/>
                  <a:pt x="101" y="89"/>
                  <a:pt x="101" y="89"/>
                </a:cubicBezTo>
                <a:cubicBezTo>
                  <a:pt x="101" y="89"/>
                  <a:pt x="101" y="89"/>
                  <a:pt x="101" y="89"/>
                </a:cubicBezTo>
                <a:cubicBezTo>
                  <a:pt x="101" y="90"/>
                  <a:pt x="101" y="90"/>
                  <a:pt x="101" y="90"/>
                </a:cubicBezTo>
                <a:cubicBezTo>
                  <a:pt x="107" y="96"/>
                  <a:pt x="114" y="102"/>
                  <a:pt x="119" y="109"/>
                </a:cubicBezTo>
                <a:cubicBezTo>
                  <a:pt x="120" y="109"/>
                  <a:pt x="121" y="109"/>
                  <a:pt x="122" y="109"/>
                </a:cubicBezTo>
                <a:cubicBezTo>
                  <a:pt x="133" y="109"/>
                  <a:pt x="143" y="114"/>
                  <a:pt x="150" y="121"/>
                </a:cubicBezTo>
                <a:cubicBezTo>
                  <a:pt x="150" y="121"/>
                  <a:pt x="150" y="121"/>
                  <a:pt x="150" y="121"/>
                </a:cubicBezTo>
                <a:cubicBezTo>
                  <a:pt x="158" y="129"/>
                  <a:pt x="162" y="139"/>
                  <a:pt x="162" y="151"/>
                </a:cubicBezTo>
                <a:cubicBezTo>
                  <a:pt x="162" y="162"/>
                  <a:pt x="158" y="173"/>
                  <a:pt x="150" y="180"/>
                </a:cubicBezTo>
                <a:cubicBezTo>
                  <a:pt x="143" y="188"/>
                  <a:pt x="133" y="192"/>
                  <a:pt x="122" y="192"/>
                </a:cubicBezTo>
                <a:cubicBezTo>
                  <a:pt x="121" y="192"/>
                  <a:pt x="121" y="192"/>
                  <a:pt x="121" y="192"/>
                </a:cubicBezTo>
                <a:cubicBezTo>
                  <a:pt x="35" y="192"/>
                  <a:pt x="35" y="192"/>
                  <a:pt x="35" y="192"/>
                </a:cubicBezTo>
                <a:cubicBezTo>
                  <a:pt x="31" y="192"/>
                  <a:pt x="28" y="189"/>
                  <a:pt x="28" y="185"/>
                </a:cubicBezTo>
                <a:cubicBezTo>
                  <a:pt x="28" y="185"/>
                  <a:pt x="28" y="185"/>
                  <a:pt x="28" y="185"/>
                </a:cubicBezTo>
                <a:cubicBezTo>
                  <a:pt x="28" y="178"/>
                  <a:pt x="28" y="178"/>
                  <a:pt x="28" y="178"/>
                </a:cubicBezTo>
                <a:cubicBezTo>
                  <a:pt x="14" y="178"/>
                  <a:pt x="14" y="178"/>
                  <a:pt x="14" y="178"/>
                </a:cubicBezTo>
                <a:cubicBezTo>
                  <a:pt x="13" y="178"/>
                  <a:pt x="13" y="178"/>
                  <a:pt x="12" y="178"/>
                </a:cubicBezTo>
                <a:cubicBezTo>
                  <a:pt x="8" y="177"/>
                  <a:pt x="5" y="175"/>
                  <a:pt x="3" y="172"/>
                </a:cubicBezTo>
                <a:cubicBezTo>
                  <a:pt x="1" y="169"/>
                  <a:pt x="0" y="165"/>
                  <a:pt x="0" y="161"/>
                </a:cubicBezTo>
                <a:cubicBezTo>
                  <a:pt x="0" y="145"/>
                  <a:pt x="0" y="145"/>
                  <a:pt x="0" y="145"/>
                </a:cubicBezTo>
                <a:cubicBezTo>
                  <a:pt x="0" y="137"/>
                  <a:pt x="1" y="130"/>
                  <a:pt x="4" y="123"/>
                </a:cubicBezTo>
                <a:cubicBezTo>
                  <a:pt x="9" y="109"/>
                  <a:pt x="20" y="100"/>
                  <a:pt x="30" y="90"/>
                </a:cubicBezTo>
                <a:cubicBezTo>
                  <a:pt x="30" y="89"/>
                  <a:pt x="30" y="89"/>
                  <a:pt x="30" y="89"/>
                </a:cubicBezTo>
                <a:cubicBezTo>
                  <a:pt x="30" y="89"/>
                  <a:pt x="30" y="89"/>
                  <a:pt x="30" y="89"/>
                </a:cubicBezTo>
                <a:cubicBezTo>
                  <a:pt x="20" y="80"/>
                  <a:pt x="15" y="66"/>
                  <a:pt x="15" y="53"/>
                </a:cubicBezTo>
                <a:cubicBezTo>
                  <a:pt x="15" y="24"/>
                  <a:pt x="38" y="0"/>
                  <a:pt x="66" y="0"/>
                </a:cubicBezTo>
                <a:close/>
                <a:moveTo>
                  <a:pt x="117" y="130"/>
                </a:moveTo>
                <a:cubicBezTo>
                  <a:pt x="117" y="130"/>
                  <a:pt x="117" y="130"/>
                  <a:pt x="117" y="130"/>
                </a:cubicBezTo>
                <a:cubicBezTo>
                  <a:pt x="117" y="146"/>
                  <a:pt x="117" y="146"/>
                  <a:pt x="117" y="146"/>
                </a:cubicBezTo>
                <a:cubicBezTo>
                  <a:pt x="102" y="146"/>
                  <a:pt x="102" y="146"/>
                  <a:pt x="102" y="146"/>
                </a:cubicBezTo>
                <a:cubicBezTo>
                  <a:pt x="99" y="146"/>
                  <a:pt x="97" y="148"/>
                  <a:pt x="97" y="151"/>
                </a:cubicBezTo>
                <a:cubicBezTo>
                  <a:pt x="97" y="153"/>
                  <a:pt x="99" y="155"/>
                  <a:pt x="102" y="155"/>
                </a:cubicBezTo>
                <a:cubicBezTo>
                  <a:pt x="117" y="155"/>
                  <a:pt x="117" y="155"/>
                  <a:pt x="117" y="155"/>
                </a:cubicBezTo>
                <a:cubicBezTo>
                  <a:pt x="117" y="171"/>
                  <a:pt x="117" y="171"/>
                  <a:pt x="117" y="171"/>
                </a:cubicBezTo>
                <a:cubicBezTo>
                  <a:pt x="117" y="174"/>
                  <a:pt x="119" y="176"/>
                  <a:pt x="122" y="176"/>
                </a:cubicBezTo>
                <a:cubicBezTo>
                  <a:pt x="124" y="176"/>
                  <a:pt x="126" y="174"/>
                  <a:pt x="126" y="171"/>
                </a:cubicBezTo>
                <a:cubicBezTo>
                  <a:pt x="126" y="155"/>
                  <a:pt x="126" y="155"/>
                  <a:pt x="126" y="155"/>
                </a:cubicBezTo>
                <a:cubicBezTo>
                  <a:pt x="141" y="155"/>
                  <a:pt x="141" y="155"/>
                  <a:pt x="141" y="155"/>
                </a:cubicBezTo>
                <a:cubicBezTo>
                  <a:pt x="144" y="155"/>
                  <a:pt x="146" y="153"/>
                  <a:pt x="146" y="151"/>
                </a:cubicBezTo>
                <a:cubicBezTo>
                  <a:pt x="146" y="148"/>
                  <a:pt x="144" y="146"/>
                  <a:pt x="141" y="146"/>
                </a:cubicBezTo>
                <a:cubicBezTo>
                  <a:pt x="126" y="146"/>
                  <a:pt x="126" y="146"/>
                  <a:pt x="126" y="146"/>
                </a:cubicBezTo>
                <a:cubicBezTo>
                  <a:pt x="126" y="130"/>
                  <a:pt x="126" y="130"/>
                  <a:pt x="126" y="130"/>
                </a:cubicBezTo>
                <a:cubicBezTo>
                  <a:pt x="126" y="124"/>
                  <a:pt x="117" y="124"/>
                  <a:pt x="117" y="130"/>
                </a:cubicBezTo>
                <a:close/>
                <a:moveTo>
                  <a:pt x="99" y="128"/>
                </a:moveTo>
                <a:cubicBezTo>
                  <a:pt x="99" y="128"/>
                  <a:pt x="99" y="128"/>
                  <a:pt x="99" y="128"/>
                </a:cubicBezTo>
                <a:cubicBezTo>
                  <a:pt x="94" y="133"/>
                  <a:pt x="90" y="142"/>
                  <a:pt x="90" y="151"/>
                </a:cubicBezTo>
                <a:cubicBezTo>
                  <a:pt x="90" y="160"/>
                  <a:pt x="94" y="168"/>
                  <a:pt x="99" y="174"/>
                </a:cubicBezTo>
                <a:cubicBezTo>
                  <a:pt x="105" y="179"/>
                  <a:pt x="113" y="183"/>
                  <a:pt x="122" y="183"/>
                </a:cubicBezTo>
                <a:cubicBezTo>
                  <a:pt x="130" y="183"/>
                  <a:pt x="138" y="179"/>
                  <a:pt x="144" y="174"/>
                </a:cubicBezTo>
                <a:cubicBezTo>
                  <a:pt x="150" y="168"/>
                  <a:pt x="153" y="160"/>
                  <a:pt x="153" y="151"/>
                </a:cubicBezTo>
                <a:cubicBezTo>
                  <a:pt x="153" y="142"/>
                  <a:pt x="150" y="134"/>
                  <a:pt x="144" y="128"/>
                </a:cubicBezTo>
                <a:cubicBezTo>
                  <a:pt x="144" y="128"/>
                  <a:pt x="144" y="128"/>
                  <a:pt x="144" y="128"/>
                </a:cubicBezTo>
                <a:cubicBezTo>
                  <a:pt x="132" y="115"/>
                  <a:pt x="112" y="115"/>
                  <a:pt x="99" y="128"/>
                </a:cubicBezTo>
                <a:close/>
                <a:moveTo>
                  <a:pt x="103" y="113"/>
                </a:moveTo>
                <a:cubicBezTo>
                  <a:pt x="103" y="113"/>
                  <a:pt x="103" y="113"/>
                  <a:pt x="103" y="113"/>
                </a:cubicBezTo>
                <a:cubicBezTo>
                  <a:pt x="99" y="108"/>
                  <a:pt x="93" y="103"/>
                  <a:pt x="89" y="99"/>
                </a:cubicBezTo>
                <a:cubicBezTo>
                  <a:pt x="82" y="103"/>
                  <a:pt x="74" y="105"/>
                  <a:pt x="66" y="105"/>
                </a:cubicBezTo>
                <a:cubicBezTo>
                  <a:pt x="57" y="105"/>
                  <a:pt x="49" y="103"/>
                  <a:pt x="42" y="99"/>
                </a:cubicBezTo>
                <a:cubicBezTo>
                  <a:pt x="34" y="107"/>
                  <a:pt x="22" y="117"/>
                  <a:pt x="17" y="129"/>
                </a:cubicBezTo>
                <a:cubicBezTo>
                  <a:pt x="15" y="134"/>
                  <a:pt x="15" y="139"/>
                  <a:pt x="15" y="145"/>
                </a:cubicBezTo>
                <a:cubicBezTo>
                  <a:pt x="15" y="161"/>
                  <a:pt x="15" y="161"/>
                  <a:pt x="15" y="161"/>
                </a:cubicBezTo>
                <a:cubicBezTo>
                  <a:pt x="15" y="162"/>
                  <a:pt x="15" y="162"/>
                  <a:pt x="15" y="163"/>
                </a:cubicBezTo>
                <a:cubicBezTo>
                  <a:pt x="34" y="163"/>
                  <a:pt x="34" y="163"/>
                  <a:pt x="34" y="163"/>
                </a:cubicBezTo>
                <a:cubicBezTo>
                  <a:pt x="34" y="143"/>
                  <a:pt x="34" y="143"/>
                  <a:pt x="34" y="143"/>
                </a:cubicBezTo>
                <a:cubicBezTo>
                  <a:pt x="34" y="140"/>
                  <a:pt x="36" y="138"/>
                  <a:pt x="38" y="138"/>
                </a:cubicBezTo>
                <a:cubicBezTo>
                  <a:pt x="41" y="138"/>
                  <a:pt x="43" y="140"/>
                  <a:pt x="43" y="143"/>
                </a:cubicBezTo>
                <a:cubicBezTo>
                  <a:pt x="43" y="170"/>
                  <a:pt x="43" y="170"/>
                  <a:pt x="43" y="170"/>
                </a:cubicBezTo>
                <a:cubicBezTo>
                  <a:pt x="43" y="170"/>
                  <a:pt x="43" y="170"/>
                  <a:pt x="43" y="170"/>
                </a:cubicBezTo>
                <a:cubicBezTo>
                  <a:pt x="43" y="177"/>
                  <a:pt x="43" y="177"/>
                  <a:pt x="43" y="177"/>
                </a:cubicBezTo>
                <a:cubicBezTo>
                  <a:pt x="90" y="177"/>
                  <a:pt x="90" y="177"/>
                  <a:pt x="90" y="177"/>
                </a:cubicBezTo>
                <a:cubicBezTo>
                  <a:pt x="85" y="170"/>
                  <a:pt x="81" y="161"/>
                  <a:pt x="81" y="151"/>
                </a:cubicBezTo>
                <a:cubicBezTo>
                  <a:pt x="81" y="139"/>
                  <a:pt x="86" y="129"/>
                  <a:pt x="93" y="121"/>
                </a:cubicBezTo>
                <a:cubicBezTo>
                  <a:pt x="93" y="121"/>
                  <a:pt x="93" y="121"/>
                  <a:pt x="93" y="121"/>
                </a:cubicBezTo>
                <a:cubicBezTo>
                  <a:pt x="93" y="121"/>
                  <a:pt x="93" y="121"/>
                  <a:pt x="93" y="121"/>
                </a:cubicBezTo>
                <a:cubicBezTo>
                  <a:pt x="96" y="118"/>
                  <a:pt x="99" y="115"/>
                  <a:pt x="103" y="113"/>
                </a:cubicBezTo>
                <a:close/>
                <a:moveTo>
                  <a:pt x="66" y="16"/>
                </a:moveTo>
                <a:cubicBezTo>
                  <a:pt x="66" y="16"/>
                  <a:pt x="66" y="16"/>
                  <a:pt x="66" y="16"/>
                </a:cubicBezTo>
                <a:cubicBezTo>
                  <a:pt x="46" y="16"/>
                  <a:pt x="30" y="32"/>
                  <a:pt x="30" y="53"/>
                </a:cubicBezTo>
                <a:cubicBezTo>
                  <a:pt x="30" y="73"/>
                  <a:pt x="46" y="89"/>
                  <a:pt x="66" y="89"/>
                </a:cubicBezTo>
                <a:cubicBezTo>
                  <a:pt x="85" y="89"/>
                  <a:pt x="101" y="73"/>
                  <a:pt x="101" y="53"/>
                </a:cubicBezTo>
                <a:cubicBezTo>
                  <a:pt x="101" y="32"/>
                  <a:pt x="85" y="16"/>
                  <a:pt x="66" y="16"/>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5" name="Freeform 12"/>
          <p:cNvSpPr>
            <a:spLocks noEditPoints="1"/>
          </p:cNvSpPr>
          <p:nvPr/>
        </p:nvSpPr>
        <p:spPr bwMode="auto">
          <a:xfrm>
            <a:off x="5247424" y="3401418"/>
            <a:ext cx="203462" cy="268309"/>
          </a:xfrm>
          <a:custGeom>
            <a:avLst/>
            <a:gdLst>
              <a:gd name="T0" fmla="*/ 149 w 166"/>
              <a:gd name="T1" fmla="*/ 196 h 219"/>
              <a:gd name="T2" fmla="*/ 136 w 166"/>
              <a:gd name="T3" fmla="*/ 207 h 219"/>
              <a:gd name="T4" fmla="*/ 93 w 166"/>
              <a:gd name="T5" fmla="*/ 218 h 219"/>
              <a:gd name="T6" fmla="*/ 53 w 166"/>
              <a:gd name="T7" fmla="*/ 200 h 219"/>
              <a:gd name="T8" fmla="*/ 53 w 166"/>
              <a:gd name="T9" fmla="*/ 200 h 219"/>
              <a:gd name="T10" fmla="*/ 53 w 166"/>
              <a:gd name="T11" fmla="*/ 200 h 219"/>
              <a:gd name="T12" fmla="*/ 42 w 166"/>
              <a:gd name="T13" fmla="*/ 186 h 219"/>
              <a:gd name="T14" fmla="*/ 20 w 166"/>
              <a:gd name="T15" fmla="*/ 148 h 219"/>
              <a:gd name="T16" fmla="*/ 20 w 166"/>
              <a:gd name="T17" fmla="*/ 147 h 219"/>
              <a:gd name="T18" fmla="*/ 7 w 166"/>
              <a:gd name="T19" fmla="*/ 125 h 219"/>
              <a:gd name="T20" fmla="*/ 23 w 166"/>
              <a:gd name="T21" fmla="*/ 93 h 219"/>
              <a:gd name="T22" fmla="*/ 43 w 166"/>
              <a:gd name="T23" fmla="*/ 103 h 219"/>
              <a:gd name="T24" fmla="*/ 43 w 166"/>
              <a:gd name="T25" fmla="*/ 104 h 219"/>
              <a:gd name="T26" fmla="*/ 45 w 166"/>
              <a:gd name="T27" fmla="*/ 107 h 219"/>
              <a:gd name="T28" fmla="*/ 45 w 166"/>
              <a:gd name="T29" fmla="*/ 35 h 219"/>
              <a:gd name="T30" fmla="*/ 74 w 166"/>
              <a:gd name="T31" fmla="*/ 18 h 219"/>
              <a:gd name="T32" fmla="*/ 110 w 166"/>
              <a:gd name="T33" fmla="*/ 18 h 219"/>
              <a:gd name="T34" fmla="*/ 138 w 166"/>
              <a:gd name="T35" fmla="*/ 34 h 219"/>
              <a:gd name="T36" fmla="*/ 138 w 166"/>
              <a:gd name="T37" fmla="*/ 35 h 219"/>
              <a:gd name="T38" fmla="*/ 139 w 166"/>
              <a:gd name="T39" fmla="*/ 35 h 219"/>
              <a:gd name="T40" fmla="*/ 166 w 166"/>
              <a:gd name="T41" fmla="*/ 53 h 219"/>
              <a:gd name="T42" fmla="*/ 166 w 166"/>
              <a:gd name="T43" fmla="*/ 150 h 219"/>
              <a:gd name="T44" fmla="*/ 162 w 166"/>
              <a:gd name="T45" fmla="*/ 175 h 219"/>
              <a:gd name="T46" fmla="*/ 149 w 166"/>
              <a:gd name="T47" fmla="*/ 196 h 219"/>
              <a:gd name="T48" fmla="*/ 128 w 166"/>
              <a:gd name="T49" fmla="*/ 194 h 219"/>
              <a:gd name="T50" fmla="*/ 128 w 166"/>
              <a:gd name="T51" fmla="*/ 194 h 219"/>
              <a:gd name="T52" fmla="*/ 138 w 166"/>
              <a:gd name="T53" fmla="*/ 185 h 219"/>
              <a:gd name="T54" fmla="*/ 148 w 166"/>
              <a:gd name="T55" fmla="*/ 169 h 219"/>
              <a:gd name="T56" fmla="*/ 151 w 166"/>
              <a:gd name="T57" fmla="*/ 150 h 219"/>
              <a:gd name="T58" fmla="*/ 151 w 166"/>
              <a:gd name="T59" fmla="*/ 53 h 219"/>
              <a:gd name="T60" fmla="*/ 143 w 166"/>
              <a:gd name="T61" fmla="*/ 53 h 219"/>
              <a:gd name="T62" fmla="*/ 143 w 166"/>
              <a:gd name="T63" fmla="*/ 99 h 219"/>
              <a:gd name="T64" fmla="*/ 123 w 166"/>
              <a:gd name="T65" fmla="*/ 99 h 219"/>
              <a:gd name="T66" fmla="*/ 123 w 166"/>
              <a:gd name="T67" fmla="*/ 34 h 219"/>
              <a:gd name="T68" fmla="*/ 115 w 166"/>
              <a:gd name="T69" fmla="*/ 34 h 219"/>
              <a:gd name="T70" fmla="*/ 115 w 166"/>
              <a:gd name="T71" fmla="*/ 34 h 219"/>
              <a:gd name="T72" fmla="*/ 115 w 166"/>
              <a:gd name="T73" fmla="*/ 99 h 219"/>
              <a:gd name="T74" fmla="*/ 96 w 166"/>
              <a:gd name="T75" fmla="*/ 99 h 219"/>
              <a:gd name="T76" fmla="*/ 96 w 166"/>
              <a:gd name="T77" fmla="*/ 24 h 219"/>
              <a:gd name="T78" fmla="*/ 88 w 166"/>
              <a:gd name="T79" fmla="*/ 24 h 219"/>
              <a:gd name="T80" fmla="*/ 88 w 166"/>
              <a:gd name="T81" fmla="*/ 99 h 219"/>
              <a:gd name="T82" fmla="*/ 68 w 166"/>
              <a:gd name="T83" fmla="*/ 99 h 219"/>
              <a:gd name="T84" fmla="*/ 68 w 166"/>
              <a:gd name="T85" fmla="*/ 35 h 219"/>
              <a:gd name="T86" fmla="*/ 60 w 166"/>
              <a:gd name="T87" fmla="*/ 35 h 219"/>
              <a:gd name="T88" fmla="*/ 60 w 166"/>
              <a:gd name="T89" fmla="*/ 125 h 219"/>
              <a:gd name="T90" fmla="*/ 41 w 166"/>
              <a:gd name="T91" fmla="*/ 130 h 219"/>
              <a:gd name="T92" fmla="*/ 31 w 166"/>
              <a:gd name="T93" fmla="*/ 112 h 219"/>
              <a:gd name="T94" fmla="*/ 20 w 166"/>
              <a:gd name="T95" fmla="*/ 117 h 219"/>
              <a:gd name="T96" fmla="*/ 33 w 166"/>
              <a:gd name="T97" fmla="*/ 140 h 219"/>
              <a:gd name="T98" fmla="*/ 33 w 166"/>
              <a:gd name="T99" fmla="*/ 140 h 219"/>
              <a:gd name="T100" fmla="*/ 55 w 166"/>
              <a:gd name="T101" fmla="*/ 178 h 219"/>
              <a:gd name="T102" fmla="*/ 63 w 166"/>
              <a:gd name="T103" fmla="*/ 189 h 219"/>
              <a:gd name="T104" fmla="*/ 95 w 166"/>
              <a:gd name="T105" fmla="*/ 203 h 219"/>
              <a:gd name="T106" fmla="*/ 128 w 166"/>
              <a:gd name="T107" fmla="*/ 194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6" h="219">
                <a:moveTo>
                  <a:pt x="149" y="196"/>
                </a:moveTo>
                <a:cubicBezTo>
                  <a:pt x="145" y="200"/>
                  <a:pt x="141" y="204"/>
                  <a:pt x="136" y="207"/>
                </a:cubicBezTo>
                <a:cubicBezTo>
                  <a:pt x="123" y="216"/>
                  <a:pt x="108" y="219"/>
                  <a:pt x="93" y="218"/>
                </a:cubicBezTo>
                <a:cubicBezTo>
                  <a:pt x="79" y="217"/>
                  <a:pt x="65" y="211"/>
                  <a:pt x="53" y="200"/>
                </a:cubicBezTo>
                <a:cubicBezTo>
                  <a:pt x="53" y="200"/>
                  <a:pt x="53" y="200"/>
                  <a:pt x="53" y="200"/>
                </a:cubicBezTo>
                <a:cubicBezTo>
                  <a:pt x="53" y="200"/>
                  <a:pt x="53" y="200"/>
                  <a:pt x="53" y="200"/>
                </a:cubicBezTo>
                <a:cubicBezTo>
                  <a:pt x="49" y="196"/>
                  <a:pt x="45" y="191"/>
                  <a:pt x="42" y="186"/>
                </a:cubicBezTo>
                <a:cubicBezTo>
                  <a:pt x="20" y="148"/>
                  <a:pt x="20" y="148"/>
                  <a:pt x="20" y="148"/>
                </a:cubicBezTo>
                <a:cubicBezTo>
                  <a:pt x="20" y="147"/>
                  <a:pt x="20" y="147"/>
                  <a:pt x="20" y="147"/>
                </a:cubicBezTo>
                <a:cubicBezTo>
                  <a:pt x="7" y="125"/>
                  <a:pt x="7" y="125"/>
                  <a:pt x="7" y="125"/>
                </a:cubicBezTo>
                <a:cubicBezTo>
                  <a:pt x="0" y="111"/>
                  <a:pt x="8" y="95"/>
                  <a:pt x="23" y="93"/>
                </a:cubicBezTo>
                <a:cubicBezTo>
                  <a:pt x="29" y="93"/>
                  <a:pt x="37" y="95"/>
                  <a:pt x="43" y="103"/>
                </a:cubicBezTo>
                <a:cubicBezTo>
                  <a:pt x="43" y="103"/>
                  <a:pt x="43" y="104"/>
                  <a:pt x="43" y="104"/>
                </a:cubicBezTo>
                <a:cubicBezTo>
                  <a:pt x="45" y="107"/>
                  <a:pt x="45" y="107"/>
                  <a:pt x="45" y="107"/>
                </a:cubicBezTo>
                <a:cubicBezTo>
                  <a:pt x="45" y="35"/>
                  <a:pt x="45" y="35"/>
                  <a:pt x="45" y="35"/>
                </a:cubicBezTo>
                <a:cubicBezTo>
                  <a:pt x="45" y="19"/>
                  <a:pt x="61" y="11"/>
                  <a:pt x="74" y="18"/>
                </a:cubicBezTo>
                <a:cubicBezTo>
                  <a:pt x="79" y="0"/>
                  <a:pt x="104" y="1"/>
                  <a:pt x="110" y="18"/>
                </a:cubicBezTo>
                <a:cubicBezTo>
                  <a:pt x="122" y="11"/>
                  <a:pt x="138" y="19"/>
                  <a:pt x="138" y="34"/>
                </a:cubicBezTo>
                <a:cubicBezTo>
                  <a:pt x="138" y="35"/>
                  <a:pt x="138" y="35"/>
                  <a:pt x="138" y="35"/>
                </a:cubicBezTo>
                <a:cubicBezTo>
                  <a:pt x="139" y="35"/>
                  <a:pt x="139" y="35"/>
                  <a:pt x="139" y="35"/>
                </a:cubicBezTo>
                <a:cubicBezTo>
                  <a:pt x="152" y="30"/>
                  <a:pt x="166" y="38"/>
                  <a:pt x="166" y="53"/>
                </a:cubicBezTo>
                <a:cubicBezTo>
                  <a:pt x="166" y="150"/>
                  <a:pt x="166" y="150"/>
                  <a:pt x="166" y="150"/>
                </a:cubicBezTo>
                <a:cubicBezTo>
                  <a:pt x="166" y="158"/>
                  <a:pt x="165" y="167"/>
                  <a:pt x="162" y="175"/>
                </a:cubicBezTo>
                <a:cubicBezTo>
                  <a:pt x="159" y="182"/>
                  <a:pt x="155" y="190"/>
                  <a:pt x="149" y="196"/>
                </a:cubicBezTo>
                <a:close/>
                <a:moveTo>
                  <a:pt x="128" y="194"/>
                </a:moveTo>
                <a:cubicBezTo>
                  <a:pt x="128" y="194"/>
                  <a:pt x="128" y="194"/>
                  <a:pt x="128" y="194"/>
                </a:cubicBezTo>
                <a:cubicBezTo>
                  <a:pt x="132" y="192"/>
                  <a:pt x="135" y="189"/>
                  <a:pt x="138" y="185"/>
                </a:cubicBezTo>
                <a:cubicBezTo>
                  <a:pt x="142" y="181"/>
                  <a:pt x="146" y="175"/>
                  <a:pt x="148" y="169"/>
                </a:cubicBezTo>
                <a:cubicBezTo>
                  <a:pt x="150" y="163"/>
                  <a:pt x="151" y="157"/>
                  <a:pt x="151" y="150"/>
                </a:cubicBezTo>
                <a:cubicBezTo>
                  <a:pt x="151" y="53"/>
                  <a:pt x="151" y="53"/>
                  <a:pt x="151" y="53"/>
                </a:cubicBezTo>
                <a:cubicBezTo>
                  <a:pt x="151" y="47"/>
                  <a:pt x="143" y="47"/>
                  <a:pt x="143" y="53"/>
                </a:cubicBezTo>
                <a:cubicBezTo>
                  <a:pt x="143" y="99"/>
                  <a:pt x="143" y="99"/>
                  <a:pt x="143" y="99"/>
                </a:cubicBezTo>
                <a:cubicBezTo>
                  <a:pt x="143" y="111"/>
                  <a:pt x="123" y="111"/>
                  <a:pt x="123" y="99"/>
                </a:cubicBezTo>
                <a:cubicBezTo>
                  <a:pt x="123" y="34"/>
                  <a:pt x="123" y="34"/>
                  <a:pt x="123" y="34"/>
                </a:cubicBezTo>
                <a:cubicBezTo>
                  <a:pt x="123" y="29"/>
                  <a:pt x="115" y="29"/>
                  <a:pt x="115" y="34"/>
                </a:cubicBezTo>
                <a:cubicBezTo>
                  <a:pt x="115" y="34"/>
                  <a:pt x="115" y="34"/>
                  <a:pt x="115" y="34"/>
                </a:cubicBezTo>
                <a:cubicBezTo>
                  <a:pt x="115" y="99"/>
                  <a:pt x="115" y="99"/>
                  <a:pt x="115" y="99"/>
                </a:cubicBezTo>
                <a:cubicBezTo>
                  <a:pt x="115" y="111"/>
                  <a:pt x="96" y="111"/>
                  <a:pt x="96" y="99"/>
                </a:cubicBezTo>
                <a:cubicBezTo>
                  <a:pt x="96" y="24"/>
                  <a:pt x="96" y="24"/>
                  <a:pt x="96" y="24"/>
                </a:cubicBezTo>
                <a:cubicBezTo>
                  <a:pt x="96" y="18"/>
                  <a:pt x="88" y="19"/>
                  <a:pt x="88" y="24"/>
                </a:cubicBezTo>
                <a:cubicBezTo>
                  <a:pt x="88" y="99"/>
                  <a:pt x="88" y="99"/>
                  <a:pt x="88" y="99"/>
                </a:cubicBezTo>
                <a:cubicBezTo>
                  <a:pt x="88" y="111"/>
                  <a:pt x="68" y="111"/>
                  <a:pt x="68" y="99"/>
                </a:cubicBezTo>
                <a:cubicBezTo>
                  <a:pt x="68" y="35"/>
                  <a:pt x="68" y="35"/>
                  <a:pt x="68" y="35"/>
                </a:cubicBezTo>
                <a:cubicBezTo>
                  <a:pt x="68" y="29"/>
                  <a:pt x="60" y="29"/>
                  <a:pt x="60" y="35"/>
                </a:cubicBezTo>
                <a:cubicBezTo>
                  <a:pt x="60" y="125"/>
                  <a:pt x="60" y="125"/>
                  <a:pt x="60" y="125"/>
                </a:cubicBezTo>
                <a:cubicBezTo>
                  <a:pt x="60" y="135"/>
                  <a:pt x="46" y="139"/>
                  <a:pt x="41" y="130"/>
                </a:cubicBezTo>
                <a:cubicBezTo>
                  <a:pt x="31" y="112"/>
                  <a:pt x="31" y="112"/>
                  <a:pt x="31" y="112"/>
                </a:cubicBezTo>
                <a:cubicBezTo>
                  <a:pt x="26" y="106"/>
                  <a:pt x="16" y="110"/>
                  <a:pt x="20" y="117"/>
                </a:cubicBezTo>
                <a:cubicBezTo>
                  <a:pt x="33" y="140"/>
                  <a:pt x="33" y="140"/>
                  <a:pt x="33" y="140"/>
                </a:cubicBezTo>
                <a:cubicBezTo>
                  <a:pt x="33" y="140"/>
                  <a:pt x="33" y="140"/>
                  <a:pt x="33" y="140"/>
                </a:cubicBezTo>
                <a:cubicBezTo>
                  <a:pt x="55" y="178"/>
                  <a:pt x="55" y="178"/>
                  <a:pt x="55" y="178"/>
                </a:cubicBezTo>
                <a:cubicBezTo>
                  <a:pt x="57" y="182"/>
                  <a:pt x="60" y="186"/>
                  <a:pt x="63" y="189"/>
                </a:cubicBezTo>
                <a:cubicBezTo>
                  <a:pt x="72" y="197"/>
                  <a:pt x="83" y="202"/>
                  <a:pt x="95" y="203"/>
                </a:cubicBezTo>
                <a:cubicBezTo>
                  <a:pt x="106" y="204"/>
                  <a:pt x="118" y="201"/>
                  <a:pt x="128" y="194"/>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6" name="Freeform 13"/>
          <p:cNvSpPr>
            <a:spLocks noEditPoints="1"/>
          </p:cNvSpPr>
          <p:nvPr/>
        </p:nvSpPr>
        <p:spPr bwMode="auto">
          <a:xfrm>
            <a:off x="2784853" y="3426659"/>
            <a:ext cx="235234" cy="219414"/>
          </a:xfrm>
          <a:custGeom>
            <a:avLst/>
            <a:gdLst>
              <a:gd name="T0" fmla="*/ 70 w 192"/>
              <a:gd name="T1" fmla="*/ 76 h 179"/>
              <a:gd name="T2" fmla="*/ 70 w 192"/>
              <a:gd name="T3" fmla="*/ 97 h 179"/>
              <a:gd name="T4" fmla="*/ 50 w 192"/>
              <a:gd name="T5" fmla="*/ 97 h 179"/>
              <a:gd name="T6" fmla="*/ 50 w 192"/>
              <a:gd name="T7" fmla="*/ 76 h 179"/>
              <a:gd name="T8" fmla="*/ 96 w 192"/>
              <a:gd name="T9" fmla="*/ 0 h 179"/>
              <a:gd name="T10" fmla="*/ 163 w 192"/>
              <a:gd name="T11" fmla="*/ 25 h 179"/>
              <a:gd name="T12" fmla="*/ 163 w 192"/>
              <a:gd name="T13" fmla="*/ 148 h 179"/>
              <a:gd name="T14" fmla="*/ 73 w 192"/>
              <a:gd name="T15" fmla="*/ 170 h 179"/>
              <a:gd name="T16" fmla="*/ 31 w 192"/>
              <a:gd name="T17" fmla="*/ 177 h 179"/>
              <a:gd name="T18" fmla="*/ 24 w 192"/>
              <a:gd name="T19" fmla="*/ 179 h 179"/>
              <a:gd name="T20" fmla="*/ 13 w 192"/>
              <a:gd name="T21" fmla="*/ 170 h 179"/>
              <a:gd name="T22" fmla="*/ 13 w 192"/>
              <a:gd name="T23" fmla="*/ 162 h 179"/>
              <a:gd name="T24" fmla="*/ 5 w 192"/>
              <a:gd name="T25" fmla="*/ 115 h 179"/>
              <a:gd name="T26" fmla="*/ 28 w 192"/>
              <a:gd name="T27" fmla="*/ 25 h 179"/>
              <a:gd name="T28" fmla="*/ 153 w 192"/>
              <a:gd name="T29" fmla="*/ 37 h 179"/>
              <a:gd name="T30" fmla="*/ 96 w 192"/>
              <a:gd name="T31" fmla="*/ 16 h 179"/>
              <a:gd name="T32" fmla="*/ 14 w 192"/>
              <a:gd name="T33" fmla="*/ 86 h 179"/>
              <a:gd name="T34" fmla="*/ 31 w 192"/>
              <a:gd name="T35" fmla="*/ 130 h 179"/>
              <a:gd name="T36" fmla="*/ 28 w 192"/>
              <a:gd name="T37" fmla="*/ 162 h 179"/>
              <a:gd name="T38" fmla="*/ 57 w 192"/>
              <a:gd name="T39" fmla="*/ 149 h 179"/>
              <a:gd name="T40" fmla="*/ 96 w 192"/>
              <a:gd name="T41" fmla="*/ 157 h 179"/>
              <a:gd name="T42" fmla="*/ 177 w 192"/>
              <a:gd name="T43" fmla="*/ 86 h 179"/>
              <a:gd name="T44" fmla="*/ 64 w 192"/>
              <a:gd name="T45" fmla="*/ 83 h 179"/>
              <a:gd name="T46" fmla="*/ 60 w 192"/>
              <a:gd name="T47" fmla="*/ 81 h 179"/>
              <a:gd name="T48" fmla="*/ 55 w 192"/>
              <a:gd name="T49" fmla="*/ 86 h 179"/>
              <a:gd name="T50" fmla="*/ 60 w 192"/>
              <a:gd name="T51" fmla="*/ 92 h 179"/>
              <a:gd name="T52" fmla="*/ 65 w 192"/>
              <a:gd name="T53" fmla="*/ 86 h 179"/>
              <a:gd name="T54" fmla="*/ 96 w 192"/>
              <a:gd name="T55" fmla="*/ 72 h 179"/>
              <a:gd name="T56" fmla="*/ 105 w 192"/>
              <a:gd name="T57" fmla="*/ 76 h 179"/>
              <a:gd name="T58" fmla="*/ 105 w 192"/>
              <a:gd name="T59" fmla="*/ 97 h 179"/>
              <a:gd name="T60" fmla="*/ 86 w 192"/>
              <a:gd name="T61" fmla="*/ 97 h 179"/>
              <a:gd name="T62" fmla="*/ 86 w 192"/>
              <a:gd name="T63" fmla="*/ 76 h 179"/>
              <a:gd name="T64" fmla="*/ 99 w 192"/>
              <a:gd name="T65" fmla="*/ 83 h 179"/>
              <a:gd name="T66" fmla="*/ 96 w 192"/>
              <a:gd name="T67" fmla="*/ 81 h 179"/>
              <a:gd name="T68" fmla="*/ 90 w 192"/>
              <a:gd name="T69" fmla="*/ 86 h 179"/>
              <a:gd name="T70" fmla="*/ 96 w 192"/>
              <a:gd name="T71" fmla="*/ 92 h 179"/>
              <a:gd name="T72" fmla="*/ 101 w 192"/>
              <a:gd name="T73" fmla="*/ 86 h 179"/>
              <a:gd name="T74" fmla="*/ 131 w 192"/>
              <a:gd name="T75" fmla="*/ 72 h 179"/>
              <a:gd name="T76" fmla="*/ 141 w 192"/>
              <a:gd name="T77" fmla="*/ 76 h 179"/>
              <a:gd name="T78" fmla="*/ 141 w 192"/>
              <a:gd name="T79" fmla="*/ 97 h 179"/>
              <a:gd name="T80" fmla="*/ 121 w 192"/>
              <a:gd name="T81" fmla="*/ 97 h 179"/>
              <a:gd name="T82" fmla="*/ 121 w 192"/>
              <a:gd name="T83" fmla="*/ 76 h 179"/>
              <a:gd name="T84" fmla="*/ 135 w 192"/>
              <a:gd name="T85" fmla="*/ 83 h 179"/>
              <a:gd name="T86" fmla="*/ 131 w 192"/>
              <a:gd name="T87" fmla="*/ 81 h 179"/>
              <a:gd name="T88" fmla="*/ 126 w 192"/>
              <a:gd name="T89" fmla="*/ 86 h 179"/>
              <a:gd name="T90" fmla="*/ 131 w 192"/>
              <a:gd name="T91" fmla="*/ 92 h 179"/>
              <a:gd name="T92" fmla="*/ 136 w 192"/>
              <a:gd name="T93" fmla="*/ 8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 h="179">
                <a:moveTo>
                  <a:pt x="60" y="72"/>
                </a:moveTo>
                <a:cubicBezTo>
                  <a:pt x="64" y="72"/>
                  <a:pt x="67" y="74"/>
                  <a:pt x="70" y="76"/>
                </a:cubicBezTo>
                <a:cubicBezTo>
                  <a:pt x="73" y="79"/>
                  <a:pt x="74" y="82"/>
                  <a:pt x="74" y="86"/>
                </a:cubicBezTo>
                <a:cubicBezTo>
                  <a:pt x="74" y="90"/>
                  <a:pt x="73" y="94"/>
                  <a:pt x="70" y="97"/>
                </a:cubicBezTo>
                <a:cubicBezTo>
                  <a:pt x="67" y="99"/>
                  <a:pt x="64" y="101"/>
                  <a:pt x="60" y="101"/>
                </a:cubicBezTo>
                <a:cubicBezTo>
                  <a:pt x="56" y="101"/>
                  <a:pt x="53" y="99"/>
                  <a:pt x="50" y="97"/>
                </a:cubicBezTo>
                <a:cubicBezTo>
                  <a:pt x="48" y="94"/>
                  <a:pt x="46" y="90"/>
                  <a:pt x="46" y="86"/>
                </a:cubicBezTo>
                <a:cubicBezTo>
                  <a:pt x="46" y="82"/>
                  <a:pt x="48" y="79"/>
                  <a:pt x="50" y="76"/>
                </a:cubicBezTo>
                <a:cubicBezTo>
                  <a:pt x="53" y="74"/>
                  <a:pt x="56" y="72"/>
                  <a:pt x="60" y="72"/>
                </a:cubicBezTo>
                <a:close/>
                <a:moveTo>
                  <a:pt x="96" y="0"/>
                </a:moveTo>
                <a:cubicBezTo>
                  <a:pt x="96" y="0"/>
                  <a:pt x="96" y="0"/>
                  <a:pt x="96" y="0"/>
                </a:cubicBezTo>
                <a:cubicBezTo>
                  <a:pt x="122" y="0"/>
                  <a:pt x="146" y="10"/>
                  <a:pt x="163" y="25"/>
                </a:cubicBezTo>
                <a:cubicBezTo>
                  <a:pt x="181" y="41"/>
                  <a:pt x="192" y="62"/>
                  <a:pt x="192" y="86"/>
                </a:cubicBezTo>
                <a:cubicBezTo>
                  <a:pt x="192" y="110"/>
                  <a:pt x="181" y="132"/>
                  <a:pt x="163" y="148"/>
                </a:cubicBezTo>
                <a:cubicBezTo>
                  <a:pt x="146" y="163"/>
                  <a:pt x="122" y="172"/>
                  <a:pt x="96" y="172"/>
                </a:cubicBezTo>
                <a:cubicBezTo>
                  <a:pt x="88" y="172"/>
                  <a:pt x="80" y="172"/>
                  <a:pt x="73" y="170"/>
                </a:cubicBezTo>
                <a:cubicBezTo>
                  <a:pt x="66" y="169"/>
                  <a:pt x="60" y="167"/>
                  <a:pt x="54" y="164"/>
                </a:cubicBezTo>
                <a:cubicBezTo>
                  <a:pt x="31" y="177"/>
                  <a:pt x="31" y="177"/>
                  <a:pt x="31" y="177"/>
                </a:cubicBezTo>
                <a:cubicBezTo>
                  <a:pt x="29" y="178"/>
                  <a:pt x="27" y="179"/>
                  <a:pt x="24" y="179"/>
                </a:cubicBezTo>
                <a:cubicBezTo>
                  <a:pt x="24" y="179"/>
                  <a:pt x="24" y="179"/>
                  <a:pt x="24" y="179"/>
                </a:cubicBezTo>
                <a:cubicBezTo>
                  <a:pt x="22" y="178"/>
                  <a:pt x="19" y="177"/>
                  <a:pt x="17" y="176"/>
                </a:cubicBezTo>
                <a:cubicBezTo>
                  <a:pt x="15" y="174"/>
                  <a:pt x="14" y="172"/>
                  <a:pt x="13" y="170"/>
                </a:cubicBezTo>
                <a:cubicBezTo>
                  <a:pt x="13" y="170"/>
                  <a:pt x="13" y="170"/>
                  <a:pt x="13" y="170"/>
                </a:cubicBezTo>
                <a:cubicBezTo>
                  <a:pt x="12" y="167"/>
                  <a:pt x="12" y="165"/>
                  <a:pt x="13" y="162"/>
                </a:cubicBezTo>
                <a:cubicBezTo>
                  <a:pt x="18" y="137"/>
                  <a:pt x="18" y="137"/>
                  <a:pt x="18" y="137"/>
                </a:cubicBezTo>
                <a:cubicBezTo>
                  <a:pt x="13" y="131"/>
                  <a:pt x="8" y="123"/>
                  <a:pt x="5" y="115"/>
                </a:cubicBezTo>
                <a:cubicBezTo>
                  <a:pt x="2" y="106"/>
                  <a:pt x="0" y="96"/>
                  <a:pt x="0" y="86"/>
                </a:cubicBezTo>
                <a:cubicBezTo>
                  <a:pt x="0" y="62"/>
                  <a:pt x="10" y="41"/>
                  <a:pt x="28" y="25"/>
                </a:cubicBezTo>
                <a:cubicBezTo>
                  <a:pt x="45" y="10"/>
                  <a:pt x="69" y="0"/>
                  <a:pt x="96" y="0"/>
                </a:cubicBezTo>
                <a:close/>
                <a:moveTo>
                  <a:pt x="153" y="37"/>
                </a:moveTo>
                <a:cubicBezTo>
                  <a:pt x="153" y="37"/>
                  <a:pt x="153" y="37"/>
                  <a:pt x="153" y="37"/>
                </a:cubicBezTo>
                <a:cubicBezTo>
                  <a:pt x="139" y="24"/>
                  <a:pt x="118" y="16"/>
                  <a:pt x="96" y="16"/>
                </a:cubicBezTo>
                <a:cubicBezTo>
                  <a:pt x="73" y="16"/>
                  <a:pt x="52" y="24"/>
                  <a:pt x="38" y="37"/>
                </a:cubicBezTo>
                <a:cubicBezTo>
                  <a:pt x="23" y="49"/>
                  <a:pt x="14" y="67"/>
                  <a:pt x="14" y="86"/>
                </a:cubicBezTo>
                <a:cubicBezTo>
                  <a:pt x="14" y="94"/>
                  <a:pt x="16" y="102"/>
                  <a:pt x="19" y="109"/>
                </a:cubicBezTo>
                <a:cubicBezTo>
                  <a:pt x="22" y="117"/>
                  <a:pt x="26" y="124"/>
                  <a:pt x="31" y="130"/>
                </a:cubicBezTo>
                <a:cubicBezTo>
                  <a:pt x="33" y="131"/>
                  <a:pt x="34" y="134"/>
                  <a:pt x="33" y="137"/>
                </a:cubicBezTo>
                <a:cubicBezTo>
                  <a:pt x="28" y="162"/>
                  <a:pt x="28" y="162"/>
                  <a:pt x="28" y="162"/>
                </a:cubicBezTo>
                <a:cubicBezTo>
                  <a:pt x="51" y="149"/>
                  <a:pt x="51" y="149"/>
                  <a:pt x="51" y="149"/>
                </a:cubicBezTo>
                <a:cubicBezTo>
                  <a:pt x="53" y="148"/>
                  <a:pt x="55" y="148"/>
                  <a:pt x="57" y="149"/>
                </a:cubicBezTo>
                <a:cubicBezTo>
                  <a:pt x="63" y="152"/>
                  <a:pt x="69" y="154"/>
                  <a:pt x="76" y="155"/>
                </a:cubicBezTo>
                <a:cubicBezTo>
                  <a:pt x="82" y="157"/>
                  <a:pt x="89" y="157"/>
                  <a:pt x="96" y="157"/>
                </a:cubicBezTo>
                <a:cubicBezTo>
                  <a:pt x="118" y="157"/>
                  <a:pt x="139" y="149"/>
                  <a:pt x="153" y="136"/>
                </a:cubicBezTo>
                <a:cubicBezTo>
                  <a:pt x="168" y="123"/>
                  <a:pt x="177" y="106"/>
                  <a:pt x="177" y="86"/>
                </a:cubicBezTo>
                <a:cubicBezTo>
                  <a:pt x="177" y="67"/>
                  <a:pt x="168" y="49"/>
                  <a:pt x="153" y="37"/>
                </a:cubicBezTo>
                <a:close/>
                <a:moveTo>
                  <a:pt x="64" y="83"/>
                </a:moveTo>
                <a:cubicBezTo>
                  <a:pt x="64" y="83"/>
                  <a:pt x="64" y="83"/>
                  <a:pt x="64" y="83"/>
                </a:cubicBezTo>
                <a:cubicBezTo>
                  <a:pt x="63" y="82"/>
                  <a:pt x="62" y="81"/>
                  <a:pt x="60" y="81"/>
                </a:cubicBezTo>
                <a:cubicBezTo>
                  <a:pt x="59" y="81"/>
                  <a:pt x="57" y="82"/>
                  <a:pt x="56" y="83"/>
                </a:cubicBezTo>
                <a:cubicBezTo>
                  <a:pt x="56" y="84"/>
                  <a:pt x="55" y="85"/>
                  <a:pt x="55" y="86"/>
                </a:cubicBezTo>
                <a:cubicBezTo>
                  <a:pt x="55" y="88"/>
                  <a:pt x="56" y="89"/>
                  <a:pt x="56" y="90"/>
                </a:cubicBezTo>
                <a:cubicBezTo>
                  <a:pt x="57" y="91"/>
                  <a:pt x="59" y="92"/>
                  <a:pt x="60" y="92"/>
                </a:cubicBezTo>
                <a:cubicBezTo>
                  <a:pt x="62" y="92"/>
                  <a:pt x="63" y="91"/>
                  <a:pt x="64" y="90"/>
                </a:cubicBezTo>
                <a:cubicBezTo>
                  <a:pt x="65" y="89"/>
                  <a:pt x="65" y="88"/>
                  <a:pt x="65" y="86"/>
                </a:cubicBezTo>
                <a:cubicBezTo>
                  <a:pt x="65" y="85"/>
                  <a:pt x="65" y="84"/>
                  <a:pt x="64" y="83"/>
                </a:cubicBezTo>
                <a:close/>
                <a:moveTo>
                  <a:pt x="96" y="72"/>
                </a:moveTo>
                <a:cubicBezTo>
                  <a:pt x="96" y="72"/>
                  <a:pt x="96" y="72"/>
                  <a:pt x="96" y="72"/>
                </a:cubicBezTo>
                <a:cubicBezTo>
                  <a:pt x="99" y="72"/>
                  <a:pt x="103" y="74"/>
                  <a:pt x="105" y="76"/>
                </a:cubicBezTo>
                <a:cubicBezTo>
                  <a:pt x="108" y="79"/>
                  <a:pt x="110" y="82"/>
                  <a:pt x="110" y="86"/>
                </a:cubicBezTo>
                <a:cubicBezTo>
                  <a:pt x="110" y="90"/>
                  <a:pt x="108" y="94"/>
                  <a:pt x="105" y="97"/>
                </a:cubicBezTo>
                <a:cubicBezTo>
                  <a:pt x="103" y="99"/>
                  <a:pt x="99" y="101"/>
                  <a:pt x="96" y="101"/>
                </a:cubicBezTo>
                <a:cubicBezTo>
                  <a:pt x="92" y="101"/>
                  <a:pt x="88" y="99"/>
                  <a:pt x="86" y="97"/>
                </a:cubicBezTo>
                <a:cubicBezTo>
                  <a:pt x="83" y="94"/>
                  <a:pt x="82" y="90"/>
                  <a:pt x="82" y="86"/>
                </a:cubicBezTo>
                <a:cubicBezTo>
                  <a:pt x="82" y="82"/>
                  <a:pt x="83" y="79"/>
                  <a:pt x="86" y="76"/>
                </a:cubicBezTo>
                <a:cubicBezTo>
                  <a:pt x="88" y="74"/>
                  <a:pt x="92" y="72"/>
                  <a:pt x="96" y="72"/>
                </a:cubicBezTo>
                <a:close/>
                <a:moveTo>
                  <a:pt x="99" y="83"/>
                </a:moveTo>
                <a:cubicBezTo>
                  <a:pt x="99" y="83"/>
                  <a:pt x="99" y="83"/>
                  <a:pt x="99" y="83"/>
                </a:cubicBezTo>
                <a:cubicBezTo>
                  <a:pt x="98" y="82"/>
                  <a:pt x="97" y="81"/>
                  <a:pt x="96" y="81"/>
                </a:cubicBezTo>
                <a:cubicBezTo>
                  <a:pt x="94" y="81"/>
                  <a:pt x="93" y="82"/>
                  <a:pt x="92" y="83"/>
                </a:cubicBezTo>
                <a:cubicBezTo>
                  <a:pt x="91" y="84"/>
                  <a:pt x="90" y="85"/>
                  <a:pt x="90" y="86"/>
                </a:cubicBezTo>
                <a:cubicBezTo>
                  <a:pt x="90" y="88"/>
                  <a:pt x="91" y="89"/>
                  <a:pt x="92" y="90"/>
                </a:cubicBezTo>
                <a:cubicBezTo>
                  <a:pt x="93" y="91"/>
                  <a:pt x="94" y="92"/>
                  <a:pt x="96" y="92"/>
                </a:cubicBezTo>
                <a:cubicBezTo>
                  <a:pt x="97" y="92"/>
                  <a:pt x="98" y="91"/>
                  <a:pt x="99" y="90"/>
                </a:cubicBezTo>
                <a:cubicBezTo>
                  <a:pt x="100" y="89"/>
                  <a:pt x="101" y="88"/>
                  <a:pt x="101" y="86"/>
                </a:cubicBezTo>
                <a:cubicBezTo>
                  <a:pt x="101" y="85"/>
                  <a:pt x="100" y="84"/>
                  <a:pt x="99" y="83"/>
                </a:cubicBezTo>
                <a:close/>
                <a:moveTo>
                  <a:pt x="131" y="72"/>
                </a:moveTo>
                <a:cubicBezTo>
                  <a:pt x="131" y="72"/>
                  <a:pt x="131" y="72"/>
                  <a:pt x="131" y="72"/>
                </a:cubicBezTo>
                <a:cubicBezTo>
                  <a:pt x="135" y="72"/>
                  <a:pt x="138" y="74"/>
                  <a:pt x="141" y="76"/>
                </a:cubicBezTo>
                <a:cubicBezTo>
                  <a:pt x="143" y="79"/>
                  <a:pt x="145" y="82"/>
                  <a:pt x="145" y="86"/>
                </a:cubicBezTo>
                <a:cubicBezTo>
                  <a:pt x="145" y="90"/>
                  <a:pt x="143" y="94"/>
                  <a:pt x="141" y="97"/>
                </a:cubicBezTo>
                <a:cubicBezTo>
                  <a:pt x="138" y="99"/>
                  <a:pt x="135" y="101"/>
                  <a:pt x="131" y="101"/>
                </a:cubicBezTo>
                <a:cubicBezTo>
                  <a:pt x="127" y="101"/>
                  <a:pt x="124" y="99"/>
                  <a:pt x="121" y="97"/>
                </a:cubicBezTo>
                <a:cubicBezTo>
                  <a:pt x="119" y="94"/>
                  <a:pt x="117" y="90"/>
                  <a:pt x="117" y="86"/>
                </a:cubicBezTo>
                <a:cubicBezTo>
                  <a:pt x="117" y="82"/>
                  <a:pt x="119" y="79"/>
                  <a:pt x="121" y="76"/>
                </a:cubicBezTo>
                <a:cubicBezTo>
                  <a:pt x="124" y="74"/>
                  <a:pt x="127" y="72"/>
                  <a:pt x="131" y="72"/>
                </a:cubicBezTo>
                <a:close/>
                <a:moveTo>
                  <a:pt x="135" y="83"/>
                </a:moveTo>
                <a:cubicBezTo>
                  <a:pt x="135" y="83"/>
                  <a:pt x="135" y="83"/>
                  <a:pt x="135" y="83"/>
                </a:cubicBezTo>
                <a:cubicBezTo>
                  <a:pt x="134" y="82"/>
                  <a:pt x="132" y="81"/>
                  <a:pt x="131" y="81"/>
                </a:cubicBezTo>
                <a:cubicBezTo>
                  <a:pt x="130" y="81"/>
                  <a:pt x="128" y="82"/>
                  <a:pt x="127" y="83"/>
                </a:cubicBezTo>
                <a:cubicBezTo>
                  <a:pt x="126" y="84"/>
                  <a:pt x="126" y="85"/>
                  <a:pt x="126" y="86"/>
                </a:cubicBezTo>
                <a:cubicBezTo>
                  <a:pt x="126" y="88"/>
                  <a:pt x="126" y="89"/>
                  <a:pt x="127" y="90"/>
                </a:cubicBezTo>
                <a:cubicBezTo>
                  <a:pt x="128" y="91"/>
                  <a:pt x="130" y="92"/>
                  <a:pt x="131" y="92"/>
                </a:cubicBezTo>
                <a:cubicBezTo>
                  <a:pt x="132" y="92"/>
                  <a:pt x="134" y="91"/>
                  <a:pt x="135" y="90"/>
                </a:cubicBezTo>
                <a:cubicBezTo>
                  <a:pt x="136" y="89"/>
                  <a:pt x="136" y="88"/>
                  <a:pt x="136" y="86"/>
                </a:cubicBezTo>
                <a:cubicBezTo>
                  <a:pt x="136" y="85"/>
                  <a:pt x="136" y="84"/>
                  <a:pt x="135" y="83"/>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7" name="Rectangle 24"/>
          <p:cNvSpPr>
            <a:spLocks noChangeArrowheads="1"/>
          </p:cNvSpPr>
          <p:nvPr/>
        </p:nvSpPr>
        <p:spPr bwMode="auto">
          <a:xfrm>
            <a:off x="788639" y="3213597"/>
            <a:ext cx="1466850"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a:t>
            </a:r>
            <a:endParaRPr lang="en-US" altLang="zh-CN" sz="800" dirty="0" smtClean="0">
              <a:solidFill>
                <a:schemeClr val="bg1">
                  <a:lumMod val="50000"/>
                </a:schemeClr>
              </a:solidFill>
              <a:cs typeface="+mn-ea"/>
              <a:sym typeface="+mn-lt"/>
            </a:endParaRPr>
          </a:p>
        </p:txBody>
      </p:sp>
      <p:sp>
        <p:nvSpPr>
          <p:cNvPr id="31" name="Freeform 21"/>
          <p:cNvSpPr>
            <a:spLocks noEditPoints="1"/>
          </p:cNvSpPr>
          <p:nvPr/>
        </p:nvSpPr>
        <p:spPr bwMode="auto">
          <a:xfrm>
            <a:off x="7678865" y="3424009"/>
            <a:ext cx="240302" cy="245718"/>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24"/>
          <p:cNvSpPr>
            <a:spLocks noEditPoints="1"/>
          </p:cNvSpPr>
          <p:nvPr/>
        </p:nvSpPr>
        <p:spPr bwMode="auto">
          <a:xfrm>
            <a:off x="6455817" y="1812793"/>
            <a:ext cx="238125" cy="224898"/>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Rectangle 24"/>
          <p:cNvSpPr>
            <a:spLocks noChangeArrowheads="1"/>
          </p:cNvSpPr>
          <p:nvPr/>
        </p:nvSpPr>
        <p:spPr bwMode="auto">
          <a:xfrm>
            <a:off x="3393182" y="3213597"/>
            <a:ext cx="1466850"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a:t>
            </a:r>
            <a:endParaRPr lang="en-US" altLang="zh-CN" sz="800" dirty="0" smtClean="0">
              <a:solidFill>
                <a:schemeClr val="bg1">
                  <a:lumMod val="50000"/>
                </a:schemeClr>
              </a:solidFill>
              <a:cs typeface="+mn-ea"/>
              <a:sym typeface="+mn-lt"/>
            </a:endParaRPr>
          </a:p>
        </p:txBody>
      </p:sp>
      <p:sp>
        <p:nvSpPr>
          <p:cNvPr id="34" name="Rectangle 24"/>
          <p:cNvSpPr>
            <a:spLocks noChangeArrowheads="1"/>
          </p:cNvSpPr>
          <p:nvPr/>
        </p:nvSpPr>
        <p:spPr bwMode="auto">
          <a:xfrm>
            <a:off x="5841454" y="3213597"/>
            <a:ext cx="1466850"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a:t>
            </a:r>
            <a:endParaRPr lang="en-US" altLang="zh-CN" sz="800" dirty="0" smtClean="0">
              <a:solidFill>
                <a:schemeClr val="bg1">
                  <a:lumMod val="50000"/>
                </a:schemeClr>
              </a:solidFill>
              <a:cs typeface="+mn-ea"/>
              <a:sym typeface="+mn-lt"/>
            </a:endParaRPr>
          </a:p>
        </p:txBody>
      </p:sp>
      <p:sp>
        <p:nvSpPr>
          <p:cNvPr id="35" name="Rectangle 24"/>
          <p:cNvSpPr>
            <a:spLocks noChangeArrowheads="1"/>
          </p:cNvSpPr>
          <p:nvPr/>
        </p:nvSpPr>
        <p:spPr bwMode="auto">
          <a:xfrm>
            <a:off x="2169046" y="1591970"/>
            <a:ext cx="1466850"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a:t>
            </a:r>
            <a:endParaRPr lang="en-US" altLang="zh-CN" sz="800" dirty="0" smtClean="0">
              <a:solidFill>
                <a:schemeClr val="bg1">
                  <a:lumMod val="50000"/>
                </a:schemeClr>
              </a:solidFill>
              <a:cs typeface="+mn-ea"/>
              <a:sym typeface="+mn-lt"/>
            </a:endParaRPr>
          </a:p>
        </p:txBody>
      </p:sp>
      <p:sp>
        <p:nvSpPr>
          <p:cNvPr id="36" name="Rectangle 24"/>
          <p:cNvSpPr>
            <a:spLocks noChangeArrowheads="1"/>
          </p:cNvSpPr>
          <p:nvPr/>
        </p:nvSpPr>
        <p:spPr bwMode="auto">
          <a:xfrm>
            <a:off x="4617318" y="1591970"/>
            <a:ext cx="1466850"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a:t>
            </a:r>
            <a:endParaRPr lang="en-US" altLang="zh-CN" sz="800" dirty="0" smtClean="0">
              <a:solidFill>
                <a:schemeClr val="bg1">
                  <a:lumMod val="50000"/>
                </a:schemeClr>
              </a:solidFill>
              <a:cs typeface="+mn-ea"/>
              <a:sym typeface="+mn-lt"/>
            </a:endParaRPr>
          </a:p>
        </p:txBody>
      </p:sp>
      <p:sp>
        <p:nvSpPr>
          <p:cNvPr id="37" name="Rectangle 24"/>
          <p:cNvSpPr>
            <a:spLocks noChangeArrowheads="1"/>
          </p:cNvSpPr>
          <p:nvPr/>
        </p:nvSpPr>
        <p:spPr bwMode="auto">
          <a:xfrm>
            <a:off x="7065590" y="1591970"/>
            <a:ext cx="1466850" cy="5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000" b="1" dirty="0">
                <a:solidFill>
                  <a:schemeClr val="tx1">
                    <a:lumMod val="75000"/>
                    <a:lumOff val="25000"/>
                  </a:schemeClr>
                </a:solidFill>
                <a:cs typeface="+mn-ea"/>
                <a:sym typeface="+mn-lt"/>
              </a:rPr>
              <a:t>TOPIC HEADER </a:t>
            </a:r>
            <a:r>
              <a:rPr lang="zh-CN" altLang="en-US" sz="1000" b="1" dirty="0" smtClean="0">
                <a:solidFill>
                  <a:schemeClr val="tx1">
                    <a:lumMod val="75000"/>
                    <a:lumOff val="25000"/>
                  </a:schemeClr>
                </a:solidFill>
                <a:cs typeface="+mn-ea"/>
                <a:sym typeface="+mn-lt"/>
              </a:rPr>
              <a:t>HERE</a:t>
            </a:r>
            <a:endParaRPr lang="zh-CN" altLang="en-US" sz="1000" dirty="0">
              <a:solidFill>
                <a:schemeClr val="tx1">
                  <a:lumMod val="75000"/>
                  <a:lumOff val="25000"/>
                </a:schemeClr>
              </a:solidFill>
              <a:cs typeface="+mn-ea"/>
              <a:sym typeface="+mn-lt"/>
            </a:endParaRPr>
          </a:p>
          <a:p>
            <a:pPr algn="ctr">
              <a:lnSpc>
                <a:spcPct val="120000"/>
              </a:lnSpc>
              <a:spcBef>
                <a:spcPts val="300"/>
              </a:spcBef>
            </a:pPr>
            <a:r>
              <a:rPr lang="zh-CN" altLang="en-US" sz="800" dirty="0" smtClean="0">
                <a:solidFill>
                  <a:schemeClr val="bg1">
                    <a:lumMod val="50000"/>
                  </a:schemeClr>
                </a:solidFill>
                <a:cs typeface="+mn-ea"/>
                <a:sym typeface="+mn-lt"/>
              </a:rPr>
              <a:t>单击添加文字内容单击添加文字内容</a:t>
            </a:r>
            <a:endParaRPr lang="en-US" altLang="zh-CN" sz="800" dirty="0" smtClean="0">
              <a:solidFill>
                <a:schemeClr val="bg1">
                  <a:lumMod val="50000"/>
                </a:schemeClr>
              </a:solidFill>
              <a:cs typeface="+mn-ea"/>
              <a:sym typeface="+mn-lt"/>
            </a:endParaRPr>
          </a:p>
        </p:txBody>
      </p:sp>
      <p:sp>
        <p:nvSpPr>
          <p:cNvPr id="38" name="Rectangle 24"/>
          <p:cNvSpPr>
            <a:spLocks noChangeArrowheads="1"/>
          </p:cNvSpPr>
          <p:nvPr/>
        </p:nvSpPr>
        <p:spPr bwMode="auto">
          <a:xfrm>
            <a:off x="1167382" y="2623034"/>
            <a:ext cx="709364" cy="201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smtClean="0">
                <a:solidFill>
                  <a:schemeClr val="bg1"/>
                </a:solidFill>
                <a:cs typeface="+mn-ea"/>
                <a:sym typeface="+mn-lt"/>
              </a:rPr>
              <a:t>STEP 1</a:t>
            </a:r>
            <a:endParaRPr lang="en-US" altLang="zh-CN" sz="1050" dirty="0" smtClean="0">
              <a:solidFill>
                <a:schemeClr val="bg1"/>
              </a:solidFill>
              <a:cs typeface="+mn-ea"/>
              <a:sym typeface="+mn-lt"/>
            </a:endParaRPr>
          </a:p>
        </p:txBody>
      </p:sp>
      <p:sp>
        <p:nvSpPr>
          <p:cNvPr id="39" name="Rectangle 24"/>
          <p:cNvSpPr>
            <a:spLocks noChangeArrowheads="1"/>
          </p:cNvSpPr>
          <p:nvPr/>
        </p:nvSpPr>
        <p:spPr bwMode="auto">
          <a:xfrm>
            <a:off x="2547788" y="2623034"/>
            <a:ext cx="709364" cy="201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smtClean="0">
                <a:solidFill>
                  <a:schemeClr val="bg1"/>
                </a:solidFill>
                <a:cs typeface="+mn-ea"/>
                <a:sym typeface="+mn-lt"/>
              </a:rPr>
              <a:t>STEP 2</a:t>
            </a:r>
            <a:endParaRPr lang="en-US" altLang="zh-CN" sz="1050" dirty="0" smtClean="0">
              <a:solidFill>
                <a:schemeClr val="bg1"/>
              </a:solidFill>
              <a:cs typeface="+mn-ea"/>
              <a:sym typeface="+mn-lt"/>
            </a:endParaRPr>
          </a:p>
        </p:txBody>
      </p:sp>
      <p:sp>
        <p:nvSpPr>
          <p:cNvPr id="40" name="Rectangle 24"/>
          <p:cNvSpPr>
            <a:spLocks noChangeArrowheads="1"/>
          </p:cNvSpPr>
          <p:nvPr/>
        </p:nvSpPr>
        <p:spPr bwMode="auto">
          <a:xfrm>
            <a:off x="3771925" y="2623034"/>
            <a:ext cx="709364" cy="201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smtClean="0">
                <a:solidFill>
                  <a:schemeClr val="bg1"/>
                </a:solidFill>
                <a:cs typeface="+mn-ea"/>
                <a:sym typeface="+mn-lt"/>
              </a:rPr>
              <a:t>STEP 3</a:t>
            </a:r>
            <a:endParaRPr lang="en-US" altLang="zh-CN" sz="1050" dirty="0" smtClean="0">
              <a:solidFill>
                <a:schemeClr val="bg1"/>
              </a:solidFill>
              <a:cs typeface="+mn-ea"/>
              <a:sym typeface="+mn-lt"/>
            </a:endParaRPr>
          </a:p>
        </p:txBody>
      </p:sp>
      <p:sp>
        <p:nvSpPr>
          <p:cNvPr id="41" name="Rectangle 24"/>
          <p:cNvSpPr>
            <a:spLocks noChangeArrowheads="1"/>
          </p:cNvSpPr>
          <p:nvPr/>
        </p:nvSpPr>
        <p:spPr bwMode="auto">
          <a:xfrm>
            <a:off x="4994473" y="2623034"/>
            <a:ext cx="709364" cy="201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smtClean="0">
                <a:solidFill>
                  <a:schemeClr val="bg1"/>
                </a:solidFill>
                <a:cs typeface="+mn-ea"/>
                <a:sym typeface="+mn-lt"/>
              </a:rPr>
              <a:t>STEP 4</a:t>
            </a:r>
            <a:endParaRPr lang="en-US" altLang="zh-CN" sz="1050" dirty="0" smtClean="0">
              <a:solidFill>
                <a:schemeClr val="bg1"/>
              </a:solidFill>
              <a:cs typeface="+mn-ea"/>
              <a:sym typeface="+mn-lt"/>
            </a:endParaRPr>
          </a:p>
        </p:txBody>
      </p:sp>
      <p:sp>
        <p:nvSpPr>
          <p:cNvPr id="42" name="Rectangle 24"/>
          <p:cNvSpPr>
            <a:spLocks noChangeArrowheads="1"/>
          </p:cNvSpPr>
          <p:nvPr/>
        </p:nvSpPr>
        <p:spPr bwMode="auto">
          <a:xfrm>
            <a:off x="6218610" y="2623034"/>
            <a:ext cx="709364" cy="201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smtClean="0">
                <a:solidFill>
                  <a:schemeClr val="bg1"/>
                </a:solidFill>
                <a:cs typeface="+mn-ea"/>
                <a:sym typeface="+mn-lt"/>
              </a:rPr>
              <a:t>STEP 5</a:t>
            </a:r>
            <a:endParaRPr lang="en-US" altLang="zh-CN" sz="1050" dirty="0" smtClean="0">
              <a:solidFill>
                <a:schemeClr val="bg1"/>
              </a:solidFill>
              <a:cs typeface="+mn-ea"/>
              <a:sym typeface="+mn-lt"/>
            </a:endParaRPr>
          </a:p>
        </p:txBody>
      </p:sp>
      <p:sp>
        <p:nvSpPr>
          <p:cNvPr id="43" name="Rectangle 24"/>
          <p:cNvSpPr>
            <a:spLocks noChangeArrowheads="1"/>
          </p:cNvSpPr>
          <p:nvPr/>
        </p:nvSpPr>
        <p:spPr bwMode="auto">
          <a:xfrm>
            <a:off x="7444333" y="2623034"/>
            <a:ext cx="709364" cy="201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1200" b="1" dirty="0" smtClean="0">
                <a:solidFill>
                  <a:schemeClr val="bg1"/>
                </a:solidFill>
                <a:cs typeface="+mn-ea"/>
                <a:sym typeface="+mn-lt"/>
              </a:rPr>
              <a:t>STEP 6</a:t>
            </a:r>
            <a:endParaRPr lang="en-US" altLang="zh-CN" sz="1050" dirty="0" smtClean="0">
              <a:solidFill>
                <a:schemeClr val="bg1"/>
              </a:solidFill>
              <a:cs typeface="+mn-ea"/>
              <a:sym typeface="+mn-lt"/>
            </a:endParaRPr>
          </a:p>
        </p:txBody>
      </p:sp>
      <p:sp>
        <p:nvSpPr>
          <p:cNvPr id="44"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500"/>
                                        <p:tgtEl>
                                          <p:spTgt spid="20"/>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left)">
                                      <p:cBhvr>
                                        <p:cTn id="43" dur="500"/>
                                        <p:tgtEl>
                                          <p:spTgt spid="5"/>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500"/>
                                        <p:tgtEl>
                                          <p:spTgt spid="6"/>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left)">
                                      <p:cBhvr>
                                        <p:cTn id="49" dur="500"/>
                                        <p:tgtEl>
                                          <p:spTgt spid="7"/>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left)">
                                      <p:cBhvr>
                                        <p:cTn id="61" dur="500"/>
                                        <p:tgtEl>
                                          <p:spTgt spid="23"/>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left)">
                                      <p:cBhvr>
                                        <p:cTn id="64" dur="500"/>
                                        <p:tgtEl>
                                          <p:spTgt spid="24"/>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left)">
                                      <p:cBhvr>
                                        <p:cTn id="67" dur="500"/>
                                        <p:tgtEl>
                                          <p:spTgt spid="2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ipe(left)">
                                      <p:cBhvr>
                                        <p:cTn id="70" dur="500"/>
                                        <p:tgtEl>
                                          <p:spTgt spid="26"/>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500"/>
                                        <p:tgtEl>
                                          <p:spTgt spid="27"/>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left)">
                                      <p:cBhvr>
                                        <p:cTn id="76" dur="500"/>
                                        <p:tgtEl>
                                          <p:spTgt spid="3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left)">
                                      <p:cBhvr>
                                        <p:cTn id="79" dur="500"/>
                                        <p:tgtEl>
                                          <p:spTgt spid="32"/>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wipe(left)">
                                      <p:cBhvr>
                                        <p:cTn id="82" dur="500"/>
                                        <p:tgtEl>
                                          <p:spTgt spid="33"/>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left)">
                                      <p:cBhvr>
                                        <p:cTn id="85" dur="500"/>
                                        <p:tgtEl>
                                          <p:spTgt spid="34"/>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left)">
                                      <p:cBhvr>
                                        <p:cTn id="88" dur="500"/>
                                        <p:tgtEl>
                                          <p:spTgt spid="35"/>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500"/>
                                        <p:tgtEl>
                                          <p:spTgt spid="36"/>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wipe(left)">
                                      <p:cBhvr>
                                        <p:cTn id="94" dur="500"/>
                                        <p:tgtEl>
                                          <p:spTgt spid="37"/>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left)">
                                      <p:cBhvr>
                                        <p:cTn id="97" dur="500"/>
                                        <p:tgtEl>
                                          <p:spTgt spid="38"/>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wipe(left)">
                                      <p:cBhvr>
                                        <p:cTn id="100" dur="500"/>
                                        <p:tgtEl>
                                          <p:spTgt spid="39"/>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wipe(left)">
                                      <p:cBhvr>
                                        <p:cTn id="103" dur="500"/>
                                        <p:tgtEl>
                                          <p:spTgt spid="40"/>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wipe(left)">
                                      <p:cBhvr>
                                        <p:cTn id="106" dur="500"/>
                                        <p:tgtEl>
                                          <p:spTgt spid="41"/>
                                        </p:tgtEl>
                                      </p:cBhvr>
                                    </p:animEffect>
                                  </p:childTnLst>
                                </p:cTn>
                              </p:par>
                              <p:par>
                                <p:cTn id="107" presetID="22" presetClass="entr" presetSubtype="8" fill="hold" grpId="0" nodeType="withEffect">
                                  <p:stCondLst>
                                    <p:cond delay="0"/>
                                  </p:stCondLst>
                                  <p:childTnLst>
                                    <p:set>
                                      <p:cBhvr>
                                        <p:cTn id="108" dur="1" fill="hold">
                                          <p:stCondLst>
                                            <p:cond delay="0"/>
                                          </p:stCondLst>
                                        </p:cTn>
                                        <p:tgtEl>
                                          <p:spTgt spid="42"/>
                                        </p:tgtEl>
                                        <p:attrNameLst>
                                          <p:attrName>style.visibility</p:attrName>
                                        </p:attrNameLst>
                                      </p:cBhvr>
                                      <p:to>
                                        <p:strVal val="visible"/>
                                      </p:to>
                                    </p:set>
                                    <p:animEffect transition="in" filter="wipe(left)">
                                      <p:cBhvr>
                                        <p:cTn id="109" dur="500"/>
                                        <p:tgtEl>
                                          <p:spTgt spid="42"/>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wipe(left)">
                                      <p:cBhvr>
                                        <p:cTn id="1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P spid="22" grpId="0" animBg="1"/>
      <p:bldP spid="5" grpId="0" animBg="1"/>
      <p:bldP spid="6" grpId="0" animBg="1"/>
      <p:bldP spid="7" grpId="0" animBg="1"/>
      <p:bldP spid="8" grpId="0" animBg="1"/>
      <p:bldP spid="9" grpId="0" animBg="1"/>
      <p:bldP spid="18" grpId="0" animBg="1"/>
      <p:bldP spid="23" grpId="0" animBg="1"/>
      <p:bldP spid="24" grpId="0" animBg="1"/>
      <p:bldP spid="25" grpId="0" animBg="1"/>
      <p:bldP spid="26" grpId="0" animBg="1"/>
      <p:bldP spid="27" grpId="0"/>
      <p:bldP spid="31" grpId="0" animBg="1"/>
      <p:bldP spid="32" grpId="0" animBg="1"/>
      <p:bldP spid="33" grpId="0"/>
      <p:bldP spid="34" grpId="0"/>
      <p:bldP spid="35" grpId="0"/>
      <p:bldP spid="36" grpId="0"/>
      <p:bldP spid="37" grpId="0"/>
      <p:bldP spid="38" grpId="0"/>
      <p:bldP spid="39" grpId="0"/>
      <p:bldP spid="40" grpId="0"/>
      <p:bldP spid="41" grpId="0"/>
      <p:bldP spid="42" grpId="0"/>
      <p:bldP spid="4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300788" y="1611886"/>
            <a:ext cx="2231652" cy="1004004"/>
            <a:chOff x="6300788" y="1611886"/>
            <a:chExt cx="2231652" cy="1004004"/>
          </a:xfrm>
        </p:grpSpPr>
        <p:sp>
          <p:nvSpPr>
            <p:cNvPr id="24614" name="Freeform 38"/>
            <p:cNvSpPr>
              <a:spLocks noEditPoints="1"/>
            </p:cNvSpPr>
            <p:nvPr/>
          </p:nvSpPr>
          <p:spPr bwMode="auto">
            <a:xfrm flipH="1">
              <a:off x="6877051" y="1735749"/>
              <a:ext cx="301625" cy="203263"/>
            </a:xfrm>
            <a:custGeom>
              <a:avLst/>
              <a:gdLst>
                <a:gd name="T0" fmla="*/ 154 w 160"/>
                <a:gd name="T1" fmla="*/ 12 h 109"/>
                <a:gd name="T2" fmla="*/ 139 w 160"/>
                <a:gd name="T3" fmla="*/ 6 h 109"/>
                <a:gd name="T4" fmla="*/ 123 w 160"/>
                <a:gd name="T5" fmla="*/ 12 h 109"/>
                <a:gd name="T6" fmla="*/ 117 w 160"/>
                <a:gd name="T7" fmla="*/ 27 h 109"/>
                <a:gd name="T8" fmla="*/ 119 w 160"/>
                <a:gd name="T9" fmla="*/ 36 h 109"/>
                <a:gd name="T10" fmla="*/ 93 w 160"/>
                <a:gd name="T11" fmla="*/ 60 h 109"/>
                <a:gd name="T12" fmla="*/ 79 w 160"/>
                <a:gd name="T13" fmla="*/ 56 h 109"/>
                <a:gd name="T14" fmla="*/ 66 w 160"/>
                <a:gd name="T15" fmla="*/ 59 h 109"/>
                <a:gd name="T16" fmla="*/ 47 w 160"/>
                <a:gd name="T17" fmla="*/ 37 h 109"/>
                <a:gd name="T18" fmla="*/ 43 w 160"/>
                <a:gd name="T19" fmla="*/ 7 h 109"/>
                <a:gd name="T20" fmla="*/ 25 w 160"/>
                <a:gd name="T21" fmla="*/ 0 h 109"/>
                <a:gd name="T22" fmla="*/ 8 w 160"/>
                <a:gd name="T23" fmla="*/ 7 h 109"/>
                <a:gd name="T24" fmla="*/ 0 w 160"/>
                <a:gd name="T25" fmla="*/ 24 h 109"/>
                <a:gd name="T26" fmla="*/ 8 w 160"/>
                <a:gd name="T27" fmla="*/ 42 h 109"/>
                <a:gd name="T28" fmla="*/ 25 w 160"/>
                <a:gd name="T29" fmla="*/ 49 h 109"/>
                <a:gd name="T30" fmla="*/ 37 w 160"/>
                <a:gd name="T31" fmla="*/ 46 h 109"/>
                <a:gd name="T32" fmla="*/ 56 w 160"/>
                <a:gd name="T33" fmla="*/ 69 h 109"/>
                <a:gd name="T34" fmla="*/ 60 w 160"/>
                <a:gd name="T35" fmla="*/ 102 h 109"/>
                <a:gd name="T36" fmla="*/ 79 w 160"/>
                <a:gd name="T37" fmla="*/ 109 h 109"/>
                <a:gd name="T38" fmla="*/ 98 w 160"/>
                <a:gd name="T39" fmla="*/ 102 h 109"/>
                <a:gd name="T40" fmla="*/ 102 w 160"/>
                <a:gd name="T41" fmla="*/ 69 h 109"/>
                <a:gd name="T42" fmla="*/ 129 w 160"/>
                <a:gd name="T43" fmla="*/ 46 h 109"/>
                <a:gd name="T44" fmla="*/ 139 w 160"/>
                <a:gd name="T45" fmla="*/ 49 h 109"/>
                <a:gd name="T46" fmla="*/ 154 w 160"/>
                <a:gd name="T47" fmla="*/ 43 h 109"/>
                <a:gd name="T48" fmla="*/ 160 w 160"/>
                <a:gd name="T49" fmla="*/ 27 h 109"/>
                <a:gd name="T50" fmla="*/ 154 w 160"/>
                <a:gd name="T51" fmla="*/ 12 h 109"/>
                <a:gd name="T52" fmla="*/ 17 w 160"/>
                <a:gd name="T53" fmla="*/ 32 h 109"/>
                <a:gd name="T54" fmla="*/ 14 w 160"/>
                <a:gd name="T55" fmla="*/ 24 h 109"/>
                <a:gd name="T56" fmla="*/ 17 w 160"/>
                <a:gd name="T57" fmla="*/ 17 h 109"/>
                <a:gd name="T58" fmla="*/ 25 w 160"/>
                <a:gd name="T59" fmla="*/ 13 h 109"/>
                <a:gd name="T60" fmla="*/ 33 w 160"/>
                <a:gd name="T61" fmla="*/ 17 h 109"/>
                <a:gd name="T62" fmla="*/ 33 w 160"/>
                <a:gd name="T63" fmla="*/ 32 h 109"/>
                <a:gd name="T64" fmla="*/ 17 w 160"/>
                <a:gd name="T65" fmla="*/ 32 h 109"/>
                <a:gd name="T66" fmla="*/ 144 w 160"/>
                <a:gd name="T67" fmla="*/ 33 h 109"/>
                <a:gd name="T68" fmla="*/ 133 w 160"/>
                <a:gd name="T69" fmla="*/ 33 h 109"/>
                <a:gd name="T70" fmla="*/ 131 w 160"/>
                <a:gd name="T71" fmla="*/ 27 h 109"/>
                <a:gd name="T72" fmla="*/ 133 w 160"/>
                <a:gd name="T73" fmla="*/ 22 h 109"/>
                <a:gd name="T74" fmla="*/ 139 w 160"/>
                <a:gd name="T75" fmla="*/ 20 h 109"/>
                <a:gd name="T76" fmla="*/ 144 w 160"/>
                <a:gd name="T77" fmla="*/ 22 h 109"/>
                <a:gd name="T78" fmla="*/ 146 w 160"/>
                <a:gd name="T79" fmla="*/ 27 h 109"/>
                <a:gd name="T80" fmla="*/ 144 w 160"/>
                <a:gd name="T81" fmla="*/ 3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 h="109">
                  <a:moveTo>
                    <a:pt x="154" y="12"/>
                  </a:moveTo>
                  <a:cubicBezTo>
                    <a:pt x="150" y="8"/>
                    <a:pt x="144" y="6"/>
                    <a:pt x="139" y="6"/>
                  </a:cubicBezTo>
                  <a:cubicBezTo>
                    <a:pt x="133" y="6"/>
                    <a:pt x="127" y="8"/>
                    <a:pt x="123" y="12"/>
                  </a:cubicBezTo>
                  <a:cubicBezTo>
                    <a:pt x="119" y="16"/>
                    <a:pt x="117" y="22"/>
                    <a:pt x="117" y="27"/>
                  </a:cubicBezTo>
                  <a:cubicBezTo>
                    <a:pt x="117" y="31"/>
                    <a:pt x="118" y="34"/>
                    <a:pt x="119" y="36"/>
                  </a:cubicBezTo>
                  <a:cubicBezTo>
                    <a:pt x="93" y="60"/>
                    <a:pt x="93" y="60"/>
                    <a:pt x="93" y="60"/>
                  </a:cubicBezTo>
                  <a:cubicBezTo>
                    <a:pt x="89" y="57"/>
                    <a:pt x="84" y="56"/>
                    <a:pt x="79" y="56"/>
                  </a:cubicBezTo>
                  <a:cubicBezTo>
                    <a:pt x="74" y="56"/>
                    <a:pt x="70" y="57"/>
                    <a:pt x="66" y="59"/>
                  </a:cubicBezTo>
                  <a:cubicBezTo>
                    <a:pt x="47" y="37"/>
                    <a:pt x="47" y="37"/>
                    <a:pt x="47" y="37"/>
                  </a:cubicBezTo>
                  <a:cubicBezTo>
                    <a:pt x="52" y="27"/>
                    <a:pt x="51" y="15"/>
                    <a:pt x="43" y="7"/>
                  </a:cubicBezTo>
                  <a:cubicBezTo>
                    <a:pt x="38" y="2"/>
                    <a:pt x="32" y="0"/>
                    <a:pt x="25" y="0"/>
                  </a:cubicBezTo>
                  <a:cubicBezTo>
                    <a:pt x="19" y="0"/>
                    <a:pt x="12" y="2"/>
                    <a:pt x="8" y="7"/>
                  </a:cubicBezTo>
                  <a:cubicBezTo>
                    <a:pt x="3" y="12"/>
                    <a:pt x="0" y="18"/>
                    <a:pt x="0" y="24"/>
                  </a:cubicBezTo>
                  <a:cubicBezTo>
                    <a:pt x="0" y="31"/>
                    <a:pt x="3" y="37"/>
                    <a:pt x="8" y="42"/>
                  </a:cubicBezTo>
                  <a:cubicBezTo>
                    <a:pt x="12" y="47"/>
                    <a:pt x="19" y="49"/>
                    <a:pt x="25" y="49"/>
                  </a:cubicBezTo>
                  <a:cubicBezTo>
                    <a:pt x="29" y="49"/>
                    <a:pt x="33" y="48"/>
                    <a:pt x="37" y="46"/>
                  </a:cubicBezTo>
                  <a:cubicBezTo>
                    <a:pt x="56" y="69"/>
                    <a:pt x="56" y="69"/>
                    <a:pt x="56" y="69"/>
                  </a:cubicBezTo>
                  <a:cubicBezTo>
                    <a:pt x="50" y="79"/>
                    <a:pt x="51" y="93"/>
                    <a:pt x="60" y="102"/>
                  </a:cubicBezTo>
                  <a:cubicBezTo>
                    <a:pt x="65" y="107"/>
                    <a:pt x="72" y="109"/>
                    <a:pt x="79" y="109"/>
                  </a:cubicBezTo>
                  <a:cubicBezTo>
                    <a:pt x="86" y="109"/>
                    <a:pt x="93" y="107"/>
                    <a:pt x="98" y="102"/>
                  </a:cubicBezTo>
                  <a:cubicBezTo>
                    <a:pt x="107" y="93"/>
                    <a:pt x="108" y="80"/>
                    <a:pt x="102" y="69"/>
                  </a:cubicBezTo>
                  <a:cubicBezTo>
                    <a:pt x="129" y="46"/>
                    <a:pt x="129" y="46"/>
                    <a:pt x="129" y="46"/>
                  </a:cubicBezTo>
                  <a:cubicBezTo>
                    <a:pt x="132" y="48"/>
                    <a:pt x="135" y="49"/>
                    <a:pt x="139" y="49"/>
                  </a:cubicBezTo>
                  <a:cubicBezTo>
                    <a:pt x="144" y="49"/>
                    <a:pt x="150" y="47"/>
                    <a:pt x="154" y="43"/>
                  </a:cubicBezTo>
                  <a:cubicBezTo>
                    <a:pt x="158" y="38"/>
                    <a:pt x="160" y="33"/>
                    <a:pt x="160" y="27"/>
                  </a:cubicBezTo>
                  <a:cubicBezTo>
                    <a:pt x="160" y="22"/>
                    <a:pt x="158" y="16"/>
                    <a:pt x="154" y="12"/>
                  </a:cubicBezTo>
                  <a:moveTo>
                    <a:pt x="17" y="32"/>
                  </a:moveTo>
                  <a:cubicBezTo>
                    <a:pt x="15" y="30"/>
                    <a:pt x="14" y="27"/>
                    <a:pt x="14" y="24"/>
                  </a:cubicBezTo>
                  <a:cubicBezTo>
                    <a:pt x="14" y="21"/>
                    <a:pt x="15" y="19"/>
                    <a:pt x="17" y="17"/>
                  </a:cubicBezTo>
                  <a:cubicBezTo>
                    <a:pt x="20" y="14"/>
                    <a:pt x="22" y="13"/>
                    <a:pt x="25" y="13"/>
                  </a:cubicBezTo>
                  <a:cubicBezTo>
                    <a:pt x="28" y="13"/>
                    <a:pt x="31" y="14"/>
                    <a:pt x="33" y="17"/>
                  </a:cubicBezTo>
                  <a:cubicBezTo>
                    <a:pt x="38" y="21"/>
                    <a:pt x="38" y="28"/>
                    <a:pt x="33" y="32"/>
                  </a:cubicBezTo>
                  <a:cubicBezTo>
                    <a:pt x="29" y="37"/>
                    <a:pt x="22" y="37"/>
                    <a:pt x="17" y="32"/>
                  </a:cubicBezTo>
                  <a:moveTo>
                    <a:pt x="144" y="33"/>
                  </a:moveTo>
                  <a:cubicBezTo>
                    <a:pt x="141" y="36"/>
                    <a:pt x="136" y="36"/>
                    <a:pt x="133" y="33"/>
                  </a:cubicBezTo>
                  <a:cubicBezTo>
                    <a:pt x="132" y="31"/>
                    <a:pt x="131" y="29"/>
                    <a:pt x="131" y="27"/>
                  </a:cubicBezTo>
                  <a:cubicBezTo>
                    <a:pt x="131" y="25"/>
                    <a:pt x="132" y="23"/>
                    <a:pt x="133" y="22"/>
                  </a:cubicBezTo>
                  <a:cubicBezTo>
                    <a:pt x="135" y="20"/>
                    <a:pt x="137" y="20"/>
                    <a:pt x="139" y="20"/>
                  </a:cubicBezTo>
                  <a:cubicBezTo>
                    <a:pt x="141" y="20"/>
                    <a:pt x="143" y="20"/>
                    <a:pt x="144" y="22"/>
                  </a:cubicBezTo>
                  <a:cubicBezTo>
                    <a:pt x="146" y="23"/>
                    <a:pt x="146" y="25"/>
                    <a:pt x="146" y="27"/>
                  </a:cubicBezTo>
                  <a:cubicBezTo>
                    <a:pt x="146" y="29"/>
                    <a:pt x="146" y="31"/>
                    <a:pt x="144" y="33"/>
                  </a:cubicBezTo>
                </a:path>
              </a:pathLst>
            </a:custGeom>
            <a:solidFill>
              <a:schemeClr val="accent3"/>
            </a:solidFill>
            <a:ln>
              <a:noFill/>
            </a:ln>
          </p:spPr>
          <p:txBody>
            <a:bodyPr/>
            <a:lstStyle/>
            <a:p>
              <a:endParaRPr lang="zh-CN" altLang="en-US">
                <a:solidFill>
                  <a:schemeClr val="bg1">
                    <a:lumMod val="50000"/>
                  </a:schemeClr>
                </a:solidFill>
                <a:cs typeface="+mn-ea"/>
                <a:sym typeface="+mn-lt"/>
              </a:endParaRPr>
            </a:p>
          </p:txBody>
        </p:sp>
        <p:sp>
          <p:nvSpPr>
            <p:cNvPr id="24615" name="Rectangle 39"/>
            <p:cNvSpPr>
              <a:spLocks noChangeArrowheads="1"/>
            </p:cNvSpPr>
            <p:nvPr/>
          </p:nvSpPr>
          <p:spPr bwMode="auto">
            <a:xfrm>
              <a:off x="6300789" y="2031115"/>
              <a:ext cx="22316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800" dirty="0">
                  <a:solidFill>
                    <a:schemeClr val="bg1">
                      <a:lumMod val="50000"/>
                    </a:schemeClr>
                  </a:solidFill>
                  <a:cs typeface="+mn-ea"/>
                  <a:sym typeface="+mn-lt"/>
                </a:rPr>
                <a:t>We have many PowerPoint </a:t>
              </a:r>
              <a:r>
                <a:rPr lang="zh-CN" altLang="en-US" sz="800" dirty="0">
                  <a:solidFill>
                    <a:schemeClr val="bg1">
                      <a:lumMod val="50000"/>
                    </a:schemeClr>
                  </a:solidFill>
                  <a:cs typeface="+mn-ea"/>
                  <a:sym typeface="+mn-lt"/>
                </a:rPr>
                <a:t>templates</a:t>
              </a:r>
              <a:r>
                <a:rPr lang="en-US" altLang="zh-CN" sz="800" dirty="0">
                  <a:solidFill>
                    <a:schemeClr val="bg1">
                      <a:lumMod val="50000"/>
                    </a:schemeClr>
                  </a:solidFill>
                  <a:cs typeface="+mn-ea"/>
                  <a:sym typeface="+mn-lt"/>
                </a:rPr>
                <a:t> that has been specifically designed to help anyone that is stepping into the world of PowerPoint for the very first time. </a:t>
              </a:r>
              <a:endParaRPr lang="zh-CN" altLang="en-US" sz="800" dirty="0">
                <a:solidFill>
                  <a:schemeClr val="bg1">
                    <a:lumMod val="50000"/>
                  </a:schemeClr>
                </a:solidFill>
                <a:cs typeface="+mn-ea"/>
                <a:sym typeface="+mn-lt"/>
              </a:endParaRPr>
            </a:p>
          </p:txBody>
        </p:sp>
        <p:sp>
          <p:nvSpPr>
            <p:cNvPr id="24616" name="Text Box 40"/>
            <p:cNvSpPr txBox="1">
              <a:spLocks noChangeArrowheads="1"/>
            </p:cNvSpPr>
            <p:nvPr/>
          </p:nvSpPr>
          <p:spPr bwMode="auto">
            <a:xfrm>
              <a:off x="6300788" y="1611886"/>
              <a:ext cx="3561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dirty="0" smtClean="0">
                  <a:solidFill>
                    <a:schemeClr val="accent3"/>
                  </a:solidFill>
                  <a:cs typeface="+mn-ea"/>
                  <a:sym typeface="+mn-lt"/>
                </a:rPr>
                <a:t>3</a:t>
              </a:r>
              <a:endParaRPr lang="zh-CN" altLang="zh-CN" sz="2400" dirty="0">
                <a:solidFill>
                  <a:schemeClr val="accent3"/>
                </a:solidFill>
                <a:cs typeface="+mn-ea"/>
                <a:sym typeface="+mn-lt"/>
              </a:endParaRPr>
            </a:p>
          </p:txBody>
        </p:sp>
      </p:grpSp>
      <p:grpSp>
        <p:nvGrpSpPr>
          <p:cNvPr id="5" name="组合 4"/>
          <p:cNvGrpSpPr/>
          <p:nvPr/>
        </p:nvGrpSpPr>
        <p:grpSpPr>
          <a:xfrm>
            <a:off x="6300788" y="2926742"/>
            <a:ext cx="2231652" cy="1004003"/>
            <a:chOff x="6300788" y="2926742"/>
            <a:chExt cx="2231652" cy="1004003"/>
          </a:xfrm>
        </p:grpSpPr>
        <p:grpSp>
          <p:nvGrpSpPr>
            <p:cNvPr id="24608" name="Group 32"/>
            <p:cNvGrpSpPr/>
            <p:nvPr/>
          </p:nvGrpSpPr>
          <p:grpSpPr bwMode="auto">
            <a:xfrm flipH="1">
              <a:off x="6967538" y="3029961"/>
              <a:ext cx="196850" cy="247726"/>
              <a:chOff x="0" y="0"/>
              <a:chExt cx="127" cy="163"/>
            </a:xfrm>
            <a:solidFill>
              <a:schemeClr val="accent4"/>
            </a:solidFill>
          </p:grpSpPr>
          <p:sp>
            <p:nvSpPr>
              <p:cNvPr id="24609" name="Freeform 33"/>
              <p:cNvSpPr/>
              <p:nvPr/>
            </p:nvSpPr>
            <p:spPr bwMode="auto">
              <a:xfrm>
                <a:off x="0" y="0"/>
                <a:ext cx="127" cy="163"/>
              </a:xfrm>
              <a:custGeom>
                <a:avLst/>
                <a:gdLst>
                  <a:gd name="T0" fmla="*/ 28 w 124"/>
                  <a:gd name="T1" fmla="*/ 146 h 159"/>
                  <a:gd name="T2" fmla="*/ 14 w 124"/>
                  <a:gd name="T3" fmla="*/ 146 h 159"/>
                  <a:gd name="T4" fmla="*/ 14 w 124"/>
                  <a:gd name="T5" fmla="*/ 13 h 159"/>
                  <a:gd name="T6" fmla="*/ 117 w 124"/>
                  <a:gd name="T7" fmla="*/ 13 h 159"/>
                  <a:gd name="T8" fmla="*/ 124 w 124"/>
                  <a:gd name="T9" fmla="*/ 7 h 159"/>
                  <a:gd name="T10" fmla="*/ 117 w 124"/>
                  <a:gd name="T11" fmla="*/ 0 h 159"/>
                  <a:gd name="T12" fmla="*/ 7 w 124"/>
                  <a:gd name="T13" fmla="*/ 0 h 159"/>
                  <a:gd name="T14" fmla="*/ 0 w 124"/>
                  <a:gd name="T15" fmla="*/ 7 h 159"/>
                  <a:gd name="T16" fmla="*/ 0 w 124"/>
                  <a:gd name="T17" fmla="*/ 152 h 159"/>
                  <a:gd name="T18" fmla="*/ 7 w 124"/>
                  <a:gd name="T19" fmla="*/ 159 h 159"/>
                  <a:gd name="T20" fmla="*/ 28 w 124"/>
                  <a:gd name="T21" fmla="*/ 159 h 159"/>
                  <a:gd name="T22" fmla="*/ 35 w 124"/>
                  <a:gd name="T23" fmla="*/ 152 h 159"/>
                  <a:gd name="T24" fmla="*/ 28 w 124"/>
                  <a:gd name="T25" fmla="*/ 14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159">
                    <a:moveTo>
                      <a:pt x="28" y="146"/>
                    </a:moveTo>
                    <a:cubicBezTo>
                      <a:pt x="14" y="146"/>
                      <a:pt x="14" y="146"/>
                      <a:pt x="14" y="146"/>
                    </a:cubicBezTo>
                    <a:cubicBezTo>
                      <a:pt x="14" y="13"/>
                      <a:pt x="14" y="13"/>
                      <a:pt x="14" y="13"/>
                    </a:cubicBezTo>
                    <a:cubicBezTo>
                      <a:pt x="117" y="13"/>
                      <a:pt x="117" y="13"/>
                      <a:pt x="117" y="13"/>
                    </a:cubicBezTo>
                    <a:cubicBezTo>
                      <a:pt x="121" y="13"/>
                      <a:pt x="124" y="10"/>
                      <a:pt x="124" y="7"/>
                    </a:cubicBezTo>
                    <a:cubicBezTo>
                      <a:pt x="124" y="3"/>
                      <a:pt x="121" y="0"/>
                      <a:pt x="117" y="0"/>
                    </a:cubicBezTo>
                    <a:cubicBezTo>
                      <a:pt x="7" y="0"/>
                      <a:pt x="7" y="0"/>
                      <a:pt x="7" y="0"/>
                    </a:cubicBezTo>
                    <a:cubicBezTo>
                      <a:pt x="3" y="0"/>
                      <a:pt x="0" y="3"/>
                      <a:pt x="0" y="7"/>
                    </a:cubicBezTo>
                    <a:cubicBezTo>
                      <a:pt x="0" y="152"/>
                      <a:pt x="0" y="152"/>
                      <a:pt x="0" y="152"/>
                    </a:cubicBezTo>
                    <a:cubicBezTo>
                      <a:pt x="0" y="156"/>
                      <a:pt x="3" y="159"/>
                      <a:pt x="7" y="159"/>
                    </a:cubicBezTo>
                    <a:cubicBezTo>
                      <a:pt x="28" y="159"/>
                      <a:pt x="28" y="159"/>
                      <a:pt x="28" y="159"/>
                    </a:cubicBezTo>
                    <a:cubicBezTo>
                      <a:pt x="31" y="159"/>
                      <a:pt x="35" y="156"/>
                      <a:pt x="35" y="152"/>
                    </a:cubicBezTo>
                    <a:cubicBezTo>
                      <a:pt x="35" y="149"/>
                      <a:pt x="31" y="146"/>
                      <a:pt x="28" y="14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10" name="Freeform 34"/>
              <p:cNvSpPr/>
              <p:nvPr/>
            </p:nvSpPr>
            <p:spPr bwMode="auto">
              <a:xfrm>
                <a:off x="80" y="95"/>
                <a:ext cx="47" cy="68"/>
              </a:xfrm>
              <a:custGeom>
                <a:avLst/>
                <a:gdLst>
                  <a:gd name="T0" fmla="*/ 39 w 46"/>
                  <a:gd name="T1" fmla="*/ 0 h 66"/>
                  <a:gd name="T2" fmla="*/ 32 w 46"/>
                  <a:gd name="T3" fmla="*/ 7 h 66"/>
                  <a:gd name="T4" fmla="*/ 32 w 46"/>
                  <a:gd name="T5" fmla="*/ 53 h 66"/>
                  <a:gd name="T6" fmla="*/ 7 w 46"/>
                  <a:gd name="T7" fmla="*/ 53 h 66"/>
                  <a:gd name="T8" fmla="*/ 0 w 46"/>
                  <a:gd name="T9" fmla="*/ 59 h 66"/>
                  <a:gd name="T10" fmla="*/ 7 w 46"/>
                  <a:gd name="T11" fmla="*/ 66 h 66"/>
                  <a:gd name="T12" fmla="*/ 39 w 46"/>
                  <a:gd name="T13" fmla="*/ 66 h 66"/>
                  <a:gd name="T14" fmla="*/ 44 w 46"/>
                  <a:gd name="T15" fmla="*/ 64 h 66"/>
                  <a:gd name="T16" fmla="*/ 46 w 46"/>
                  <a:gd name="T17" fmla="*/ 59 h 66"/>
                  <a:gd name="T18" fmla="*/ 46 w 46"/>
                  <a:gd name="T19" fmla="*/ 7 h 66"/>
                  <a:gd name="T20" fmla="*/ 39 w 46"/>
                  <a:gd name="T2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66">
                    <a:moveTo>
                      <a:pt x="39" y="0"/>
                    </a:moveTo>
                    <a:cubicBezTo>
                      <a:pt x="35" y="0"/>
                      <a:pt x="32" y="3"/>
                      <a:pt x="32" y="7"/>
                    </a:cubicBezTo>
                    <a:cubicBezTo>
                      <a:pt x="32" y="53"/>
                      <a:pt x="32" y="53"/>
                      <a:pt x="32" y="53"/>
                    </a:cubicBezTo>
                    <a:cubicBezTo>
                      <a:pt x="7" y="53"/>
                      <a:pt x="7" y="53"/>
                      <a:pt x="7" y="53"/>
                    </a:cubicBezTo>
                    <a:cubicBezTo>
                      <a:pt x="3" y="53"/>
                      <a:pt x="0" y="56"/>
                      <a:pt x="0" y="59"/>
                    </a:cubicBezTo>
                    <a:cubicBezTo>
                      <a:pt x="0" y="63"/>
                      <a:pt x="3" y="66"/>
                      <a:pt x="7" y="66"/>
                    </a:cubicBezTo>
                    <a:cubicBezTo>
                      <a:pt x="39" y="66"/>
                      <a:pt x="39" y="66"/>
                      <a:pt x="39" y="66"/>
                    </a:cubicBezTo>
                    <a:cubicBezTo>
                      <a:pt x="41" y="66"/>
                      <a:pt x="43" y="66"/>
                      <a:pt x="44" y="64"/>
                    </a:cubicBezTo>
                    <a:cubicBezTo>
                      <a:pt x="45" y="63"/>
                      <a:pt x="46" y="61"/>
                      <a:pt x="46" y="59"/>
                    </a:cubicBezTo>
                    <a:cubicBezTo>
                      <a:pt x="46" y="7"/>
                      <a:pt x="46" y="7"/>
                      <a:pt x="46" y="7"/>
                    </a:cubicBezTo>
                    <a:cubicBezTo>
                      <a:pt x="46" y="3"/>
                      <a:pt x="43" y="0"/>
                      <a:pt x="3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11" name="Freeform 35"/>
              <p:cNvSpPr>
                <a:spLocks noEditPoints="1"/>
              </p:cNvSpPr>
              <p:nvPr/>
            </p:nvSpPr>
            <p:spPr bwMode="auto">
              <a:xfrm>
                <a:off x="46" y="34"/>
                <a:ext cx="79" cy="114"/>
              </a:xfrm>
              <a:custGeom>
                <a:avLst/>
                <a:gdLst>
                  <a:gd name="T0" fmla="*/ 68 w 78"/>
                  <a:gd name="T1" fmla="*/ 2 h 112"/>
                  <a:gd name="T2" fmla="*/ 60 w 78"/>
                  <a:gd name="T3" fmla="*/ 0 h 112"/>
                  <a:gd name="T4" fmla="*/ 46 w 78"/>
                  <a:gd name="T5" fmla="*/ 8 h 112"/>
                  <a:gd name="T6" fmla="*/ 1 w 78"/>
                  <a:gd name="T7" fmla="*/ 85 h 112"/>
                  <a:gd name="T8" fmla="*/ 0 w 78"/>
                  <a:gd name="T9" fmla="*/ 88 h 112"/>
                  <a:gd name="T10" fmla="*/ 1 w 78"/>
                  <a:gd name="T11" fmla="*/ 106 h 112"/>
                  <a:gd name="T12" fmla="*/ 4 w 78"/>
                  <a:gd name="T13" fmla="*/ 112 h 112"/>
                  <a:gd name="T14" fmla="*/ 8 w 78"/>
                  <a:gd name="T15" fmla="*/ 112 h 112"/>
                  <a:gd name="T16" fmla="*/ 11 w 78"/>
                  <a:gd name="T17" fmla="*/ 112 h 112"/>
                  <a:gd name="T18" fmla="*/ 27 w 78"/>
                  <a:gd name="T19" fmla="*/ 103 h 112"/>
                  <a:gd name="T20" fmla="*/ 29 w 78"/>
                  <a:gd name="T21" fmla="*/ 101 h 112"/>
                  <a:gd name="T22" fmla="*/ 74 w 78"/>
                  <a:gd name="T23" fmla="*/ 24 h 112"/>
                  <a:gd name="T24" fmla="*/ 68 w 78"/>
                  <a:gd name="T25" fmla="*/ 2 h 112"/>
                  <a:gd name="T26" fmla="*/ 62 w 78"/>
                  <a:gd name="T27" fmla="*/ 17 h 112"/>
                  <a:gd name="T28" fmla="*/ 18 w 78"/>
                  <a:gd name="T29" fmla="*/ 92 h 112"/>
                  <a:gd name="T30" fmla="*/ 14 w 78"/>
                  <a:gd name="T31" fmla="*/ 94 h 112"/>
                  <a:gd name="T32" fmla="*/ 14 w 78"/>
                  <a:gd name="T33" fmla="*/ 90 h 112"/>
                  <a:gd name="T34" fmla="*/ 57 w 78"/>
                  <a:gd name="T35" fmla="*/ 15 h 112"/>
                  <a:gd name="T36" fmla="*/ 61 w 78"/>
                  <a:gd name="T37" fmla="*/ 14 h 112"/>
                  <a:gd name="T38" fmla="*/ 62 w 78"/>
                  <a:gd name="T39" fmla="*/ 1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8" h="112">
                    <a:moveTo>
                      <a:pt x="68" y="2"/>
                    </a:moveTo>
                    <a:cubicBezTo>
                      <a:pt x="65" y="1"/>
                      <a:pt x="62" y="0"/>
                      <a:pt x="60" y="0"/>
                    </a:cubicBezTo>
                    <a:cubicBezTo>
                      <a:pt x="54" y="0"/>
                      <a:pt x="48" y="3"/>
                      <a:pt x="46" y="8"/>
                    </a:cubicBezTo>
                    <a:cubicBezTo>
                      <a:pt x="1" y="85"/>
                      <a:pt x="1" y="85"/>
                      <a:pt x="1" y="85"/>
                    </a:cubicBezTo>
                    <a:cubicBezTo>
                      <a:pt x="1" y="86"/>
                      <a:pt x="0" y="87"/>
                      <a:pt x="0" y="88"/>
                    </a:cubicBezTo>
                    <a:cubicBezTo>
                      <a:pt x="1" y="106"/>
                      <a:pt x="1" y="106"/>
                      <a:pt x="1" y="106"/>
                    </a:cubicBezTo>
                    <a:cubicBezTo>
                      <a:pt x="1" y="108"/>
                      <a:pt x="2" y="110"/>
                      <a:pt x="4" y="112"/>
                    </a:cubicBezTo>
                    <a:cubicBezTo>
                      <a:pt x="5" y="112"/>
                      <a:pt x="7" y="112"/>
                      <a:pt x="8" y="112"/>
                    </a:cubicBezTo>
                    <a:cubicBezTo>
                      <a:pt x="9" y="112"/>
                      <a:pt x="10" y="112"/>
                      <a:pt x="11" y="112"/>
                    </a:cubicBezTo>
                    <a:cubicBezTo>
                      <a:pt x="27" y="103"/>
                      <a:pt x="27" y="103"/>
                      <a:pt x="27" y="103"/>
                    </a:cubicBezTo>
                    <a:cubicBezTo>
                      <a:pt x="28" y="103"/>
                      <a:pt x="29" y="102"/>
                      <a:pt x="29" y="101"/>
                    </a:cubicBezTo>
                    <a:cubicBezTo>
                      <a:pt x="74" y="24"/>
                      <a:pt x="74" y="24"/>
                      <a:pt x="74" y="24"/>
                    </a:cubicBezTo>
                    <a:cubicBezTo>
                      <a:pt x="78" y="16"/>
                      <a:pt x="75" y="7"/>
                      <a:pt x="68" y="2"/>
                    </a:cubicBezTo>
                    <a:moveTo>
                      <a:pt x="62" y="17"/>
                    </a:moveTo>
                    <a:cubicBezTo>
                      <a:pt x="18" y="92"/>
                      <a:pt x="18" y="92"/>
                      <a:pt x="18" y="92"/>
                    </a:cubicBezTo>
                    <a:cubicBezTo>
                      <a:pt x="14" y="94"/>
                      <a:pt x="14" y="94"/>
                      <a:pt x="14" y="94"/>
                    </a:cubicBezTo>
                    <a:cubicBezTo>
                      <a:pt x="14" y="90"/>
                      <a:pt x="14" y="90"/>
                      <a:pt x="14" y="90"/>
                    </a:cubicBezTo>
                    <a:cubicBezTo>
                      <a:pt x="57" y="15"/>
                      <a:pt x="57" y="15"/>
                      <a:pt x="57" y="15"/>
                    </a:cubicBezTo>
                    <a:cubicBezTo>
                      <a:pt x="58" y="14"/>
                      <a:pt x="60" y="13"/>
                      <a:pt x="61" y="14"/>
                    </a:cubicBezTo>
                    <a:cubicBezTo>
                      <a:pt x="62" y="15"/>
                      <a:pt x="62" y="16"/>
                      <a:pt x="62"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12" name="Freeform 36"/>
              <p:cNvSpPr/>
              <p:nvPr/>
            </p:nvSpPr>
            <p:spPr bwMode="auto">
              <a:xfrm>
                <a:off x="24" y="46"/>
                <a:ext cx="49" cy="14"/>
              </a:xfrm>
              <a:custGeom>
                <a:avLst/>
                <a:gdLst>
                  <a:gd name="T0" fmla="*/ 48 w 48"/>
                  <a:gd name="T1" fmla="*/ 7 h 14"/>
                  <a:gd name="T2" fmla="*/ 42 w 48"/>
                  <a:gd name="T3" fmla="*/ 0 h 14"/>
                  <a:gd name="T4" fmla="*/ 7 w 48"/>
                  <a:gd name="T5" fmla="*/ 0 h 14"/>
                  <a:gd name="T6" fmla="*/ 0 w 48"/>
                  <a:gd name="T7" fmla="*/ 7 h 14"/>
                  <a:gd name="T8" fmla="*/ 7 w 48"/>
                  <a:gd name="T9" fmla="*/ 14 h 14"/>
                  <a:gd name="T10" fmla="*/ 42 w 48"/>
                  <a:gd name="T11" fmla="*/ 14 h 14"/>
                  <a:gd name="T12" fmla="*/ 48 w 48"/>
                  <a:gd name="T13" fmla="*/ 7 h 14"/>
                </a:gdLst>
                <a:ahLst/>
                <a:cxnLst>
                  <a:cxn ang="0">
                    <a:pos x="T0" y="T1"/>
                  </a:cxn>
                  <a:cxn ang="0">
                    <a:pos x="T2" y="T3"/>
                  </a:cxn>
                  <a:cxn ang="0">
                    <a:pos x="T4" y="T5"/>
                  </a:cxn>
                  <a:cxn ang="0">
                    <a:pos x="T6" y="T7"/>
                  </a:cxn>
                  <a:cxn ang="0">
                    <a:pos x="T8" y="T9"/>
                  </a:cxn>
                  <a:cxn ang="0">
                    <a:pos x="T10" y="T11"/>
                  </a:cxn>
                  <a:cxn ang="0">
                    <a:pos x="T12" y="T13"/>
                  </a:cxn>
                </a:cxnLst>
                <a:rect l="0" t="0" r="r" b="b"/>
                <a:pathLst>
                  <a:path w="48" h="14">
                    <a:moveTo>
                      <a:pt x="48" y="7"/>
                    </a:moveTo>
                    <a:cubicBezTo>
                      <a:pt x="48" y="3"/>
                      <a:pt x="45" y="0"/>
                      <a:pt x="42" y="0"/>
                    </a:cubicBezTo>
                    <a:cubicBezTo>
                      <a:pt x="7" y="0"/>
                      <a:pt x="7" y="0"/>
                      <a:pt x="7" y="0"/>
                    </a:cubicBezTo>
                    <a:cubicBezTo>
                      <a:pt x="3" y="0"/>
                      <a:pt x="0" y="3"/>
                      <a:pt x="0" y="7"/>
                    </a:cubicBezTo>
                    <a:cubicBezTo>
                      <a:pt x="0" y="11"/>
                      <a:pt x="3" y="14"/>
                      <a:pt x="7" y="14"/>
                    </a:cubicBezTo>
                    <a:cubicBezTo>
                      <a:pt x="42" y="14"/>
                      <a:pt x="42" y="14"/>
                      <a:pt x="42" y="14"/>
                    </a:cubicBezTo>
                    <a:cubicBezTo>
                      <a:pt x="45" y="14"/>
                      <a:pt x="48" y="11"/>
                      <a:pt x="48" y="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13" name="Freeform 37"/>
              <p:cNvSpPr/>
              <p:nvPr/>
            </p:nvSpPr>
            <p:spPr bwMode="auto">
              <a:xfrm>
                <a:off x="24" y="73"/>
                <a:ext cx="32" cy="15"/>
              </a:xfrm>
              <a:custGeom>
                <a:avLst/>
                <a:gdLst>
                  <a:gd name="T0" fmla="*/ 7 w 31"/>
                  <a:gd name="T1" fmla="*/ 0 h 14"/>
                  <a:gd name="T2" fmla="*/ 0 w 31"/>
                  <a:gd name="T3" fmla="*/ 7 h 14"/>
                  <a:gd name="T4" fmla="*/ 7 w 31"/>
                  <a:gd name="T5" fmla="*/ 14 h 14"/>
                  <a:gd name="T6" fmla="*/ 24 w 31"/>
                  <a:gd name="T7" fmla="*/ 14 h 14"/>
                  <a:gd name="T8" fmla="*/ 31 w 31"/>
                  <a:gd name="T9" fmla="*/ 7 h 14"/>
                  <a:gd name="T10" fmla="*/ 24 w 31"/>
                  <a:gd name="T11" fmla="*/ 0 h 14"/>
                  <a:gd name="T12" fmla="*/ 7 w 31"/>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31" h="14">
                    <a:moveTo>
                      <a:pt x="7" y="0"/>
                    </a:moveTo>
                    <a:cubicBezTo>
                      <a:pt x="3" y="0"/>
                      <a:pt x="0" y="3"/>
                      <a:pt x="0" y="7"/>
                    </a:cubicBezTo>
                    <a:cubicBezTo>
                      <a:pt x="0" y="11"/>
                      <a:pt x="3" y="14"/>
                      <a:pt x="7" y="14"/>
                    </a:cubicBezTo>
                    <a:cubicBezTo>
                      <a:pt x="24" y="14"/>
                      <a:pt x="24" y="14"/>
                      <a:pt x="24" y="14"/>
                    </a:cubicBezTo>
                    <a:cubicBezTo>
                      <a:pt x="28" y="14"/>
                      <a:pt x="31" y="11"/>
                      <a:pt x="31" y="7"/>
                    </a:cubicBezTo>
                    <a:cubicBezTo>
                      <a:pt x="31" y="3"/>
                      <a:pt x="28" y="0"/>
                      <a:pt x="24" y="0"/>
                    </a:cubicBez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grpSp>
        <p:sp>
          <p:nvSpPr>
            <p:cNvPr id="24617" name="Rectangle 41"/>
            <p:cNvSpPr>
              <a:spLocks noChangeArrowheads="1"/>
            </p:cNvSpPr>
            <p:nvPr/>
          </p:nvSpPr>
          <p:spPr bwMode="auto">
            <a:xfrm>
              <a:off x="6300789" y="3345970"/>
              <a:ext cx="22316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800">
                  <a:solidFill>
                    <a:schemeClr val="bg1">
                      <a:lumMod val="50000"/>
                    </a:schemeClr>
                  </a:solidFill>
                  <a:cs typeface="+mn-ea"/>
                  <a:sym typeface="+mn-lt"/>
                </a:rPr>
                <a:t>We have many PowerPoint </a:t>
              </a:r>
              <a:r>
                <a:rPr lang="zh-CN" altLang="en-US" sz="800">
                  <a:solidFill>
                    <a:schemeClr val="bg1">
                      <a:lumMod val="50000"/>
                    </a:schemeClr>
                  </a:solidFill>
                  <a:cs typeface="+mn-ea"/>
                  <a:sym typeface="+mn-lt"/>
                </a:rPr>
                <a:t>templates</a:t>
              </a:r>
              <a:r>
                <a:rPr lang="en-US" altLang="zh-CN" sz="800">
                  <a:solidFill>
                    <a:schemeClr val="bg1">
                      <a:lumMod val="50000"/>
                    </a:schemeClr>
                  </a:solidFill>
                  <a:cs typeface="+mn-ea"/>
                  <a:sym typeface="+mn-lt"/>
                </a:rPr>
                <a:t> that has been specifically designed to help anyone that is stepping into the world of PowerPoint for the very first time. </a:t>
              </a:r>
              <a:endParaRPr lang="zh-CN" altLang="en-US" sz="800">
                <a:solidFill>
                  <a:schemeClr val="bg1">
                    <a:lumMod val="50000"/>
                  </a:schemeClr>
                </a:solidFill>
                <a:cs typeface="+mn-ea"/>
                <a:sym typeface="+mn-lt"/>
              </a:endParaRPr>
            </a:p>
          </p:txBody>
        </p:sp>
        <p:sp>
          <p:nvSpPr>
            <p:cNvPr id="24618" name="Text Box 42"/>
            <p:cNvSpPr txBox="1">
              <a:spLocks noChangeArrowheads="1"/>
            </p:cNvSpPr>
            <p:nvPr/>
          </p:nvSpPr>
          <p:spPr bwMode="auto">
            <a:xfrm>
              <a:off x="6300788" y="2926742"/>
              <a:ext cx="3561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dirty="0" smtClean="0">
                  <a:solidFill>
                    <a:schemeClr val="accent4"/>
                  </a:solidFill>
                  <a:cs typeface="+mn-ea"/>
                  <a:sym typeface="+mn-lt"/>
                </a:rPr>
                <a:t>4</a:t>
              </a:r>
              <a:endParaRPr lang="zh-CN" altLang="zh-CN" sz="2400" dirty="0">
                <a:solidFill>
                  <a:schemeClr val="accent4"/>
                </a:solidFill>
                <a:cs typeface="+mn-ea"/>
                <a:sym typeface="+mn-lt"/>
              </a:endParaRPr>
            </a:p>
          </p:txBody>
        </p:sp>
      </p:grpSp>
      <p:grpSp>
        <p:nvGrpSpPr>
          <p:cNvPr id="2" name="组合 1"/>
          <p:cNvGrpSpPr/>
          <p:nvPr/>
        </p:nvGrpSpPr>
        <p:grpSpPr>
          <a:xfrm>
            <a:off x="611559" y="1618238"/>
            <a:ext cx="2255466" cy="1004004"/>
            <a:chOff x="611559" y="1618238"/>
            <a:chExt cx="2255466" cy="1004004"/>
          </a:xfrm>
        </p:grpSpPr>
        <p:grpSp>
          <p:nvGrpSpPr>
            <p:cNvPr id="24621" name="Group 45"/>
            <p:cNvGrpSpPr/>
            <p:nvPr/>
          </p:nvGrpSpPr>
          <p:grpSpPr bwMode="auto">
            <a:xfrm flipH="1">
              <a:off x="2003425" y="1724634"/>
              <a:ext cx="209550" cy="257254"/>
              <a:chOff x="0" y="0"/>
              <a:chExt cx="134" cy="163"/>
            </a:xfrm>
            <a:solidFill>
              <a:schemeClr val="accent1"/>
            </a:solidFill>
          </p:grpSpPr>
          <p:sp>
            <p:nvSpPr>
              <p:cNvPr id="24622" name="Freeform 46"/>
              <p:cNvSpPr>
                <a:spLocks noEditPoints="1"/>
              </p:cNvSpPr>
              <p:nvPr/>
            </p:nvSpPr>
            <p:spPr bwMode="auto">
              <a:xfrm>
                <a:off x="0" y="0"/>
                <a:ext cx="134" cy="163"/>
              </a:xfrm>
              <a:custGeom>
                <a:avLst/>
                <a:gdLst>
                  <a:gd name="T0" fmla="*/ 0 w 134"/>
                  <a:gd name="T1" fmla="*/ 0 h 163"/>
                  <a:gd name="T2" fmla="*/ 0 w 134"/>
                  <a:gd name="T3" fmla="*/ 163 h 163"/>
                  <a:gd name="T4" fmla="*/ 92 w 134"/>
                  <a:gd name="T5" fmla="*/ 163 h 163"/>
                  <a:gd name="T6" fmla="*/ 134 w 134"/>
                  <a:gd name="T7" fmla="*/ 121 h 163"/>
                  <a:gd name="T8" fmla="*/ 134 w 134"/>
                  <a:gd name="T9" fmla="*/ 0 h 163"/>
                  <a:gd name="T10" fmla="*/ 0 w 134"/>
                  <a:gd name="T11" fmla="*/ 0 h 163"/>
                  <a:gd name="T12" fmla="*/ 14 w 134"/>
                  <a:gd name="T13" fmla="*/ 14 h 163"/>
                  <a:gd name="T14" fmla="*/ 120 w 134"/>
                  <a:gd name="T15" fmla="*/ 14 h 163"/>
                  <a:gd name="T16" fmla="*/ 120 w 134"/>
                  <a:gd name="T17" fmla="*/ 112 h 163"/>
                  <a:gd name="T18" fmla="*/ 83 w 134"/>
                  <a:gd name="T19" fmla="*/ 112 h 163"/>
                  <a:gd name="T20" fmla="*/ 83 w 134"/>
                  <a:gd name="T21" fmla="*/ 150 h 163"/>
                  <a:gd name="T22" fmla="*/ 14 w 134"/>
                  <a:gd name="T23" fmla="*/ 150 h 163"/>
                  <a:gd name="T24" fmla="*/ 14 w 134"/>
                  <a:gd name="T25" fmla="*/ 14 h 163"/>
                  <a:gd name="T26" fmla="*/ 111 w 134"/>
                  <a:gd name="T27" fmla="*/ 125 h 163"/>
                  <a:gd name="T28" fmla="*/ 96 w 134"/>
                  <a:gd name="T29" fmla="*/ 140 h 163"/>
                  <a:gd name="T30" fmla="*/ 96 w 134"/>
                  <a:gd name="T31" fmla="*/ 125 h 163"/>
                  <a:gd name="T32" fmla="*/ 111 w 134"/>
                  <a:gd name="T33" fmla="*/ 12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63">
                    <a:moveTo>
                      <a:pt x="0" y="0"/>
                    </a:moveTo>
                    <a:lnTo>
                      <a:pt x="0" y="163"/>
                    </a:lnTo>
                    <a:lnTo>
                      <a:pt x="92" y="163"/>
                    </a:lnTo>
                    <a:lnTo>
                      <a:pt x="134" y="121"/>
                    </a:lnTo>
                    <a:lnTo>
                      <a:pt x="134" y="0"/>
                    </a:lnTo>
                    <a:lnTo>
                      <a:pt x="0" y="0"/>
                    </a:lnTo>
                    <a:close/>
                    <a:moveTo>
                      <a:pt x="14" y="14"/>
                    </a:moveTo>
                    <a:lnTo>
                      <a:pt x="120" y="14"/>
                    </a:lnTo>
                    <a:lnTo>
                      <a:pt x="120" y="112"/>
                    </a:lnTo>
                    <a:lnTo>
                      <a:pt x="83" y="112"/>
                    </a:lnTo>
                    <a:lnTo>
                      <a:pt x="83" y="150"/>
                    </a:lnTo>
                    <a:lnTo>
                      <a:pt x="14" y="150"/>
                    </a:lnTo>
                    <a:lnTo>
                      <a:pt x="14" y="14"/>
                    </a:lnTo>
                    <a:close/>
                    <a:moveTo>
                      <a:pt x="111" y="125"/>
                    </a:moveTo>
                    <a:lnTo>
                      <a:pt x="96" y="140"/>
                    </a:lnTo>
                    <a:lnTo>
                      <a:pt x="96" y="125"/>
                    </a:lnTo>
                    <a:lnTo>
                      <a:pt x="111" y="1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23" name="Rectangle 47"/>
              <p:cNvSpPr>
                <a:spLocks noChangeArrowheads="1"/>
              </p:cNvSpPr>
              <p:nvPr/>
            </p:nvSpPr>
            <p:spPr bwMode="auto">
              <a:xfrm>
                <a:off x="37" y="44"/>
                <a:ext cx="59"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cs typeface="+mn-ea"/>
                  <a:sym typeface="+mn-lt"/>
                </a:endParaRPr>
              </a:p>
            </p:txBody>
          </p:sp>
          <p:sp>
            <p:nvSpPr>
              <p:cNvPr id="24624" name="Rectangle 48"/>
              <p:cNvSpPr>
                <a:spLocks noChangeArrowheads="1"/>
              </p:cNvSpPr>
              <p:nvPr/>
            </p:nvSpPr>
            <p:spPr bwMode="auto">
              <a:xfrm>
                <a:off x="37" y="83"/>
                <a:ext cx="38"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cs typeface="+mn-ea"/>
                  <a:sym typeface="+mn-lt"/>
                </a:endParaRPr>
              </a:p>
            </p:txBody>
          </p:sp>
        </p:grpSp>
        <p:sp>
          <p:nvSpPr>
            <p:cNvPr id="24625" name="Rectangle 49"/>
            <p:cNvSpPr>
              <a:spLocks noChangeArrowheads="1"/>
            </p:cNvSpPr>
            <p:nvPr/>
          </p:nvSpPr>
          <p:spPr bwMode="auto">
            <a:xfrm>
              <a:off x="611559" y="2037467"/>
              <a:ext cx="22316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en-US" altLang="zh-CN" sz="800" dirty="0">
                  <a:solidFill>
                    <a:schemeClr val="bg1">
                      <a:lumMod val="50000"/>
                    </a:schemeClr>
                  </a:solidFill>
                  <a:cs typeface="+mn-ea"/>
                  <a:sym typeface="+mn-lt"/>
                </a:rPr>
                <a:t>We have many PowerPoint </a:t>
              </a:r>
              <a:r>
                <a:rPr lang="zh-CN" altLang="en-US" sz="800" dirty="0">
                  <a:solidFill>
                    <a:schemeClr val="bg1">
                      <a:lumMod val="50000"/>
                    </a:schemeClr>
                  </a:solidFill>
                  <a:cs typeface="+mn-ea"/>
                  <a:sym typeface="+mn-lt"/>
                </a:rPr>
                <a:t>templates</a:t>
              </a:r>
              <a:r>
                <a:rPr lang="en-US" altLang="zh-CN" sz="800" dirty="0">
                  <a:solidFill>
                    <a:schemeClr val="bg1">
                      <a:lumMod val="50000"/>
                    </a:schemeClr>
                  </a:solidFill>
                  <a:cs typeface="+mn-ea"/>
                  <a:sym typeface="+mn-lt"/>
                </a:rPr>
                <a:t> that has been specifically designed to help anyone that is stepping into the world of PowerPoint for the very first time. </a:t>
              </a:r>
              <a:endParaRPr lang="zh-CN" altLang="en-US" sz="800" dirty="0">
                <a:solidFill>
                  <a:schemeClr val="bg1">
                    <a:lumMod val="50000"/>
                  </a:schemeClr>
                </a:solidFill>
                <a:cs typeface="+mn-ea"/>
                <a:sym typeface="+mn-lt"/>
              </a:endParaRPr>
            </a:p>
          </p:txBody>
        </p:sp>
        <p:sp>
          <p:nvSpPr>
            <p:cNvPr id="24626" name="Text Box 50"/>
            <p:cNvSpPr txBox="1">
              <a:spLocks noChangeArrowheads="1"/>
            </p:cNvSpPr>
            <p:nvPr/>
          </p:nvSpPr>
          <p:spPr bwMode="auto">
            <a:xfrm>
              <a:off x="2510837" y="1618238"/>
              <a:ext cx="3561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zh-CN" sz="2400" dirty="0" smtClean="0">
                  <a:solidFill>
                    <a:schemeClr val="accent1"/>
                  </a:solidFill>
                  <a:cs typeface="+mn-ea"/>
                  <a:sym typeface="+mn-lt"/>
                </a:rPr>
                <a:t>1</a:t>
              </a:r>
              <a:endParaRPr lang="zh-CN" altLang="zh-CN" sz="2400" dirty="0">
                <a:solidFill>
                  <a:schemeClr val="accent1"/>
                </a:solidFill>
                <a:cs typeface="+mn-ea"/>
                <a:sym typeface="+mn-lt"/>
              </a:endParaRPr>
            </a:p>
          </p:txBody>
        </p:sp>
      </p:grpSp>
      <p:grpSp>
        <p:nvGrpSpPr>
          <p:cNvPr id="3" name="组合 2"/>
          <p:cNvGrpSpPr/>
          <p:nvPr/>
        </p:nvGrpSpPr>
        <p:grpSpPr>
          <a:xfrm>
            <a:off x="611559" y="2926742"/>
            <a:ext cx="2255466" cy="1004003"/>
            <a:chOff x="611559" y="2926742"/>
            <a:chExt cx="2255466" cy="1004003"/>
          </a:xfrm>
        </p:grpSpPr>
        <p:sp>
          <p:nvSpPr>
            <p:cNvPr id="24619" name="Rectangle 43"/>
            <p:cNvSpPr>
              <a:spLocks noChangeArrowheads="1"/>
            </p:cNvSpPr>
            <p:nvPr/>
          </p:nvSpPr>
          <p:spPr bwMode="auto">
            <a:xfrm>
              <a:off x="611559" y="3345970"/>
              <a:ext cx="22316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en-US" altLang="zh-CN" sz="800">
                  <a:solidFill>
                    <a:schemeClr val="bg1">
                      <a:lumMod val="50000"/>
                    </a:schemeClr>
                  </a:solidFill>
                  <a:cs typeface="+mn-ea"/>
                  <a:sym typeface="+mn-lt"/>
                </a:rPr>
                <a:t>We have many PowerPoint </a:t>
              </a:r>
              <a:r>
                <a:rPr lang="zh-CN" altLang="en-US" sz="800">
                  <a:solidFill>
                    <a:schemeClr val="bg1">
                      <a:lumMod val="50000"/>
                    </a:schemeClr>
                  </a:solidFill>
                  <a:cs typeface="+mn-ea"/>
                  <a:sym typeface="+mn-lt"/>
                </a:rPr>
                <a:t>templates</a:t>
              </a:r>
              <a:r>
                <a:rPr lang="en-US" altLang="zh-CN" sz="800">
                  <a:solidFill>
                    <a:schemeClr val="bg1">
                      <a:lumMod val="50000"/>
                    </a:schemeClr>
                  </a:solidFill>
                  <a:cs typeface="+mn-ea"/>
                  <a:sym typeface="+mn-lt"/>
                </a:rPr>
                <a:t> that has been specifically designed to help anyone that is stepping into the world of PowerPoint for the very first time. </a:t>
              </a:r>
              <a:endParaRPr lang="zh-CN" altLang="en-US" sz="800">
                <a:solidFill>
                  <a:schemeClr val="bg1">
                    <a:lumMod val="50000"/>
                  </a:schemeClr>
                </a:solidFill>
                <a:cs typeface="+mn-ea"/>
                <a:sym typeface="+mn-lt"/>
              </a:endParaRPr>
            </a:p>
          </p:txBody>
        </p:sp>
        <p:sp>
          <p:nvSpPr>
            <p:cNvPr id="24620" name="Text Box 44"/>
            <p:cNvSpPr txBox="1">
              <a:spLocks noChangeArrowheads="1"/>
            </p:cNvSpPr>
            <p:nvPr/>
          </p:nvSpPr>
          <p:spPr bwMode="auto">
            <a:xfrm>
              <a:off x="2510837" y="2926742"/>
              <a:ext cx="3561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zh-CN" sz="2400" dirty="0" smtClean="0">
                  <a:solidFill>
                    <a:schemeClr val="accent2"/>
                  </a:solidFill>
                  <a:cs typeface="+mn-ea"/>
                  <a:sym typeface="+mn-lt"/>
                </a:rPr>
                <a:t>2</a:t>
              </a:r>
              <a:endParaRPr lang="zh-CN" altLang="zh-CN" sz="2400" dirty="0">
                <a:solidFill>
                  <a:schemeClr val="accent2"/>
                </a:solidFill>
                <a:cs typeface="+mn-ea"/>
                <a:sym typeface="+mn-lt"/>
              </a:endParaRPr>
            </a:p>
          </p:txBody>
        </p:sp>
        <p:sp>
          <p:nvSpPr>
            <p:cNvPr id="24627" name="Freeform 51"/>
            <p:cNvSpPr>
              <a:spLocks noEditPoints="1"/>
            </p:cNvSpPr>
            <p:nvPr/>
          </p:nvSpPr>
          <p:spPr bwMode="auto">
            <a:xfrm>
              <a:off x="2005013" y="3033137"/>
              <a:ext cx="233362" cy="242962"/>
            </a:xfrm>
            <a:custGeom>
              <a:avLst/>
              <a:gdLst>
                <a:gd name="T0" fmla="*/ 123 w 144"/>
                <a:gd name="T1" fmla="*/ 21 h 151"/>
                <a:gd name="T2" fmla="*/ 127 w 144"/>
                <a:gd name="T3" fmla="*/ 119 h 151"/>
                <a:gd name="T4" fmla="*/ 133 w 144"/>
                <a:gd name="T5" fmla="*/ 76 h 151"/>
                <a:gd name="T6" fmla="*/ 108 w 144"/>
                <a:gd name="T7" fmla="*/ 101 h 151"/>
                <a:gd name="T8" fmla="*/ 105 w 144"/>
                <a:gd name="T9" fmla="*/ 76 h 151"/>
                <a:gd name="T10" fmla="*/ 42 w 144"/>
                <a:gd name="T11" fmla="*/ 100 h 151"/>
                <a:gd name="T12" fmla="*/ 32 w 144"/>
                <a:gd name="T13" fmla="*/ 76 h 151"/>
                <a:gd name="T14" fmla="*/ 25 w 144"/>
                <a:gd name="T15" fmla="*/ 112 h 151"/>
                <a:gd name="T16" fmla="*/ 0 w 144"/>
                <a:gd name="T17" fmla="*/ 72 h 151"/>
                <a:gd name="T18" fmla="*/ 72 w 144"/>
                <a:gd name="T19" fmla="*/ 0 h 151"/>
                <a:gd name="T20" fmla="*/ 94 w 144"/>
                <a:gd name="T21" fmla="*/ 131 h 151"/>
                <a:gd name="T22" fmla="*/ 88 w 144"/>
                <a:gd name="T23" fmla="*/ 151 h 151"/>
                <a:gd name="T24" fmla="*/ 56 w 144"/>
                <a:gd name="T25" fmla="*/ 151 h 151"/>
                <a:gd name="T26" fmla="*/ 50 w 144"/>
                <a:gd name="T27" fmla="*/ 146 h 151"/>
                <a:gd name="T28" fmla="*/ 33 w 144"/>
                <a:gd name="T29" fmla="*/ 131 h 151"/>
                <a:gd name="T30" fmla="*/ 29 w 144"/>
                <a:gd name="T31" fmla="*/ 121 h 151"/>
                <a:gd name="T32" fmla="*/ 76 w 144"/>
                <a:gd name="T33" fmla="*/ 83 h 151"/>
                <a:gd name="T34" fmla="*/ 115 w 144"/>
                <a:gd name="T35" fmla="*/ 121 h 151"/>
                <a:gd name="T36" fmla="*/ 111 w 144"/>
                <a:gd name="T37" fmla="*/ 131 h 151"/>
                <a:gd name="T38" fmla="*/ 94 w 144"/>
                <a:gd name="T39" fmla="*/ 131 h 151"/>
                <a:gd name="T40" fmla="*/ 83 w 144"/>
                <a:gd name="T41" fmla="*/ 140 h 151"/>
                <a:gd name="T42" fmla="*/ 83 w 144"/>
                <a:gd name="T43" fmla="*/ 125 h 151"/>
                <a:gd name="T44" fmla="*/ 97 w 144"/>
                <a:gd name="T45" fmla="*/ 120 h 151"/>
                <a:gd name="T46" fmla="*/ 47 w 144"/>
                <a:gd name="T47" fmla="*/ 120 h 151"/>
                <a:gd name="T48" fmla="*/ 56 w 144"/>
                <a:gd name="T49" fmla="*/ 120 h 151"/>
                <a:gd name="T50" fmla="*/ 61 w 144"/>
                <a:gd name="T51" fmla="*/ 140 h 151"/>
                <a:gd name="T52" fmla="*/ 115 w 144"/>
                <a:gd name="T53" fmla="*/ 29 h 151"/>
                <a:gd name="T54" fmla="*/ 114 w 144"/>
                <a:gd name="T55" fmla="*/ 28 h 151"/>
                <a:gd name="T56" fmla="*/ 112 w 144"/>
                <a:gd name="T57" fmla="*/ 69 h 151"/>
                <a:gd name="T58" fmla="*/ 115 w 144"/>
                <a:gd name="T59" fmla="*/ 29 h 151"/>
                <a:gd name="T60" fmla="*/ 108 w 144"/>
                <a:gd name="T61" fmla="*/ 23 h 151"/>
                <a:gd name="T62" fmla="*/ 101 w 144"/>
                <a:gd name="T63" fmla="*/ 24 h 151"/>
                <a:gd name="T64" fmla="*/ 108 w 144"/>
                <a:gd name="T65" fmla="*/ 23 h 151"/>
                <a:gd name="T66" fmla="*/ 82 w 144"/>
                <a:gd name="T67" fmla="*/ 12 h 151"/>
                <a:gd name="T68" fmla="*/ 75 w 144"/>
                <a:gd name="T69" fmla="*/ 35 h 151"/>
                <a:gd name="T70" fmla="*/ 96 w 144"/>
                <a:gd name="T71" fmla="*/ 30 h 151"/>
                <a:gd name="T72" fmla="*/ 82 w 144"/>
                <a:gd name="T73" fmla="*/ 12 h 151"/>
                <a:gd name="T74" fmla="*/ 69 w 144"/>
                <a:gd name="T75" fmla="*/ 12 h 151"/>
                <a:gd name="T76" fmla="*/ 49 w 144"/>
                <a:gd name="T77" fmla="*/ 27 h 151"/>
                <a:gd name="T78" fmla="*/ 50 w 144"/>
                <a:gd name="T79" fmla="*/ 31 h 151"/>
                <a:gd name="T80" fmla="*/ 69 w 144"/>
                <a:gd name="T81" fmla="*/ 12 h 151"/>
                <a:gd name="T82" fmla="*/ 48 w 144"/>
                <a:gd name="T83" fmla="*/ 16 h 151"/>
                <a:gd name="T84" fmla="*/ 41 w 144"/>
                <a:gd name="T85" fmla="*/ 27 h 151"/>
                <a:gd name="T86" fmla="*/ 48 w 144"/>
                <a:gd name="T87" fmla="*/ 16 h 151"/>
                <a:gd name="T88" fmla="*/ 30 w 144"/>
                <a:gd name="T89" fmla="*/ 28 h 151"/>
                <a:gd name="T90" fmla="*/ 11 w 144"/>
                <a:gd name="T91" fmla="*/ 69 h 151"/>
                <a:gd name="T92" fmla="*/ 39 w 144"/>
                <a:gd name="T93" fmla="*/ 33 h 151"/>
                <a:gd name="T94" fmla="*/ 99 w 144"/>
                <a:gd name="T95" fmla="*/ 36 h 151"/>
                <a:gd name="T96" fmla="*/ 96 w 144"/>
                <a:gd name="T97" fmla="*/ 37 h 151"/>
                <a:gd name="T98" fmla="*/ 75 w 144"/>
                <a:gd name="T99" fmla="*/ 69 h 151"/>
                <a:gd name="T100" fmla="*/ 99 w 144"/>
                <a:gd name="T101" fmla="*/ 36 h 151"/>
                <a:gd name="T102" fmla="*/ 69 w 144"/>
                <a:gd name="T103" fmla="*/ 42 h 151"/>
                <a:gd name="T104" fmla="*/ 45 w 144"/>
                <a:gd name="T105" fmla="*/ 36 h 151"/>
                <a:gd name="T106" fmla="*/ 69 w 144"/>
                <a:gd name="T107" fmla="*/ 6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 h="151">
                  <a:moveTo>
                    <a:pt x="72" y="0"/>
                  </a:moveTo>
                  <a:cubicBezTo>
                    <a:pt x="92" y="0"/>
                    <a:pt x="110" y="8"/>
                    <a:pt x="123" y="21"/>
                  </a:cubicBezTo>
                  <a:cubicBezTo>
                    <a:pt x="136" y="34"/>
                    <a:pt x="144" y="53"/>
                    <a:pt x="144" y="72"/>
                  </a:cubicBezTo>
                  <a:cubicBezTo>
                    <a:pt x="144" y="90"/>
                    <a:pt x="138" y="106"/>
                    <a:pt x="127" y="119"/>
                  </a:cubicBezTo>
                  <a:cubicBezTo>
                    <a:pt x="122" y="124"/>
                    <a:pt x="114" y="118"/>
                    <a:pt x="119" y="112"/>
                  </a:cubicBezTo>
                  <a:cubicBezTo>
                    <a:pt x="127" y="102"/>
                    <a:pt x="132" y="89"/>
                    <a:pt x="133" y="76"/>
                  </a:cubicBezTo>
                  <a:cubicBezTo>
                    <a:pt x="112" y="76"/>
                    <a:pt x="112" y="76"/>
                    <a:pt x="112" y="76"/>
                  </a:cubicBezTo>
                  <a:cubicBezTo>
                    <a:pt x="112" y="85"/>
                    <a:pt x="110" y="94"/>
                    <a:pt x="108" y="101"/>
                  </a:cubicBezTo>
                  <a:cubicBezTo>
                    <a:pt x="107" y="106"/>
                    <a:pt x="101" y="105"/>
                    <a:pt x="102" y="100"/>
                  </a:cubicBezTo>
                  <a:cubicBezTo>
                    <a:pt x="104" y="93"/>
                    <a:pt x="105" y="85"/>
                    <a:pt x="105" y="76"/>
                  </a:cubicBezTo>
                  <a:cubicBezTo>
                    <a:pt x="78" y="76"/>
                    <a:pt x="66" y="76"/>
                    <a:pt x="39" y="76"/>
                  </a:cubicBezTo>
                  <a:cubicBezTo>
                    <a:pt x="39" y="85"/>
                    <a:pt x="40" y="93"/>
                    <a:pt x="42" y="100"/>
                  </a:cubicBezTo>
                  <a:cubicBezTo>
                    <a:pt x="43" y="105"/>
                    <a:pt x="37" y="106"/>
                    <a:pt x="35" y="101"/>
                  </a:cubicBezTo>
                  <a:cubicBezTo>
                    <a:pt x="33" y="93"/>
                    <a:pt x="32" y="85"/>
                    <a:pt x="32" y="76"/>
                  </a:cubicBezTo>
                  <a:cubicBezTo>
                    <a:pt x="11" y="76"/>
                    <a:pt x="11" y="76"/>
                    <a:pt x="11" y="76"/>
                  </a:cubicBezTo>
                  <a:cubicBezTo>
                    <a:pt x="12" y="89"/>
                    <a:pt x="17" y="102"/>
                    <a:pt x="25" y="112"/>
                  </a:cubicBezTo>
                  <a:cubicBezTo>
                    <a:pt x="30" y="118"/>
                    <a:pt x="21" y="124"/>
                    <a:pt x="17" y="119"/>
                  </a:cubicBezTo>
                  <a:cubicBezTo>
                    <a:pt x="6" y="106"/>
                    <a:pt x="0" y="90"/>
                    <a:pt x="0" y="72"/>
                  </a:cubicBezTo>
                  <a:cubicBezTo>
                    <a:pt x="0" y="53"/>
                    <a:pt x="8" y="34"/>
                    <a:pt x="21" y="21"/>
                  </a:cubicBezTo>
                  <a:cubicBezTo>
                    <a:pt x="34" y="8"/>
                    <a:pt x="52" y="0"/>
                    <a:pt x="72" y="0"/>
                  </a:cubicBezTo>
                  <a:close/>
                  <a:moveTo>
                    <a:pt x="94" y="131"/>
                  </a:moveTo>
                  <a:cubicBezTo>
                    <a:pt x="94" y="131"/>
                    <a:pt x="94" y="131"/>
                    <a:pt x="94" y="131"/>
                  </a:cubicBezTo>
                  <a:cubicBezTo>
                    <a:pt x="94" y="146"/>
                    <a:pt x="94" y="146"/>
                    <a:pt x="94" y="146"/>
                  </a:cubicBezTo>
                  <a:cubicBezTo>
                    <a:pt x="94" y="149"/>
                    <a:pt x="91" y="151"/>
                    <a:pt x="88" y="151"/>
                  </a:cubicBezTo>
                  <a:cubicBezTo>
                    <a:pt x="88" y="151"/>
                    <a:pt x="88" y="151"/>
                    <a:pt x="88" y="151"/>
                  </a:cubicBezTo>
                  <a:cubicBezTo>
                    <a:pt x="56" y="151"/>
                    <a:pt x="56" y="151"/>
                    <a:pt x="56" y="151"/>
                  </a:cubicBezTo>
                  <a:cubicBezTo>
                    <a:pt x="52" y="151"/>
                    <a:pt x="50" y="149"/>
                    <a:pt x="50" y="146"/>
                  </a:cubicBezTo>
                  <a:cubicBezTo>
                    <a:pt x="50" y="146"/>
                    <a:pt x="50" y="146"/>
                    <a:pt x="50" y="146"/>
                  </a:cubicBezTo>
                  <a:cubicBezTo>
                    <a:pt x="50" y="131"/>
                    <a:pt x="50" y="131"/>
                    <a:pt x="50" y="131"/>
                  </a:cubicBezTo>
                  <a:cubicBezTo>
                    <a:pt x="33" y="131"/>
                    <a:pt x="33" y="131"/>
                    <a:pt x="33" y="131"/>
                  </a:cubicBezTo>
                  <a:cubicBezTo>
                    <a:pt x="30" y="131"/>
                    <a:pt x="28" y="128"/>
                    <a:pt x="28" y="125"/>
                  </a:cubicBezTo>
                  <a:cubicBezTo>
                    <a:pt x="28" y="124"/>
                    <a:pt x="28" y="122"/>
                    <a:pt x="29" y="121"/>
                  </a:cubicBezTo>
                  <a:cubicBezTo>
                    <a:pt x="68" y="83"/>
                    <a:pt x="68" y="83"/>
                    <a:pt x="68" y="83"/>
                  </a:cubicBezTo>
                  <a:cubicBezTo>
                    <a:pt x="70" y="81"/>
                    <a:pt x="74" y="81"/>
                    <a:pt x="76" y="83"/>
                  </a:cubicBezTo>
                  <a:cubicBezTo>
                    <a:pt x="76" y="83"/>
                    <a:pt x="76" y="83"/>
                    <a:pt x="76" y="83"/>
                  </a:cubicBezTo>
                  <a:cubicBezTo>
                    <a:pt x="115" y="121"/>
                    <a:pt x="115" y="121"/>
                    <a:pt x="115" y="121"/>
                  </a:cubicBezTo>
                  <a:cubicBezTo>
                    <a:pt x="117" y="124"/>
                    <a:pt x="117" y="127"/>
                    <a:pt x="115" y="129"/>
                  </a:cubicBezTo>
                  <a:cubicBezTo>
                    <a:pt x="113" y="130"/>
                    <a:pt x="112" y="131"/>
                    <a:pt x="111" y="131"/>
                  </a:cubicBezTo>
                  <a:cubicBezTo>
                    <a:pt x="110" y="131"/>
                    <a:pt x="110" y="131"/>
                    <a:pt x="110" y="131"/>
                  </a:cubicBezTo>
                  <a:cubicBezTo>
                    <a:pt x="94" y="131"/>
                    <a:pt x="94" y="131"/>
                    <a:pt x="94" y="131"/>
                  </a:cubicBezTo>
                  <a:close/>
                  <a:moveTo>
                    <a:pt x="83" y="140"/>
                  </a:moveTo>
                  <a:cubicBezTo>
                    <a:pt x="83" y="140"/>
                    <a:pt x="83" y="140"/>
                    <a:pt x="83" y="140"/>
                  </a:cubicBezTo>
                  <a:cubicBezTo>
                    <a:pt x="83" y="125"/>
                    <a:pt x="83" y="125"/>
                    <a:pt x="83" y="125"/>
                  </a:cubicBezTo>
                  <a:cubicBezTo>
                    <a:pt x="83" y="125"/>
                    <a:pt x="83" y="125"/>
                    <a:pt x="83" y="125"/>
                  </a:cubicBezTo>
                  <a:cubicBezTo>
                    <a:pt x="83" y="122"/>
                    <a:pt x="85" y="120"/>
                    <a:pt x="88" y="120"/>
                  </a:cubicBezTo>
                  <a:cubicBezTo>
                    <a:pt x="97" y="120"/>
                    <a:pt x="97" y="120"/>
                    <a:pt x="97" y="120"/>
                  </a:cubicBezTo>
                  <a:cubicBezTo>
                    <a:pt x="72" y="95"/>
                    <a:pt x="72" y="95"/>
                    <a:pt x="72" y="95"/>
                  </a:cubicBezTo>
                  <a:cubicBezTo>
                    <a:pt x="47" y="120"/>
                    <a:pt x="47" y="120"/>
                    <a:pt x="47" y="120"/>
                  </a:cubicBezTo>
                  <a:cubicBezTo>
                    <a:pt x="55" y="120"/>
                    <a:pt x="55" y="120"/>
                    <a:pt x="55" y="120"/>
                  </a:cubicBezTo>
                  <a:cubicBezTo>
                    <a:pt x="56" y="120"/>
                    <a:pt x="56" y="120"/>
                    <a:pt x="56" y="120"/>
                  </a:cubicBezTo>
                  <a:cubicBezTo>
                    <a:pt x="59" y="120"/>
                    <a:pt x="61" y="122"/>
                    <a:pt x="61" y="125"/>
                  </a:cubicBezTo>
                  <a:cubicBezTo>
                    <a:pt x="61" y="140"/>
                    <a:pt x="61" y="140"/>
                    <a:pt x="61" y="140"/>
                  </a:cubicBezTo>
                  <a:cubicBezTo>
                    <a:pt x="83" y="140"/>
                    <a:pt x="83" y="140"/>
                    <a:pt x="83" y="140"/>
                  </a:cubicBezTo>
                  <a:close/>
                  <a:moveTo>
                    <a:pt x="115" y="29"/>
                  </a:moveTo>
                  <a:cubicBezTo>
                    <a:pt x="115" y="29"/>
                    <a:pt x="115" y="29"/>
                    <a:pt x="115" y="29"/>
                  </a:cubicBezTo>
                  <a:cubicBezTo>
                    <a:pt x="115" y="29"/>
                    <a:pt x="114" y="28"/>
                    <a:pt x="114" y="28"/>
                  </a:cubicBezTo>
                  <a:cubicBezTo>
                    <a:pt x="111" y="30"/>
                    <a:pt x="108" y="32"/>
                    <a:pt x="105" y="33"/>
                  </a:cubicBezTo>
                  <a:cubicBezTo>
                    <a:pt x="109" y="44"/>
                    <a:pt x="111" y="56"/>
                    <a:pt x="112" y="69"/>
                  </a:cubicBezTo>
                  <a:cubicBezTo>
                    <a:pt x="133" y="69"/>
                    <a:pt x="133" y="69"/>
                    <a:pt x="133" y="69"/>
                  </a:cubicBezTo>
                  <a:cubicBezTo>
                    <a:pt x="132" y="54"/>
                    <a:pt x="125" y="40"/>
                    <a:pt x="115" y="29"/>
                  </a:cubicBezTo>
                  <a:close/>
                  <a:moveTo>
                    <a:pt x="108" y="23"/>
                  </a:moveTo>
                  <a:cubicBezTo>
                    <a:pt x="108" y="23"/>
                    <a:pt x="108" y="23"/>
                    <a:pt x="108" y="23"/>
                  </a:cubicBezTo>
                  <a:cubicBezTo>
                    <a:pt x="104" y="21"/>
                    <a:pt x="100" y="18"/>
                    <a:pt x="96" y="16"/>
                  </a:cubicBezTo>
                  <a:cubicBezTo>
                    <a:pt x="98" y="19"/>
                    <a:pt x="99" y="21"/>
                    <a:pt x="101" y="24"/>
                  </a:cubicBezTo>
                  <a:cubicBezTo>
                    <a:pt x="101" y="25"/>
                    <a:pt x="102" y="26"/>
                    <a:pt x="102" y="27"/>
                  </a:cubicBezTo>
                  <a:cubicBezTo>
                    <a:pt x="104" y="26"/>
                    <a:pt x="106" y="25"/>
                    <a:pt x="108" y="23"/>
                  </a:cubicBezTo>
                  <a:close/>
                  <a:moveTo>
                    <a:pt x="82" y="12"/>
                  </a:moveTo>
                  <a:cubicBezTo>
                    <a:pt x="82" y="12"/>
                    <a:pt x="82" y="12"/>
                    <a:pt x="82" y="12"/>
                  </a:cubicBezTo>
                  <a:cubicBezTo>
                    <a:pt x="80" y="12"/>
                    <a:pt x="78" y="12"/>
                    <a:pt x="75" y="12"/>
                  </a:cubicBezTo>
                  <a:cubicBezTo>
                    <a:pt x="75" y="35"/>
                    <a:pt x="75" y="35"/>
                    <a:pt x="75" y="35"/>
                  </a:cubicBezTo>
                  <a:cubicBezTo>
                    <a:pt x="82" y="35"/>
                    <a:pt x="88" y="33"/>
                    <a:pt x="94" y="31"/>
                  </a:cubicBezTo>
                  <a:cubicBezTo>
                    <a:pt x="95" y="31"/>
                    <a:pt x="96" y="30"/>
                    <a:pt x="96" y="30"/>
                  </a:cubicBezTo>
                  <a:cubicBezTo>
                    <a:pt x="96" y="29"/>
                    <a:pt x="95" y="28"/>
                    <a:pt x="95" y="27"/>
                  </a:cubicBezTo>
                  <a:cubicBezTo>
                    <a:pt x="91" y="20"/>
                    <a:pt x="87" y="15"/>
                    <a:pt x="82" y="12"/>
                  </a:cubicBezTo>
                  <a:close/>
                  <a:moveTo>
                    <a:pt x="69" y="12"/>
                  </a:moveTo>
                  <a:cubicBezTo>
                    <a:pt x="69" y="12"/>
                    <a:pt x="69" y="12"/>
                    <a:pt x="69" y="12"/>
                  </a:cubicBezTo>
                  <a:cubicBezTo>
                    <a:pt x="66" y="12"/>
                    <a:pt x="64" y="12"/>
                    <a:pt x="62" y="12"/>
                  </a:cubicBezTo>
                  <a:cubicBezTo>
                    <a:pt x="57" y="15"/>
                    <a:pt x="53" y="20"/>
                    <a:pt x="49" y="27"/>
                  </a:cubicBezTo>
                  <a:cubicBezTo>
                    <a:pt x="48" y="28"/>
                    <a:pt x="48" y="29"/>
                    <a:pt x="47" y="30"/>
                  </a:cubicBezTo>
                  <a:cubicBezTo>
                    <a:pt x="48" y="30"/>
                    <a:pt x="49" y="31"/>
                    <a:pt x="50" y="31"/>
                  </a:cubicBezTo>
                  <a:cubicBezTo>
                    <a:pt x="56" y="33"/>
                    <a:pt x="62" y="35"/>
                    <a:pt x="69" y="35"/>
                  </a:cubicBezTo>
                  <a:cubicBezTo>
                    <a:pt x="69" y="12"/>
                    <a:pt x="69" y="12"/>
                    <a:pt x="69" y="12"/>
                  </a:cubicBezTo>
                  <a:close/>
                  <a:moveTo>
                    <a:pt x="48" y="16"/>
                  </a:moveTo>
                  <a:cubicBezTo>
                    <a:pt x="48" y="16"/>
                    <a:pt x="48" y="16"/>
                    <a:pt x="48" y="16"/>
                  </a:cubicBezTo>
                  <a:cubicBezTo>
                    <a:pt x="44" y="18"/>
                    <a:pt x="39" y="21"/>
                    <a:pt x="36" y="23"/>
                  </a:cubicBezTo>
                  <a:cubicBezTo>
                    <a:pt x="37" y="25"/>
                    <a:pt x="39" y="26"/>
                    <a:pt x="41" y="27"/>
                  </a:cubicBezTo>
                  <a:cubicBezTo>
                    <a:pt x="42" y="26"/>
                    <a:pt x="43" y="25"/>
                    <a:pt x="43" y="24"/>
                  </a:cubicBezTo>
                  <a:cubicBezTo>
                    <a:pt x="45" y="21"/>
                    <a:pt x="46" y="19"/>
                    <a:pt x="48" y="16"/>
                  </a:cubicBezTo>
                  <a:close/>
                  <a:moveTo>
                    <a:pt x="30" y="28"/>
                  </a:moveTo>
                  <a:cubicBezTo>
                    <a:pt x="30" y="28"/>
                    <a:pt x="30" y="28"/>
                    <a:pt x="30" y="28"/>
                  </a:cubicBezTo>
                  <a:cubicBezTo>
                    <a:pt x="30" y="28"/>
                    <a:pt x="29" y="29"/>
                    <a:pt x="29" y="29"/>
                  </a:cubicBezTo>
                  <a:cubicBezTo>
                    <a:pt x="18" y="40"/>
                    <a:pt x="12" y="54"/>
                    <a:pt x="11" y="69"/>
                  </a:cubicBezTo>
                  <a:cubicBezTo>
                    <a:pt x="32" y="69"/>
                    <a:pt x="32" y="69"/>
                    <a:pt x="32" y="69"/>
                  </a:cubicBezTo>
                  <a:cubicBezTo>
                    <a:pt x="32" y="56"/>
                    <a:pt x="35" y="44"/>
                    <a:pt x="39" y="33"/>
                  </a:cubicBezTo>
                  <a:cubicBezTo>
                    <a:pt x="36" y="32"/>
                    <a:pt x="33" y="30"/>
                    <a:pt x="30" y="28"/>
                  </a:cubicBezTo>
                  <a:close/>
                  <a:moveTo>
                    <a:pt x="99" y="36"/>
                  </a:moveTo>
                  <a:cubicBezTo>
                    <a:pt x="99" y="36"/>
                    <a:pt x="99" y="36"/>
                    <a:pt x="99" y="36"/>
                  </a:cubicBezTo>
                  <a:cubicBezTo>
                    <a:pt x="98" y="37"/>
                    <a:pt x="97" y="37"/>
                    <a:pt x="96" y="37"/>
                  </a:cubicBezTo>
                  <a:cubicBezTo>
                    <a:pt x="90" y="40"/>
                    <a:pt x="83" y="41"/>
                    <a:pt x="75" y="42"/>
                  </a:cubicBezTo>
                  <a:cubicBezTo>
                    <a:pt x="75" y="69"/>
                    <a:pt x="75" y="69"/>
                    <a:pt x="75" y="69"/>
                  </a:cubicBezTo>
                  <a:cubicBezTo>
                    <a:pt x="105" y="69"/>
                    <a:pt x="105" y="69"/>
                    <a:pt x="105" y="69"/>
                  </a:cubicBezTo>
                  <a:cubicBezTo>
                    <a:pt x="105" y="57"/>
                    <a:pt x="103" y="46"/>
                    <a:pt x="99" y="36"/>
                  </a:cubicBezTo>
                  <a:close/>
                  <a:moveTo>
                    <a:pt x="69" y="42"/>
                  </a:moveTo>
                  <a:cubicBezTo>
                    <a:pt x="69" y="42"/>
                    <a:pt x="69" y="42"/>
                    <a:pt x="69" y="42"/>
                  </a:cubicBezTo>
                  <a:cubicBezTo>
                    <a:pt x="61" y="41"/>
                    <a:pt x="54" y="40"/>
                    <a:pt x="48" y="37"/>
                  </a:cubicBezTo>
                  <a:cubicBezTo>
                    <a:pt x="47" y="37"/>
                    <a:pt x="46" y="37"/>
                    <a:pt x="45" y="36"/>
                  </a:cubicBezTo>
                  <a:cubicBezTo>
                    <a:pt x="41" y="46"/>
                    <a:pt x="39" y="57"/>
                    <a:pt x="39" y="69"/>
                  </a:cubicBezTo>
                  <a:cubicBezTo>
                    <a:pt x="69" y="69"/>
                    <a:pt x="69" y="69"/>
                    <a:pt x="69" y="69"/>
                  </a:cubicBezTo>
                  <a:cubicBezTo>
                    <a:pt x="69" y="42"/>
                    <a:pt x="69" y="42"/>
                    <a:pt x="69" y="42"/>
                  </a:cubicBezTo>
                  <a:close/>
                </a:path>
              </a:pathLst>
            </a:custGeom>
            <a:solidFill>
              <a:schemeClr val="accent2"/>
            </a:solidFill>
            <a:ln>
              <a:noFill/>
            </a:ln>
          </p:spPr>
          <p:txBody>
            <a:bodyPr/>
            <a:lstStyle/>
            <a:p>
              <a:endParaRPr lang="zh-CN" altLang="en-US">
                <a:solidFill>
                  <a:schemeClr val="accent2"/>
                </a:solidFill>
                <a:cs typeface="+mn-ea"/>
                <a:sym typeface="+mn-lt"/>
              </a:endParaRPr>
            </a:p>
          </p:txBody>
        </p:sp>
      </p:grpSp>
      <p:grpSp>
        <p:nvGrpSpPr>
          <p:cNvPr id="6" name="组合 5"/>
          <p:cNvGrpSpPr/>
          <p:nvPr/>
        </p:nvGrpSpPr>
        <p:grpSpPr>
          <a:xfrm>
            <a:off x="2946401" y="1691285"/>
            <a:ext cx="3248025" cy="2102499"/>
            <a:chOff x="2946401" y="1691285"/>
            <a:chExt cx="3248025" cy="2102499"/>
          </a:xfrm>
        </p:grpSpPr>
        <p:grpSp>
          <p:nvGrpSpPr>
            <p:cNvPr id="24597" name="Group 21"/>
            <p:cNvGrpSpPr/>
            <p:nvPr/>
          </p:nvGrpSpPr>
          <p:grpSpPr bwMode="auto">
            <a:xfrm>
              <a:off x="2946401" y="1691285"/>
              <a:ext cx="3248025" cy="2102499"/>
              <a:chOff x="0" y="0"/>
              <a:chExt cx="2046" cy="1324"/>
            </a:xfrm>
          </p:grpSpPr>
          <p:sp>
            <p:nvSpPr>
              <p:cNvPr id="24598" name="Freeform 22"/>
              <p:cNvSpPr/>
              <p:nvPr/>
            </p:nvSpPr>
            <p:spPr bwMode="auto">
              <a:xfrm>
                <a:off x="1023" y="0"/>
                <a:ext cx="664" cy="1324"/>
              </a:xfrm>
              <a:custGeom>
                <a:avLst/>
                <a:gdLst>
                  <a:gd name="T0" fmla="*/ 0 w 347"/>
                  <a:gd name="T1" fmla="*/ 0 h 693"/>
                  <a:gd name="T2" fmla="*/ 0 w 347"/>
                  <a:gd name="T3" fmla="*/ 122 h 693"/>
                  <a:gd name="T4" fmla="*/ 225 w 347"/>
                  <a:gd name="T5" fmla="*/ 347 h 693"/>
                  <a:gd name="T6" fmla="*/ 0 w 347"/>
                  <a:gd name="T7" fmla="*/ 572 h 693"/>
                  <a:gd name="T8" fmla="*/ 0 w 347"/>
                  <a:gd name="T9" fmla="*/ 693 h 693"/>
                  <a:gd name="T10" fmla="*/ 347 w 347"/>
                  <a:gd name="T11" fmla="*/ 347 h 693"/>
                  <a:gd name="T12" fmla="*/ 0 w 347"/>
                  <a:gd name="T13" fmla="*/ 0 h 693"/>
                </a:gdLst>
                <a:ahLst/>
                <a:cxnLst>
                  <a:cxn ang="0">
                    <a:pos x="T0" y="T1"/>
                  </a:cxn>
                  <a:cxn ang="0">
                    <a:pos x="T2" y="T3"/>
                  </a:cxn>
                  <a:cxn ang="0">
                    <a:pos x="T4" y="T5"/>
                  </a:cxn>
                  <a:cxn ang="0">
                    <a:pos x="T6" y="T7"/>
                  </a:cxn>
                  <a:cxn ang="0">
                    <a:pos x="T8" y="T9"/>
                  </a:cxn>
                  <a:cxn ang="0">
                    <a:pos x="T10" y="T11"/>
                  </a:cxn>
                  <a:cxn ang="0">
                    <a:pos x="T12" y="T13"/>
                  </a:cxn>
                </a:cxnLst>
                <a:rect l="0" t="0" r="r" b="b"/>
                <a:pathLst>
                  <a:path w="347" h="693">
                    <a:moveTo>
                      <a:pt x="0" y="0"/>
                    </a:moveTo>
                    <a:cubicBezTo>
                      <a:pt x="0" y="122"/>
                      <a:pt x="0" y="122"/>
                      <a:pt x="0" y="122"/>
                    </a:cubicBezTo>
                    <a:cubicBezTo>
                      <a:pt x="125" y="122"/>
                      <a:pt x="225" y="222"/>
                      <a:pt x="225" y="347"/>
                    </a:cubicBezTo>
                    <a:cubicBezTo>
                      <a:pt x="225" y="471"/>
                      <a:pt x="125" y="572"/>
                      <a:pt x="0" y="572"/>
                    </a:cubicBezTo>
                    <a:cubicBezTo>
                      <a:pt x="0" y="693"/>
                      <a:pt x="0" y="693"/>
                      <a:pt x="0" y="693"/>
                    </a:cubicBezTo>
                    <a:cubicBezTo>
                      <a:pt x="192" y="693"/>
                      <a:pt x="347" y="538"/>
                      <a:pt x="347" y="347"/>
                    </a:cubicBezTo>
                    <a:cubicBezTo>
                      <a:pt x="347" y="155"/>
                      <a:pt x="192" y="0"/>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599" name="Freeform 23"/>
              <p:cNvSpPr/>
              <p:nvPr/>
            </p:nvSpPr>
            <p:spPr bwMode="auto">
              <a:xfrm>
                <a:off x="361" y="0"/>
                <a:ext cx="662" cy="1324"/>
              </a:xfrm>
              <a:custGeom>
                <a:avLst/>
                <a:gdLst>
                  <a:gd name="T0" fmla="*/ 121 w 346"/>
                  <a:gd name="T1" fmla="*/ 347 h 693"/>
                  <a:gd name="T2" fmla="*/ 346 w 346"/>
                  <a:gd name="T3" fmla="*/ 122 h 693"/>
                  <a:gd name="T4" fmla="*/ 346 w 346"/>
                  <a:gd name="T5" fmla="*/ 0 h 693"/>
                  <a:gd name="T6" fmla="*/ 0 w 346"/>
                  <a:gd name="T7" fmla="*/ 347 h 693"/>
                  <a:gd name="T8" fmla="*/ 346 w 346"/>
                  <a:gd name="T9" fmla="*/ 693 h 693"/>
                  <a:gd name="T10" fmla="*/ 346 w 346"/>
                  <a:gd name="T11" fmla="*/ 572 h 693"/>
                  <a:gd name="T12" fmla="*/ 121 w 346"/>
                  <a:gd name="T13" fmla="*/ 347 h 693"/>
                </a:gdLst>
                <a:ahLst/>
                <a:cxnLst>
                  <a:cxn ang="0">
                    <a:pos x="T0" y="T1"/>
                  </a:cxn>
                  <a:cxn ang="0">
                    <a:pos x="T2" y="T3"/>
                  </a:cxn>
                  <a:cxn ang="0">
                    <a:pos x="T4" y="T5"/>
                  </a:cxn>
                  <a:cxn ang="0">
                    <a:pos x="T6" y="T7"/>
                  </a:cxn>
                  <a:cxn ang="0">
                    <a:pos x="T8" y="T9"/>
                  </a:cxn>
                  <a:cxn ang="0">
                    <a:pos x="T10" y="T11"/>
                  </a:cxn>
                  <a:cxn ang="0">
                    <a:pos x="T12" y="T13"/>
                  </a:cxn>
                </a:cxnLst>
                <a:rect l="0" t="0" r="r" b="b"/>
                <a:pathLst>
                  <a:path w="346" h="693">
                    <a:moveTo>
                      <a:pt x="121" y="347"/>
                    </a:moveTo>
                    <a:cubicBezTo>
                      <a:pt x="121" y="222"/>
                      <a:pt x="222" y="122"/>
                      <a:pt x="346" y="122"/>
                    </a:cubicBezTo>
                    <a:cubicBezTo>
                      <a:pt x="346" y="0"/>
                      <a:pt x="346" y="0"/>
                      <a:pt x="346" y="0"/>
                    </a:cubicBezTo>
                    <a:cubicBezTo>
                      <a:pt x="155" y="0"/>
                      <a:pt x="0" y="155"/>
                      <a:pt x="0" y="347"/>
                    </a:cubicBezTo>
                    <a:cubicBezTo>
                      <a:pt x="0" y="538"/>
                      <a:pt x="155" y="693"/>
                      <a:pt x="346" y="693"/>
                    </a:cubicBezTo>
                    <a:cubicBezTo>
                      <a:pt x="346" y="572"/>
                      <a:pt x="346" y="572"/>
                      <a:pt x="346" y="572"/>
                    </a:cubicBezTo>
                    <a:cubicBezTo>
                      <a:pt x="222" y="572"/>
                      <a:pt x="121" y="471"/>
                      <a:pt x="121" y="34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0" name="Freeform 24"/>
              <p:cNvSpPr/>
              <p:nvPr/>
            </p:nvSpPr>
            <p:spPr bwMode="auto">
              <a:xfrm>
                <a:off x="593" y="233"/>
                <a:ext cx="430" cy="860"/>
              </a:xfrm>
              <a:custGeom>
                <a:avLst/>
                <a:gdLst>
                  <a:gd name="T0" fmla="*/ 0 w 225"/>
                  <a:gd name="T1" fmla="*/ 225 h 450"/>
                  <a:gd name="T2" fmla="*/ 225 w 225"/>
                  <a:gd name="T3" fmla="*/ 450 h 450"/>
                  <a:gd name="T4" fmla="*/ 225 w 225"/>
                  <a:gd name="T5" fmla="*/ 0 h 450"/>
                  <a:gd name="T6" fmla="*/ 0 w 225"/>
                  <a:gd name="T7" fmla="*/ 225 h 450"/>
                </a:gdLst>
                <a:ahLst/>
                <a:cxnLst>
                  <a:cxn ang="0">
                    <a:pos x="T0" y="T1"/>
                  </a:cxn>
                  <a:cxn ang="0">
                    <a:pos x="T2" y="T3"/>
                  </a:cxn>
                  <a:cxn ang="0">
                    <a:pos x="T4" y="T5"/>
                  </a:cxn>
                  <a:cxn ang="0">
                    <a:pos x="T6" y="T7"/>
                  </a:cxn>
                </a:cxnLst>
                <a:rect l="0" t="0" r="r" b="b"/>
                <a:pathLst>
                  <a:path w="225" h="450">
                    <a:moveTo>
                      <a:pt x="0" y="225"/>
                    </a:moveTo>
                    <a:cubicBezTo>
                      <a:pt x="0" y="349"/>
                      <a:pt x="101" y="450"/>
                      <a:pt x="225" y="450"/>
                    </a:cubicBezTo>
                    <a:cubicBezTo>
                      <a:pt x="225" y="0"/>
                      <a:pt x="225" y="0"/>
                      <a:pt x="225" y="0"/>
                    </a:cubicBezTo>
                    <a:cubicBezTo>
                      <a:pt x="101" y="0"/>
                      <a:pt x="0" y="100"/>
                      <a:pt x="0" y="225"/>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1" name="Freeform 25"/>
              <p:cNvSpPr/>
              <p:nvPr/>
            </p:nvSpPr>
            <p:spPr bwMode="auto">
              <a:xfrm>
                <a:off x="1023" y="233"/>
                <a:ext cx="430" cy="860"/>
              </a:xfrm>
              <a:custGeom>
                <a:avLst/>
                <a:gdLst>
                  <a:gd name="T0" fmla="*/ 225 w 225"/>
                  <a:gd name="T1" fmla="*/ 225 h 450"/>
                  <a:gd name="T2" fmla="*/ 0 w 225"/>
                  <a:gd name="T3" fmla="*/ 0 h 450"/>
                  <a:gd name="T4" fmla="*/ 0 w 225"/>
                  <a:gd name="T5" fmla="*/ 450 h 450"/>
                  <a:gd name="T6" fmla="*/ 225 w 225"/>
                  <a:gd name="T7" fmla="*/ 225 h 450"/>
                </a:gdLst>
                <a:ahLst/>
                <a:cxnLst>
                  <a:cxn ang="0">
                    <a:pos x="T0" y="T1"/>
                  </a:cxn>
                  <a:cxn ang="0">
                    <a:pos x="T2" y="T3"/>
                  </a:cxn>
                  <a:cxn ang="0">
                    <a:pos x="T4" y="T5"/>
                  </a:cxn>
                  <a:cxn ang="0">
                    <a:pos x="T6" y="T7"/>
                  </a:cxn>
                </a:cxnLst>
                <a:rect l="0" t="0" r="r" b="b"/>
                <a:pathLst>
                  <a:path w="225" h="450">
                    <a:moveTo>
                      <a:pt x="225" y="225"/>
                    </a:moveTo>
                    <a:cubicBezTo>
                      <a:pt x="225" y="100"/>
                      <a:pt x="125" y="0"/>
                      <a:pt x="0" y="0"/>
                    </a:cubicBezTo>
                    <a:cubicBezTo>
                      <a:pt x="0" y="450"/>
                      <a:pt x="0" y="450"/>
                      <a:pt x="0" y="450"/>
                    </a:cubicBezTo>
                    <a:cubicBezTo>
                      <a:pt x="125" y="450"/>
                      <a:pt x="225" y="349"/>
                      <a:pt x="225" y="22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2" name="Oval 26"/>
              <p:cNvSpPr>
                <a:spLocks noChangeArrowheads="1"/>
              </p:cNvSpPr>
              <p:nvPr/>
            </p:nvSpPr>
            <p:spPr bwMode="auto">
              <a:xfrm>
                <a:off x="824" y="464"/>
                <a:ext cx="398" cy="397"/>
              </a:xfrm>
              <a:prstGeom prst="ellipse">
                <a:avLst/>
              </a:pr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3" name="Freeform 27"/>
              <p:cNvSpPr>
                <a:spLocks noEditPoints="1"/>
              </p:cNvSpPr>
              <p:nvPr/>
            </p:nvSpPr>
            <p:spPr bwMode="auto">
              <a:xfrm>
                <a:off x="924" y="561"/>
                <a:ext cx="201" cy="201"/>
              </a:xfrm>
              <a:custGeom>
                <a:avLst/>
                <a:gdLst>
                  <a:gd name="T0" fmla="*/ 87 w 105"/>
                  <a:gd name="T1" fmla="*/ 1 h 105"/>
                  <a:gd name="T2" fmla="*/ 91 w 105"/>
                  <a:gd name="T3" fmla="*/ 2 h 105"/>
                  <a:gd name="T4" fmla="*/ 91 w 105"/>
                  <a:gd name="T5" fmla="*/ 2 h 105"/>
                  <a:gd name="T6" fmla="*/ 103 w 105"/>
                  <a:gd name="T7" fmla="*/ 14 h 105"/>
                  <a:gd name="T8" fmla="*/ 103 w 105"/>
                  <a:gd name="T9" fmla="*/ 14 h 105"/>
                  <a:gd name="T10" fmla="*/ 104 w 105"/>
                  <a:gd name="T11" fmla="*/ 18 h 105"/>
                  <a:gd name="T12" fmla="*/ 88 w 105"/>
                  <a:gd name="T13" fmla="*/ 32 h 105"/>
                  <a:gd name="T14" fmla="*/ 77 w 105"/>
                  <a:gd name="T15" fmla="*/ 34 h 105"/>
                  <a:gd name="T16" fmla="*/ 74 w 105"/>
                  <a:gd name="T17" fmla="*/ 76 h 105"/>
                  <a:gd name="T18" fmla="*/ 51 w 105"/>
                  <a:gd name="T19" fmla="*/ 85 h 105"/>
                  <a:gd name="T20" fmla="*/ 19 w 105"/>
                  <a:gd name="T21" fmla="*/ 53 h 105"/>
                  <a:gd name="T22" fmla="*/ 51 w 105"/>
                  <a:gd name="T23" fmla="*/ 21 h 105"/>
                  <a:gd name="T24" fmla="*/ 75 w 105"/>
                  <a:gd name="T25" fmla="*/ 24 h 105"/>
                  <a:gd name="T26" fmla="*/ 73 w 105"/>
                  <a:gd name="T27" fmla="*/ 14 h 105"/>
                  <a:gd name="T28" fmla="*/ 93 w 105"/>
                  <a:gd name="T29" fmla="*/ 41 h 105"/>
                  <a:gd name="T30" fmla="*/ 101 w 105"/>
                  <a:gd name="T31" fmla="*/ 38 h 105"/>
                  <a:gd name="T32" fmla="*/ 103 w 105"/>
                  <a:gd name="T33" fmla="*/ 53 h 105"/>
                  <a:gd name="T34" fmla="*/ 51 w 105"/>
                  <a:gd name="T35" fmla="*/ 105 h 105"/>
                  <a:gd name="T36" fmla="*/ 0 w 105"/>
                  <a:gd name="T37" fmla="*/ 53 h 105"/>
                  <a:gd name="T38" fmla="*/ 51 w 105"/>
                  <a:gd name="T39" fmla="*/ 2 h 105"/>
                  <a:gd name="T40" fmla="*/ 66 w 105"/>
                  <a:gd name="T41" fmla="*/ 4 h 105"/>
                  <a:gd name="T42" fmla="*/ 64 w 105"/>
                  <a:gd name="T43" fmla="*/ 12 h 105"/>
                  <a:gd name="T44" fmla="*/ 51 w 105"/>
                  <a:gd name="T45" fmla="*/ 10 h 105"/>
                  <a:gd name="T46" fmla="*/ 8 w 105"/>
                  <a:gd name="T47" fmla="*/ 53 h 105"/>
                  <a:gd name="T48" fmla="*/ 51 w 105"/>
                  <a:gd name="T49" fmla="*/ 97 h 105"/>
                  <a:gd name="T50" fmla="*/ 95 w 105"/>
                  <a:gd name="T51" fmla="*/ 53 h 105"/>
                  <a:gd name="T52" fmla="*/ 93 w 105"/>
                  <a:gd name="T53" fmla="*/ 41 h 105"/>
                  <a:gd name="T54" fmla="*/ 51 w 105"/>
                  <a:gd name="T55" fmla="*/ 39 h 105"/>
                  <a:gd name="T56" fmla="*/ 67 w 105"/>
                  <a:gd name="T57" fmla="*/ 32 h 105"/>
                  <a:gd name="T58" fmla="*/ 32 w 105"/>
                  <a:gd name="T59" fmla="*/ 34 h 105"/>
                  <a:gd name="T60" fmla="*/ 32 w 105"/>
                  <a:gd name="T61" fmla="*/ 34 h 105"/>
                  <a:gd name="T62" fmla="*/ 32 w 105"/>
                  <a:gd name="T63" fmla="*/ 73 h 105"/>
                  <a:gd name="T64" fmla="*/ 71 w 105"/>
                  <a:gd name="T65" fmla="*/ 73 h 105"/>
                  <a:gd name="T66" fmla="*/ 79 w 105"/>
                  <a:gd name="T67" fmla="*/ 53 h 105"/>
                  <a:gd name="T68" fmla="*/ 64 w 105"/>
                  <a:gd name="T69" fmla="*/ 46 h 105"/>
                  <a:gd name="T70" fmla="*/ 62 w 105"/>
                  <a:gd name="T71" fmla="*/ 64 h 105"/>
                  <a:gd name="T72" fmla="*/ 51 w 105"/>
                  <a:gd name="T73" fmla="*/ 68 h 105"/>
                  <a:gd name="T74" fmla="*/ 37 w 105"/>
                  <a:gd name="T75" fmla="*/ 53 h 105"/>
                  <a:gd name="T76" fmla="*/ 41 w 105"/>
                  <a:gd name="T77" fmla="*/ 43 h 105"/>
                  <a:gd name="T78" fmla="*/ 55 w 105"/>
                  <a:gd name="T79" fmla="*/ 44 h 105"/>
                  <a:gd name="T80" fmla="*/ 51 w 105"/>
                  <a:gd name="T81" fmla="*/ 44 h 105"/>
                  <a:gd name="T82" fmla="*/ 42 w 105"/>
                  <a:gd name="T83" fmla="*/ 53 h 105"/>
                  <a:gd name="T84" fmla="*/ 51 w 105"/>
                  <a:gd name="T85" fmla="*/ 63 h 105"/>
                  <a:gd name="T86" fmla="*/ 58 w 105"/>
                  <a:gd name="T87" fmla="*/ 60 h 105"/>
                  <a:gd name="T88" fmla="*/ 61 w 105"/>
                  <a:gd name="T89" fmla="*/ 50 h 105"/>
                  <a:gd name="T90" fmla="*/ 49 w 105"/>
                  <a:gd name="T91" fmla="*/ 56 h 105"/>
                  <a:gd name="T92" fmla="*/ 55 w 105"/>
                  <a:gd name="T93" fmla="*/ 44 h 105"/>
                  <a:gd name="T94" fmla="*/ 87 w 105"/>
                  <a:gd name="T95" fmla="*/ 7 h 105"/>
                  <a:gd name="T96" fmla="*/ 79 w 105"/>
                  <a:gd name="T97" fmla="*/ 22 h 105"/>
                  <a:gd name="T98" fmla="*/ 87 w 105"/>
                  <a:gd name="T99" fmla="*/ 7 h 105"/>
                  <a:gd name="T100" fmla="*/ 92 w 105"/>
                  <a:gd name="T101" fmla="*/ 16 h 105"/>
                  <a:gd name="T102" fmla="*/ 88 w 105"/>
                  <a:gd name="T103" fmla="*/ 27 h 105"/>
                  <a:gd name="T104" fmla="*/ 92 w 105"/>
                  <a:gd name="T105" fmla="*/ 16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5" h="105">
                    <a:moveTo>
                      <a:pt x="73" y="14"/>
                    </a:moveTo>
                    <a:cubicBezTo>
                      <a:pt x="87" y="1"/>
                      <a:pt x="87" y="1"/>
                      <a:pt x="87" y="1"/>
                    </a:cubicBezTo>
                    <a:cubicBezTo>
                      <a:pt x="88" y="0"/>
                      <a:pt x="89" y="0"/>
                      <a:pt x="90" y="1"/>
                    </a:cubicBezTo>
                    <a:cubicBezTo>
                      <a:pt x="91" y="1"/>
                      <a:pt x="91" y="2"/>
                      <a:pt x="91" y="2"/>
                    </a:cubicBezTo>
                    <a:cubicBezTo>
                      <a:pt x="91" y="2"/>
                      <a:pt x="91" y="2"/>
                      <a:pt x="91" y="2"/>
                    </a:cubicBezTo>
                    <a:cubicBezTo>
                      <a:pt x="91" y="2"/>
                      <a:pt x="91" y="2"/>
                      <a:pt x="91" y="2"/>
                    </a:cubicBezTo>
                    <a:cubicBezTo>
                      <a:pt x="94" y="11"/>
                      <a:pt x="94" y="11"/>
                      <a:pt x="94" y="11"/>
                    </a:cubicBezTo>
                    <a:cubicBezTo>
                      <a:pt x="103" y="14"/>
                      <a:pt x="103" y="14"/>
                      <a:pt x="103" y="14"/>
                    </a:cubicBezTo>
                    <a:cubicBezTo>
                      <a:pt x="103" y="14"/>
                      <a:pt x="103" y="14"/>
                      <a:pt x="103" y="14"/>
                    </a:cubicBezTo>
                    <a:cubicBezTo>
                      <a:pt x="103" y="14"/>
                      <a:pt x="103" y="14"/>
                      <a:pt x="103" y="14"/>
                    </a:cubicBezTo>
                    <a:cubicBezTo>
                      <a:pt x="103" y="14"/>
                      <a:pt x="104" y="14"/>
                      <a:pt x="104" y="14"/>
                    </a:cubicBezTo>
                    <a:cubicBezTo>
                      <a:pt x="105" y="15"/>
                      <a:pt x="105" y="17"/>
                      <a:pt x="104" y="18"/>
                    </a:cubicBezTo>
                    <a:cubicBezTo>
                      <a:pt x="91" y="31"/>
                      <a:pt x="91" y="31"/>
                      <a:pt x="91" y="31"/>
                    </a:cubicBezTo>
                    <a:cubicBezTo>
                      <a:pt x="90" y="32"/>
                      <a:pt x="89" y="32"/>
                      <a:pt x="88" y="32"/>
                    </a:cubicBezTo>
                    <a:cubicBezTo>
                      <a:pt x="81" y="30"/>
                      <a:pt x="81" y="30"/>
                      <a:pt x="81" y="30"/>
                    </a:cubicBezTo>
                    <a:cubicBezTo>
                      <a:pt x="77" y="34"/>
                      <a:pt x="77" y="34"/>
                      <a:pt x="77" y="34"/>
                    </a:cubicBezTo>
                    <a:cubicBezTo>
                      <a:pt x="81" y="39"/>
                      <a:pt x="83" y="46"/>
                      <a:pt x="83" y="53"/>
                    </a:cubicBezTo>
                    <a:cubicBezTo>
                      <a:pt x="83" y="62"/>
                      <a:pt x="80" y="70"/>
                      <a:pt x="74" y="76"/>
                    </a:cubicBezTo>
                    <a:cubicBezTo>
                      <a:pt x="74" y="76"/>
                      <a:pt x="74" y="76"/>
                      <a:pt x="74" y="76"/>
                    </a:cubicBezTo>
                    <a:cubicBezTo>
                      <a:pt x="68" y="82"/>
                      <a:pt x="60" y="85"/>
                      <a:pt x="51" y="85"/>
                    </a:cubicBezTo>
                    <a:cubicBezTo>
                      <a:pt x="43" y="85"/>
                      <a:pt x="35" y="82"/>
                      <a:pt x="29" y="76"/>
                    </a:cubicBezTo>
                    <a:cubicBezTo>
                      <a:pt x="23" y="70"/>
                      <a:pt x="19" y="62"/>
                      <a:pt x="19" y="53"/>
                    </a:cubicBezTo>
                    <a:cubicBezTo>
                      <a:pt x="19" y="45"/>
                      <a:pt x="23" y="37"/>
                      <a:pt x="29" y="31"/>
                    </a:cubicBezTo>
                    <a:cubicBezTo>
                      <a:pt x="35" y="25"/>
                      <a:pt x="43" y="21"/>
                      <a:pt x="51" y="21"/>
                    </a:cubicBezTo>
                    <a:cubicBezTo>
                      <a:pt x="59" y="21"/>
                      <a:pt x="66" y="24"/>
                      <a:pt x="71" y="28"/>
                    </a:cubicBezTo>
                    <a:cubicBezTo>
                      <a:pt x="75" y="24"/>
                      <a:pt x="75" y="24"/>
                      <a:pt x="75" y="24"/>
                    </a:cubicBezTo>
                    <a:cubicBezTo>
                      <a:pt x="73" y="17"/>
                      <a:pt x="73" y="17"/>
                      <a:pt x="73" y="17"/>
                    </a:cubicBezTo>
                    <a:cubicBezTo>
                      <a:pt x="73" y="16"/>
                      <a:pt x="73" y="15"/>
                      <a:pt x="73" y="14"/>
                    </a:cubicBezTo>
                    <a:close/>
                    <a:moveTo>
                      <a:pt x="93" y="41"/>
                    </a:moveTo>
                    <a:cubicBezTo>
                      <a:pt x="93" y="41"/>
                      <a:pt x="93" y="41"/>
                      <a:pt x="93" y="41"/>
                    </a:cubicBezTo>
                    <a:cubicBezTo>
                      <a:pt x="92" y="39"/>
                      <a:pt x="94" y="36"/>
                      <a:pt x="96" y="36"/>
                    </a:cubicBezTo>
                    <a:cubicBezTo>
                      <a:pt x="98" y="35"/>
                      <a:pt x="100" y="36"/>
                      <a:pt x="101" y="38"/>
                    </a:cubicBezTo>
                    <a:cubicBezTo>
                      <a:pt x="102" y="41"/>
                      <a:pt x="102" y="43"/>
                      <a:pt x="102" y="46"/>
                    </a:cubicBezTo>
                    <a:cubicBezTo>
                      <a:pt x="103" y="48"/>
                      <a:pt x="103" y="51"/>
                      <a:pt x="103" y="53"/>
                    </a:cubicBezTo>
                    <a:cubicBezTo>
                      <a:pt x="103" y="68"/>
                      <a:pt x="97" y="81"/>
                      <a:pt x="88" y="90"/>
                    </a:cubicBezTo>
                    <a:cubicBezTo>
                      <a:pt x="79" y="99"/>
                      <a:pt x="66" y="105"/>
                      <a:pt x="51" y="105"/>
                    </a:cubicBezTo>
                    <a:cubicBezTo>
                      <a:pt x="37" y="105"/>
                      <a:pt x="24" y="99"/>
                      <a:pt x="15" y="90"/>
                    </a:cubicBezTo>
                    <a:cubicBezTo>
                      <a:pt x="6" y="81"/>
                      <a:pt x="0" y="68"/>
                      <a:pt x="0" y="53"/>
                    </a:cubicBezTo>
                    <a:cubicBezTo>
                      <a:pt x="0" y="39"/>
                      <a:pt x="6" y="26"/>
                      <a:pt x="15" y="17"/>
                    </a:cubicBezTo>
                    <a:cubicBezTo>
                      <a:pt x="24" y="8"/>
                      <a:pt x="37" y="2"/>
                      <a:pt x="51" y="2"/>
                    </a:cubicBezTo>
                    <a:cubicBezTo>
                      <a:pt x="54" y="2"/>
                      <a:pt x="57" y="2"/>
                      <a:pt x="59" y="2"/>
                    </a:cubicBezTo>
                    <a:cubicBezTo>
                      <a:pt x="62" y="3"/>
                      <a:pt x="64" y="3"/>
                      <a:pt x="66" y="4"/>
                    </a:cubicBezTo>
                    <a:cubicBezTo>
                      <a:pt x="69" y="5"/>
                      <a:pt x="70" y="7"/>
                      <a:pt x="69" y="9"/>
                    </a:cubicBezTo>
                    <a:cubicBezTo>
                      <a:pt x="69" y="11"/>
                      <a:pt x="66" y="13"/>
                      <a:pt x="64" y="12"/>
                    </a:cubicBezTo>
                    <a:cubicBezTo>
                      <a:pt x="62" y="11"/>
                      <a:pt x="60" y="11"/>
                      <a:pt x="58" y="11"/>
                    </a:cubicBezTo>
                    <a:cubicBezTo>
                      <a:pt x="56" y="10"/>
                      <a:pt x="54" y="10"/>
                      <a:pt x="51" y="10"/>
                    </a:cubicBezTo>
                    <a:cubicBezTo>
                      <a:pt x="39" y="10"/>
                      <a:pt x="29" y="15"/>
                      <a:pt x="21" y="23"/>
                    </a:cubicBezTo>
                    <a:cubicBezTo>
                      <a:pt x="13" y="31"/>
                      <a:pt x="8" y="41"/>
                      <a:pt x="8" y="53"/>
                    </a:cubicBezTo>
                    <a:cubicBezTo>
                      <a:pt x="8" y="65"/>
                      <a:pt x="13" y="76"/>
                      <a:pt x="21" y="84"/>
                    </a:cubicBezTo>
                    <a:cubicBezTo>
                      <a:pt x="29" y="92"/>
                      <a:pt x="39" y="97"/>
                      <a:pt x="51" y="97"/>
                    </a:cubicBezTo>
                    <a:cubicBezTo>
                      <a:pt x="63" y="97"/>
                      <a:pt x="74" y="92"/>
                      <a:pt x="82" y="84"/>
                    </a:cubicBezTo>
                    <a:cubicBezTo>
                      <a:pt x="90" y="76"/>
                      <a:pt x="95" y="65"/>
                      <a:pt x="95" y="53"/>
                    </a:cubicBezTo>
                    <a:cubicBezTo>
                      <a:pt x="95" y="51"/>
                      <a:pt x="95" y="49"/>
                      <a:pt x="94" y="47"/>
                    </a:cubicBezTo>
                    <a:cubicBezTo>
                      <a:pt x="94" y="45"/>
                      <a:pt x="94" y="43"/>
                      <a:pt x="93" y="41"/>
                    </a:cubicBezTo>
                    <a:close/>
                    <a:moveTo>
                      <a:pt x="51" y="39"/>
                    </a:moveTo>
                    <a:cubicBezTo>
                      <a:pt x="51" y="39"/>
                      <a:pt x="51" y="39"/>
                      <a:pt x="51" y="39"/>
                    </a:cubicBezTo>
                    <a:cubicBezTo>
                      <a:pt x="54" y="39"/>
                      <a:pt x="56" y="39"/>
                      <a:pt x="59" y="41"/>
                    </a:cubicBezTo>
                    <a:cubicBezTo>
                      <a:pt x="67" y="32"/>
                      <a:pt x="67" y="32"/>
                      <a:pt x="67" y="32"/>
                    </a:cubicBezTo>
                    <a:cubicBezTo>
                      <a:pt x="63" y="28"/>
                      <a:pt x="57" y="26"/>
                      <a:pt x="51" y="26"/>
                    </a:cubicBezTo>
                    <a:cubicBezTo>
                      <a:pt x="44" y="26"/>
                      <a:pt x="37" y="29"/>
                      <a:pt x="32" y="34"/>
                    </a:cubicBezTo>
                    <a:cubicBezTo>
                      <a:pt x="32" y="34"/>
                      <a:pt x="32" y="34"/>
                      <a:pt x="32" y="34"/>
                    </a:cubicBezTo>
                    <a:cubicBezTo>
                      <a:pt x="32" y="34"/>
                      <a:pt x="32" y="34"/>
                      <a:pt x="32" y="34"/>
                    </a:cubicBezTo>
                    <a:cubicBezTo>
                      <a:pt x="27" y="39"/>
                      <a:pt x="24" y="46"/>
                      <a:pt x="24" y="53"/>
                    </a:cubicBezTo>
                    <a:cubicBezTo>
                      <a:pt x="24" y="61"/>
                      <a:pt x="27" y="68"/>
                      <a:pt x="32" y="73"/>
                    </a:cubicBezTo>
                    <a:cubicBezTo>
                      <a:pt x="37" y="78"/>
                      <a:pt x="44" y="81"/>
                      <a:pt x="51" y="81"/>
                    </a:cubicBezTo>
                    <a:cubicBezTo>
                      <a:pt x="59" y="81"/>
                      <a:pt x="66" y="78"/>
                      <a:pt x="71" y="73"/>
                    </a:cubicBezTo>
                    <a:cubicBezTo>
                      <a:pt x="71" y="73"/>
                      <a:pt x="71" y="73"/>
                      <a:pt x="71" y="73"/>
                    </a:cubicBezTo>
                    <a:cubicBezTo>
                      <a:pt x="76" y="68"/>
                      <a:pt x="79" y="61"/>
                      <a:pt x="79" y="53"/>
                    </a:cubicBezTo>
                    <a:cubicBezTo>
                      <a:pt x="79" y="47"/>
                      <a:pt x="77" y="42"/>
                      <a:pt x="73" y="37"/>
                    </a:cubicBezTo>
                    <a:cubicBezTo>
                      <a:pt x="64" y="46"/>
                      <a:pt x="64" y="46"/>
                      <a:pt x="64" y="46"/>
                    </a:cubicBezTo>
                    <a:cubicBezTo>
                      <a:pt x="65" y="48"/>
                      <a:pt x="66" y="51"/>
                      <a:pt x="66" y="53"/>
                    </a:cubicBezTo>
                    <a:cubicBezTo>
                      <a:pt x="66" y="57"/>
                      <a:pt x="64" y="61"/>
                      <a:pt x="62" y="64"/>
                    </a:cubicBezTo>
                    <a:cubicBezTo>
                      <a:pt x="62" y="64"/>
                      <a:pt x="62" y="64"/>
                      <a:pt x="62" y="64"/>
                    </a:cubicBezTo>
                    <a:cubicBezTo>
                      <a:pt x="59" y="66"/>
                      <a:pt x="55" y="68"/>
                      <a:pt x="51" y="68"/>
                    </a:cubicBezTo>
                    <a:cubicBezTo>
                      <a:pt x="47" y="68"/>
                      <a:pt x="44" y="66"/>
                      <a:pt x="41" y="64"/>
                    </a:cubicBezTo>
                    <a:cubicBezTo>
                      <a:pt x="38" y="61"/>
                      <a:pt x="37" y="57"/>
                      <a:pt x="37" y="53"/>
                    </a:cubicBezTo>
                    <a:cubicBezTo>
                      <a:pt x="37" y="49"/>
                      <a:pt x="38" y="46"/>
                      <a:pt x="41" y="43"/>
                    </a:cubicBezTo>
                    <a:cubicBezTo>
                      <a:pt x="41" y="43"/>
                      <a:pt x="41" y="43"/>
                      <a:pt x="41" y="43"/>
                    </a:cubicBezTo>
                    <a:cubicBezTo>
                      <a:pt x="44" y="40"/>
                      <a:pt x="47" y="39"/>
                      <a:pt x="51" y="39"/>
                    </a:cubicBezTo>
                    <a:close/>
                    <a:moveTo>
                      <a:pt x="55" y="44"/>
                    </a:moveTo>
                    <a:cubicBezTo>
                      <a:pt x="55" y="44"/>
                      <a:pt x="55" y="44"/>
                      <a:pt x="55" y="44"/>
                    </a:cubicBezTo>
                    <a:cubicBezTo>
                      <a:pt x="54" y="44"/>
                      <a:pt x="53" y="44"/>
                      <a:pt x="51" y="44"/>
                    </a:cubicBezTo>
                    <a:cubicBezTo>
                      <a:pt x="49" y="44"/>
                      <a:pt x="46" y="45"/>
                      <a:pt x="45" y="46"/>
                    </a:cubicBezTo>
                    <a:cubicBezTo>
                      <a:pt x="43" y="48"/>
                      <a:pt x="42" y="51"/>
                      <a:pt x="42" y="53"/>
                    </a:cubicBezTo>
                    <a:cubicBezTo>
                      <a:pt x="42" y="56"/>
                      <a:pt x="43" y="59"/>
                      <a:pt x="45" y="60"/>
                    </a:cubicBezTo>
                    <a:cubicBezTo>
                      <a:pt x="46" y="62"/>
                      <a:pt x="49" y="63"/>
                      <a:pt x="51" y="63"/>
                    </a:cubicBezTo>
                    <a:cubicBezTo>
                      <a:pt x="54" y="63"/>
                      <a:pt x="57" y="62"/>
                      <a:pt x="58" y="60"/>
                    </a:cubicBezTo>
                    <a:cubicBezTo>
                      <a:pt x="58" y="60"/>
                      <a:pt x="58" y="60"/>
                      <a:pt x="58" y="60"/>
                    </a:cubicBezTo>
                    <a:cubicBezTo>
                      <a:pt x="60" y="59"/>
                      <a:pt x="61" y="56"/>
                      <a:pt x="61" y="53"/>
                    </a:cubicBezTo>
                    <a:cubicBezTo>
                      <a:pt x="61" y="52"/>
                      <a:pt x="61" y="51"/>
                      <a:pt x="61" y="50"/>
                    </a:cubicBezTo>
                    <a:cubicBezTo>
                      <a:pt x="54" y="56"/>
                      <a:pt x="54" y="56"/>
                      <a:pt x="54" y="56"/>
                    </a:cubicBezTo>
                    <a:cubicBezTo>
                      <a:pt x="53" y="58"/>
                      <a:pt x="50" y="58"/>
                      <a:pt x="49" y="56"/>
                    </a:cubicBezTo>
                    <a:cubicBezTo>
                      <a:pt x="47" y="55"/>
                      <a:pt x="47" y="52"/>
                      <a:pt x="49" y="51"/>
                    </a:cubicBezTo>
                    <a:cubicBezTo>
                      <a:pt x="55" y="44"/>
                      <a:pt x="55" y="44"/>
                      <a:pt x="55" y="44"/>
                    </a:cubicBezTo>
                    <a:close/>
                    <a:moveTo>
                      <a:pt x="87" y="7"/>
                    </a:moveTo>
                    <a:cubicBezTo>
                      <a:pt x="87" y="7"/>
                      <a:pt x="87" y="7"/>
                      <a:pt x="87" y="7"/>
                    </a:cubicBezTo>
                    <a:cubicBezTo>
                      <a:pt x="78" y="17"/>
                      <a:pt x="78" y="17"/>
                      <a:pt x="78" y="17"/>
                    </a:cubicBezTo>
                    <a:cubicBezTo>
                      <a:pt x="79" y="22"/>
                      <a:pt x="79" y="22"/>
                      <a:pt x="79" y="22"/>
                    </a:cubicBezTo>
                    <a:cubicBezTo>
                      <a:pt x="89" y="13"/>
                      <a:pt x="89" y="13"/>
                      <a:pt x="89" y="13"/>
                    </a:cubicBezTo>
                    <a:cubicBezTo>
                      <a:pt x="87" y="7"/>
                      <a:pt x="87" y="7"/>
                      <a:pt x="87" y="7"/>
                    </a:cubicBezTo>
                    <a:close/>
                    <a:moveTo>
                      <a:pt x="92" y="16"/>
                    </a:moveTo>
                    <a:cubicBezTo>
                      <a:pt x="92" y="16"/>
                      <a:pt x="92" y="16"/>
                      <a:pt x="92" y="16"/>
                    </a:cubicBezTo>
                    <a:cubicBezTo>
                      <a:pt x="83" y="25"/>
                      <a:pt x="83" y="25"/>
                      <a:pt x="83" y="25"/>
                    </a:cubicBezTo>
                    <a:cubicBezTo>
                      <a:pt x="88" y="27"/>
                      <a:pt x="88" y="27"/>
                      <a:pt x="88" y="27"/>
                    </a:cubicBezTo>
                    <a:cubicBezTo>
                      <a:pt x="97" y="18"/>
                      <a:pt x="97" y="18"/>
                      <a:pt x="97" y="18"/>
                    </a:cubicBezTo>
                    <a:cubicBezTo>
                      <a:pt x="92" y="16"/>
                      <a:pt x="92" y="16"/>
                      <a:pt x="92" y="1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4" name="Freeform 28"/>
              <p:cNvSpPr/>
              <p:nvPr/>
            </p:nvSpPr>
            <p:spPr bwMode="auto">
              <a:xfrm>
                <a:off x="0" y="861"/>
                <a:ext cx="1051" cy="232"/>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5" name="Freeform 29"/>
              <p:cNvSpPr/>
              <p:nvPr/>
            </p:nvSpPr>
            <p:spPr bwMode="auto">
              <a:xfrm>
                <a:off x="0" y="1093"/>
                <a:ext cx="1051" cy="231"/>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6" name="Freeform 30"/>
              <p:cNvSpPr/>
              <p:nvPr/>
            </p:nvSpPr>
            <p:spPr bwMode="auto">
              <a:xfrm>
                <a:off x="983" y="2"/>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sp>
            <p:nvSpPr>
              <p:cNvPr id="24607" name="Freeform 31"/>
              <p:cNvSpPr/>
              <p:nvPr/>
            </p:nvSpPr>
            <p:spPr bwMode="auto">
              <a:xfrm>
                <a:off x="983" y="233"/>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cs typeface="+mn-ea"/>
                  <a:sym typeface="+mn-lt"/>
                </a:endParaRPr>
              </a:p>
            </p:txBody>
          </p:sp>
        </p:grpSp>
        <p:sp>
          <p:nvSpPr>
            <p:cNvPr id="24628" name="Rectangle 52"/>
            <p:cNvSpPr>
              <a:spLocks noChangeArrowheads="1"/>
            </p:cNvSpPr>
            <p:nvPr/>
          </p:nvSpPr>
          <p:spPr bwMode="auto">
            <a:xfrm>
              <a:off x="3108558" y="3136356"/>
              <a:ext cx="57579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dirty="0">
                  <a:solidFill>
                    <a:schemeClr val="bg1"/>
                  </a:solidFill>
                  <a:cs typeface="+mn-ea"/>
                  <a:sym typeface="+mn-lt"/>
                </a:rPr>
                <a:t>Option </a:t>
              </a:r>
              <a:r>
                <a:rPr lang="zh-CN" altLang="zh-CN" sz="800" dirty="0" smtClean="0">
                  <a:solidFill>
                    <a:schemeClr val="bg1"/>
                  </a:solidFill>
                  <a:cs typeface="+mn-ea"/>
                  <a:sym typeface="+mn-lt"/>
                </a:rPr>
                <a:t>1</a:t>
              </a:r>
              <a:endParaRPr lang="zh-CN" altLang="zh-CN" sz="800" dirty="0">
                <a:solidFill>
                  <a:schemeClr val="bg1"/>
                </a:solidFill>
                <a:cs typeface="+mn-ea"/>
                <a:sym typeface="+mn-lt"/>
              </a:endParaRPr>
            </a:p>
          </p:txBody>
        </p:sp>
        <p:sp>
          <p:nvSpPr>
            <p:cNvPr id="24629" name="Rectangle 53"/>
            <p:cNvSpPr>
              <a:spLocks noChangeArrowheads="1"/>
            </p:cNvSpPr>
            <p:nvPr/>
          </p:nvSpPr>
          <p:spPr bwMode="auto">
            <a:xfrm>
              <a:off x="3108558" y="3503182"/>
              <a:ext cx="57579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dirty="0">
                  <a:solidFill>
                    <a:schemeClr val="bg1"/>
                  </a:solidFill>
                  <a:cs typeface="+mn-ea"/>
                  <a:sym typeface="+mn-lt"/>
                </a:rPr>
                <a:t>Option </a:t>
              </a:r>
              <a:r>
                <a:rPr lang="zh-CN" altLang="zh-CN" sz="800" dirty="0" smtClean="0">
                  <a:solidFill>
                    <a:schemeClr val="bg1"/>
                  </a:solidFill>
                  <a:cs typeface="+mn-ea"/>
                  <a:sym typeface="+mn-lt"/>
                </a:rPr>
                <a:t>2</a:t>
              </a:r>
              <a:endParaRPr lang="zh-CN" altLang="zh-CN" sz="800" dirty="0">
                <a:solidFill>
                  <a:schemeClr val="bg1"/>
                </a:solidFill>
                <a:cs typeface="+mn-ea"/>
                <a:sym typeface="+mn-lt"/>
              </a:endParaRPr>
            </a:p>
          </p:txBody>
        </p:sp>
        <p:sp>
          <p:nvSpPr>
            <p:cNvPr id="24630" name="Rectangle 54"/>
            <p:cNvSpPr>
              <a:spLocks noChangeArrowheads="1"/>
            </p:cNvSpPr>
            <p:nvPr/>
          </p:nvSpPr>
          <p:spPr bwMode="auto">
            <a:xfrm>
              <a:off x="5464408" y="1764333"/>
              <a:ext cx="57579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dirty="0">
                  <a:solidFill>
                    <a:schemeClr val="bg1"/>
                  </a:solidFill>
                  <a:cs typeface="+mn-ea"/>
                  <a:sym typeface="+mn-lt"/>
                </a:rPr>
                <a:t>Option </a:t>
              </a:r>
              <a:r>
                <a:rPr lang="zh-CN" altLang="zh-CN" sz="800" dirty="0" smtClean="0">
                  <a:solidFill>
                    <a:schemeClr val="bg1"/>
                  </a:solidFill>
                  <a:cs typeface="+mn-ea"/>
                  <a:sym typeface="+mn-lt"/>
                </a:rPr>
                <a:t>3</a:t>
              </a:r>
              <a:endParaRPr lang="zh-CN" altLang="zh-CN" sz="800" dirty="0">
                <a:solidFill>
                  <a:schemeClr val="bg1"/>
                </a:solidFill>
                <a:cs typeface="+mn-ea"/>
                <a:sym typeface="+mn-lt"/>
              </a:endParaRPr>
            </a:p>
          </p:txBody>
        </p:sp>
        <p:sp>
          <p:nvSpPr>
            <p:cNvPr id="24631" name="Rectangle 55"/>
            <p:cNvSpPr>
              <a:spLocks noChangeArrowheads="1"/>
            </p:cNvSpPr>
            <p:nvPr/>
          </p:nvSpPr>
          <p:spPr bwMode="auto">
            <a:xfrm>
              <a:off x="5464408" y="2131159"/>
              <a:ext cx="57579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800" dirty="0">
                  <a:solidFill>
                    <a:schemeClr val="bg1"/>
                  </a:solidFill>
                  <a:cs typeface="+mn-ea"/>
                  <a:sym typeface="+mn-lt"/>
                </a:rPr>
                <a:t>Option </a:t>
              </a:r>
              <a:r>
                <a:rPr lang="zh-CN" altLang="zh-CN" sz="800" dirty="0" smtClean="0">
                  <a:solidFill>
                    <a:schemeClr val="bg1"/>
                  </a:solidFill>
                  <a:cs typeface="+mn-ea"/>
                  <a:sym typeface="+mn-lt"/>
                </a:rPr>
                <a:t>4</a:t>
              </a:r>
              <a:endParaRPr lang="zh-CN" altLang="zh-CN" sz="800" dirty="0">
                <a:solidFill>
                  <a:schemeClr val="bg1"/>
                </a:solidFill>
                <a:cs typeface="+mn-ea"/>
                <a:sym typeface="+mn-lt"/>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par>
                          <p:cTn id="21" fill="hold">
                            <p:stCondLst>
                              <p:cond delay="2000"/>
                            </p:stCondLst>
                            <p:childTnLst>
                              <p:par>
                                <p:cTn id="22" presetID="18" presetClass="entr" presetSubtype="1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strips(downLeft)">
                                      <p:cBhvr>
                                        <p:cTn id="24" dur="500"/>
                                        <p:tgtEl>
                                          <p:spTgt spid="2"/>
                                        </p:tgtEl>
                                      </p:cBhvr>
                                    </p:animEffect>
                                  </p:childTnLst>
                                </p:cTn>
                              </p:par>
                            </p:childTnLst>
                          </p:cTn>
                        </p:par>
                        <p:par>
                          <p:cTn id="25" fill="hold">
                            <p:stCondLst>
                              <p:cond delay="2500"/>
                            </p:stCondLst>
                            <p:childTnLst>
                              <p:par>
                                <p:cTn id="26" presetID="18" presetClass="entr" presetSubtype="12"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strips(downLeft)">
                                      <p:cBhvr>
                                        <p:cTn id="28" dur="500"/>
                                        <p:tgtEl>
                                          <p:spTgt spid="3"/>
                                        </p:tgtEl>
                                      </p:cBhvr>
                                    </p:animEffect>
                                  </p:childTnLst>
                                </p:cTn>
                              </p:par>
                            </p:childTnLst>
                          </p:cTn>
                        </p:par>
                        <p:par>
                          <p:cTn id="29" fill="hold">
                            <p:stCondLst>
                              <p:cond delay="3000"/>
                            </p:stCondLst>
                            <p:childTnLst>
                              <p:par>
                                <p:cTn id="30" presetID="18" presetClass="entr" presetSubtype="12"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downLeft)">
                                      <p:cBhvr>
                                        <p:cTn id="32" dur="500"/>
                                        <p:tgtEl>
                                          <p:spTgt spid="4"/>
                                        </p:tgtEl>
                                      </p:cBhvr>
                                    </p:animEffect>
                                  </p:childTnLst>
                                </p:cTn>
                              </p:par>
                            </p:childTnLst>
                          </p:cTn>
                        </p:par>
                        <p:par>
                          <p:cTn id="33" fill="hold">
                            <p:stCondLst>
                              <p:cond delay="3500"/>
                            </p:stCondLst>
                            <p:childTnLst>
                              <p:par>
                                <p:cTn id="34" presetID="18" presetClass="entr" presetSubtype="12"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strips(downLeft)">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0" y="0"/>
            <a:ext cx="9144000" cy="5143500"/>
          </a:xfrm>
          <a:prstGeom prst="rect">
            <a:avLst/>
          </a:prstGeom>
        </p:spPr>
      </p:pic>
      <p:sp>
        <p:nvSpPr>
          <p:cNvPr id="4" name="矩形 3"/>
          <p:cNvSpPr/>
          <p:nvPr/>
        </p:nvSpPr>
        <p:spPr>
          <a:xfrm>
            <a:off x="4222850" y="713720"/>
            <a:ext cx="4921150" cy="962680"/>
          </a:xfrm>
          <a:prstGeom prst="rect">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381500" y="1063164"/>
            <a:ext cx="4636590" cy="584775"/>
          </a:xfrm>
          <a:prstGeom prst="rect">
            <a:avLst/>
          </a:prstGeom>
          <a:noFill/>
        </p:spPr>
        <p:txBody>
          <a:bodyPr wrap="none" rtlCol="0">
            <a:spAutoFit/>
          </a:bodyPr>
          <a:lstStyle/>
          <a:p>
            <a:r>
              <a:rPr lang="zh-CN" altLang="en-US" sz="3200" b="1" dirty="0" smtClean="0">
                <a:solidFill>
                  <a:schemeClr val="bg1"/>
                </a:solidFill>
                <a:cs typeface="+mn-ea"/>
                <a:sym typeface="+mn-lt"/>
              </a:rPr>
              <a:t>感谢观看  </a:t>
            </a:r>
            <a:r>
              <a:rPr lang="en-US" altLang="zh-CN" sz="3200" b="1" dirty="0" smtClean="0">
                <a:solidFill>
                  <a:schemeClr val="bg1"/>
                </a:solidFill>
                <a:cs typeface="+mn-ea"/>
                <a:sym typeface="+mn-lt"/>
              </a:rPr>
              <a:t>THANK YOU</a:t>
            </a:r>
            <a:endParaRPr lang="zh-CN" altLang="en-US" sz="3200" b="1" dirty="0">
              <a:solidFill>
                <a:schemeClr val="bg1"/>
              </a:solidFill>
              <a:cs typeface="+mn-ea"/>
              <a:sym typeface="+mn-lt"/>
            </a:endParaRPr>
          </a:p>
        </p:txBody>
      </p:sp>
      <p:sp>
        <p:nvSpPr>
          <p:cNvPr id="5" name="文本框 4"/>
          <p:cNvSpPr txBox="1"/>
          <p:nvPr/>
        </p:nvSpPr>
        <p:spPr>
          <a:xfrm>
            <a:off x="5436051" y="751820"/>
            <a:ext cx="2579552" cy="400110"/>
          </a:xfrm>
          <a:prstGeom prst="rect">
            <a:avLst/>
          </a:prstGeom>
          <a:noFill/>
        </p:spPr>
        <p:txBody>
          <a:bodyPr wrap="none" rtlCol="0">
            <a:spAutoFit/>
          </a:bodyPr>
          <a:lstStyle/>
          <a:p>
            <a:r>
              <a:rPr lang="en-US" altLang="zh-CN" sz="2000" dirty="0" smtClean="0">
                <a:solidFill>
                  <a:schemeClr val="bg1"/>
                </a:solidFill>
                <a:cs typeface="+mn-ea"/>
                <a:sym typeface="+mn-lt"/>
              </a:rPr>
              <a:t>2020 POWERPOINT</a:t>
            </a:r>
            <a:endParaRPr lang="zh-CN" altLang="en-US" sz="2000" dirty="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750"/>
                                        <p:tgtEl>
                                          <p:spTgt spid="4"/>
                                        </p:tgtEl>
                                      </p:cBhvr>
                                    </p:animEffect>
                                  </p:childTnLst>
                                </p:cTn>
                              </p:par>
                            </p:childTnLst>
                          </p:cTn>
                        </p:par>
                        <p:par>
                          <p:cTn id="14" fill="hold">
                            <p:stCondLst>
                              <p:cond delay="2000"/>
                            </p:stCondLst>
                            <p:childTnLst>
                              <p:par>
                                <p:cTn id="15" presetID="2" presetClass="entr" presetSubtype="2"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imgsa.baidu.com/timg?image&amp;quality=80&amp;size=b9999_10000&amp;sec=1491327772305&amp;di=fcfcba142aaf5840a8bb89713e909043&amp;imgtype=0&amp;src=http%3A%2F%2Ffile02.16sucai.com%2Fd%2Ffile%2F2014%2F1118%2Ff7fff2a0626c018226c8d252f13e086e.jpg"/>
          <p:cNvPicPr>
            <a:picLocks noChangeAspect="1" noChangeArrowheads="1"/>
          </p:cNvPicPr>
          <p:nvPr/>
        </p:nvPicPr>
        <p:blipFill rotWithShape="1">
          <a:blip r:embed="rId2" cstate="print"/>
          <a:srcRect/>
          <a:stretch>
            <a:fillRect/>
          </a:stretch>
        </p:blipFill>
        <p:spPr bwMode="auto">
          <a:xfrm>
            <a:off x="0" y="-25078"/>
            <a:ext cx="9144000" cy="5155878"/>
          </a:xfrm>
          <a:prstGeom prst="rect">
            <a:avLst/>
          </a:prstGeom>
          <a:noFill/>
          <a:extLst>
            <a:ext uri="{909E8E84-426E-40DD-AFC4-6F175D3DCCD1}">
              <a14:hiddenFill xmlns:a14="http://schemas.microsoft.com/office/drawing/2010/main">
                <a:solidFill>
                  <a:srgbClr val="FFFFFF"/>
                </a:solidFill>
              </a14:hiddenFill>
            </a:ext>
          </a:extLst>
        </p:spPr>
      </p:pic>
      <p:sp>
        <p:nvSpPr>
          <p:cNvPr id="4" name="Oval 6"/>
          <p:cNvSpPr>
            <a:spLocks noChangeArrowheads="1"/>
          </p:cNvSpPr>
          <p:nvPr/>
        </p:nvSpPr>
        <p:spPr bwMode="auto">
          <a:xfrm>
            <a:off x="3236664" y="1125950"/>
            <a:ext cx="2630736" cy="2635026"/>
          </a:xfrm>
          <a:prstGeom prst="ellipse">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800">
              <a:solidFill>
                <a:schemeClr val="lt1"/>
              </a:solidFill>
              <a:cs typeface="+mn-ea"/>
              <a:sym typeface="+mn-lt"/>
            </a:endParaRPr>
          </a:p>
        </p:txBody>
      </p:sp>
      <p:sp>
        <p:nvSpPr>
          <p:cNvPr id="10" name="Rectangle 24"/>
          <p:cNvSpPr>
            <a:spLocks noChangeArrowheads="1"/>
          </p:cNvSpPr>
          <p:nvPr/>
        </p:nvSpPr>
        <p:spPr bwMode="auto">
          <a:xfrm>
            <a:off x="3750237" y="2545402"/>
            <a:ext cx="1643523" cy="270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smtClean="0">
                <a:solidFill>
                  <a:schemeClr val="bg1"/>
                </a:solidFill>
                <a:cs typeface="+mn-ea"/>
                <a:sym typeface="+mn-lt"/>
              </a:rPr>
              <a:t>单击此处添加标题</a:t>
            </a:r>
            <a:endParaRPr lang="en-US" altLang="zh-CN" sz="1600" b="1" dirty="0" smtClean="0">
              <a:solidFill>
                <a:schemeClr val="bg1"/>
              </a:solidFill>
              <a:cs typeface="+mn-ea"/>
              <a:sym typeface="+mn-lt"/>
            </a:endParaRPr>
          </a:p>
        </p:txBody>
      </p:sp>
      <p:sp>
        <p:nvSpPr>
          <p:cNvPr id="11" name="Rectangle 24"/>
          <p:cNvSpPr>
            <a:spLocks noChangeArrowheads="1"/>
          </p:cNvSpPr>
          <p:nvPr/>
        </p:nvSpPr>
        <p:spPr bwMode="auto">
          <a:xfrm>
            <a:off x="3860505" y="1228270"/>
            <a:ext cx="1383052" cy="1216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7200" b="1" dirty="0" smtClean="0">
                <a:solidFill>
                  <a:schemeClr val="bg1"/>
                </a:solidFill>
                <a:cs typeface="+mn-ea"/>
                <a:sym typeface="+mn-lt"/>
              </a:rPr>
              <a:t>1</a:t>
            </a:r>
            <a:endParaRPr lang="en-US" altLang="zh-CN" sz="6000" dirty="0" smtClean="0">
              <a:solidFill>
                <a:schemeClr val="bg1"/>
              </a:solidFill>
              <a:cs typeface="+mn-ea"/>
              <a:sym typeface="+mn-lt"/>
            </a:endParaRPr>
          </a:p>
        </p:txBody>
      </p:sp>
      <p:cxnSp>
        <p:nvCxnSpPr>
          <p:cNvPr id="12" name="直接连接符 11"/>
          <p:cNvCxnSpPr/>
          <p:nvPr/>
        </p:nvCxnSpPr>
        <p:spPr>
          <a:xfrm flipV="1">
            <a:off x="3424258" y="2408039"/>
            <a:ext cx="2255547" cy="127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
        <p:nvSpPr>
          <p:cNvPr id="25" name="Rectangle 24"/>
          <p:cNvSpPr>
            <a:spLocks noChangeArrowheads="1"/>
          </p:cNvSpPr>
          <p:nvPr/>
        </p:nvSpPr>
        <p:spPr bwMode="auto">
          <a:xfrm>
            <a:off x="3928708" y="2900321"/>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6" name="Rectangle 24"/>
          <p:cNvSpPr>
            <a:spLocks noChangeArrowheads="1"/>
          </p:cNvSpPr>
          <p:nvPr/>
        </p:nvSpPr>
        <p:spPr bwMode="auto">
          <a:xfrm>
            <a:off x="3928708" y="3133379"/>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7" name="Rectangle 24"/>
          <p:cNvSpPr>
            <a:spLocks noChangeArrowheads="1"/>
          </p:cNvSpPr>
          <p:nvPr/>
        </p:nvSpPr>
        <p:spPr bwMode="auto">
          <a:xfrm>
            <a:off x="3928708" y="3366438"/>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3000"/>
                            </p:stCondLst>
                            <p:childTnLst>
                              <p:par>
                                <p:cTn id="23" presetID="2" presetClass="entr" presetSubtype="4"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p:bldP spid="25"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46"/>
          <p:cNvSpPr/>
          <p:nvPr/>
        </p:nvSpPr>
        <p:spPr>
          <a:xfrm>
            <a:off x="6858000" y="1771651"/>
            <a:ext cx="1600200" cy="885175"/>
          </a:xfrm>
          <a:prstGeom prst="roundRect">
            <a:avLst>
              <a:gd name="adj" fmla="val 12258"/>
            </a:avLst>
          </a:prstGeom>
          <a:noFill/>
          <a:ln w="12700">
            <a:solidFill>
              <a:srgbClr val="4C98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10" name="Freeform 41"/>
          <p:cNvSpPr/>
          <p:nvPr/>
        </p:nvSpPr>
        <p:spPr bwMode="auto">
          <a:xfrm>
            <a:off x="3261093" y="3522504"/>
            <a:ext cx="3101608" cy="725646"/>
          </a:xfrm>
          <a:custGeom>
            <a:avLst/>
            <a:gdLst>
              <a:gd name="T0" fmla="*/ 0 w 1013"/>
              <a:gd name="T1" fmla="*/ 0 h 237"/>
              <a:gd name="T2" fmla="*/ 0 w 1013"/>
              <a:gd name="T3" fmla="*/ 237 h 237"/>
              <a:gd name="T4" fmla="*/ 1013 w 1013"/>
              <a:gd name="T5" fmla="*/ 206 h 237"/>
              <a:gd name="T6" fmla="*/ 1013 w 1013"/>
              <a:gd name="T7" fmla="*/ 17 h 237"/>
              <a:gd name="T8" fmla="*/ 0 w 1013"/>
              <a:gd name="T9" fmla="*/ 0 h 237"/>
            </a:gdLst>
            <a:ahLst/>
            <a:cxnLst>
              <a:cxn ang="0">
                <a:pos x="T0" y="T1"/>
              </a:cxn>
              <a:cxn ang="0">
                <a:pos x="T2" y="T3"/>
              </a:cxn>
              <a:cxn ang="0">
                <a:pos x="T4" y="T5"/>
              </a:cxn>
              <a:cxn ang="0">
                <a:pos x="T6" y="T7"/>
              </a:cxn>
              <a:cxn ang="0">
                <a:pos x="T8" y="T9"/>
              </a:cxn>
            </a:cxnLst>
            <a:rect l="0" t="0" r="r" b="b"/>
            <a:pathLst>
              <a:path w="1013" h="237">
                <a:moveTo>
                  <a:pt x="0" y="0"/>
                </a:moveTo>
                <a:lnTo>
                  <a:pt x="0" y="237"/>
                </a:lnTo>
                <a:lnTo>
                  <a:pt x="1013" y="206"/>
                </a:lnTo>
                <a:lnTo>
                  <a:pt x="1013" y="17"/>
                </a:lnTo>
                <a:lnTo>
                  <a:pt x="0" y="0"/>
                </a:lnTo>
                <a:close/>
              </a:path>
            </a:pathLst>
          </a:custGeom>
          <a:solidFill>
            <a:srgbClr val="4C9869"/>
          </a:solidFill>
          <a:ln>
            <a:noFill/>
          </a:ln>
        </p:spPr>
        <p:txBody>
          <a:bodyPr vert="horz" wrap="square" lIns="91440" tIns="45720" rIns="91440" bIns="45720" numCol="1" anchor="t" anchorCtr="0" compatLnSpc="1"/>
          <a:lstStyle/>
          <a:p>
            <a:endParaRPr lang="en-US" sz="1800">
              <a:cs typeface="+mn-ea"/>
              <a:sym typeface="+mn-lt"/>
            </a:endParaRPr>
          </a:p>
        </p:txBody>
      </p:sp>
      <p:sp>
        <p:nvSpPr>
          <p:cNvPr id="11" name="Freeform 42"/>
          <p:cNvSpPr/>
          <p:nvPr/>
        </p:nvSpPr>
        <p:spPr bwMode="auto">
          <a:xfrm>
            <a:off x="2781301" y="2876463"/>
            <a:ext cx="3196523" cy="740956"/>
          </a:xfrm>
          <a:custGeom>
            <a:avLst/>
            <a:gdLst>
              <a:gd name="T0" fmla="*/ 1044 w 1044"/>
              <a:gd name="T1" fmla="*/ 0 h 242"/>
              <a:gd name="T2" fmla="*/ 1044 w 1044"/>
              <a:gd name="T3" fmla="*/ 242 h 242"/>
              <a:gd name="T4" fmla="*/ 0 w 1044"/>
              <a:gd name="T5" fmla="*/ 207 h 242"/>
              <a:gd name="T6" fmla="*/ 0 w 1044"/>
              <a:gd name="T7" fmla="*/ 18 h 242"/>
              <a:gd name="T8" fmla="*/ 1044 w 1044"/>
              <a:gd name="T9" fmla="*/ 0 h 242"/>
            </a:gdLst>
            <a:ahLst/>
            <a:cxnLst>
              <a:cxn ang="0">
                <a:pos x="T0" y="T1"/>
              </a:cxn>
              <a:cxn ang="0">
                <a:pos x="T2" y="T3"/>
              </a:cxn>
              <a:cxn ang="0">
                <a:pos x="T4" y="T5"/>
              </a:cxn>
              <a:cxn ang="0">
                <a:pos x="T6" y="T7"/>
              </a:cxn>
              <a:cxn ang="0">
                <a:pos x="T8" y="T9"/>
              </a:cxn>
            </a:cxnLst>
            <a:rect l="0" t="0" r="r" b="b"/>
            <a:pathLst>
              <a:path w="1044" h="242">
                <a:moveTo>
                  <a:pt x="1044" y="0"/>
                </a:moveTo>
                <a:lnTo>
                  <a:pt x="1044" y="242"/>
                </a:lnTo>
                <a:lnTo>
                  <a:pt x="0" y="207"/>
                </a:lnTo>
                <a:lnTo>
                  <a:pt x="0" y="18"/>
                </a:lnTo>
                <a:lnTo>
                  <a:pt x="1044" y="0"/>
                </a:lnTo>
                <a:close/>
              </a:path>
            </a:pathLst>
          </a:custGeom>
          <a:solidFill>
            <a:srgbClr val="F4C60E"/>
          </a:solidFill>
          <a:ln>
            <a:noFill/>
          </a:ln>
        </p:spPr>
        <p:txBody>
          <a:bodyPr vert="horz" wrap="square" lIns="91440" tIns="45720" rIns="91440" bIns="45720" numCol="1" anchor="t" anchorCtr="0" compatLnSpc="1"/>
          <a:lstStyle/>
          <a:p>
            <a:endParaRPr lang="en-US" sz="1800" b="1">
              <a:cs typeface="+mn-ea"/>
              <a:sym typeface="+mn-lt"/>
            </a:endParaRPr>
          </a:p>
        </p:txBody>
      </p:sp>
      <p:sp>
        <p:nvSpPr>
          <p:cNvPr id="12" name="Freeform 43"/>
          <p:cNvSpPr/>
          <p:nvPr/>
        </p:nvSpPr>
        <p:spPr bwMode="auto">
          <a:xfrm>
            <a:off x="3261093" y="2247262"/>
            <a:ext cx="3101608" cy="725646"/>
          </a:xfrm>
          <a:custGeom>
            <a:avLst/>
            <a:gdLst>
              <a:gd name="T0" fmla="*/ 0 w 1013"/>
              <a:gd name="T1" fmla="*/ 0 h 237"/>
              <a:gd name="T2" fmla="*/ 0 w 1013"/>
              <a:gd name="T3" fmla="*/ 237 h 237"/>
              <a:gd name="T4" fmla="*/ 1013 w 1013"/>
              <a:gd name="T5" fmla="*/ 206 h 237"/>
              <a:gd name="T6" fmla="*/ 1013 w 1013"/>
              <a:gd name="T7" fmla="*/ 17 h 237"/>
              <a:gd name="T8" fmla="*/ 0 w 1013"/>
              <a:gd name="T9" fmla="*/ 0 h 237"/>
            </a:gdLst>
            <a:ahLst/>
            <a:cxnLst>
              <a:cxn ang="0">
                <a:pos x="T0" y="T1"/>
              </a:cxn>
              <a:cxn ang="0">
                <a:pos x="T2" y="T3"/>
              </a:cxn>
              <a:cxn ang="0">
                <a:pos x="T4" y="T5"/>
              </a:cxn>
              <a:cxn ang="0">
                <a:pos x="T6" y="T7"/>
              </a:cxn>
              <a:cxn ang="0">
                <a:pos x="T8" y="T9"/>
              </a:cxn>
            </a:cxnLst>
            <a:rect l="0" t="0" r="r" b="b"/>
            <a:pathLst>
              <a:path w="1013" h="237">
                <a:moveTo>
                  <a:pt x="0" y="0"/>
                </a:moveTo>
                <a:lnTo>
                  <a:pt x="0" y="237"/>
                </a:lnTo>
                <a:lnTo>
                  <a:pt x="1013" y="206"/>
                </a:lnTo>
                <a:lnTo>
                  <a:pt x="1013" y="17"/>
                </a:lnTo>
                <a:lnTo>
                  <a:pt x="0" y="0"/>
                </a:lnTo>
                <a:close/>
              </a:path>
            </a:pathLst>
          </a:custGeom>
          <a:solidFill>
            <a:srgbClr val="01D48F"/>
          </a:solidFill>
          <a:ln>
            <a:noFill/>
          </a:ln>
        </p:spPr>
        <p:txBody>
          <a:bodyPr vert="horz" wrap="square" lIns="91440" tIns="45720" rIns="91440" bIns="45720" numCol="1" anchor="t" anchorCtr="0" compatLnSpc="1"/>
          <a:lstStyle/>
          <a:p>
            <a:endParaRPr lang="en-US" sz="1800">
              <a:cs typeface="+mn-ea"/>
              <a:sym typeface="+mn-lt"/>
            </a:endParaRPr>
          </a:p>
        </p:txBody>
      </p:sp>
      <p:sp>
        <p:nvSpPr>
          <p:cNvPr id="13" name="Freeform 44"/>
          <p:cNvSpPr/>
          <p:nvPr/>
        </p:nvSpPr>
        <p:spPr bwMode="auto">
          <a:xfrm>
            <a:off x="2781301" y="1630309"/>
            <a:ext cx="3196523" cy="722586"/>
          </a:xfrm>
          <a:custGeom>
            <a:avLst/>
            <a:gdLst>
              <a:gd name="T0" fmla="*/ 1044 w 1044"/>
              <a:gd name="T1" fmla="*/ 0 h 236"/>
              <a:gd name="T2" fmla="*/ 1044 w 1044"/>
              <a:gd name="T3" fmla="*/ 236 h 236"/>
              <a:gd name="T4" fmla="*/ 0 w 1044"/>
              <a:gd name="T5" fmla="*/ 206 h 236"/>
              <a:gd name="T6" fmla="*/ 0 w 1044"/>
              <a:gd name="T7" fmla="*/ 13 h 236"/>
              <a:gd name="T8" fmla="*/ 1044 w 1044"/>
              <a:gd name="T9" fmla="*/ 0 h 236"/>
            </a:gdLst>
            <a:ahLst/>
            <a:cxnLst>
              <a:cxn ang="0">
                <a:pos x="T0" y="T1"/>
              </a:cxn>
              <a:cxn ang="0">
                <a:pos x="T2" y="T3"/>
              </a:cxn>
              <a:cxn ang="0">
                <a:pos x="T4" y="T5"/>
              </a:cxn>
              <a:cxn ang="0">
                <a:pos x="T6" y="T7"/>
              </a:cxn>
              <a:cxn ang="0">
                <a:pos x="T8" y="T9"/>
              </a:cxn>
            </a:cxnLst>
            <a:rect l="0" t="0" r="r" b="b"/>
            <a:pathLst>
              <a:path w="1044" h="236">
                <a:moveTo>
                  <a:pt x="1044" y="0"/>
                </a:moveTo>
                <a:lnTo>
                  <a:pt x="1044" y="236"/>
                </a:lnTo>
                <a:lnTo>
                  <a:pt x="0" y="206"/>
                </a:lnTo>
                <a:lnTo>
                  <a:pt x="0" y="13"/>
                </a:lnTo>
                <a:lnTo>
                  <a:pt x="1044" y="0"/>
                </a:lnTo>
                <a:close/>
              </a:path>
            </a:pathLst>
          </a:custGeom>
          <a:solidFill>
            <a:srgbClr val="4C9869"/>
          </a:solidFill>
          <a:ln>
            <a:noFill/>
          </a:ln>
        </p:spPr>
        <p:txBody>
          <a:bodyPr vert="horz" wrap="square" lIns="91440" tIns="45720" rIns="91440" bIns="45720" numCol="1" anchor="t" anchorCtr="0" compatLnSpc="1"/>
          <a:lstStyle/>
          <a:p>
            <a:endParaRPr lang="en-US" sz="1800" b="1">
              <a:cs typeface="+mn-ea"/>
              <a:sym typeface="+mn-lt"/>
            </a:endParaRPr>
          </a:p>
        </p:txBody>
      </p:sp>
      <p:grpSp>
        <p:nvGrpSpPr>
          <p:cNvPr id="15" name="Group 14"/>
          <p:cNvGrpSpPr/>
          <p:nvPr/>
        </p:nvGrpSpPr>
        <p:grpSpPr>
          <a:xfrm>
            <a:off x="5295901" y="1826990"/>
            <a:ext cx="328043" cy="329223"/>
            <a:chOff x="8247063" y="2435225"/>
            <a:chExt cx="441326" cy="442913"/>
          </a:xfrm>
          <a:solidFill>
            <a:schemeClr val="bg1"/>
          </a:solidFill>
        </p:grpSpPr>
        <p:sp>
          <p:nvSpPr>
            <p:cNvPr id="16" name="Freeform 15"/>
            <p:cNvSpPr/>
            <p:nvPr/>
          </p:nvSpPr>
          <p:spPr bwMode="auto">
            <a:xfrm>
              <a:off x="8250238" y="2435225"/>
              <a:ext cx="220663" cy="93663"/>
            </a:xfrm>
            <a:custGeom>
              <a:avLst/>
              <a:gdLst>
                <a:gd name="T0" fmla="*/ 50 w 59"/>
                <a:gd name="T1" fmla="*/ 0 h 25"/>
                <a:gd name="T2" fmla="*/ 9 w 59"/>
                <a:gd name="T3" fmla="*/ 0 h 25"/>
                <a:gd name="T4" fmla="*/ 0 w 59"/>
                <a:gd name="T5" fmla="*/ 6 h 25"/>
                <a:gd name="T6" fmla="*/ 29 w 59"/>
                <a:gd name="T7" fmla="*/ 25 h 25"/>
                <a:gd name="T8" fmla="*/ 59 w 59"/>
                <a:gd name="T9" fmla="*/ 6 h 25"/>
                <a:gd name="T10" fmla="*/ 50 w 59"/>
                <a:gd name="T11" fmla="*/ 0 h 25"/>
              </a:gdLst>
              <a:ahLst/>
              <a:cxnLst>
                <a:cxn ang="0">
                  <a:pos x="T0" y="T1"/>
                </a:cxn>
                <a:cxn ang="0">
                  <a:pos x="T2" y="T3"/>
                </a:cxn>
                <a:cxn ang="0">
                  <a:pos x="T4" y="T5"/>
                </a:cxn>
                <a:cxn ang="0">
                  <a:pos x="T6" y="T7"/>
                </a:cxn>
                <a:cxn ang="0">
                  <a:pos x="T8" y="T9"/>
                </a:cxn>
                <a:cxn ang="0">
                  <a:pos x="T10" y="T11"/>
                </a:cxn>
              </a:cxnLst>
              <a:rect l="0" t="0" r="r" b="b"/>
              <a:pathLst>
                <a:path w="59" h="25">
                  <a:moveTo>
                    <a:pt x="50" y="0"/>
                  </a:moveTo>
                  <a:cubicBezTo>
                    <a:pt x="9" y="0"/>
                    <a:pt x="9" y="0"/>
                    <a:pt x="9" y="0"/>
                  </a:cubicBezTo>
                  <a:cubicBezTo>
                    <a:pt x="5" y="0"/>
                    <a:pt x="1" y="2"/>
                    <a:pt x="0" y="6"/>
                  </a:cubicBezTo>
                  <a:cubicBezTo>
                    <a:pt x="29" y="25"/>
                    <a:pt x="29" y="25"/>
                    <a:pt x="29" y="25"/>
                  </a:cubicBezTo>
                  <a:cubicBezTo>
                    <a:pt x="59" y="6"/>
                    <a:pt x="59" y="6"/>
                    <a:pt x="59" y="6"/>
                  </a:cubicBezTo>
                  <a:cubicBezTo>
                    <a:pt x="58" y="2"/>
                    <a:pt x="54" y="0"/>
                    <a:pt x="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17" name="Freeform 16"/>
            <p:cNvSpPr/>
            <p:nvPr/>
          </p:nvSpPr>
          <p:spPr bwMode="auto">
            <a:xfrm>
              <a:off x="8247063" y="2487613"/>
              <a:ext cx="228600" cy="134938"/>
            </a:xfrm>
            <a:custGeom>
              <a:avLst/>
              <a:gdLst>
                <a:gd name="T0" fmla="*/ 30 w 61"/>
                <a:gd name="T1" fmla="*/ 18 h 36"/>
                <a:gd name="T2" fmla="*/ 29 w 61"/>
                <a:gd name="T3" fmla="*/ 18 h 36"/>
                <a:gd name="T4" fmla="*/ 0 w 61"/>
                <a:gd name="T5" fmla="*/ 0 h 36"/>
                <a:gd name="T6" fmla="*/ 0 w 61"/>
                <a:gd name="T7" fmla="*/ 26 h 36"/>
                <a:gd name="T8" fmla="*/ 10 w 61"/>
                <a:gd name="T9" fmla="*/ 36 h 36"/>
                <a:gd name="T10" fmla="*/ 51 w 61"/>
                <a:gd name="T11" fmla="*/ 36 h 36"/>
                <a:gd name="T12" fmla="*/ 61 w 61"/>
                <a:gd name="T13" fmla="*/ 26 h 36"/>
                <a:gd name="T14" fmla="*/ 61 w 61"/>
                <a:gd name="T15" fmla="*/ 0 h 36"/>
                <a:gd name="T16" fmla="*/ 31 w 61"/>
                <a:gd name="T17" fmla="*/ 18 h 36"/>
                <a:gd name="T18" fmla="*/ 30 w 61"/>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36">
                  <a:moveTo>
                    <a:pt x="30" y="18"/>
                  </a:moveTo>
                  <a:cubicBezTo>
                    <a:pt x="30" y="18"/>
                    <a:pt x="30" y="18"/>
                    <a:pt x="29" y="18"/>
                  </a:cubicBezTo>
                  <a:cubicBezTo>
                    <a:pt x="0" y="0"/>
                    <a:pt x="0" y="0"/>
                    <a:pt x="0" y="0"/>
                  </a:cubicBezTo>
                  <a:cubicBezTo>
                    <a:pt x="0" y="26"/>
                    <a:pt x="0" y="26"/>
                    <a:pt x="0" y="26"/>
                  </a:cubicBezTo>
                  <a:cubicBezTo>
                    <a:pt x="0" y="31"/>
                    <a:pt x="4" y="36"/>
                    <a:pt x="10" y="36"/>
                  </a:cubicBezTo>
                  <a:cubicBezTo>
                    <a:pt x="51" y="36"/>
                    <a:pt x="51" y="36"/>
                    <a:pt x="51" y="36"/>
                  </a:cubicBezTo>
                  <a:cubicBezTo>
                    <a:pt x="57" y="36"/>
                    <a:pt x="61" y="31"/>
                    <a:pt x="61" y="26"/>
                  </a:cubicBezTo>
                  <a:cubicBezTo>
                    <a:pt x="61" y="0"/>
                    <a:pt x="61" y="0"/>
                    <a:pt x="61" y="0"/>
                  </a:cubicBezTo>
                  <a:cubicBezTo>
                    <a:pt x="31" y="18"/>
                    <a:pt x="31" y="18"/>
                    <a:pt x="31" y="18"/>
                  </a:cubicBezTo>
                  <a:cubicBezTo>
                    <a:pt x="31" y="18"/>
                    <a:pt x="31" y="18"/>
                    <a:pt x="3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18" name="Freeform 17"/>
            <p:cNvSpPr>
              <a:spLocks noEditPoints="1"/>
            </p:cNvSpPr>
            <p:nvPr/>
          </p:nvSpPr>
          <p:spPr bwMode="auto">
            <a:xfrm>
              <a:off x="8362951" y="2435225"/>
              <a:ext cx="325438" cy="442913"/>
            </a:xfrm>
            <a:custGeom>
              <a:avLst/>
              <a:gdLst>
                <a:gd name="T0" fmla="*/ 66 w 87"/>
                <a:gd name="T1" fmla="*/ 0 h 118"/>
                <a:gd name="T2" fmla="*/ 34 w 87"/>
                <a:gd name="T3" fmla="*/ 0 h 118"/>
                <a:gd name="T4" fmla="*/ 36 w 87"/>
                <a:gd name="T5" fmla="*/ 3 h 118"/>
                <a:gd name="T6" fmla="*/ 37 w 87"/>
                <a:gd name="T7" fmla="*/ 14 h 118"/>
                <a:gd name="T8" fmla="*/ 37 w 87"/>
                <a:gd name="T9" fmla="*/ 16 h 118"/>
                <a:gd name="T10" fmla="*/ 71 w 87"/>
                <a:gd name="T11" fmla="*/ 16 h 118"/>
                <a:gd name="T12" fmla="*/ 71 w 87"/>
                <a:gd name="T13" fmla="*/ 95 h 118"/>
                <a:gd name="T14" fmla="*/ 16 w 87"/>
                <a:gd name="T15" fmla="*/ 95 h 118"/>
                <a:gd name="T16" fmla="*/ 16 w 87"/>
                <a:gd name="T17" fmla="*/ 57 h 118"/>
                <a:gd name="T18" fmla="*/ 0 w 87"/>
                <a:gd name="T19" fmla="*/ 57 h 118"/>
                <a:gd name="T20" fmla="*/ 0 w 87"/>
                <a:gd name="T21" fmla="*/ 98 h 118"/>
                <a:gd name="T22" fmla="*/ 21 w 87"/>
                <a:gd name="T23" fmla="*/ 118 h 118"/>
                <a:gd name="T24" fmla="*/ 66 w 87"/>
                <a:gd name="T25" fmla="*/ 118 h 118"/>
                <a:gd name="T26" fmla="*/ 87 w 87"/>
                <a:gd name="T27" fmla="*/ 98 h 118"/>
                <a:gd name="T28" fmla="*/ 87 w 87"/>
                <a:gd name="T29" fmla="*/ 21 h 118"/>
                <a:gd name="T30" fmla="*/ 66 w 87"/>
                <a:gd name="T31" fmla="*/ 0 h 118"/>
                <a:gd name="T32" fmla="*/ 44 w 87"/>
                <a:gd name="T33" fmla="*/ 112 h 118"/>
                <a:gd name="T34" fmla="*/ 37 w 87"/>
                <a:gd name="T35" fmla="*/ 106 h 118"/>
                <a:gd name="T36" fmla="*/ 44 w 87"/>
                <a:gd name="T37" fmla="*/ 99 h 118"/>
                <a:gd name="T38" fmla="*/ 50 w 87"/>
                <a:gd name="T39" fmla="*/ 106 h 118"/>
                <a:gd name="T40" fmla="*/ 44 w 87"/>
                <a:gd name="T41" fmla="*/ 11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7" h="118">
                  <a:moveTo>
                    <a:pt x="66" y="0"/>
                  </a:moveTo>
                  <a:cubicBezTo>
                    <a:pt x="34" y="0"/>
                    <a:pt x="34" y="0"/>
                    <a:pt x="34" y="0"/>
                  </a:cubicBezTo>
                  <a:cubicBezTo>
                    <a:pt x="35" y="1"/>
                    <a:pt x="36" y="2"/>
                    <a:pt x="36" y="3"/>
                  </a:cubicBezTo>
                  <a:cubicBezTo>
                    <a:pt x="37" y="6"/>
                    <a:pt x="37" y="11"/>
                    <a:pt x="37" y="14"/>
                  </a:cubicBezTo>
                  <a:cubicBezTo>
                    <a:pt x="37" y="14"/>
                    <a:pt x="37" y="16"/>
                    <a:pt x="37" y="16"/>
                  </a:cubicBezTo>
                  <a:cubicBezTo>
                    <a:pt x="71" y="16"/>
                    <a:pt x="71" y="16"/>
                    <a:pt x="71" y="16"/>
                  </a:cubicBezTo>
                  <a:cubicBezTo>
                    <a:pt x="71" y="95"/>
                    <a:pt x="71" y="95"/>
                    <a:pt x="71" y="95"/>
                  </a:cubicBezTo>
                  <a:cubicBezTo>
                    <a:pt x="16" y="95"/>
                    <a:pt x="16" y="95"/>
                    <a:pt x="16" y="95"/>
                  </a:cubicBezTo>
                  <a:cubicBezTo>
                    <a:pt x="16" y="57"/>
                    <a:pt x="16" y="57"/>
                    <a:pt x="16" y="57"/>
                  </a:cubicBezTo>
                  <a:cubicBezTo>
                    <a:pt x="0" y="57"/>
                    <a:pt x="0" y="57"/>
                    <a:pt x="0" y="57"/>
                  </a:cubicBezTo>
                  <a:cubicBezTo>
                    <a:pt x="0" y="98"/>
                    <a:pt x="0" y="98"/>
                    <a:pt x="0" y="98"/>
                  </a:cubicBezTo>
                  <a:cubicBezTo>
                    <a:pt x="0" y="109"/>
                    <a:pt x="10" y="118"/>
                    <a:pt x="21" y="118"/>
                  </a:cubicBezTo>
                  <a:cubicBezTo>
                    <a:pt x="66" y="118"/>
                    <a:pt x="66" y="118"/>
                    <a:pt x="66" y="118"/>
                  </a:cubicBezTo>
                  <a:cubicBezTo>
                    <a:pt x="78" y="118"/>
                    <a:pt x="87" y="109"/>
                    <a:pt x="87" y="98"/>
                  </a:cubicBezTo>
                  <a:cubicBezTo>
                    <a:pt x="87" y="21"/>
                    <a:pt x="87" y="21"/>
                    <a:pt x="87" y="21"/>
                  </a:cubicBezTo>
                  <a:cubicBezTo>
                    <a:pt x="87" y="9"/>
                    <a:pt x="78" y="0"/>
                    <a:pt x="66" y="0"/>
                  </a:cubicBezTo>
                  <a:close/>
                  <a:moveTo>
                    <a:pt x="44" y="112"/>
                  </a:moveTo>
                  <a:cubicBezTo>
                    <a:pt x="40" y="112"/>
                    <a:pt x="37" y="109"/>
                    <a:pt x="37" y="106"/>
                  </a:cubicBezTo>
                  <a:cubicBezTo>
                    <a:pt x="37" y="102"/>
                    <a:pt x="40" y="99"/>
                    <a:pt x="44" y="99"/>
                  </a:cubicBezTo>
                  <a:cubicBezTo>
                    <a:pt x="47" y="99"/>
                    <a:pt x="50" y="102"/>
                    <a:pt x="50" y="106"/>
                  </a:cubicBezTo>
                  <a:cubicBezTo>
                    <a:pt x="50" y="109"/>
                    <a:pt x="47" y="112"/>
                    <a:pt x="44"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grpSp>
      <p:sp>
        <p:nvSpPr>
          <p:cNvPr id="19" name="TextBox 18"/>
          <p:cNvSpPr txBox="1"/>
          <p:nvPr/>
        </p:nvSpPr>
        <p:spPr>
          <a:xfrm>
            <a:off x="3669618" y="1839145"/>
            <a:ext cx="1544126" cy="338682"/>
          </a:xfrm>
          <a:prstGeom prst="rect">
            <a:avLst/>
          </a:prstGeom>
          <a:noFill/>
        </p:spPr>
        <p:txBody>
          <a:bodyPr wrap="square" rtlCol="0">
            <a:spAutoFit/>
          </a:bodyPr>
          <a:lstStyle/>
          <a:p>
            <a:r>
              <a:rPr lang="zh-CN" altLang="en-US" sz="1600" b="1" dirty="0">
                <a:solidFill>
                  <a:schemeClr val="bg1"/>
                </a:solidFill>
                <a:cs typeface="+mn-ea"/>
                <a:sym typeface="+mn-lt"/>
              </a:rPr>
              <a:t>有利于民生</a:t>
            </a:r>
            <a:endParaRPr lang="en-US" sz="1600" b="1" dirty="0">
              <a:solidFill>
                <a:schemeClr val="bg1"/>
              </a:solidFill>
              <a:cs typeface="+mn-ea"/>
              <a:sym typeface="+mn-lt"/>
            </a:endParaRPr>
          </a:p>
        </p:txBody>
      </p:sp>
      <p:sp>
        <p:nvSpPr>
          <p:cNvPr id="20" name="TextBox 19"/>
          <p:cNvSpPr txBox="1"/>
          <p:nvPr/>
        </p:nvSpPr>
        <p:spPr>
          <a:xfrm>
            <a:off x="3994736" y="2458420"/>
            <a:ext cx="1579195" cy="338682"/>
          </a:xfrm>
          <a:prstGeom prst="rect">
            <a:avLst/>
          </a:prstGeom>
          <a:noFill/>
        </p:spPr>
        <p:txBody>
          <a:bodyPr wrap="square" rtlCol="0">
            <a:spAutoFit/>
          </a:bodyPr>
          <a:lstStyle/>
          <a:p>
            <a:r>
              <a:rPr lang="zh-CN" altLang="en-US" sz="1600" b="1" dirty="0">
                <a:solidFill>
                  <a:schemeClr val="bg1"/>
                </a:solidFill>
                <a:cs typeface="+mn-ea"/>
                <a:sym typeface="+mn-lt"/>
              </a:rPr>
              <a:t>有经济效益</a:t>
            </a:r>
            <a:endParaRPr lang="en-US" sz="1600" b="1" dirty="0">
              <a:solidFill>
                <a:schemeClr val="bg1"/>
              </a:solidFill>
              <a:cs typeface="+mn-ea"/>
              <a:sym typeface="+mn-lt"/>
            </a:endParaRPr>
          </a:p>
        </p:txBody>
      </p:sp>
      <p:grpSp>
        <p:nvGrpSpPr>
          <p:cNvPr id="21" name="Group 20"/>
          <p:cNvGrpSpPr/>
          <p:nvPr/>
        </p:nvGrpSpPr>
        <p:grpSpPr>
          <a:xfrm>
            <a:off x="3642805" y="2448278"/>
            <a:ext cx="274253" cy="333966"/>
            <a:chOff x="8269288" y="4060825"/>
            <a:chExt cx="393700" cy="479426"/>
          </a:xfrm>
          <a:solidFill>
            <a:schemeClr val="bg1"/>
          </a:solidFill>
        </p:grpSpPr>
        <p:sp>
          <p:nvSpPr>
            <p:cNvPr id="22" name="Freeform 21"/>
            <p:cNvSpPr/>
            <p:nvPr/>
          </p:nvSpPr>
          <p:spPr bwMode="auto">
            <a:xfrm>
              <a:off x="8396288" y="4168775"/>
              <a:ext cx="142875" cy="30163"/>
            </a:xfrm>
            <a:custGeom>
              <a:avLst/>
              <a:gdLst>
                <a:gd name="T0" fmla="*/ 38 w 38"/>
                <a:gd name="T1" fmla="*/ 4 h 8"/>
                <a:gd name="T2" fmla="*/ 34 w 38"/>
                <a:gd name="T3" fmla="*/ 8 h 8"/>
                <a:gd name="T4" fmla="*/ 4 w 38"/>
                <a:gd name="T5" fmla="*/ 8 h 8"/>
                <a:gd name="T6" fmla="*/ 0 w 38"/>
                <a:gd name="T7" fmla="*/ 4 h 8"/>
                <a:gd name="T8" fmla="*/ 0 w 38"/>
                <a:gd name="T9" fmla="*/ 4 h 8"/>
                <a:gd name="T10" fmla="*/ 4 w 38"/>
                <a:gd name="T11" fmla="*/ 0 h 8"/>
                <a:gd name="T12" fmla="*/ 34 w 38"/>
                <a:gd name="T13" fmla="*/ 0 h 8"/>
                <a:gd name="T14" fmla="*/ 38 w 38"/>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8">
                  <a:moveTo>
                    <a:pt x="38" y="4"/>
                  </a:moveTo>
                  <a:cubicBezTo>
                    <a:pt x="38" y="6"/>
                    <a:pt x="36" y="8"/>
                    <a:pt x="34" y="8"/>
                  </a:cubicBezTo>
                  <a:cubicBezTo>
                    <a:pt x="4" y="8"/>
                    <a:pt x="4" y="8"/>
                    <a:pt x="4" y="8"/>
                  </a:cubicBezTo>
                  <a:cubicBezTo>
                    <a:pt x="2" y="8"/>
                    <a:pt x="0" y="6"/>
                    <a:pt x="0" y="4"/>
                  </a:cubicBezTo>
                  <a:cubicBezTo>
                    <a:pt x="0" y="4"/>
                    <a:pt x="0" y="4"/>
                    <a:pt x="0" y="4"/>
                  </a:cubicBezTo>
                  <a:cubicBezTo>
                    <a:pt x="0" y="2"/>
                    <a:pt x="2" y="0"/>
                    <a:pt x="4" y="0"/>
                  </a:cubicBezTo>
                  <a:cubicBezTo>
                    <a:pt x="34" y="0"/>
                    <a:pt x="34" y="0"/>
                    <a:pt x="34" y="0"/>
                  </a:cubicBezTo>
                  <a:cubicBezTo>
                    <a:pt x="36" y="0"/>
                    <a:pt x="38" y="2"/>
                    <a:pt x="3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23" name="Freeform 22"/>
            <p:cNvSpPr/>
            <p:nvPr/>
          </p:nvSpPr>
          <p:spPr bwMode="auto">
            <a:xfrm>
              <a:off x="8385176" y="4060825"/>
              <a:ext cx="160338" cy="93663"/>
            </a:xfrm>
            <a:custGeom>
              <a:avLst/>
              <a:gdLst>
                <a:gd name="T0" fmla="*/ 43 w 43"/>
                <a:gd name="T1" fmla="*/ 13 h 25"/>
                <a:gd name="T2" fmla="*/ 34 w 43"/>
                <a:gd name="T3" fmla="*/ 25 h 25"/>
                <a:gd name="T4" fmla="*/ 9 w 43"/>
                <a:gd name="T5" fmla="*/ 25 h 25"/>
                <a:gd name="T6" fmla="*/ 0 w 43"/>
                <a:gd name="T7" fmla="*/ 13 h 25"/>
                <a:gd name="T8" fmla="*/ 0 w 43"/>
                <a:gd name="T9" fmla="*/ 13 h 25"/>
                <a:gd name="T10" fmla="*/ 9 w 43"/>
                <a:gd name="T11" fmla="*/ 0 h 25"/>
                <a:gd name="T12" fmla="*/ 19 w 43"/>
                <a:gd name="T13" fmla="*/ 7 h 25"/>
                <a:gd name="T14" fmla="*/ 25 w 43"/>
                <a:gd name="T15" fmla="*/ 0 h 25"/>
                <a:gd name="T16" fmla="*/ 31 w 43"/>
                <a:gd name="T17" fmla="*/ 7 h 25"/>
                <a:gd name="T18" fmla="*/ 34 w 43"/>
                <a:gd name="T19" fmla="*/ 0 h 25"/>
                <a:gd name="T20" fmla="*/ 43 w 43"/>
                <a:gd name="T21" fmla="*/ 1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25">
                  <a:moveTo>
                    <a:pt x="43" y="13"/>
                  </a:moveTo>
                  <a:cubicBezTo>
                    <a:pt x="43" y="20"/>
                    <a:pt x="39" y="25"/>
                    <a:pt x="34" y="25"/>
                  </a:cubicBezTo>
                  <a:cubicBezTo>
                    <a:pt x="9" y="25"/>
                    <a:pt x="9" y="25"/>
                    <a:pt x="9" y="25"/>
                  </a:cubicBezTo>
                  <a:cubicBezTo>
                    <a:pt x="4" y="25"/>
                    <a:pt x="0" y="20"/>
                    <a:pt x="0" y="13"/>
                  </a:cubicBezTo>
                  <a:cubicBezTo>
                    <a:pt x="0" y="13"/>
                    <a:pt x="0" y="13"/>
                    <a:pt x="0" y="13"/>
                  </a:cubicBezTo>
                  <a:cubicBezTo>
                    <a:pt x="0" y="6"/>
                    <a:pt x="4" y="0"/>
                    <a:pt x="9" y="0"/>
                  </a:cubicBezTo>
                  <a:cubicBezTo>
                    <a:pt x="9" y="0"/>
                    <a:pt x="16" y="7"/>
                    <a:pt x="19" y="7"/>
                  </a:cubicBezTo>
                  <a:cubicBezTo>
                    <a:pt x="21" y="6"/>
                    <a:pt x="23" y="0"/>
                    <a:pt x="25" y="0"/>
                  </a:cubicBezTo>
                  <a:cubicBezTo>
                    <a:pt x="27" y="1"/>
                    <a:pt x="29" y="7"/>
                    <a:pt x="31" y="7"/>
                  </a:cubicBezTo>
                  <a:cubicBezTo>
                    <a:pt x="33" y="6"/>
                    <a:pt x="34" y="0"/>
                    <a:pt x="34" y="0"/>
                  </a:cubicBezTo>
                  <a:cubicBezTo>
                    <a:pt x="39" y="0"/>
                    <a:pt x="43" y="6"/>
                    <a:pt x="43"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24" name="Freeform 23"/>
            <p:cNvSpPr>
              <a:spLocks noEditPoints="1"/>
            </p:cNvSpPr>
            <p:nvPr/>
          </p:nvSpPr>
          <p:spPr bwMode="auto">
            <a:xfrm>
              <a:off x="8269288" y="4217988"/>
              <a:ext cx="393700" cy="322263"/>
            </a:xfrm>
            <a:custGeom>
              <a:avLst/>
              <a:gdLst>
                <a:gd name="T0" fmla="*/ 105 w 105"/>
                <a:gd name="T1" fmla="*/ 76 h 86"/>
                <a:gd name="T2" fmla="*/ 96 w 105"/>
                <a:gd name="T3" fmla="*/ 86 h 86"/>
                <a:gd name="T4" fmla="*/ 10 w 105"/>
                <a:gd name="T5" fmla="*/ 86 h 86"/>
                <a:gd name="T6" fmla="*/ 0 w 105"/>
                <a:gd name="T7" fmla="*/ 76 h 86"/>
                <a:gd name="T8" fmla="*/ 10 w 105"/>
                <a:gd name="T9" fmla="*/ 67 h 86"/>
                <a:gd name="T10" fmla="*/ 10 w 105"/>
                <a:gd name="T11" fmla="*/ 31 h 86"/>
                <a:gd name="T12" fmla="*/ 41 w 105"/>
                <a:gd name="T13" fmla="*/ 0 h 86"/>
                <a:gd name="T14" fmla="*/ 65 w 105"/>
                <a:gd name="T15" fmla="*/ 0 h 86"/>
                <a:gd name="T16" fmla="*/ 96 w 105"/>
                <a:gd name="T17" fmla="*/ 31 h 86"/>
                <a:gd name="T18" fmla="*/ 96 w 105"/>
                <a:gd name="T19" fmla="*/ 67 h 86"/>
                <a:gd name="T20" fmla="*/ 105 w 105"/>
                <a:gd name="T21" fmla="*/ 76 h 86"/>
                <a:gd name="T22" fmla="*/ 71 w 105"/>
                <a:gd name="T23" fmla="*/ 64 h 86"/>
                <a:gd name="T24" fmla="*/ 69 w 105"/>
                <a:gd name="T25" fmla="*/ 55 h 86"/>
                <a:gd name="T26" fmla="*/ 60 w 105"/>
                <a:gd name="T27" fmla="*/ 57 h 86"/>
                <a:gd name="T28" fmla="*/ 51 w 105"/>
                <a:gd name="T29" fmla="*/ 53 h 86"/>
                <a:gd name="T30" fmla="*/ 48 w 105"/>
                <a:gd name="T31" fmla="*/ 48 h 86"/>
                <a:gd name="T32" fmla="*/ 66 w 105"/>
                <a:gd name="T33" fmla="*/ 48 h 86"/>
                <a:gd name="T34" fmla="*/ 69 w 105"/>
                <a:gd name="T35" fmla="*/ 45 h 86"/>
                <a:gd name="T36" fmla="*/ 66 w 105"/>
                <a:gd name="T37" fmla="*/ 42 h 86"/>
                <a:gd name="T38" fmla="*/ 66 w 105"/>
                <a:gd name="T39" fmla="*/ 42 h 86"/>
                <a:gd name="T40" fmla="*/ 66 w 105"/>
                <a:gd name="T41" fmla="*/ 42 h 86"/>
                <a:gd name="T42" fmla="*/ 47 w 105"/>
                <a:gd name="T43" fmla="*/ 42 h 86"/>
                <a:gd name="T44" fmla="*/ 47 w 105"/>
                <a:gd name="T45" fmla="*/ 41 h 86"/>
                <a:gd name="T46" fmla="*/ 47 w 105"/>
                <a:gd name="T47" fmla="*/ 39 h 86"/>
                <a:gd name="T48" fmla="*/ 67 w 105"/>
                <a:gd name="T49" fmla="*/ 39 h 86"/>
                <a:gd name="T50" fmla="*/ 70 w 105"/>
                <a:gd name="T51" fmla="*/ 36 h 86"/>
                <a:gd name="T52" fmla="*/ 67 w 105"/>
                <a:gd name="T53" fmla="*/ 33 h 86"/>
                <a:gd name="T54" fmla="*/ 48 w 105"/>
                <a:gd name="T55" fmla="*/ 33 h 86"/>
                <a:gd name="T56" fmla="*/ 51 w 105"/>
                <a:gd name="T57" fmla="*/ 28 h 86"/>
                <a:gd name="T58" fmla="*/ 60 w 105"/>
                <a:gd name="T59" fmla="*/ 24 h 86"/>
                <a:gd name="T60" fmla="*/ 69 w 105"/>
                <a:gd name="T61" fmla="*/ 26 h 86"/>
                <a:gd name="T62" fmla="*/ 71 w 105"/>
                <a:gd name="T63" fmla="*/ 17 h 86"/>
                <a:gd name="T64" fmla="*/ 59 w 105"/>
                <a:gd name="T65" fmla="*/ 15 h 86"/>
                <a:gd name="T66" fmla="*/ 41 w 105"/>
                <a:gd name="T67" fmla="*/ 23 h 86"/>
                <a:gd name="T68" fmla="*/ 36 w 105"/>
                <a:gd name="T69" fmla="*/ 33 h 86"/>
                <a:gd name="T70" fmla="*/ 32 w 105"/>
                <a:gd name="T71" fmla="*/ 33 h 86"/>
                <a:gd name="T72" fmla="*/ 29 w 105"/>
                <a:gd name="T73" fmla="*/ 36 h 86"/>
                <a:gd name="T74" fmla="*/ 32 w 105"/>
                <a:gd name="T75" fmla="*/ 39 h 86"/>
                <a:gd name="T76" fmla="*/ 35 w 105"/>
                <a:gd name="T77" fmla="*/ 39 h 86"/>
                <a:gd name="T78" fmla="*/ 35 w 105"/>
                <a:gd name="T79" fmla="*/ 41 h 86"/>
                <a:gd name="T80" fmla="*/ 35 w 105"/>
                <a:gd name="T81" fmla="*/ 42 h 86"/>
                <a:gd name="T82" fmla="*/ 32 w 105"/>
                <a:gd name="T83" fmla="*/ 42 h 86"/>
                <a:gd name="T84" fmla="*/ 32 w 105"/>
                <a:gd name="T85" fmla="*/ 42 h 86"/>
                <a:gd name="T86" fmla="*/ 32 w 105"/>
                <a:gd name="T87" fmla="*/ 42 h 86"/>
                <a:gd name="T88" fmla="*/ 29 w 105"/>
                <a:gd name="T89" fmla="*/ 45 h 86"/>
                <a:gd name="T90" fmla="*/ 32 w 105"/>
                <a:gd name="T91" fmla="*/ 48 h 86"/>
                <a:gd name="T92" fmla="*/ 36 w 105"/>
                <a:gd name="T93" fmla="*/ 48 h 86"/>
                <a:gd name="T94" fmla="*/ 40 w 105"/>
                <a:gd name="T95" fmla="*/ 58 h 86"/>
                <a:gd name="T96" fmla="*/ 59 w 105"/>
                <a:gd name="T97" fmla="*/ 67 h 86"/>
                <a:gd name="T98" fmla="*/ 71 w 105"/>
                <a:gd name="T99" fmla="*/ 6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5" h="86">
                  <a:moveTo>
                    <a:pt x="105" y="76"/>
                  </a:moveTo>
                  <a:cubicBezTo>
                    <a:pt x="105" y="82"/>
                    <a:pt x="101" y="86"/>
                    <a:pt x="96" y="86"/>
                  </a:cubicBezTo>
                  <a:cubicBezTo>
                    <a:pt x="10" y="86"/>
                    <a:pt x="10" y="86"/>
                    <a:pt x="10" y="86"/>
                  </a:cubicBezTo>
                  <a:cubicBezTo>
                    <a:pt x="4" y="86"/>
                    <a:pt x="0" y="82"/>
                    <a:pt x="0" y="76"/>
                  </a:cubicBezTo>
                  <a:cubicBezTo>
                    <a:pt x="0" y="71"/>
                    <a:pt x="4" y="67"/>
                    <a:pt x="10" y="67"/>
                  </a:cubicBezTo>
                  <a:cubicBezTo>
                    <a:pt x="10" y="31"/>
                    <a:pt x="10" y="31"/>
                    <a:pt x="10" y="31"/>
                  </a:cubicBezTo>
                  <a:cubicBezTo>
                    <a:pt x="10" y="14"/>
                    <a:pt x="24" y="0"/>
                    <a:pt x="41" y="0"/>
                  </a:cubicBezTo>
                  <a:cubicBezTo>
                    <a:pt x="65" y="0"/>
                    <a:pt x="65" y="0"/>
                    <a:pt x="65" y="0"/>
                  </a:cubicBezTo>
                  <a:cubicBezTo>
                    <a:pt x="82" y="0"/>
                    <a:pt x="96" y="14"/>
                    <a:pt x="96" y="31"/>
                  </a:cubicBezTo>
                  <a:cubicBezTo>
                    <a:pt x="96" y="67"/>
                    <a:pt x="96" y="67"/>
                    <a:pt x="96" y="67"/>
                  </a:cubicBezTo>
                  <a:cubicBezTo>
                    <a:pt x="101" y="67"/>
                    <a:pt x="105" y="71"/>
                    <a:pt x="105" y="76"/>
                  </a:cubicBezTo>
                  <a:close/>
                  <a:moveTo>
                    <a:pt x="71" y="64"/>
                  </a:moveTo>
                  <a:cubicBezTo>
                    <a:pt x="69" y="55"/>
                    <a:pt x="69" y="55"/>
                    <a:pt x="69" y="55"/>
                  </a:cubicBezTo>
                  <a:cubicBezTo>
                    <a:pt x="68" y="56"/>
                    <a:pt x="64" y="57"/>
                    <a:pt x="60" y="57"/>
                  </a:cubicBezTo>
                  <a:cubicBezTo>
                    <a:pt x="57" y="57"/>
                    <a:pt x="53" y="56"/>
                    <a:pt x="51" y="53"/>
                  </a:cubicBezTo>
                  <a:cubicBezTo>
                    <a:pt x="49" y="52"/>
                    <a:pt x="49" y="50"/>
                    <a:pt x="48" y="48"/>
                  </a:cubicBezTo>
                  <a:cubicBezTo>
                    <a:pt x="66" y="48"/>
                    <a:pt x="66" y="48"/>
                    <a:pt x="66" y="48"/>
                  </a:cubicBezTo>
                  <a:cubicBezTo>
                    <a:pt x="68" y="48"/>
                    <a:pt x="69" y="47"/>
                    <a:pt x="69" y="45"/>
                  </a:cubicBezTo>
                  <a:cubicBezTo>
                    <a:pt x="69" y="44"/>
                    <a:pt x="68" y="42"/>
                    <a:pt x="66" y="42"/>
                  </a:cubicBezTo>
                  <a:cubicBezTo>
                    <a:pt x="66" y="42"/>
                    <a:pt x="66" y="42"/>
                    <a:pt x="66" y="42"/>
                  </a:cubicBezTo>
                  <a:cubicBezTo>
                    <a:pt x="66" y="42"/>
                    <a:pt x="66" y="42"/>
                    <a:pt x="66" y="42"/>
                  </a:cubicBezTo>
                  <a:cubicBezTo>
                    <a:pt x="47" y="42"/>
                    <a:pt x="47" y="42"/>
                    <a:pt x="47" y="42"/>
                  </a:cubicBezTo>
                  <a:cubicBezTo>
                    <a:pt x="47" y="42"/>
                    <a:pt x="47" y="42"/>
                    <a:pt x="47" y="41"/>
                  </a:cubicBezTo>
                  <a:cubicBezTo>
                    <a:pt x="47" y="40"/>
                    <a:pt x="47" y="40"/>
                    <a:pt x="47" y="39"/>
                  </a:cubicBezTo>
                  <a:cubicBezTo>
                    <a:pt x="67" y="39"/>
                    <a:pt x="67" y="39"/>
                    <a:pt x="67" y="39"/>
                  </a:cubicBezTo>
                  <a:cubicBezTo>
                    <a:pt x="68" y="39"/>
                    <a:pt x="70" y="38"/>
                    <a:pt x="70" y="36"/>
                  </a:cubicBezTo>
                  <a:cubicBezTo>
                    <a:pt x="70" y="35"/>
                    <a:pt x="68" y="33"/>
                    <a:pt x="67" y="33"/>
                  </a:cubicBezTo>
                  <a:cubicBezTo>
                    <a:pt x="48" y="33"/>
                    <a:pt x="48" y="33"/>
                    <a:pt x="48" y="33"/>
                  </a:cubicBezTo>
                  <a:cubicBezTo>
                    <a:pt x="49" y="31"/>
                    <a:pt x="49" y="30"/>
                    <a:pt x="51" y="28"/>
                  </a:cubicBezTo>
                  <a:cubicBezTo>
                    <a:pt x="53" y="26"/>
                    <a:pt x="56" y="24"/>
                    <a:pt x="60" y="24"/>
                  </a:cubicBezTo>
                  <a:cubicBezTo>
                    <a:pt x="63" y="24"/>
                    <a:pt x="67" y="25"/>
                    <a:pt x="69" y="26"/>
                  </a:cubicBezTo>
                  <a:cubicBezTo>
                    <a:pt x="71" y="17"/>
                    <a:pt x="71" y="17"/>
                    <a:pt x="71" y="17"/>
                  </a:cubicBezTo>
                  <a:cubicBezTo>
                    <a:pt x="68" y="16"/>
                    <a:pt x="64" y="15"/>
                    <a:pt x="59" y="15"/>
                  </a:cubicBezTo>
                  <a:cubicBezTo>
                    <a:pt x="52" y="15"/>
                    <a:pt x="46" y="18"/>
                    <a:pt x="41" y="23"/>
                  </a:cubicBezTo>
                  <a:cubicBezTo>
                    <a:pt x="39" y="26"/>
                    <a:pt x="37" y="29"/>
                    <a:pt x="36" y="33"/>
                  </a:cubicBezTo>
                  <a:cubicBezTo>
                    <a:pt x="32" y="33"/>
                    <a:pt x="32" y="33"/>
                    <a:pt x="32" y="33"/>
                  </a:cubicBezTo>
                  <a:cubicBezTo>
                    <a:pt x="30" y="33"/>
                    <a:pt x="29" y="35"/>
                    <a:pt x="29" y="36"/>
                  </a:cubicBezTo>
                  <a:cubicBezTo>
                    <a:pt x="29" y="38"/>
                    <a:pt x="30" y="39"/>
                    <a:pt x="32" y="39"/>
                  </a:cubicBezTo>
                  <a:cubicBezTo>
                    <a:pt x="35" y="39"/>
                    <a:pt x="35" y="39"/>
                    <a:pt x="35" y="39"/>
                  </a:cubicBezTo>
                  <a:cubicBezTo>
                    <a:pt x="35" y="40"/>
                    <a:pt x="35" y="40"/>
                    <a:pt x="35" y="41"/>
                  </a:cubicBezTo>
                  <a:cubicBezTo>
                    <a:pt x="35" y="42"/>
                    <a:pt x="35" y="42"/>
                    <a:pt x="35" y="42"/>
                  </a:cubicBezTo>
                  <a:cubicBezTo>
                    <a:pt x="32" y="42"/>
                    <a:pt x="32" y="42"/>
                    <a:pt x="32" y="42"/>
                  </a:cubicBezTo>
                  <a:cubicBezTo>
                    <a:pt x="32" y="42"/>
                    <a:pt x="32" y="42"/>
                    <a:pt x="32" y="42"/>
                  </a:cubicBezTo>
                  <a:cubicBezTo>
                    <a:pt x="32" y="42"/>
                    <a:pt x="32" y="42"/>
                    <a:pt x="32" y="42"/>
                  </a:cubicBezTo>
                  <a:cubicBezTo>
                    <a:pt x="30" y="42"/>
                    <a:pt x="29" y="44"/>
                    <a:pt x="29" y="45"/>
                  </a:cubicBezTo>
                  <a:cubicBezTo>
                    <a:pt x="29" y="47"/>
                    <a:pt x="30" y="48"/>
                    <a:pt x="32" y="48"/>
                  </a:cubicBezTo>
                  <a:cubicBezTo>
                    <a:pt x="36" y="48"/>
                    <a:pt x="36" y="48"/>
                    <a:pt x="36" y="48"/>
                  </a:cubicBezTo>
                  <a:cubicBezTo>
                    <a:pt x="37" y="52"/>
                    <a:pt x="38" y="55"/>
                    <a:pt x="40" y="58"/>
                  </a:cubicBezTo>
                  <a:cubicBezTo>
                    <a:pt x="45" y="64"/>
                    <a:pt x="51" y="67"/>
                    <a:pt x="59" y="67"/>
                  </a:cubicBezTo>
                  <a:cubicBezTo>
                    <a:pt x="64" y="67"/>
                    <a:pt x="68" y="65"/>
                    <a:pt x="71"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grpSp>
      <p:grpSp>
        <p:nvGrpSpPr>
          <p:cNvPr id="25" name="Group 24"/>
          <p:cNvGrpSpPr/>
          <p:nvPr/>
        </p:nvGrpSpPr>
        <p:grpSpPr>
          <a:xfrm>
            <a:off x="5345477" y="3062447"/>
            <a:ext cx="228891" cy="396663"/>
            <a:chOff x="7121525" y="4951413"/>
            <a:chExt cx="303213" cy="525462"/>
          </a:xfrm>
          <a:solidFill>
            <a:schemeClr val="bg1"/>
          </a:solidFill>
        </p:grpSpPr>
        <p:sp>
          <p:nvSpPr>
            <p:cNvPr id="26" name="Freeform 25"/>
            <p:cNvSpPr/>
            <p:nvPr/>
          </p:nvSpPr>
          <p:spPr bwMode="auto">
            <a:xfrm>
              <a:off x="7162800" y="5067300"/>
              <a:ext cx="261938" cy="315912"/>
            </a:xfrm>
            <a:custGeom>
              <a:avLst/>
              <a:gdLst>
                <a:gd name="T0" fmla="*/ 69 w 70"/>
                <a:gd name="T1" fmla="*/ 51 h 84"/>
                <a:gd name="T2" fmla="*/ 61 w 70"/>
                <a:gd name="T3" fmla="*/ 84 h 84"/>
                <a:gd name="T4" fmla="*/ 22 w 70"/>
                <a:gd name="T5" fmla="*/ 84 h 84"/>
                <a:gd name="T6" fmla="*/ 4 w 70"/>
                <a:gd name="T7" fmla="*/ 47 h 84"/>
                <a:gd name="T8" fmla="*/ 3 w 70"/>
                <a:gd name="T9" fmla="*/ 36 h 84"/>
                <a:gd name="T10" fmla="*/ 13 w 70"/>
                <a:gd name="T11" fmla="*/ 37 h 84"/>
                <a:gd name="T12" fmla="*/ 19 w 70"/>
                <a:gd name="T13" fmla="*/ 44 h 84"/>
                <a:gd name="T14" fmla="*/ 19 w 70"/>
                <a:gd name="T15" fmla="*/ 6 h 84"/>
                <a:gd name="T16" fmla="*/ 25 w 70"/>
                <a:gd name="T17" fmla="*/ 0 h 84"/>
                <a:gd name="T18" fmla="*/ 32 w 70"/>
                <a:gd name="T19" fmla="*/ 7 h 84"/>
                <a:gd name="T20" fmla="*/ 32 w 70"/>
                <a:gd name="T21" fmla="*/ 31 h 84"/>
                <a:gd name="T22" fmla="*/ 34 w 70"/>
                <a:gd name="T23" fmla="*/ 34 h 84"/>
                <a:gd name="T24" fmla="*/ 36 w 70"/>
                <a:gd name="T25" fmla="*/ 31 h 84"/>
                <a:gd name="T26" fmla="*/ 36 w 70"/>
                <a:gd name="T27" fmla="*/ 25 h 84"/>
                <a:gd name="T28" fmla="*/ 42 w 70"/>
                <a:gd name="T29" fmla="*/ 27 h 84"/>
                <a:gd name="T30" fmla="*/ 45 w 70"/>
                <a:gd name="T31" fmla="*/ 31 h 84"/>
                <a:gd name="T32" fmla="*/ 44 w 70"/>
                <a:gd name="T33" fmla="*/ 36 h 84"/>
                <a:gd name="T34" fmla="*/ 47 w 70"/>
                <a:gd name="T35" fmla="*/ 39 h 84"/>
                <a:gd name="T36" fmla="*/ 49 w 70"/>
                <a:gd name="T37" fmla="*/ 37 h 84"/>
                <a:gd name="T38" fmla="*/ 49 w 70"/>
                <a:gd name="T39" fmla="*/ 30 h 84"/>
                <a:gd name="T40" fmla="*/ 55 w 70"/>
                <a:gd name="T41" fmla="*/ 33 h 84"/>
                <a:gd name="T42" fmla="*/ 57 w 70"/>
                <a:gd name="T43" fmla="*/ 37 h 84"/>
                <a:gd name="T44" fmla="*/ 57 w 70"/>
                <a:gd name="T45" fmla="*/ 41 h 84"/>
                <a:gd name="T46" fmla="*/ 59 w 70"/>
                <a:gd name="T47" fmla="*/ 43 h 84"/>
                <a:gd name="T48" fmla="*/ 62 w 70"/>
                <a:gd name="T49" fmla="*/ 41 h 84"/>
                <a:gd name="T50" fmla="*/ 62 w 70"/>
                <a:gd name="T51" fmla="*/ 36 h 84"/>
                <a:gd name="T52" fmla="*/ 63 w 70"/>
                <a:gd name="T53" fmla="*/ 37 h 84"/>
                <a:gd name="T54" fmla="*/ 69 w 70"/>
                <a:gd name="T55" fmla="*/ 51 h 84"/>
                <a:gd name="T56" fmla="*/ 69 w 70"/>
                <a:gd name="T57" fmla="*/ 5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 h="84">
                  <a:moveTo>
                    <a:pt x="69" y="51"/>
                  </a:moveTo>
                  <a:cubicBezTo>
                    <a:pt x="69" y="65"/>
                    <a:pt x="64" y="69"/>
                    <a:pt x="61" y="84"/>
                  </a:cubicBezTo>
                  <a:cubicBezTo>
                    <a:pt x="48" y="84"/>
                    <a:pt x="36" y="84"/>
                    <a:pt x="22" y="84"/>
                  </a:cubicBezTo>
                  <a:cubicBezTo>
                    <a:pt x="16" y="63"/>
                    <a:pt x="6" y="51"/>
                    <a:pt x="4" y="47"/>
                  </a:cubicBezTo>
                  <a:cubicBezTo>
                    <a:pt x="1" y="43"/>
                    <a:pt x="0" y="38"/>
                    <a:pt x="3" y="36"/>
                  </a:cubicBezTo>
                  <a:cubicBezTo>
                    <a:pt x="6" y="34"/>
                    <a:pt x="10" y="35"/>
                    <a:pt x="13" y="37"/>
                  </a:cubicBezTo>
                  <a:cubicBezTo>
                    <a:pt x="16" y="40"/>
                    <a:pt x="19" y="44"/>
                    <a:pt x="19" y="44"/>
                  </a:cubicBezTo>
                  <a:cubicBezTo>
                    <a:pt x="19" y="6"/>
                    <a:pt x="19" y="6"/>
                    <a:pt x="19" y="6"/>
                  </a:cubicBezTo>
                  <a:cubicBezTo>
                    <a:pt x="19" y="3"/>
                    <a:pt x="22" y="0"/>
                    <a:pt x="25" y="0"/>
                  </a:cubicBezTo>
                  <a:cubicBezTo>
                    <a:pt x="29" y="0"/>
                    <a:pt x="32" y="3"/>
                    <a:pt x="32" y="7"/>
                  </a:cubicBezTo>
                  <a:cubicBezTo>
                    <a:pt x="32" y="31"/>
                    <a:pt x="32" y="31"/>
                    <a:pt x="32" y="31"/>
                  </a:cubicBezTo>
                  <a:cubicBezTo>
                    <a:pt x="32" y="33"/>
                    <a:pt x="33" y="34"/>
                    <a:pt x="34" y="34"/>
                  </a:cubicBezTo>
                  <a:cubicBezTo>
                    <a:pt x="35" y="34"/>
                    <a:pt x="36" y="33"/>
                    <a:pt x="36" y="31"/>
                  </a:cubicBezTo>
                  <a:cubicBezTo>
                    <a:pt x="36" y="25"/>
                    <a:pt x="36" y="25"/>
                    <a:pt x="36" y="25"/>
                  </a:cubicBezTo>
                  <a:cubicBezTo>
                    <a:pt x="38" y="26"/>
                    <a:pt x="40" y="26"/>
                    <a:pt x="42" y="27"/>
                  </a:cubicBezTo>
                  <a:cubicBezTo>
                    <a:pt x="44" y="28"/>
                    <a:pt x="45" y="30"/>
                    <a:pt x="45" y="31"/>
                  </a:cubicBezTo>
                  <a:cubicBezTo>
                    <a:pt x="44" y="36"/>
                    <a:pt x="44" y="36"/>
                    <a:pt x="44" y="36"/>
                  </a:cubicBezTo>
                  <a:cubicBezTo>
                    <a:pt x="44" y="38"/>
                    <a:pt x="45" y="39"/>
                    <a:pt x="47" y="39"/>
                  </a:cubicBezTo>
                  <a:cubicBezTo>
                    <a:pt x="48" y="39"/>
                    <a:pt x="49" y="38"/>
                    <a:pt x="49" y="37"/>
                  </a:cubicBezTo>
                  <a:cubicBezTo>
                    <a:pt x="49" y="30"/>
                    <a:pt x="49" y="30"/>
                    <a:pt x="49" y="30"/>
                  </a:cubicBezTo>
                  <a:cubicBezTo>
                    <a:pt x="51" y="31"/>
                    <a:pt x="53" y="32"/>
                    <a:pt x="55" y="33"/>
                  </a:cubicBezTo>
                  <a:cubicBezTo>
                    <a:pt x="56" y="34"/>
                    <a:pt x="57" y="35"/>
                    <a:pt x="57" y="37"/>
                  </a:cubicBezTo>
                  <a:cubicBezTo>
                    <a:pt x="57" y="41"/>
                    <a:pt x="57" y="41"/>
                    <a:pt x="57" y="41"/>
                  </a:cubicBezTo>
                  <a:cubicBezTo>
                    <a:pt x="57" y="42"/>
                    <a:pt x="58" y="43"/>
                    <a:pt x="59" y="43"/>
                  </a:cubicBezTo>
                  <a:cubicBezTo>
                    <a:pt x="60" y="44"/>
                    <a:pt x="62" y="43"/>
                    <a:pt x="62" y="41"/>
                  </a:cubicBezTo>
                  <a:cubicBezTo>
                    <a:pt x="62" y="36"/>
                    <a:pt x="62" y="36"/>
                    <a:pt x="62" y="36"/>
                  </a:cubicBezTo>
                  <a:cubicBezTo>
                    <a:pt x="62" y="36"/>
                    <a:pt x="63" y="37"/>
                    <a:pt x="63" y="37"/>
                  </a:cubicBezTo>
                  <a:cubicBezTo>
                    <a:pt x="69" y="40"/>
                    <a:pt x="70" y="44"/>
                    <a:pt x="69" y="51"/>
                  </a:cubicBezTo>
                  <a:cubicBezTo>
                    <a:pt x="69" y="65"/>
                    <a:pt x="70" y="44"/>
                    <a:pt x="69"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27" name="Freeform 26"/>
            <p:cNvSpPr>
              <a:spLocks noEditPoints="1"/>
            </p:cNvSpPr>
            <p:nvPr/>
          </p:nvSpPr>
          <p:spPr bwMode="auto">
            <a:xfrm>
              <a:off x="7215188" y="5397500"/>
              <a:ext cx="209550" cy="79375"/>
            </a:xfrm>
            <a:custGeom>
              <a:avLst/>
              <a:gdLst>
                <a:gd name="T0" fmla="*/ 49 w 56"/>
                <a:gd name="T1" fmla="*/ 0 h 21"/>
                <a:gd name="T2" fmla="*/ 6 w 56"/>
                <a:gd name="T3" fmla="*/ 0 h 21"/>
                <a:gd name="T4" fmla="*/ 0 w 56"/>
                <a:gd name="T5" fmla="*/ 7 h 21"/>
                <a:gd name="T6" fmla="*/ 0 w 56"/>
                <a:gd name="T7" fmla="*/ 15 h 21"/>
                <a:gd name="T8" fmla="*/ 6 w 56"/>
                <a:gd name="T9" fmla="*/ 21 h 21"/>
                <a:gd name="T10" fmla="*/ 49 w 56"/>
                <a:gd name="T11" fmla="*/ 21 h 21"/>
                <a:gd name="T12" fmla="*/ 56 w 56"/>
                <a:gd name="T13" fmla="*/ 15 h 21"/>
                <a:gd name="T14" fmla="*/ 56 w 56"/>
                <a:gd name="T15" fmla="*/ 7 h 21"/>
                <a:gd name="T16" fmla="*/ 49 w 56"/>
                <a:gd name="T17" fmla="*/ 0 h 21"/>
                <a:gd name="T18" fmla="*/ 45 w 56"/>
                <a:gd name="T19" fmla="*/ 14 h 21"/>
                <a:gd name="T20" fmla="*/ 41 w 56"/>
                <a:gd name="T21" fmla="*/ 11 h 21"/>
                <a:gd name="T22" fmla="*/ 45 w 56"/>
                <a:gd name="T23" fmla="*/ 7 h 21"/>
                <a:gd name="T24" fmla="*/ 48 w 56"/>
                <a:gd name="T25" fmla="*/ 11 h 21"/>
                <a:gd name="T26" fmla="*/ 45 w 56"/>
                <a:gd name="T27" fmla="*/ 1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21">
                  <a:moveTo>
                    <a:pt x="49" y="0"/>
                  </a:moveTo>
                  <a:cubicBezTo>
                    <a:pt x="6" y="0"/>
                    <a:pt x="6" y="0"/>
                    <a:pt x="6" y="0"/>
                  </a:cubicBezTo>
                  <a:cubicBezTo>
                    <a:pt x="3" y="0"/>
                    <a:pt x="0" y="3"/>
                    <a:pt x="0" y="7"/>
                  </a:cubicBezTo>
                  <a:cubicBezTo>
                    <a:pt x="0" y="15"/>
                    <a:pt x="0" y="15"/>
                    <a:pt x="0" y="15"/>
                  </a:cubicBezTo>
                  <a:cubicBezTo>
                    <a:pt x="0" y="18"/>
                    <a:pt x="3" y="21"/>
                    <a:pt x="6" y="21"/>
                  </a:cubicBezTo>
                  <a:cubicBezTo>
                    <a:pt x="49" y="21"/>
                    <a:pt x="49" y="21"/>
                    <a:pt x="49" y="21"/>
                  </a:cubicBezTo>
                  <a:cubicBezTo>
                    <a:pt x="53" y="21"/>
                    <a:pt x="56" y="18"/>
                    <a:pt x="56" y="15"/>
                  </a:cubicBezTo>
                  <a:cubicBezTo>
                    <a:pt x="56" y="7"/>
                    <a:pt x="56" y="7"/>
                    <a:pt x="56" y="7"/>
                  </a:cubicBezTo>
                  <a:cubicBezTo>
                    <a:pt x="56" y="3"/>
                    <a:pt x="53" y="0"/>
                    <a:pt x="49" y="0"/>
                  </a:cubicBezTo>
                  <a:close/>
                  <a:moveTo>
                    <a:pt x="45" y="14"/>
                  </a:moveTo>
                  <a:cubicBezTo>
                    <a:pt x="43" y="14"/>
                    <a:pt x="41" y="13"/>
                    <a:pt x="41" y="11"/>
                  </a:cubicBezTo>
                  <a:cubicBezTo>
                    <a:pt x="41" y="9"/>
                    <a:pt x="43" y="7"/>
                    <a:pt x="45" y="7"/>
                  </a:cubicBezTo>
                  <a:cubicBezTo>
                    <a:pt x="47" y="7"/>
                    <a:pt x="48" y="9"/>
                    <a:pt x="48" y="11"/>
                  </a:cubicBezTo>
                  <a:cubicBezTo>
                    <a:pt x="48" y="13"/>
                    <a:pt x="47" y="14"/>
                    <a:pt x="45"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28" name="Freeform 27"/>
            <p:cNvSpPr/>
            <p:nvPr/>
          </p:nvSpPr>
          <p:spPr bwMode="auto">
            <a:xfrm>
              <a:off x="7121525" y="4951413"/>
              <a:ext cx="269875" cy="206375"/>
            </a:xfrm>
            <a:custGeom>
              <a:avLst/>
              <a:gdLst>
                <a:gd name="T0" fmla="*/ 72 w 72"/>
                <a:gd name="T1" fmla="*/ 31 h 55"/>
                <a:gd name="T2" fmla="*/ 57 w 72"/>
                <a:gd name="T3" fmla="*/ 23 h 55"/>
                <a:gd name="T4" fmla="*/ 57 w 72"/>
                <a:gd name="T5" fmla="*/ 23 h 55"/>
                <a:gd name="T6" fmla="*/ 56 w 72"/>
                <a:gd name="T7" fmla="*/ 23 h 55"/>
                <a:gd name="T8" fmla="*/ 56 w 72"/>
                <a:gd name="T9" fmla="*/ 24 h 55"/>
                <a:gd name="T10" fmla="*/ 56 w 72"/>
                <a:gd name="T11" fmla="*/ 27 h 55"/>
                <a:gd name="T12" fmla="*/ 41 w 72"/>
                <a:gd name="T13" fmla="*/ 33 h 55"/>
                <a:gd name="T14" fmla="*/ 41 w 72"/>
                <a:gd name="T15" fmla="*/ 17 h 55"/>
                <a:gd name="T16" fmla="*/ 45 w 72"/>
                <a:gd name="T17" fmla="*/ 17 h 55"/>
                <a:gd name="T18" fmla="*/ 45 w 72"/>
                <a:gd name="T19" fmla="*/ 16 h 55"/>
                <a:gd name="T20" fmla="*/ 45 w 72"/>
                <a:gd name="T21" fmla="*/ 15 h 55"/>
                <a:gd name="T22" fmla="*/ 37 w 72"/>
                <a:gd name="T23" fmla="*/ 1 h 55"/>
                <a:gd name="T24" fmla="*/ 36 w 72"/>
                <a:gd name="T25" fmla="*/ 0 h 55"/>
                <a:gd name="T26" fmla="*/ 35 w 72"/>
                <a:gd name="T27" fmla="*/ 1 h 55"/>
                <a:gd name="T28" fmla="*/ 27 w 72"/>
                <a:gd name="T29" fmla="*/ 15 h 55"/>
                <a:gd name="T30" fmla="*/ 27 w 72"/>
                <a:gd name="T31" fmla="*/ 16 h 55"/>
                <a:gd name="T32" fmla="*/ 28 w 72"/>
                <a:gd name="T33" fmla="*/ 17 h 55"/>
                <a:gd name="T34" fmla="*/ 31 w 72"/>
                <a:gd name="T35" fmla="*/ 17 h 55"/>
                <a:gd name="T36" fmla="*/ 31 w 72"/>
                <a:gd name="T37" fmla="*/ 33 h 55"/>
                <a:gd name="T38" fmla="*/ 17 w 72"/>
                <a:gd name="T39" fmla="*/ 27 h 55"/>
                <a:gd name="T40" fmla="*/ 17 w 72"/>
                <a:gd name="T41" fmla="*/ 24 h 55"/>
                <a:gd name="T42" fmla="*/ 16 w 72"/>
                <a:gd name="T43" fmla="*/ 23 h 55"/>
                <a:gd name="T44" fmla="*/ 16 w 72"/>
                <a:gd name="T45" fmla="*/ 23 h 55"/>
                <a:gd name="T46" fmla="*/ 15 w 72"/>
                <a:gd name="T47" fmla="*/ 23 h 55"/>
                <a:gd name="T48" fmla="*/ 0 w 72"/>
                <a:gd name="T49" fmla="*/ 31 h 55"/>
                <a:gd name="T50" fmla="*/ 0 w 72"/>
                <a:gd name="T51" fmla="*/ 32 h 55"/>
                <a:gd name="T52" fmla="*/ 0 w 72"/>
                <a:gd name="T53" fmla="*/ 33 h 55"/>
                <a:gd name="T54" fmla="*/ 15 w 72"/>
                <a:gd name="T55" fmla="*/ 41 h 55"/>
                <a:gd name="T56" fmla="*/ 16 w 72"/>
                <a:gd name="T57" fmla="*/ 41 h 55"/>
                <a:gd name="T58" fmla="*/ 16 w 72"/>
                <a:gd name="T59" fmla="*/ 41 h 55"/>
                <a:gd name="T60" fmla="*/ 17 w 72"/>
                <a:gd name="T61" fmla="*/ 40 h 55"/>
                <a:gd name="T62" fmla="*/ 17 w 72"/>
                <a:gd name="T63" fmla="*/ 38 h 55"/>
                <a:gd name="T64" fmla="*/ 31 w 72"/>
                <a:gd name="T65" fmla="*/ 55 h 55"/>
                <a:gd name="T66" fmla="*/ 41 w 72"/>
                <a:gd name="T67" fmla="*/ 55 h 55"/>
                <a:gd name="T68" fmla="*/ 56 w 72"/>
                <a:gd name="T69" fmla="*/ 38 h 55"/>
                <a:gd name="T70" fmla="*/ 56 w 72"/>
                <a:gd name="T71" fmla="*/ 40 h 55"/>
                <a:gd name="T72" fmla="*/ 56 w 72"/>
                <a:gd name="T73" fmla="*/ 41 h 55"/>
                <a:gd name="T74" fmla="*/ 57 w 72"/>
                <a:gd name="T75" fmla="*/ 41 h 55"/>
                <a:gd name="T76" fmla="*/ 57 w 72"/>
                <a:gd name="T77" fmla="*/ 41 h 55"/>
                <a:gd name="T78" fmla="*/ 72 w 72"/>
                <a:gd name="T79" fmla="*/ 33 h 55"/>
                <a:gd name="T80" fmla="*/ 72 w 72"/>
                <a:gd name="T81" fmla="*/ 32 h 55"/>
                <a:gd name="T82" fmla="*/ 72 w 72"/>
                <a:gd name="T83" fmla="*/ 3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55">
                  <a:moveTo>
                    <a:pt x="72" y="31"/>
                  </a:moveTo>
                  <a:cubicBezTo>
                    <a:pt x="57" y="23"/>
                    <a:pt x="57" y="23"/>
                    <a:pt x="57" y="23"/>
                  </a:cubicBezTo>
                  <a:cubicBezTo>
                    <a:pt x="57" y="23"/>
                    <a:pt x="57" y="23"/>
                    <a:pt x="57" y="23"/>
                  </a:cubicBezTo>
                  <a:cubicBezTo>
                    <a:pt x="57" y="23"/>
                    <a:pt x="56" y="23"/>
                    <a:pt x="56" y="23"/>
                  </a:cubicBezTo>
                  <a:cubicBezTo>
                    <a:pt x="56" y="23"/>
                    <a:pt x="56" y="23"/>
                    <a:pt x="56" y="24"/>
                  </a:cubicBezTo>
                  <a:cubicBezTo>
                    <a:pt x="56" y="27"/>
                    <a:pt x="56" y="27"/>
                    <a:pt x="56" y="27"/>
                  </a:cubicBezTo>
                  <a:cubicBezTo>
                    <a:pt x="50" y="28"/>
                    <a:pt x="46" y="30"/>
                    <a:pt x="41" y="33"/>
                  </a:cubicBezTo>
                  <a:cubicBezTo>
                    <a:pt x="41" y="17"/>
                    <a:pt x="41" y="17"/>
                    <a:pt x="41" y="17"/>
                  </a:cubicBezTo>
                  <a:cubicBezTo>
                    <a:pt x="45" y="17"/>
                    <a:pt x="45" y="17"/>
                    <a:pt x="45" y="17"/>
                  </a:cubicBezTo>
                  <a:cubicBezTo>
                    <a:pt x="45" y="17"/>
                    <a:pt x="45" y="16"/>
                    <a:pt x="45" y="16"/>
                  </a:cubicBezTo>
                  <a:cubicBezTo>
                    <a:pt x="46" y="16"/>
                    <a:pt x="46" y="15"/>
                    <a:pt x="45" y="15"/>
                  </a:cubicBezTo>
                  <a:cubicBezTo>
                    <a:pt x="37" y="1"/>
                    <a:pt x="37" y="1"/>
                    <a:pt x="37" y="1"/>
                  </a:cubicBezTo>
                  <a:cubicBezTo>
                    <a:pt x="37" y="0"/>
                    <a:pt x="37" y="0"/>
                    <a:pt x="36" y="0"/>
                  </a:cubicBezTo>
                  <a:cubicBezTo>
                    <a:pt x="36" y="0"/>
                    <a:pt x="35" y="0"/>
                    <a:pt x="35" y="1"/>
                  </a:cubicBezTo>
                  <a:cubicBezTo>
                    <a:pt x="27" y="15"/>
                    <a:pt x="27" y="15"/>
                    <a:pt x="27" y="15"/>
                  </a:cubicBezTo>
                  <a:cubicBezTo>
                    <a:pt x="27" y="15"/>
                    <a:pt x="27" y="16"/>
                    <a:pt x="27" y="16"/>
                  </a:cubicBezTo>
                  <a:cubicBezTo>
                    <a:pt x="27" y="16"/>
                    <a:pt x="27" y="17"/>
                    <a:pt x="28" y="17"/>
                  </a:cubicBezTo>
                  <a:cubicBezTo>
                    <a:pt x="31" y="17"/>
                    <a:pt x="31" y="17"/>
                    <a:pt x="31" y="17"/>
                  </a:cubicBezTo>
                  <a:cubicBezTo>
                    <a:pt x="31" y="33"/>
                    <a:pt x="31" y="33"/>
                    <a:pt x="31" y="33"/>
                  </a:cubicBezTo>
                  <a:cubicBezTo>
                    <a:pt x="27" y="30"/>
                    <a:pt x="22" y="28"/>
                    <a:pt x="17" y="27"/>
                  </a:cubicBezTo>
                  <a:cubicBezTo>
                    <a:pt x="17" y="24"/>
                    <a:pt x="17" y="24"/>
                    <a:pt x="17" y="24"/>
                  </a:cubicBezTo>
                  <a:cubicBezTo>
                    <a:pt x="17" y="23"/>
                    <a:pt x="16" y="23"/>
                    <a:pt x="16" y="23"/>
                  </a:cubicBezTo>
                  <a:cubicBezTo>
                    <a:pt x="16" y="23"/>
                    <a:pt x="16" y="23"/>
                    <a:pt x="16" y="23"/>
                  </a:cubicBezTo>
                  <a:cubicBezTo>
                    <a:pt x="15" y="23"/>
                    <a:pt x="15" y="23"/>
                    <a:pt x="15" y="23"/>
                  </a:cubicBezTo>
                  <a:cubicBezTo>
                    <a:pt x="0" y="31"/>
                    <a:pt x="0" y="31"/>
                    <a:pt x="0" y="31"/>
                  </a:cubicBezTo>
                  <a:cubicBezTo>
                    <a:pt x="0" y="31"/>
                    <a:pt x="0" y="32"/>
                    <a:pt x="0" y="32"/>
                  </a:cubicBezTo>
                  <a:cubicBezTo>
                    <a:pt x="0" y="32"/>
                    <a:pt x="0" y="33"/>
                    <a:pt x="0" y="33"/>
                  </a:cubicBezTo>
                  <a:cubicBezTo>
                    <a:pt x="15" y="41"/>
                    <a:pt x="15" y="41"/>
                    <a:pt x="15" y="41"/>
                  </a:cubicBezTo>
                  <a:cubicBezTo>
                    <a:pt x="15" y="41"/>
                    <a:pt x="15" y="41"/>
                    <a:pt x="16" y="41"/>
                  </a:cubicBezTo>
                  <a:cubicBezTo>
                    <a:pt x="16" y="41"/>
                    <a:pt x="16" y="41"/>
                    <a:pt x="16" y="41"/>
                  </a:cubicBezTo>
                  <a:cubicBezTo>
                    <a:pt x="16" y="41"/>
                    <a:pt x="17" y="41"/>
                    <a:pt x="17" y="40"/>
                  </a:cubicBezTo>
                  <a:cubicBezTo>
                    <a:pt x="17" y="38"/>
                    <a:pt x="17" y="38"/>
                    <a:pt x="17" y="38"/>
                  </a:cubicBezTo>
                  <a:cubicBezTo>
                    <a:pt x="25" y="39"/>
                    <a:pt x="31" y="47"/>
                    <a:pt x="31" y="55"/>
                  </a:cubicBezTo>
                  <a:cubicBezTo>
                    <a:pt x="41" y="55"/>
                    <a:pt x="41" y="55"/>
                    <a:pt x="41" y="55"/>
                  </a:cubicBezTo>
                  <a:cubicBezTo>
                    <a:pt x="42" y="47"/>
                    <a:pt x="48" y="39"/>
                    <a:pt x="56" y="38"/>
                  </a:cubicBezTo>
                  <a:cubicBezTo>
                    <a:pt x="56" y="40"/>
                    <a:pt x="56" y="40"/>
                    <a:pt x="56" y="40"/>
                  </a:cubicBezTo>
                  <a:cubicBezTo>
                    <a:pt x="56" y="41"/>
                    <a:pt x="56" y="41"/>
                    <a:pt x="56" y="41"/>
                  </a:cubicBezTo>
                  <a:cubicBezTo>
                    <a:pt x="56" y="41"/>
                    <a:pt x="57" y="41"/>
                    <a:pt x="57" y="41"/>
                  </a:cubicBezTo>
                  <a:cubicBezTo>
                    <a:pt x="57" y="41"/>
                    <a:pt x="57" y="41"/>
                    <a:pt x="57" y="41"/>
                  </a:cubicBezTo>
                  <a:cubicBezTo>
                    <a:pt x="72" y="33"/>
                    <a:pt x="72" y="33"/>
                    <a:pt x="72" y="33"/>
                  </a:cubicBezTo>
                  <a:cubicBezTo>
                    <a:pt x="72" y="33"/>
                    <a:pt x="72" y="32"/>
                    <a:pt x="72" y="32"/>
                  </a:cubicBezTo>
                  <a:cubicBezTo>
                    <a:pt x="72" y="32"/>
                    <a:pt x="72" y="31"/>
                    <a:pt x="72"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grpSp>
      <p:sp>
        <p:nvSpPr>
          <p:cNvPr id="29" name="TextBox 28"/>
          <p:cNvSpPr txBox="1"/>
          <p:nvPr/>
        </p:nvSpPr>
        <p:spPr>
          <a:xfrm>
            <a:off x="3651023" y="3078164"/>
            <a:ext cx="1579195" cy="585032"/>
          </a:xfrm>
          <a:prstGeom prst="rect">
            <a:avLst/>
          </a:prstGeom>
          <a:noFill/>
        </p:spPr>
        <p:txBody>
          <a:bodyPr wrap="square" rtlCol="0">
            <a:spAutoFit/>
          </a:bodyPr>
          <a:lstStyle/>
          <a:p>
            <a:r>
              <a:rPr lang="zh-CN" altLang="en-US" sz="1600" b="1" dirty="0">
                <a:solidFill>
                  <a:schemeClr val="bg1"/>
                </a:solidFill>
                <a:cs typeface="+mn-ea"/>
                <a:sym typeface="+mn-lt"/>
              </a:rPr>
              <a:t>有利于政府形象</a:t>
            </a:r>
            <a:endParaRPr lang="en-US" sz="1600" b="1" dirty="0">
              <a:solidFill>
                <a:schemeClr val="bg1"/>
              </a:solidFill>
              <a:cs typeface="+mn-ea"/>
              <a:sym typeface="+mn-lt"/>
            </a:endParaRPr>
          </a:p>
        </p:txBody>
      </p:sp>
      <p:grpSp>
        <p:nvGrpSpPr>
          <p:cNvPr id="30" name="Group 29"/>
          <p:cNvGrpSpPr/>
          <p:nvPr/>
        </p:nvGrpSpPr>
        <p:grpSpPr>
          <a:xfrm>
            <a:off x="3635073" y="3740971"/>
            <a:ext cx="289714" cy="288715"/>
            <a:chOff x="8364538" y="2466975"/>
            <a:chExt cx="461963" cy="460376"/>
          </a:xfrm>
          <a:solidFill>
            <a:schemeClr val="bg1"/>
          </a:solidFill>
        </p:grpSpPr>
        <p:sp>
          <p:nvSpPr>
            <p:cNvPr id="31" name="Freeform 30"/>
            <p:cNvSpPr/>
            <p:nvPr/>
          </p:nvSpPr>
          <p:spPr bwMode="auto">
            <a:xfrm>
              <a:off x="8567738" y="2698750"/>
              <a:ext cx="198438" cy="44450"/>
            </a:xfrm>
            <a:custGeom>
              <a:avLst/>
              <a:gdLst>
                <a:gd name="T0" fmla="*/ 50 w 53"/>
                <a:gd name="T1" fmla="*/ 4 h 12"/>
                <a:gd name="T2" fmla="*/ 34 w 53"/>
                <a:gd name="T3" fmla="*/ 4 h 12"/>
                <a:gd name="T4" fmla="*/ 30 w 53"/>
                <a:gd name="T5" fmla="*/ 0 h 12"/>
                <a:gd name="T6" fmla="*/ 23 w 53"/>
                <a:gd name="T7" fmla="*/ 0 h 12"/>
                <a:gd name="T8" fmla="*/ 19 w 53"/>
                <a:gd name="T9" fmla="*/ 4 h 12"/>
                <a:gd name="T10" fmla="*/ 4 w 53"/>
                <a:gd name="T11" fmla="*/ 4 h 12"/>
                <a:gd name="T12" fmla="*/ 0 w 53"/>
                <a:gd name="T13" fmla="*/ 8 h 12"/>
                <a:gd name="T14" fmla="*/ 4 w 53"/>
                <a:gd name="T15" fmla="*/ 12 h 12"/>
                <a:gd name="T16" fmla="*/ 50 w 53"/>
                <a:gd name="T17" fmla="*/ 12 h 12"/>
                <a:gd name="T18" fmla="*/ 53 w 53"/>
                <a:gd name="T19" fmla="*/ 8 h 12"/>
                <a:gd name="T20" fmla="*/ 50 w 53"/>
                <a:gd name="T2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12">
                  <a:moveTo>
                    <a:pt x="50" y="4"/>
                  </a:moveTo>
                  <a:cubicBezTo>
                    <a:pt x="34" y="4"/>
                    <a:pt x="34" y="4"/>
                    <a:pt x="34" y="4"/>
                  </a:cubicBezTo>
                  <a:cubicBezTo>
                    <a:pt x="34" y="2"/>
                    <a:pt x="33" y="0"/>
                    <a:pt x="30" y="0"/>
                  </a:cubicBezTo>
                  <a:cubicBezTo>
                    <a:pt x="23" y="0"/>
                    <a:pt x="23" y="0"/>
                    <a:pt x="23" y="0"/>
                  </a:cubicBezTo>
                  <a:cubicBezTo>
                    <a:pt x="21" y="0"/>
                    <a:pt x="19" y="2"/>
                    <a:pt x="19" y="4"/>
                  </a:cubicBezTo>
                  <a:cubicBezTo>
                    <a:pt x="4" y="4"/>
                    <a:pt x="4" y="4"/>
                    <a:pt x="4" y="4"/>
                  </a:cubicBezTo>
                  <a:cubicBezTo>
                    <a:pt x="2" y="4"/>
                    <a:pt x="0" y="6"/>
                    <a:pt x="0" y="8"/>
                  </a:cubicBezTo>
                  <a:cubicBezTo>
                    <a:pt x="0" y="10"/>
                    <a:pt x="2" y="12"/>
                    <a:pt x="4" y="12"/>
                  </a:cubicBezTo>
                  <a:cubicBezTo>
                    <a:pt x="50" y="12"/>
                    <a:pt x="50" y="12"/>
                    <a:pt x="50" y="12"/>
                  </a:cubicBezTo>
                  <a:cubicBezTo>
                    <a:pt x="52" y="12"/>
                    <a:pt x="53" y="10"/>
                    <a:pt x="53" y="8"/>
                  </a:cubicBezTo>
                  <a:cubicBezTo>
                    <a:pt x="53" y="6"/>
                    <a:pt x="52" y="4"/>
                    <a:pt x="5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32" name="Freeform 31"/>
            <p:cNvSpPr>
              <a:spLocks noEditPoints="1"/>
            </p:cNvSpPr>
            <p:nvPr/>
          </p:nvSpPr>
          <p:spPr bwMode="auto">
            <a:xfrm>
              <a:off x="8578850" y="2754313"/>
              <a:ext cx="176213" cy="173038"/>
            </a:xfrm>
            <a:custGeom>
              <a:avLst/>
              <a:gdLst>
                <a:gd name="T0" fmla="*/ 0 w 47"/>
                <a:gd name="T1" fmla="*/ 0 h 46"/>
                <a:gd name="T2" fmla="*/ 0 w 47"/>
                <a:gd name="T3" fmla="*/ 38 h 46"/>
                <a:gd name="T4" fmla="*/ 9 w 47"/>
                <a:gd name="T5" fmla="*/ 46 h 46"/>
                <a:gd name="T6" fmla="*/ 38 w 47"/>
                <a:gd name="T7" fmla="*/ 46 h 46"/>
                <a:gd name="T8" fmla="*/ 47 w 47"/>
                <a:gd name="T9" fmla="*/ 38 h 46"/>
                <a:gd name="T10" fmla="*/ 47 w 47"/>
                <a:gd name="T11" fmla="*/ 0 h 46"/>
                <a:gd name="T12" fmla="*/ 0 w 47"/>
                <a:gd name="T13" fmla="*/ 0 h 46"/>
                <a:gd name="T14" fmla="*/ 13 w 47"/>
                <a:gd name="T15" fmla="*/ 35 h 46"/>
                <a:gd name="T16" fmla="*/ 11 w 47"/>
                <a:gd name="T17" fmla="*/ 37 h 46"/>
                <a:gd name="T18" fmla="*/ 9 w 47"/>
                <a:gd name="T19" fmla="*/ 35 h 46"/>
                <a:gd name="T20" fmla="*/ 9 w 47"/>
                <a:gd name="T21" fmla="*/ 12 h 46"/>
                <a:gd name="T22" fmla="*/ 11 w 47"/>
                <a:gd name="T23" fmla="*/ 9 h 46"/>
                <a:gd name="T24" fmla="*/ 13 w 47"/>
                <a:gd name="T25" fmla="*/ 12 h 46"/>
                <a:gd name="T26" fmla="*/ 13 w 47"/>
                <a:gd name="T27" fmla="*/ 35 h 46"/>
                <a:gd name="T28" fmla="*/ 26 w 47"/>
                <a:gd name="T29" fmla="*/ 35 h 46"/>
                <a:gd name="T30" fmla="*/ 24 w 47"/>
                <a:gd name="T31" fmla="*/ 37 h 46"/>
                <a:gd name="T32" fmla="*/ 21 w 47"/>
                <a:gd name="T33" fmla="*/ 35 h 46"/>
                <a:gd name="T34" fmla="*/ 21 w 47"/>
                <a:gd name="T35" fmla="*/ 12 h 46"/>
                <a:gd name="T36" fmla="*/ 24 w 47"/>
                <a:gd name="T37" fmla="*/ 9 h 46"/>
                <a:gd name="T38" fmla="*/ 26 w 47"/>
                <a:gd name="T39" fmla="*/ 12 h 46"/>
                <a:gd name="T40" fmla="*/ 26 w 47"/>
                <a:gd name="T41" fmla="*/ 35 h 46"/>
                <a:gd name="T42" fmla="*/ 39 w 47"/>
                <a:gd name="T43" fmla="*/ 35 h 46"/>
                <a:gd name="T44" fmla="*/ 36 w 47"/>
                <a:gd name="T45" fmla="*/ 37 h 46"/>
                <a:gd name="T46" fmla="*/ 34 w 47"/>
                <a:gd name="T47" fmla="*/ 35 h 46"/>
                <a:gd name="T48" fmla="*/ 34 w 47"/>
                <a:gd name="T49" fmla="*/ 12 h 46"/>
                <a:gd name="T50" fmla="*/ 36 w 47"/>
                <a:gd name="T51" fmla="*/ 9 h 46"/>
                <a:gd name="T52" fmla="*/ 39 w 47"/>
                <a:gd name="T53" fmla="*/ 12 h 46"/>
                <a:gd name="T54" fmla="*/ 39 w 47"/>
                <a:gd name="T55" fmla="*/ 3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 h="46">
                  <a:moveTo>
                    <a:pt x="0" y="0"/>
                  </a:moveTo>
                  <a:cubicBezTo>
                    <a:pt x="0" y="38"/>
                    <a:pt x="0" y="38"/>
                    <a:pt x="0" y="38"/>
                  </a:cubicBezTo>
                  <a:cubicBezTo>
                    <a:pt x="0" y="42"/>
                    <a:pt x="4" y="46"/>
                    <a:pt x="9" y="46"/>
                  </a:cubicBezTo>
                  <a:cubicBezTo>
                    <a:pt x="38" y="46"/>
                    <a:pt x="38" y="46"/>
                    <a:pt x="38" y="46"/>
                  </a:cubicBezTo>
                  <a:cubicBezTo>
                    <a:pt x="43" y="46"/>
                    <a:pt x="47" y="42"/>
                    <a:pt x="47" y="38"/>
                  </a:cubicBezTo>
                  <a:cubicBezTo>
                    <a:pt x="47" y="0"/>
                    <a:pt x="47" y="0"/>
                    <a:pt x="47" y="0"/>
                  </a:cubicBezTo>
                  <a:lnTo>
                    <a:pt x="0" y="0"/>
                  </a:lnTo>
                  <a:close/>
                  <a:moveTo>
                    <a:pt x="13" y="35"/>
                  </a:moveTo>
                  <a:cubicBezTo>
                    <a:pt x="13" y="36"/>
                    <a:pt x="12" y="37"/>
                    <a:pt x="11" y="37"/>
                  </a:cubicBezTo>
                  <a:cubicBezTo>
                    <a:pt x="10" y="37"/>
                    <a:pt x="9" y="36"/>
                    <a:pt x="9" y="35"/>
                  </a:cubicBezTo>
                  <a:cubicBezTo>
                    <a:pt x="9" y="12"/>
                    <a:pt x="9" y="12"/>
                    <a:pt x="9" y="12"/>
                  </a:cubicBezTo>
                  <a:cubicBezTo>
                    <a:pt x="9" y="10"/>
                    <a:pt x="10" y="9"/>
                    <a:pt x="11" y="9"/>
                  </a:cubicBezTo>
                  <a:cubicBezTo>
                    <a:pt x="12" y="9"/>
                    <a:pt x="13" y="10"/>
                    <a:pt x="13" y="12"/>
                  </a:cubicBezTo>
                  <a:lnTo>
                    <a:pt x="13" y="35"/>
                  </a:lnTo>
                  <a:close/>
                  <a:moveTo>
                    <a:pt x="26" y="35"/>
                  </a:moveTo>
                  <a:cubicBezTo>
                    <a:pt x="26" y="36"/>
                    <a:pt x="25" y="37"/>
                    <a:pt x="24" y="37"/>
                  </a:cubicBezTo>
                  <a:cubicBezTo>
                    <a:pt x="22" y="37"/>
                    <a:pt x="21" y="36"/>
                    <a:pt x="21" y="35"/>
                  </a:cubicBezTo>
                  <a:cubicBezTo>
                    <a:pt x="21" y="12"/>
                    <a:pt x="21" y="12"/>
                    <a:pt x="21" y="12"/>
                  </a:cubicBezTo>
                  <a:cubicBezTo>
                    <a:pt x="21" y="10"/>
                    <a:pt x="22" y="9"/>
                    <a:pt x="24" y="9"/>
                  </a:cubicBezTo>
                  <a:cubicBezTo>
                    <a:pt x="25" y="9"/>
                    <a:pt x="26" y="10"/>
                    <a:pt x="26" y="12"/>
                  </a:cubicBezTo>
                  <a:lnTo>
                    <a:pt x="26" y="35"/>
                  </a:lnTo>
                  <a:close/>
                  <a:moveTo>
                    <a:pt x="39" y="35"/>
                  </a:moveTo>
                  <a:cubicBezTo>
                    <a:pt x="39" y="36"/>
                    <a:pt x="38" y="37"/>
                    <a:pt x="36" y="37"/>
                  </a:cubicBezTo>
                  <a:cubicBezTo>
                    <a:pt x="35" y="37"/>
                    <a:pt x="34" y="36"/>
                    <a:pt x="34" y="35"/>
                  </a:cubicBezTo>
                  <a:cubicBezTo>
                    <a:pt x="34" y="12"/>
                    <a:pt x="34" y="12"/>
                    <a:pt x="34" y="12"/>
                  </a:cubicBezTo>
                  <a:cubicBezTo>
                    <a:pt x="34" y="10"/>
                    <a:pt x="35" y="9"/>
                    <a:pt x="36" y="9"/>
                  </a:cubicBezTo>
                  <a:cubicBezTo>
                    <a:pt x="38" y="9"/>
                    <a:pt x="39" y="10"/>
                    <a:pt x="39" y="12"/>
                  </a:cubicBezTo>
                  <a:lnTo>
                    <a:pt x="39"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33" name="Freeform 32"/>
            <p:cNvSpPr/>
            <p:nvPr/>
          </p:nvSpPr>
          <p:spPr bwMode="auto">
            <a:xfrm>
              <a:off x="8364538" y="2728913"/>
              <a:ext cx="195263" cy="198438"/>
            </a:xfrm>
            <a:custGeom>
              <a:avLst/>
              <a:gdLst>
                <a:gd name="T0" fmla="*/ 50 w 52"/>
                <a:gd name="T1" fmla="*/ 31 h 53"/>
                <a:gd name="T2" fmla="*/ 0 w 52"/>
                <a:gd name="T3" fmla="*/ 0 h 53"/>
                <a:gd name="T4" fmla="*/ 0 w 52"/>
                <a:gd name="T5" fmla="*/ 33 h 53"/>
                <a:gd name="T6" fmla="*/ 20 w 52"/>
                <a:gd name="T7" fmla="*/ 53 h 53"/>
                <a:gd name="T8" fmla="*/ 52 w 52"/>
                <a:gd name="T9" fmla="*/ 53 h 53"/>
                <a:gd name="T10" fmla="*/ 50 w 52"/>
                <a:gd name="T11" fmla="*/ 45 h 53"/>
                <a:gd name="T12" fmla="*/ 50 w 52"/>
                <a:gd name="T13" fmla="*/ 31 h 53"/>
              </a:gdLst>
              <a:ahLst/>
              <a:cxnLst>
                <a:cxn ang="0">
                  <a:pos x="T0" y="T1"/>
                </a:cxn>
                <a:cxn ang="0">
                  <a:pos x="T2" y="T3"/>
                </a:cxn>
                <a:cxn ang="0">
                  <a:pos x="T4" y="T5"/>
                </a:cxn>
                <a:cxn ang="0">
                  <a:pos x="T6" y="T7"/>
                </a:cxn>
                <a:cxn ang="0">
                  <a:pos x="T8" y="T9"/>
                </a:cxn>
                <a:cxn ang="0">
                  <a:pos x="T10" y="T11"/>
                </a:cxn>
                <a:cxn ang="0">
                  <a:pos x="T12" y="T13"/>
                </a:cxn>
              </a:cxnLst>
              <a:rect l="0" t="0" r="r" b="b"/>
              <a:pathLst>
                <a:path w="52" h="53">
                  <a:moveTo>
                    <a:pt x="50" y="31"/>
                  </a:moveTo>
                  <a:cubicBezTo>
                    <a:pt x="0" y="0"/>
                    <a:pt x="0" y="0"/>
                    <a:pt x="0" y="0"/>
                  </a:cubicBezTo>
                  <a:cubicBezTo>
                    <a:pt x="0" y="33"/>
                    <a:pt x="0" y="33"/>
                    <a:pt x="0" y="33"/>
                  </a:cubicBezTo>
                  <a:cubicBezTo>
                    <a:pt x="0" y="44"/>
                    <a:pt x="9" y="53"/>
                    <a:pt x="20" y="53"/>
                  </a:cubicBezTo>
                  <a:cubicBezTo>
                    <a:pt x="52" y="53"/>
                    <a:pt x="52" y="53"/>
                    <a:pt x="52" y="53"/>
                  </a:cubicBezTo>
                  <a:cubicBezTo>
                    <a:pt x="51" y="51"/>
                    <a:pt x="50" y="48"/>
                    <a:pt x="50" y="45"/>
                  </a:cubicBezTo>
                  <a:lnTo>
                    <a:pt x="50"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34" name="Freeform 33"/>
            <p:cNvSpPr/>
            <p:nvPr/>
          </p:nvSpPr>
          <p:spPr bwMode="auto">
            <a:xfrm>
              <a:off x="8777288" y="2728913"/>
              <a:ext cx="49213" cy="193675"/>
            </a:xfrm>
            <a:custGeom>
              <a:avLst/>
              <a:gdLst>
                <a:gd name="T0" fmla="*/ 3 w 13"/>
                <a:gd name="T1" fmla="*/ 7 h 52"/>
                <a:gd name="T2" fmla="*/ 2 w 13"/>
                <a:gd name="T3" fmla="*/ 8 h 52"/>
                <a:gd name="T4" fmla="*/ 2 w 13"/>
                <a:gd name="T5" fmla="*/ 45 h 52"/>
                <a:gd name="T6" fmla="*/ 0 w 13"/>
                <a:gd name="T7" fmla="*/ 52 h 52"/>
                <a:gd name="T8" fmla="*/ 13 w 13"/>
                <a:gd name="T9" fmla="*/ 33 h 52"/>
                <a:gd name="T10" fmla="*/ 13 w 13"/>
                <a:gd name="T11" fmla="*/ 0 h 52"/>
                <a:gd name="T12" fmla="*/ 3 w 13"/>
                <a:gd name="T13" fmla="*/ 7 h 52"/>
              </a:gdLst>
              <a:ahLst/>
              <a:cxnLst>
                <a:cxn ang="0">
                  <a:pos x="T0" y="T1"/>
                </a:cxn>
                <a:cxn ang="0">
                  <a:pos x="T2" y="T3"/>
                </a:cxn>
                <a:cxn ang="0">
                  <a:pos x="T4" y="T5"/>
                </a:cxn>
                <a:cxn ang="0">
                  <a:pos x="T6" y="T7"/>
                </a:cxn>
                <a:cxn ang="0">
                  <a:pos x="T8" y="T9"/>
                </a:cxn>
                <a:cxn ang="0">
                  <a:pos x="T10" y="T11"/>
                </a:cxn>
                <a:cxn ang="0">
                  <a:pos x="T12" y="T13"/>
                </a:cxn>
              </a:cxnLst>
              <a:rect l="0" t="0" r="r" b="b"/>
              <a:pathLst>
                <a:path w="13" h="52">
                  <a:moveTo>
                    <a:pt x="3" y="7"/>
                  </a:moveTo>
                  <a:cubicBezTo>
                    <a:pt x="2" y="7"/>
                    <a:pt x="2" y="8"/>
                    <a:pt x="2" y="8"/>
                  </a:cubicBezTo>
                  <a:cubicBezTo>
                    <a:pt x="2" y="45"/>
                    <a:pt x="2" y="45"/>
                    <a:pt x="2" y="45"/>
                  </a:cubicBezTo>
                  <a:cubicBezTo>
                    <a:pt x="2" y="47"/>
                    <a:pt x="1" y="50"/>
                    <a:pt x="0" y="52"/>
                  </a:cubicBezTo>
                  <a:cubicBezTo>
                    <a:pt x="7" y="49"/>
                    <a:pt x="13" y="42"/>
                    <a:pt x="13" y="33"/>
                  </a:cubicBezTo>
                  <a:cubicBezTo>
                    <a:pt x="13" y="0"/>
                    <a:pt x="13" y="0"/>
                    <a:pt x="13" y="0"/>
                  </a:cubicBezTo>
                  <a:lnTo>
                    <a:pt x="3"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35" name="Freeform 34"/>
            <p:cNvSpPr/>
            <p:nvPr/>
          </p:nvSpPr>
          <p:spPr bwMode="auto">
            <a:xfrm>
              <a:off x="8364538" y="2466975"/>
              <a:ext cx="461963" cy="231775"/>
            </a:xfrm>
            <a:custGeom>
              <a:avLst/>
              <a:gdLst>
                <a:gd name="T0" fmla="*/ 115 w 123"/>
                <a:gd name="T1" fmla="*/ 58 h 62"/>
                <a:gd name="T2" fmla="*/ 123 w 123"/>
                <a:gd name="T3" fmla="*/ 53 h 62"/>
                <a:gd name="T4" fmla="*/ 118 w 123"/>
                <a:gd name="T5" fmla="*/ 39 h 62"/>
                <a:gd name="T6" fmla="*/ 115 w 123"/>
                <a:gd name="T7" fmla="*/ 37 h 62"/>
                <a:gd name="T8" fmla="*/ 115 w 123"/>
                <a:gd name="T9" fmla="*/ 23 h 62"/>
                <a:gd name="T10" fmla="*/ 108 w 123"/>
                <a:gd name="T11" fmla="*/ 16 h 62"/>
                <a:gd name="T12" fmla="*/ 87 w 123"/>
                <a:gd name="T13" fmla="*/ 16 h 62"/>
                <a:gd name="T14" fmla="*/ 73 w 123"/>
                <a:gd name="T15" fmla="*/ 6 h 62"/>
                <a:gd name="T16" fmla="*/ 50 w 123"/>
                <a:gd name="T17" fmla="*/ 6 h 62"/>
                <a:gd name="T18" fmla="*/ 36 w 123"/>
                <a:gd name="T19" fmla="*/ 16 h 62"/>
                <a:gd name="T20" fmla="*/ 15 w 123"/>
                <a:gd name="T21" fmla="*/ 16 h 62"/>
                <a:gd name="T22" fmla="*/ 8 w 123"/>
                <a:gd name="T23" fmla="*/ 23 h 62"/>
                <a:gd name="T24" fmla="*/ 8 w 123"/>
                <a:gd name="T25" fmla="*/ 37 h 62"/>
                <a:gd name="T26" fmla="*/ 5 w 123"/>
                <a:gd name="T27" fmla="*/ 39 h 62"/>
                <a:gd name="T28" fmla="*/ 0 w 123"/>
                <a:gd name="T29" fmla="*/ 53 h 62"/>
                <a:gd name="T30" fmla="*/ 8 w 123"/>
                <a:gd name="T31" fmla="*/ 58 h 62"/>
                <a:gd name="T32" fmla="*/ 16 w 123"/>
                <a:gd name="T33" fmla="*/ 62 h 62"/>
                <a:gd name="T34" fmla="*/ 16 w 123"/>
                <a:gd name="T35" fmla="*/ 31 h 62"/>
                <a:gd name="T36" fmla="*/ 16 w 123"/>
                <a:gd name="T37" fmla="*/ 24 h 62"/>
                <a:gd name="T38" fmla="*/ 26 w 123"/>
                <a:gd name="T39" fmla="*/ 24 h 62"/>
                <a:gd name="T40" fmla="*/ 97 w 123"/>
                <a:gd name="T41" fmla="*/ 24 h 62"/>
                <a:gd name="T42" fmla="*/ 107 w 123"/>
                <a:gd name="T43" fmla="*/ 24 h 62"/>
                <a:gd name="T44" fmla="*/ 107 w 123"/>
                <a:gd name="T45" fmla="*/ 31 h 62"/>
                <a:gd name="T46" fmla="*/ 107 w 123"/>
                <a:gd name="T47" fmla="*/ 59 h 62"/>
                <a:gd name="T48" fmla="*/ 111 w 123"/>
                <a:gd name="T49" fmla="*/ 60 h 62"/>
                <a:gd name="T50" fmla="*/ 115 w 123"/>
                <a:gd name="T51"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3" h="62">
                  <a:moveTo>
                    <a:pt x="115" y="58"/>
                  </a:moveTo>
                  <a:cubicBezTo>
                    <a:pt x="123" y="53"/>
                    <a:pt x="123" y="53"/>
                    <a:pt x="123" y="53"/>
                  </a:cubicBezTo>
                  <a:cubicBezTo>
                    <a:pt x="123" y="48"/>
                    <a:pt x="122" y="43"/>
                    <a:pt x="118" y="39"/>
                  </a:cubicBezTo>
                  <a:cubicBezTo>
                    <a:pt x="115" y="37"/>
                    <a:pt x="115" y="37"/>
                    <a:pt x="115" y="37"/>
                  </a:cubicBezTo>
                  <a:cubicBezTo>
                    <a:pt x="115" y="23"/>
                    <a:pt x="115" y="23"/>
                    <a:pt x="115" y="23"/>
                  </a:cubicBezTo>
                  <a:cubicBezTo>
                    <a:pt x="115" y="19"/>
                    <a:pt x="112" y="16"/>
                    <a:pt x="108" y="16"/>
                  </a:cubicBezTo>
                  <a:cubicBezTo>
                    <a:pt x="87" y="16"/>
                    <a:pt x="87" y="16"/>
                    <a:pt x="87" y="16"/>
                  </a:cubicBezTo>
                  <a:cubicBezTo>
                    <a:pt x="73" y="6"/>
                    <a:pt x="73" y="6"/>
                    <a:pt x="73" y="6"/>
                  </a:cubicBezTo>
                  <a:cubicBezTo>
                    <a:pt x="67" y="0"/>
                    <a:pt x="56" y="0"/>
                    <a:pt x="50" y="6"/>
                  </a:cubicBezTo>
                  <a:cubicBezTo>
                    <a:pt x="36" y="16"/>
                    <a:pt x="36" y="16"/>
                    <a:pt x="36" y="16"/>
                  </a:cubicBezTo>
                  <a:cubicBezTo>
                    <a:pt x="15" y="16"/>
                    <a:pt x="15" y="16"/>
                    <a:pt x="15" y="16"/>
                  </a:cubicBezTo>
                  <a:cubicBezTo>
                    <a:pt x="11" y="16"/>
                    <a:pt x="8" y="19"/>
                    <a:pt x="8" y="23"/>
                  </a:cubicBezTo>
                  <a:cubicBezTo>
                    <a:pt x="8" y="37"/>
                    <a:pt x="8" y="37"/>
                    <a:pt x="8" y="37"/>
                  </a:cubicBezTo>
                  <a:cubicBezTo>
                    <a:pt x="5" y="39"/>
                    <a:pt x="5" y="39"/>
                    <a:pt x="5" y="39"/>
                  </a:cubicBezTo>
                  <a:cubicBezTo>
                    <a:pt x="1" y="43"/>
                    <a:pt x="0" y="48"/>
                    <a:pt x="0" y="53"/>
                  </a:cubicBezTo>
                  <a:cubicBezTo>
                    <a:pt x="8" y="58"/>
                    <a:pt x="8" y="58"/>
                    <a:pt x="8" y="58"/>
                  </a:cubicBezTo>
                  <a:cubicBezTo>
                    <a:pt x="16" y="62"/>
                    <a:pt x="16" y="62"/>
                    <a:pt x="16" y="62"/>
                  </a:cubicBezTo>
                  <a:cubicBezTo>
                    <a:pt x="16" y="31"/>
                    <a:pt x="16" y="31"/>
                    <a:pt x="16" y="31"/>
                  </a:cubicBezTo>
                  <a:cubicBezTo>
                    <a:pt x="16" y="24"/>
                    <a:pt x="16" y="24"/>
                    <a:pt x="16" y="24"/>
                  </a:cubicBezTo>
                  <a:cubicBezTo>
                    <a:pt x="26" y="24"/>
                    <a:pt x="26" y="24"/>
                    <a:pt x="26" y="24"/>
                  </a:cubicBezTo>
                  <a:cubicBezTo>
                    <a:pt x="97" y="24"/>
                    <a:pt x="97" y="24"/>
                    <a:pt x="97" y="24"/>
                  </a:cubicBezTo>
                  <a:cubicBezTo>
                    <a:pt x="107" y="24"/>
                    <a:pt x="107" y="24"/>
                    <a:pt x="107" y="24"/>
                  </a:cubicBezTo>
                  <a:cubicBezTo>
                    <a:pt x="107" y="31"/>
                    <a:pt x="107" y="31"/>
                    <a:pt x="107" y="31"/>
                  </a:cubicBezTo>
                  <a:cubicBezTo>
                    <a:pt x="107" y="59"/>
                    <a:pt x="107" y="59"/>
                    <a:pt x="107" y="59"/>
                  </a:cubicBezTo>
                  <a:cubicBezTo>
                    <a:pt x="109" y="59"/>
                    <a:pt x="110" y="60"/>
                    <a:pt x="111" y="60"/>
                  </a:cubicBezTo>
                  <a:lnTo>
                    <a:pt x="115" y="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36" name="Freeform 35"/>
            <p:cNvSpPr/>
            <p:nvPr/>
          </p:nvSpPr>
          <p:spPr bwMode="auto">
            <a:xfrm>
              <a:off x="8482013" y="2611438"/>
              <a:ext cx="227013" cy="30163"/>
            </a:xfrm>
            <a:custGeom>
              <a:avLst/>
              <a:gdLst>
                <a:gd name="T0" fmla="*/ 4 w 61"/>
                <a:gd name="T1" fmla="*/ 8 h 8"/>
                <a:gd name="T2" fmla="*/ 57 w 61"/>
                <a:gd name="T3" fmla="*/ 8 h 8"/>
                <a:gd name="T4" fmla="*/ 61 w 61"/>
                <a:gd name="T5" fmla="*/ 4 h 8"/>
                <a:gd name="T6" fmla="*/ 57 w 61"/>
                <a:gd name="T7" fmla="*/ 0 h 8"/>
                <a:gd name="T8" fmla="*/ 4 w 61"/>
                <a:gd name="T9" fmla="*/ 0 h 8"/>
                <a:gd name="T10" fmla="*/ 0 w 61"/>
                <a:gd name="T11" fmla="*/ 4 h 8"/>
                <a:gd name="T12" fmla="*/ 4 w 61"/>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61" h="8">
                  <a:moveTo>
                    <a:pt x="4" y="8"/>
                  </a:moveTo>
                  <a:cubicBezTo>
                    <a:pt x="57" y="8"/>
                    <a:pt x="57" y="8"/>
                    <a:pt x="57" y="8"/>
                  </a:cubicBezTo>
                  <a:cubicBezTo>
                    <a:pt x="59" y="8"/>
                    <a:pt x="61" y="6"/>
                    <a:pt x="61" y="4"/>
                  </a:cubicBezTo>
                  <a:cubicBezTo>
                    <a:pt x="61" y="2"/>
                    <a:pt x="59" y="0"/>
                    <a:pt x="57" y="0"/>
                  </a:cubicBezTo>
                  <a:cubicBezTo>
                    <a:pt x="4" y="0"/>
                    <a:pt x="4" y="0"/>
                    <a:pt x="4" y="0"/>
                  </a:cubicBezTo>
                  <a:cubicBezTo>
                    <a:pt x="2" y="0"/>
                    <a:pt x="0" y="2"/>
                    <a:pt x="0" y="4"/>
                  </a:cubicBezTo>
                  <a:cubicBezTo>
                    <a:pt x="0" y="6"/>
                    <a:pt x="2" y="8"/>
                    <a:pt x="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sp>
          <p:nvSpPr>
            <p:cNvPr id="37" name="Freeform 36"/>
            <p:cNvSpPr/>
            <p:nvPr/>
          </p:nvSpPr>
          <p:spPr bwMode="auto">
            <a:xfrm>
              <a:off x="8482013" y="2668588"/>
              <a:ext cx="66675" cy="30163"/>
            </a:xfrm>
            <a:custGeom>
              <a:avLst/>
              <a:gdLst>
                <a:gd name="T0" fmla="*/ 15 w 18"/>
                <a:gd name="T1" fmla="*/ 8 h 8"/>
                <a:gd name="T2" fmla="*/ 4 w 18"/>
                <a:gd name="T3" fmla="*/ 8 h 8"/>
                <a:gd name="T4" fmla="*/ 0 w 18"/>
                <a:gd name="T5" fmla="*/ 4 h 8"/>
                <a:gd name="T6" fmla="*/ 4 w 18"/>
                <a:gd name="T7" fmla="*/ 0 h 8"/>
                <a:gd name="T8" fmla="*/ 18 w 18"/>
                <a:gd name="T9" fmla="*/ 0 h 8"/>
                <a:gd name="T10" fmla="*/ 15 w 18"/>
                <a:gd name="T11" fmla="*/ 8 h 8"/>
              </a:gdLst>
              <a:ahLst/>
              <a:cxnLst>
                <a:cxn ang="0">
                  <a:pos x="T0" y="T1"/>
                </a:cxn>
                <a:cxn ang="0">
                  <a:pos x="T2" y="T3"/>
                </a:cxn>
                <a:cxn ang="0">
                  <a:pos x="T4" y="T5"/>
                </a:cxn>
                <a:cxn ang="0">
                  <a:pos x="T6" y="T7"/>
                </a:cxn>
                <a:cxn ang="0">
                  <a:pos x="T8" y="T9"/>
                </a:cxn>
                <a:cxn ang="0">
                  <a:pos x="T10" y="T11"/>
                </a:cxn>
              </a:cxnLst>
              <a:rect l="0" t="0" r="r" b="b"/>
              <a:pathLst>
                <a:path w="18" h="8">
                  <a:moveTo>
                    <a:pt x="15" y="8"/>
                  </a:moveTo>
                  <a:cubicBezTo>
                    <a:pt x="4" y="8"/>
                    <a:pt x="4" y="8"/>
                    <a:pt x="4" y="8"/>
                  </a:cubicBezTo>
                  <a:cubicBezTo>
                    <a:pt x="2" y="8"/>
                    <a:pt x="0" y="6"/>
                    <a:pt x="0" y="4"/>
                  </a:cubicBezTo>
                  <a:cubicBezTo>
                    <a:pt x="0" y="2"/>
                    <a:pt x="2" y="0"/>
                    <a:pt x="4" y="0"/>
                  </a:cubicBezTo>
                  <a:cubicBezTo>
                    <a:pt x="18" y="0"/>
                    <a:pt x="18" y="0"/>
                    <a:pt x="18" y="0"/>
                  </a:cubicBezTo>
                  <a:cubicBezTo>
                    <a:pt x="16" y="2"/>
                    <a:pt x="15" y="5"/>
                    <a:pt x="1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cs typeface="+mn-ea"/>
                <a:sym typeface="+mn-lt"/>
              </a:endParaRPr>
            </a:p>
          </p:txBody>
        </p:sp>
      </p:grpSp>
      <p:sp>
        <p:nvSpPr>
          <p:cNvPr id="38" name="TextBox 37"/>
          <p:cNvSpPr txBox="1"/>
          <p:nvPr/>
        </p:nvSpPr>
        <p:spPr>
          <a:xfrm>
            <a:off x="3994736" y="3730155"/>
            <a:ext cx="1579195" cy="338682"/>
          </a:xfrm>
          <a:prstGeom prst="rect">
            <a:avLst/>
          </a:prstGeom>
          <a:noFill/>
        </p:spPr>
        <p:txBody>
          <a:bodyPr wrap="square" rtlCol="0">
            <a:spAutoFit/>
          </a:bodyPr>
          <a:lstStyle/>
          <a:p>
            <a:r>
              <a:rPr lang="zh-CN" altLang="en-US" sz="1600" b="1" dirty="0">
                <a:solidFill>
                  <a:schemeClr val="bg1"/>
                </a:solidFill>
                <a:cs typeface="+mn-ea"/>
                <a:sym typeface="+mn-lt"/>
              </a:rPr>
              <a:t>添加标题</a:t>
            </a:r>
            <a:endParaRPr lang="en-US" sz="1600" b="1" dirty="0">
              <a:solidFill>
                <a:schemeClr val="bg1"/>
              </a:solidFill>
              <a:cs typeface="+mn-ea"/>
              <a:sym typeface="+mn-lt"/>
            </a:endParaRPr>
          </a:p>
        </p:txBody>
      </p:sp>
      <p:sp>
        <p:nvSpPr>
          <p:cNvPr id="45" name="Rectangle 44"/>
          <p:cNvSpPr/>
          <p:nvPr/>
        </p:nvSpPr>
        <p:spPr>
          <a:xfrm>
            <a:off x="6927902" y="1962151"/>
            <a:ext cx="1460399" cy="599780"/>
          </a:xfrm>
          <a:prstGeom prst="rect">
            <a:avLst/>
          </a:prstGeom>
        </p:spPr>
        <p:txBody>
          <a:bodyPr wrap="square">
            <a:spAutoFit/>
          </a:bodyPr>
          <a:lstStyle/>
          <a:p>
            <a:pPr algn="ctr"/>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46" name="Rounded Rectangle 45"/>
          <p:cNvSpPr/>
          <p:nvPr/>
        </p:nvSpPr>
        <p:spPr>
          <a:xfrm>
            <a:off x="7026303" y="1581150"/>
            <a:ext cx="1263599" cy="381000"/>
          </a:xfrm>
          <a:prstGeom prst="roundRect">
            <a:avLst>
              <a:gd name="adj" fmla="val 31802"/>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44" name="TextBox 43"/>
          <p:cNvSpPr txBox="1"/>
          <p:nvPr/>
        </p:nvSpPr>
        <p:spPr>
          <a:xfrm>
            <a:off x="7124701" y="1602373"/>
            <a:ext cx="1066800" cy="338682"/>
          </a:xfrm>
          <a:prstGeom prst="rect">
            <a:avLst/>
          </a:prstGeom>
          <a:noFill/>
        </p:spPr>
        <p:txBody>
          <a:bodyPr wrap="square" rtlCol="0">
            <a:spAutoFit/>
          </a:bodyPr>
          <a:lstStyle/>
          <a:p>
            <a:pPr algn="ctr"/>
            <a:r>
              <a:rPr lang="zh-CN" altLang="en-US" sz="1600" b="1" dirty="0">
                <a:solidFill>
                  <a:schemeClr val="bg1"/>
                </a:solidFill>
                <a:cs typeface="+mn-ea"/>
                <a:sym typeface="+mn-lt"/>
              </a:rPr>
              <a:t>经济效益</a:t>
            </a:r>
            <a:endParaRPr lang="en-US" sz="1600" b="1" dirty="0">
              <a:solidFill>
                <a:schemeClr val="bg1"/>
              </a:solidFill>
              <a:cs typeface="+mn-ea"/>
              <a:sym typeface="+mn-lt"/>
            </a:endParaRPr>
          </a:p>
        </p:txBody>
      </p:sp>
      <p:sp>
        <p:nvSpPr>
          <p:cNvPr id="48" name="Rounded Rectangle 47"/>
          <p:cNvSpPr/>
          <p:nvPr/>
        </p:nvSpPr>
        <p:spPr>
          <a:xfrm>
            <a:off x="6858000" y="3505361"/>
            <a:ext cx="1600200" cy="885175"/>
          </a:xfrm>
          <a:prstGeom prst="roundRect">
            <a:avLst>
              <a:gd name="adj" fmla="val 12258"/>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49" name="Rectangle 48"/>
          <p:cNvSpPr/>
          <p:nvPr/>
        </p:nvSpPr>
        <p:spPr>
          <a:xfrm>
            <a:off x="6927902" y="3695861"/>
            <a:ext cx="1460399" cy="599780"/>
          </a:xfrm>
          <a:prstGeom prst="rect">
            <a:avLst/>
          </a:prstGeom>
        </p:spPr>
        <p:txBody>
          <a:bodyPr wrap="square">
            <a:spAutoFit/>
          </a:bodyPr>
          <a:lstStyle/>
          <a:p>
            <a:pPr algn="ctr"/>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50" name="Rounded Rectangle 49"/>
          <p:cNvSpPr/>
          <p:nvPr/>
        </p:nvSpPr>
        <p:spPr>
          <a:xfrm>
            <a:off x="7026303" y="3314860"/>
            <a:ext cx="1263599" cy="381000"/>
          </a:xfrm>
          <a:prstGeom prst="roundRect">
            <a:avLst>
              <a:gd name="adj" fmla="val 3180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51" name="TextBox 50"/>
          <p:cNvSpPr txBox="1"/>
          <p:nvPr/>
        </p:nvSpPr>
        <p:spPr>
          <a:xfrm>
            <a:off x="7124701" y="3336083"/>
            <a:ext cx="1066800" cy="338682"/>
          </a:xfrm>
          <a:prstGeom prst="rect">
            <a:avLst/>
          </a:prstGeom>
          <a:noFill/>
        </p:spPr>
        <p:txBody>
          <a:bodyPr wrap="square" rtlCol="0">
            <a:spAutoFit/>
          </a:bodyPr>
          <a:lstStyle/>
          <a:p>
            <a:pPr algn="ctr"/>
            <a:r>
              <a:rPr lang="zh-CN" altLang="en-US" sz="1600" b="1" dirty="0">
                <a:solidFill>
                  <a:schemeClr val="bg1"/>
                </a:solidFill>
                <a:cs typeface="+mn-ea"/>
                <a:sym typeface="+mn-lt"/>
              </a:rPr>
              <a:t>便利民生</a:t>
            </a:r>
            <a:endParaRPr lang="en-US" sz="1600" b="1" dirty="0">
              <a:solidFill>
                <a:schemeClr val="bg1"/>
              </a:solidFill>
              <a:cs typeface="+mn-ea"/>
              <a:sym typeface="+mn-lt"/>
            </a:endParaRPr>
          </a:p>
        </p:txBody>
      </p:sp>
      <p:sp>
        <p:nvSpPr>
          <p:cNvPr id="53" name="Rounded Rectangle 52"/>
          <p:cNvSpPr/>
          <p:nvPr/>
        </p:nvSpPr>
        <p:spPr>
          <a:xfrm>
            <a:off x="685800" y="1771651"/>
            <a:ext cx="1600200" cy="885175"/>
          </a:xfrm>
          <a:prstGeom prst="roundRect">
            <a:avLst>
              <a:gd name="adj" fmla="val 12258"/>
            </a:avLst>
          </a:prstGeom>
          <a:noFill/>
          <a:ln w="12700">
            <a:solidFill>
              <a:srgbClr val="4C98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54" name="Rectangle 53"/>
          <p:cNvSpPr/>
          <p:nvPr/>
        </p:nvSpPr>
        <p:spPr>
          <a:xfrm>
            <a:off x="755702" y="1962151"/>
            <a:ext cx="1460399" cy="599780"/>
          </a:xfrm>
          <a:prstGeom prst="rect">
            <a:avLst/>
          </a:prstGeom>
        </p:spPr>
        <p:txBody>
          <a:bodyPr wrap="square">
            <a:spAutoFit/>
          </a:bodyPr>
          <a:lstStyle/>
          <a:p>
            <a:pPr algn="ctr"/>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55" name="Rounded Rectangle 54"/>
          <p:cNvSpPr/>
          <p:nvPr/>
        </p:nvSpPr>
        <p:spPr>
          <a:xfrm>
            <a:off x="854103" y="1581150"/>
            <a:ext cx="1263599" cy="381000"/>
          </a:xfrm>
          <a:prstGeom prst="roundRect">
            <a:avLst>
              <a:gd name="adj" fmla="val 31802"/>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56" name="TextBox 55"/>
          <p:cNvSpPr txBox="1"/>
          <p:nvPr/>
        </p:nvSpPr>
        <p:spPr>
          <a:xfrm>
            <a:off x="952501" y="1602373"/>
            <a:ext cx="1032710" cy="338682"/>
          </a:xfrm>
          <a:prstGeom prst="rect">
            <a:avLst/>
          </a:prstGeom>
          <a:noFill/>
        </p:spPr>
        <p:txBody>
          <a:bodyPr wrap="square" rtlCol="0">
            <a:spAutoFit/>
          </a:bodyPr>
          <a:lstStyle/>
          <a:p>
            <a:pPr algn="ctr"/>
            <a:r>
              <a:rPr lang="zh-CN" altLang="en-US" sz="1600" b="1" dirty="0">
                <a:solidFill>
                  <a:schemeClr val="bg1"/>
                </a:solidFill>
                <a:cs typeface="+mn-ea"/>
                <a:sym typeface="+mn-lt"/>
              </a:rPr>
              <a:t>添加标题</a:t>
            </a:r>
            <a:endParaRPr lang="en-US" sz="1600" b="1" dirty="0">
              <a:solidFill>
                <a:schemeClr val="bg1"/>
              </a:solidFill>
              <a:cs typeface="+mn-ea"/>
              <a:sym typeface="+mn-lt"/>
            </a:endParaRPr>
          </a:p>
        </p:txBody>
      </p:sp>
      <p:sp>
        <p:nvSpPr>
          <p:cNvPr id="57" name="Rounded Rectangle 56"/>
          <p:cNvSpPr/>
          <p:nvPr/>
        </p:nvSpPr>
        <p:spPr>
          <a:xfrm>
            <a:off x="685800" y="3505361"/>
            <a:ext cx="1600200" cy="885175"/>
          </a:xfrm>
          <a:prstGeom prst="roundRect">
            <a:avLst>
              <a:gd name="adj" fmla="val 12258"/>
            </a:avLst>
          </a:prstGeom>
          <a:noFill/>
          <a:ln w="12700">
            <a:solidFill>
              <a:srgbClr val="F4C6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58" name="Rectangle 57"/>
          <p:cNvSpPr/>
          <p:nvPr/>
        </p:nvSpPr>
        <p:spPr>
          <a:xfrm>
            <a:off x="755702" y="3695861"/>
            <a:ext cx="1460399" cy="599780"/>
          </a:xfrm>
          <a:prstGeom prst="rect">
            <a:avLst/>
          </a:prstGeom>
        </p:spPr>
        <p:txBody>
          <a:bodyPr wrap="square">
            <a:spAutoFit/>
          </a:bodyPr>
          <a:lstStyle/>
          <a:p>
            <a:pPr algn="ctr"/>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59" name="Rounded Rectangle 58"/>
          <p:cNvSpPr/>
          <p:nvPr/>
        </p:nvSpPr>
        <p:spPr>
          <a:xfrm>
            <a:off x="854103" y="3314860"/>
            <a:ext cx="1263599" cy="381000"/>
          </a:xfrm>
          <a:prstGeom prst="roundRect">
            <a:avLst>
              <a:gd name="adj" fmla="val 31802"/>
            </a:avLst>
          </a:prstGeom>
          <a:solidFill>
            <a:srgbClr val="F4C6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cs typeface="+mn-ea"/>
              <a:sym typeface="+mn-lt"/>
            </a:endParaRPr>
          </a:p>
        </p:txBody>
      </p:sp>
      <p:sp>
        <p:nvSpPr>
          <p:cNvPr id="60" name="TextBox 59"/>
          <p:cNvSpPr txBox="1"/>
          <p:nvPr/>
        </p:nvSpPr>
        <p:spPr>
          <a:xfrm>
            <a:off x="952501" y="3336083"/>
            <a:ext cx="1066800" cy="338682"/>
          </a:xfrm>
          <a:prstGeom prst="rect">
            <a:avLst/>
          </a:prstGeom>
          <a:noFill/>
        </p:spPr>
        <p:txBody>
          <a:bodyPr wrap="square" rtlCol="0">
            <a:spAutoFit/>
          </a:bodyPr>
          <a:lstStyle/>
          <a:p>
            <a:pPr algn="ctr"/>
            <a:r>
              <a:rPr lang="zh-CN" altLang="en-US" sz="1600" b="1" dirty="0">
                <a:solidFill>
                  <a:schemeClr val="bg1"/>
                </a:solidFill>
                <a:cs typeface="+mn-ea"/>
                <a:sym typeface="+mn-lt"/>
              </a:rPr>
              <a:t>政府形象</a:t>
            </a:r>
            <a:endParaRPr lang="en-US" sz="1600" b="1" dirty="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10"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par>
                          <p:cTn id="42" fill="hold">
                            <p:stCondLst>
                              <p:cond delay="4500"/>
                            </p:stCondLst>
                            <p:childTnLst>
                              <p:par>
                                <p:cTn id="43" presetID="2" presetClass="entr" presetSubtype="4"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ppt_x"/>
                                          </p:val>
                                        </p:tav>
                                        <p:tav tm="100000">
                                          <p:val>
                                            <p:strVal val="#ppt_x"/>
                                          </p:val>
                                        </p:tav>
                                      </p:tavLst>
                                    </p:anim>
                                    <p:anim calcmode="lin" valueType="num">
                                      <p:cBhvr additive="base">
                                        <p:cTn id="46" dur="500" fill="hold"/>
                                        <p:tgtEl>
                                          <p:spTgt spid="29"/>
                                        </p:tgtEl>
                                        <p:attrNameLst>
                                          <p:attrName>ppt_y</p:attrName>
                                        </p:attrNameLst>
                                      </p:cBhvr>
                                      <p:tavLst>
                                        <p:tav tm="0">
                                          <p:val>
                                            <p:strVal val="1+#ppt_h/2"/>
                                          </p:val>
                                        </p:tav>
                                        <p:tav tm="100000">
                                          <p:val>
                                            <p:strVal val="#ppt_y"/>
                                          </p:val>
                                        </p:tav>
                                      </p:tavLst>
                                    </p:anim>
                                  </p:childTnLst>
                                </p:cTn>
                              </p:par>
                            </p:childTnLst>
                          </p:cTn>
                        </p:par>
                        <p:par>
                          <p:cTn id="47" fill="hold">
                            <p:stCondLst>
                              <p:cond delay="5000"/>
                            </p:stCondLst>
                            <p:childTnLst>
                              <p:par>
                                <p:cTn id="48" presetID="10" presetClass="entr" presetSubtype="0"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childTnLst>
                          </p:cTn>
                        </p:par>
                        <p:par>
                          <p:cTn id="51" fill="hold">
                            <p:stCondLst>
                              <p:cond delay="5500"/>
                            </p:stCondLst>
                            <p:childTnLst>
                              <p:par>
                                <p:cTn id="52" presetID="2" presetClass="entr" presetSubtype="4"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500" fill="hold"/>
                                        <p:tgtEl>
                                          <p:spTgt spid="38"/>
                                        </p:tgtEl>
                                        <p:attrNameLst>
                                          <p:attrName>ppt_x</p:attrName>
                                        </p:attrNameLst>
                                      </p:cBhvr>
                                      <p:tavLst>
                                        <p:tav tm="0">
                                          <p:val>
                                            <p:strVal val="#ppt_x"/>
                                          </p:val>
                                        </p:tav>
                                        <p:tav tm="100000">
                                          <p:val>
                                            <p:strVal val="#ppt_x"/>
                                          </p:val>
                                        </p:tav>
                                      </p:tavLst>
                                    </p:anim>
                                    <p:anim calcmode="lin" valueType="num">
                                      <p:cBhvr additive="base">
                                        <p:cTn id="55" dur="500" fill="hold"/>
                                        <p:tgtEl>
                                          <p:spTgt spid="38"/>
                                        </p:tgtEl>
                                        <p:attrNameLst>
                                          <p:attrName>ppt_y</p:attrName>
                                        </p:attrNameLst>
                                      </p:cBhvr>
                                      <p:tavLst>
                                        <p:tav tm="0">
                                          <p:val>
                                            <p:strVal val="1+#ppt_h/2"/>
                                          </p:val>
                                        </p:tav>
                                        <p:tav tm="100000">
                                          <p:val>
                                            <p:strVal val="#ppt_y"/>
                                          </p:val>
                                        </p:tav>
                                      </p:tavLst>
                                    </p:anim>
                                  </p:childTnLst>
                                </p:cTn>
                              </p:par>
                            </p:childTnLst>
                          </p:cTn>
                        </p:par>
                        <p:par>
                          <p:cTn id="56" fill="hold">
                            <p:stCondLst>
                              <p:cond delay="6000"/>
                            </p:stCondLst>
                            <p:childTnLst>
                              <p:par>
                                <p:cTn id="57" presetID="16" presetClass="entr" presetSubtype="21" fill="hold" grpId="0" nodeType="after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barn(inVertical)">
                                      <p:cBhvr>
                                        <p:cTn id="59" dur="500"/>
                                        <p:tgtEl>
                                          <p:spTgt spid="55"/>
                                        </p:tgtEl>
                                      </p:cBhvr>
                                    </p:animEffect>
                                  </p:childTnLst>
                                </p:cTn>
                              </p:par>
                            </p:childTnLst>
                          </p:cTn>
                        </p:par>
                        <p:par>
                          <p:cTn id="60" fill="hold">
                            <p:stCondLst>
                              <p:cond delay="6500"/>
                            </p:stCondLst>
                            <p:childTnLst>
                              <p:par>
                                <p:cTn id="61" presetID="22" presetClass="entr" presetSubtype="4"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down)">
                                      <p:cBhvr>
                                        <p:cTn id="63" dur="500"/>
                                        <p:tgtEl>
                                          <p:spTgt spid="53"/>
                                        </p:tgtEl>
                                      </p:cBhvr>
                                    </p:animEffect>
                                  </p:childTnLst>
                                </p:cTn>
                              </p:par>
                            </p:childTnLst>
                          </p:cTn>
                        </p:par>
                        <p:par>
                          <p:cTn id="64" fill="hold">
                            <p:stCondLst>
                              <p:cond delay="7000"/>
                            </p:stCondLst>
                            <p:childTnLst>
                              <p:par>
                                <p:cTn id="65" presetID="41" presetClass="entr" presetSubtype="0" fill="hold" grpId="0" nodeType="afterEffect">
                                  <p:stCondLst>
                                    <p:cond delay="0"/>
                                  </p:stCondLst>
                                  <p:iterate type="lt">
                                    <p:tmPct val="33333"/>
                                  </p:iterate>
                                  <p:childTnLst>
                                    <p:set>
                                      <p:cBhvr>
                                        <p:cTn id="66" dur="1" fill="hold">
                                          <p:stCondLst>
                                            <p:cond delay="0"/>
                                          </p:stCondLst>
                                        </p:cTn>
                                        <p:tgtEl>
                                          <p:spTgt spid="56"/>
                                        </p:tgtEl>
                                        <p:attrNameLst>
                                          <p:attrName>style.visibility</p:attrName>
                                        </p:attrNameLst>
                                      </p:cBhvr>
                                      <p:to>
                                        <p:strVal val="visible"/>
                                      </p:to>
                                    </p:set>
                                    <p:anim calcmode="lin" valueType="num">
                                      <p:cBhvr>
                                        <p:cTn id="67" dur="200" fill="hold"/>
                                        <p:tgtEl>
                                          <p:spTgt spid="56"/>
                                        </p:tgtEl>
                                        <p:attrNameLst>
                                          <p:attrName>ppt_x</p:attrName>
                                        </p:attrNameLst>
                                      </p:cBhvr>
                                      <p:tavLst>
                                        <p:tav tm="0">
                                          <p:val>
                                            <p:strVal val="#ppt_x"/>
                                          </p:val>
                                        </p:tav>
                                        <p:tav tm="50000">
                                          <p:val>
                                            <p:strVal val="#ppt_x+.1"/>
                                          </p:val>
                                        </p:tav>
                                        <p:tav tm="100000">
                                          <p:val>
                                            <p:strVal val="#ppt_x"/>
                                          </p:val>
                                        </p:tav>
                                      </p:tavLst>
                                    </p:anim>
                                    <p:anim calcmode="lin" valueType="num">
                                      <p:cBhvr>
                                        <p:cTn id="68" dur="200" fill="hold"/>
                                        <p:tgtEl>
                                          <p:spTgt spid="56"/>
                                        </p:tgtEl>
                                        <p:attrNameLst>
                                          <p:attrName>ppt_y</p:attrName>
                                        </p:attrNameLst>
                                      </p:cBhvr>
                                      <p:tavLst>
                                        <p:tav tm="0">
                                          <p:val>
                                            <p:strVal val="#ppt_y"/>
                                          </p:val>
                                        </p:tav>
                                        <p:tav tm="100000">
                                          <p:val>
                                            <p:strVal val="#ppt_y"/>
                                          </p:val>
                                        </p:tav>
                                      </p:tavLst>
                                    </p:anim>
                                    <p:anim calcmode="lin" valueType="num">
                                      <p:cBhvr>
                                        <p:cTn id="69" dur="200" fill="hold"/>
                                        <p:tgtEl>
                                          <p:spTgt spid="56"/>
                                        </p:tgtEl>
                                        <p:attrNameLst>
                                          <p:attrName>ppt_h</p:attrName>
                                        </p:attrNameLst>
                                      </p:cBhvr>
                                      <p:tavLst>
                                        <p:tav tm="0">
                                          <p:val>
                                            <p:strVal val="#ppt_h/10"/>
                                          </p:val>
                                        </p:tav>
                                        <p:tav tm="50000">
                                          <p:val>
                                            <p:strVal val="#ppt_h+.01"/>
                                          </p:val>
                                        </p:tav>
                                        <p:tav tm="100000">
                                          <p:val>
                                            <p:strVal val="#ppt_h"/>
                                          </p:val>
                                        </p:tav>
                                      </p:tavLst>
                                    </p:anim>
                                    <p:anim calcmode="lin" valueType="num">
                                      <p:cBhvr>
                                        <p:cTn id="70" dur="200" fill="hold"/>
                                        <p:tgtEl>
                                          <p:spTgt spid="56"/>
                                        </p:tgtEl>
                                        <p:attrNameLst>
                                          <p:attrName>ppt_w</p:attrName>
                                        </p:attrNameLst>
                                      </p:cBhvr>
                                      <p:tavLst>
                                        <p:tav tm="0">
                                          <p:val>
                                            <p:strVal val="#ppt_w/10"/>
                                          </p:val>
                                        </p:tav>
                                        <p:tav tm="50000">
                                          <p:val>
                                            <p:strVal val="#ppt_w+.01"/>
                                          </p:val>
                                        </p:tav>
                                        <p:tav tm="100000">
                                          <p:val>
                                            <p:strVal val="#ppt_w"/>
                                          </p:val>
                                        </p:tav>
                                      </p:tavLst>
                                    </p:anim>
                                    <p:animEffect transition="in" filter="fade">
                                      <p:cBhvr>
                                        <p:cTn id="71" dur="200" tmFilter="0,0; .5, 1; 1, 1"/>
                                        <p:tgtEl>
                                          <p:spTgt spid="56"/>
                                        </p:tgtEl>
                                      </p:cBhvr>
                                    </p:animEffect>
                                  </p:childTnLst>
                                </p:cTn>
                              </p:par>
                            </p:childTnLst>
                          </p:cTn>
                        </p:par>
                        <p:par>
                          <p:cTn id="72" fill="hold">
                            <p:stCondLst>
                              <p:cond delay="7399"/>
                            </p:stCondLst>
                            <p:childTnLst>
                              <p:par>
                                <p:cTn id="73" presetID="10" presetClass="entr" presetSubtype="0"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fade">
                                      <p:cBhvr>
                                        <p:cTn id="75" dur="500"/>
                                        <p:tgtEl>
                                          <p:spTgt spid="54"/>
                                        </p:tgtEl>
                                      </p:cBhvr>
                                    </p:animEffect>
                                  </p:childTnLst>
                                </p:cTn>
                              </p:par>
                            </p:childTnLst>
                          </p:cTn>
                        </p:par>
                        <p:par>
                          <p:cTn id="76" fill="hold">
                            <p:stCondLst>
                              <p:cond delay="7899"/>
                            </p:stCondLst>
                            <p:childTnLst>
                              <p:par>
                                <p:cTn id="77" presetID="16" presetClass="entr" presetSubtype="21"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barn(inVertical)">
                                      <p:cBhvr>
                                        <p:cTn id="79" dur="500"/>
                                        <p:tgtEl>
                                          <p:spTgt spid="46"/>
                                        </p:tgtEl>
                                      </p:cBhvr>
                                    </p:animEffect>
                                  </p:childTnLst>
                                </p:cTn>
                              </p:par>
                            </p:childTnLst>
                          </p:cTn>
                        </p:par>
                        <p:par>
                          <p:cTn id="80" fill="hold">
                            <p:stCondLst>
                              <p:cond delay="8399"/>
                            </p:stCondLst>
                            <p:childTnLst>
                              <p:par>
                                <p:cTn id="81" presetID="22" presetClass="entr" presetSubtype="4"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down)">
                                      <p:cBhvr>
                                        <p:cTn id="83" dur="500"/>
                                        <p:tgtEl>
                                          <p:spTgt spid="47"/>
                                        </p:tgtEl>
                                      </p:cBhvr>
                                    </p:animEffect>
                                  </p:childTnLst>
                                </p:cTn>
                              </p:par>
                            </p:childTnLst>
                          </p:cTn>
                        </p:par>
                        <p:par>
                          <p:cTn id="84" fill="hold">
                            <p:stCondLst>
                              <p:cond delay="8899"/>
                            </p:stCondLst>
                            <p:childTnLst>
                              <p:par>
                                <p:cTn id="85" presetID="41" presetClass="entr" presetSubtype="0" fill="hold" grpId="0" nodeType="afterEffect">
                                  <p:stCondLst>
                                    <p:cond delay="0"/>
                                  </p:stCondLst>
                                  <p:iterate type="lt">
                                    <p:tmPct val="33333"/>
                                  </p:iterate>
                                  <p:childTnLst>
                                    <p:set>
                                      <p:cBhvr>
                                        <p:cTn id="86" dur="1" fill="hold">
                                          <p:stCondLst>
                                            <p:cond delay="0"/>
                                          </p:stCondLst>
                                        </p:cTn>
                                        <p:tgtEl>
                                          <p:spTgt spid="44"/>
                                        </p:tgtEl>
                                        <p:attrNameLst>
                                          <p:attrName>style.visibility</p:attrName>
                                        </p:attrNameLst>
                                      </p:cBhvr>
                                      <p:to>
                                        <p:strVal val="visible"/>
                                      </p:to>
                                    </p:set>
                                    <p:anim calcmode="lin" valueType="num">
                                      <p:cBhvr>
                                        <p:cTn id="87" dur="2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88" dur="200" fill="hold"/>
                                        <p:tgtEl>
                                          <p:spTgt spid="44"/>
                                        </p:tgtEl>
                                        <p:attrNameLst>
                                          <p:attrName>ppt_y</p:attrName>
                                        </p:attrNameLst>
                                      </p:cBhvr>
                                      <p:tavLst>
                                        <p:tav tm="0">
                                          <p:val>
                                            <p:strVal val="#ppt_y"/>
                                          </p:val>
                                        </p:tav>
                                        <p:tav tm="100000">
                                          <p:val>
                                            <p:strVal val="#ppt_y"/>
                                          </p:val>
                                        </p:tav>
                                      </p:tavLst>
                                    </p:anim>
                                    <p:anim calcmode="lin" valueType="num">
                                      <p:cBhvr>
                                        <p:cTn id="89" dur="2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90" dur="2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91" dur="200" tmFilter="0,0; .5, 1; 1, 1"/>
                                        <p:tgtEl>
                                          <p:spTgt spid="44"/>
                                        </p:tgtEl>
                                      </p:cBhvr>
                                    </p:animEffect>
                                  </p:childTnLst>
                                </p:cTn>
                              </p:par>
                            </p:childTnLst>
                          </p:cTn>
                        </p:par>
                        <p:par>
                          <p:cTn id="92" fill="hold">
                            <p:stCondLst>
                              <p:cond delay="9299"/>
                            </p:stCondLst>
                            <p:childTnLst>
                              <p:par>
                                <p:cTn id="93" presetID="10" presetClass="entr" presetSubtype="0" fill="hold" grpId="0" nodeType="after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fade">
                                      <p:cBhvr>
                                        <p:cTn id="95" dur="500"/>
                                        <p:tgtEl>
                                          <p:spTgt spid="45"/>
                                        </p:tgtEl>
                                      </p:cBhvr>
                                    </p:animEffect>
                                  </p:childTnLst>
                                </p:cTn>
                              </p:par>
                            </p:childTnLst>
                          </p:cTn>
                        </p:par>
                        <p:par>
                          <p:cTn id="96" fill="hold">
                            <p:stCondLst>
                              <p:cond delay="9799"/>
                            </p:stCondLst>
                            <p:childTnLst>
                              <p:par>
                                <p:cTn id="97" presetID="16" presetClass="entr" presetSubtype="21" fill="hold" grpId="0" nodeType="afterEffect">
                                  <p:stCondLst>
                                    <p:cond delay="0"/>
                                  </p:stCondLst>
                                  <p:childTnLst>
                                    <p:set>
                                      <p:cBhvr>
                                        <p:cTn id="98" dur="1" fill="hold">
                                          <p:stCondLst>
                                            <p:cond delay="0"/>
                                          </p:stCondLst>
                                        </p:cTn>
                                        <p:tgtEl>
                                          <p:spTgt spid="59"/>
                                        </p:tgtEl>
                                        <p:attrNameLst>
                                          <p:attrName>style.visibility</p:attrName>
                                        </p:attrNameLst>
                                      </p:cBhvr>
                                      <p:to>
                                        <p:strVal val="visible"/>
                                      </p:to>
                                    </p:set>
                                    <p:animEffect transition="in" filter="barn(inVertical)">
                                      <p:cBhvr>
                                        <p:cTn id="99" dur="500"/>
                                        <p:tgtEl>
                                          <p:spTgt spid="59"/>
                                        </p:tgtEl>
                                      </p:cBhvr>
                                    </p:animEffect>
                                  </p:childTnLst>
                                </p:cTn>
                              </p:par>
                            </p:childTnLst>
                          </p:cTn>
                        </p:par>
                        <p:par>
                          <p:cTn id="100" fill="hold">
                            <p:stCondLst>
                              <p:cond delay="10299"/>
                            </p:stCondLst>
                            <p:childTnLst>
                              <p:par>
                                <p:cTn id="101" presetID="22" presetClass="entr" presetSubtype="4"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wipe(down)">
                                      <p:cBhvr>
                                        <p:cTn id="103" dur="500"/>
                                        <p:tgtEl>
                                          <p:spTgt spid="57"/>
                                        </p:tgtEl>
                                      </p:cBhvr>
                                    </p:animEffect>
                                  </p:childTnLst>
                                </p:cTn>
                              </p:par>
                            </p:childTnLst>
                          </p:cTn>
                        </p:par>
                        <p:par>
                          <p:cTn id="104" fill="hold">
                            <p:stCondLst>
                              <p:cond delay="10799"/>
                            </p:stCondLst>
                            <p:childTnLst>
                              <p:par>
                                <p:cTn id="105" presetID="41" presetClass="entr" presetSubtype="0" fill="hold" grpId="0" nodeType="afterEffect">
                                  <p:stCondLst>
                                    <p:cond delay="0"/>
                                  </p:stCondLst>
                                  <p:iterate type="lt">
                                    <p:tmPct val="33333"/>
                                  </p:iterate>
                                  <p:childTnLst>
                                    <p:set>
                                      <p:cBhvr>
                                        <p:cTn id="106" dur="1" fill="hold">
                                          <p:stCondLst>
                                            <p:cond delay="0"/>
                                          </p:stCondLst>
                                        </p:cTn>
                                        <p:tgtEl>
                                          <p:spTgt spid="60"/>
                                        </p:tgtEl>
                                        <p:attrNameLst>
                                          <p:attrName>style.visibility</p:attrName>
                                        </p:attrNameLst>
                                      </p:cBhvr>
                                      <p:to>
                                        <p:strVal val="visible"/>
                                      </p:to>
                                    </p:set>
                                    <p:anim calcmode="lin" valueType="num">
                                      <p:cBhvr>
                                        <p:cTn id="107" dur="200" fill="hold"/>
                                        <p:tgtEl>
                                          <p:spTgt spid="60"/>
                                        </p:tgtEl>
                                        <p:attrNameLst>
                                          <p:attrName>ppt_x</p:attrName>
                                        </p:attrNameLst>
                                      </p:cBhvr>
                                      <p:tavLst>
                                        <p:tav tm="0">
                                          <p:val>
                                            <p:strVal val="#ppt_x"/>
                                          </p:val>
                                        </p:tav>
                                        <p:tav tm="50000">
                                          <p:val>
                                            <p:strVal val="#ppt_x+.1"/>
                                          </p:val>
                                        </p:tav>
                                        <p:tav tm="100000">
                                          <p:val>
                                            <p:strVal val="#ppt_x"/>
                                          </p:val>
                                        </p:tav>
                                      </p:tavLst>
                                    </p:anim>
                                    <p:anim calcmode="lin" valueType="num">
                                      <p:cBhvr>
                                        <p:cTn id="108" dur="200" fill="hold"/>
                                        <p:tgtEl>
                                          <p:spTgt spid="60"/>
                                        </p:tgtEl>
                                        <p:attrNameLst>
                                          <p:attrName>ppt_y</p:attrName>
                                        </p:attrNameLst>
                                      </p:cBhvr>
                                      <p:tavLst>
                                        <p:tav tm="0">
                                          <p:val>
                                            <p:strVal val="#ppt_y"/>
                                          </p:val>
                                        </p:tav>
                                        <p:tav tm="100000">
                                          <p:val>
                                            <p:strVal val="#ppt_y"/>
                                          </p:val>
                                        </p:tav>
                                      </p:tavLst>
                                    </p:anim>
                                    <p:anim calcmode="lin" valueType="num">
                                      <p:cBhvr>
                                        <p:cTn id="109" dur="200" fill="hold"/>
                                        <p:tgtEl>
                                          <p:spTgt spid="60"/>
                                        </p:tgtEl>
                                        <p:attrNameLst>
                                          <p:attrName>ppt_h</p:attrName>
                                        </p:attrNameLst>
                                      </p:cBhvr>
                                      <p:tavLst>
                                        <p:tav tm="0">
                                          <p:val>
                                            <p:strVal val="#ppt_h/10"/>
                                          </p:val>
                                        </p:tav>
                                        <p:tav tm="50000">
                                          <p:val>
                                            <p:strVal val="#ppt_h+.01"/>
                                          </p:val>
                                        </p:tav>
                                        <p:tav tm="100000">
                                          <p:val>
                                            <p:strVal val="#ppt_h"/>
                                          </p:val>
                                        </p:tav>
                                      </p:tavLst>
                                    </p:anim>
                                    <p:anim calcmode="lin" valueType="num">
                                      <p:cBhvr>
                                        <p:cTn id="110" dur="200" fill="hold"/>
                                        <p:tgtEl>
                                          <p:spTgt spid="60"/>
                                        </p:tgtEl>
                                        <p:attrNameLst>
                                          <p:attrName>ppt_w</p:attrName>
                                        </p:attrNameLst>
                                      </p:cBhvr>
                                      <p:tavLst>
                                        <p:tav tm="0">
                                          <p:val>
                                            <p:strVal val="#ppt_w/10"/>
                                          </p:val>
                                        </p:tav>
                                        <p:tav tm="50000">
                                          <p:val>
                                            <p:strVal val="#ppt_w+.01"/>
                                          </p:val>
                                        </p:tav>
                                        <p:tav tm="100000">
                                          <p:val>
                                            <p:strVal val="#ppt_w"/>
                                          </p:val>
                                        </p:tav>
                                      </p:tavLst>
                                    </p:anim>
                                    <p:animEffect transition="in" filter="fade">
                                      <p:cBhvr>
                                        <p:cTn id="111" dur="200" tmFilter="0,0; .5, 1; 1, 1"/>
                                        <p:tgtEl>
                                          <p:spTgt spid="60"/>
                                        </p:tgtEl>
                                      </p:cBhvr>
                                    </p:animEffect>
                                  </p:childTnLst>
                                </p:cTn>
                              </p:par>
                            </p:childTnLst>
                          </p:cTn>
                        </p:par>
                        <p:par>
                          <p:cTn id="112" fill="hold">
                            <p:stCondLst>
                              <p:cond delay="11199"/>
                            </p:stCondLst>
                            <p:childTnLst>
                              <p:par>
                                <p:cTn id="113" presetID="10" presetClass="entr" presetSubtype="0" fill="hold" grpId="0" nodeType="afterEffect">
                                  <p:stCondLst>
                                    <p:cond delay="0"/>
                                  </p:stCondLst>
                                  <p:childTnLst>
                                    <p:set>
                                      <p:cBhvr>
                                        <p:cTn id="114" dur="1" fill="hold">
                                          <p:stCondLst>
                                            <p:cond delay="0"/>
                                          </p:stCondLst>
                                        </p:cTn>
                                        <p:tgtEl>
                                          <p:spTgt spid="58"/>
                                        </p:tgtEl>
                                        <p:attrNameLst>
                                          <p:attrName>style.visibility</p:attrName>
                                        </p:attrNameLst>
                                      </p:cBhvr>
                                      <p:to>
                                        <p:strVal val="visible"/>
                                      </p:to>
                                    </p:set>
                                    <p:animEffect transition="in" filter="fade">
                                      <p:cBhvr>
                                        <p:cTn id="115" dur="500"/>
                                        <p:tgtEl>
                                          <p:spTgt spid="58"/>
                                        </p:tgtEl>
                                      </p:cBhvr>
                                    </p:animEffect>
                                  </p:childTnLst>
                                </p:cTn>
                              </p:par>
                            </p:childTnLst>
                          </p:cTn>
                        </p:par>
                        <p:par>
                          <p:cTn id="116" fill="hold">
                            <p:stCondLst>
                              <p:cond delay="11699"/>
                            </p:stCondLst>
                            <p:childTnLst>
                              <p:par>
                                <p:cTn id="117" presetID="16" presetClass="entr" presetSubtype="21" fill="hold" grpId="0" nodeType="afterEffect">
                                  <p:stCondLst>
                                    <p:cond delay="0"/>
                                  </p:stCondLst>
                                  <p:childTnLst>
                                    <p:set>
                                      <p:cBhvr>
                                        <p:cTn id="118" dur="1" fill="hold">
                                          <p:stCondLst>
                                            <p:cond delay="0"/>
                                          </p:stCondLst>
                                        </p:cTn>
                                        <p:tgtEl>
                                          <p:spTgt spid="50"/>
                                        </p:tgtEl>
                                        <p:attrNameLst>
                                          <p:attrName>style.visibility</p:attrName>
                                        </p:attrNameLst>
                                      </p:cBhvr>
                                      <p:to>
                                        <p:strVal val="visible"/>
                                      </p:to>
                                    </p:set>
                                    <p:animEffect transition="in" filter="barn(inVertical)">
                                      <p:cBhvr>
                                        <p:cTn id="119" dur="500"/>
                                        <p:tgtEl>
                                          <p:spTgt spid="50"/>
                                        </p:tgtEl>
                                      </p:cBhvr>
                                    </p:animEffect>
                                  </p:childTnLst>
                                </p:cTn>
                              </p:par>
                            </p:childTnLst>
                          </p:cTn>
                        </p:par>
                        <p:par>
                          <p:cTn id="120" fill="hold">
                            <p:stCondLst>
                              <p:cond delay="12199"/>
                            </p:stCondLst>
                            <p:childTnLst>
                              <p:par>
                                <p:cTn id="121" presetID="22" presetClass="entr" presetSubtype="4" fill="hold" grpId="0" nodeType="afterEffect">
                                  <p:stCondLst>
                                    <p:cond delay="0"/>
                                  </p:stCondLst>
                                  <p:childTnLst>
                                    <p:set>
                                      <p:cBhvr>
                                        <p:cTn id="122" dur="1" fill="hold">
                                          <p:stCondLst>
                                            <p:cond delay="0"/>
                                          </p:stCondLst>
                                        </p:cTn>
                                        <p:tgtEl>
                                          <p:spTgt spid="48"/>
                                        </p:tgtEl>
                                        <p:attrNameLst>
                                          <p:attrName>style.visibility</p:attrName>
                                        </p:attrNameLst>
                                      </p:cBhvr>
                                      <p:to>
                                        <p:strVal val="visible"/>
                                      </p:to>
                                    </p:set>
                                    <p:animEffect transition="in" filter="wipe(down)">
                                      <p:cBhvr>
                                        <p:cTn id="123" dur="500"/>
                                        <p:tgtEl>
                                          <p:spTgt spid="48"/>
                                        </p:tgtEl>
                                      </p:cBhvr>
                                    </p:animEffect>
                                  </p:childTnLst>
                                </p:cTn>
                              </p:par>
                            </p:childTnLst>
                          </p:cTn>
                        </p:par>
                        <p:par>
                          <p:cTn id="124" fill="hold">
                            <p:stCondLst>
                              <p:cond delay="12699"/>
                            </p:stCondLst>
                            <p:childTnLst>
                              <p:par>
                                <p:cTn id="125" presetID="41" presetClass="entr" presetSubtype="0" fill="hold" grpId="0" nodeType="afterEffect">
                                  <p:stCondLst>
                                    <p:cond delay="0"/>
                                  </p:stCondLst>
                                  <p:iterate type="lt">
                                    <p:tmPct val="33333"/>
                                  </p:iterate>
                                  <p:childTnLst>
                                    <p:set>
                                      <p:cBhvr>
                                        <p:cTn id="126" dur="1" fill="hold">
                                          <p:stCondLst>
                                            <p:cond delay="0"/>
                                          </p:stCondLst>
                                        </p:cTn>
                                        <p:tgtEl>
                                          <p:spTgt spid="51"/>
                                        </p:tgtEl>
                                        <p:attrNameLst>
                                          <p:attrName>style.visibility</p:attrName>
                                        </p:attrNameLst>
                                      </p:cBhvr>
                                      <p:to>
                                        <p:strVal val="visible"/>
                                      </p:to>
                                    </p:set>
                                    <p:anim calcmode="lin" valueType="num">
                                      <p:cBhvr>
                                        <p:cTn id="127" dur="2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128" dur="200" fill="hold"/>
                                        <p:tgtEl>
                                          <p:spTgt spid="51"/>
                                        </p:tgtEl>
                                        <p:attrNameLst>
                                          <p:attrName>ppt_y</p:attrName>
                                        </p:attrNameLst>
                                      </p:cBhvr>
                                      <p:tavLst>
                                        <p:tav tm="0">
                                          <p:val>
                                            <p:strVal val="#ppt_y"/>
                                          </p:val>
                                        </p:tav>
                                        <p:tav tm="100000">
                                          <p:val>
                                            <p:strVal val="#ppt_y"/>
                                          </p:val>
                                        </p:tav>
                                      </p:tavLst>
                                    </p:anim>
                                    <p:anim calcmode="lin" valueType="num">
                                      <p:cBhvr>
                                        <p:cTn id="129" dur="2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30" dur="2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31" dur="200" tmFilter="0,0; .5, 1; 1, 1"/>
                                        <p:tgtEl>
                                          <p:spTgt spid="51"/>
                                        </p:tgtEl>
                                      </p:cBhvr>
                                    </p:animEffect>
                                  </p:childTnLst>
                                </p:cTn>
                              </p:par>
                            </p:childTnLst>
                          </p:cTn>
                        </p:par>
                        <p:par>
                          <p:cTn id="132" fill="hold">
                            <p:stCondLst>
                              <p:cond delay="13099"/>
                            </p:stCondLst>
                            <p:childTnLst>
                              <p:par>
                                <p:cTn id="133" presetID="10" presetClass="entr" presetSubtype="0" fill="hold" grpId="0" nodeType="afterEffect">
                                  <p:stCondLst>
                                    <p:cond delay="0"/>
                                  </p:stCondLst>
                                  <p:childTnLst>
                                    <p:set>
                                      <p:cBhvr>
                                        <p:cTn id="134" dur="1" fill="hold">
                                          <p:stCondLst>
                                            <p:cond delay="0"/>
                                          </p:stCondLst>
                                        </p:cTn>
                                        <p:tgtEl>
                                          <p:spTgt spid="49"/>
                                        </p:tgtEl>
                                        <p:attrNameLst>
                                          <p:attrName>style.visibility</p:attrName>
                                        </p:attrNameLst>
                                      </p:cBhvr>
                                      <p:to>
                                        <p:strVal val="visible"/>
                                      </p:to>
                                    </p:set>
                                    <p:animEffect transition="in" filter="fade">
                                      <p:cBhvr>
                                        <p:cTn id="13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10" grpId="0" animBg="1"/>
      <p:bldP spid="11" grpId="0" animBg="1"/>
      <p:bldP spid="12" grpId="0" animBg="1"/>
      <p:bldP spid="13" grpId="0" animBg="1"/>
      <p:bldP spid="19" grpId="0"/>
      <p:bldP spid="20" grpId="0"/>
      <p:bldP spid="29" grpId="0"/>
      <p:bldP spid="38" grpId="0"/>
      <p:bldP spid="45" grpId="0"/>
      <p:bldP spid="46" grpId="0" animBg="1"/>
      <p:bldP spid="44" grpId="0"/>
      <p:bldP spid="48" grpId="0" animBg="1"/>
      <p:bldP spid="49" grpId="0"/>
      <p:bldP spid="50" grpId="0" animBg="1"/>
      <p:bldP spid="51" grpId="0"/>
      <p:bldP spid="53" grpId="0" animBg="1"/>
      <p:bldP spid="54" grpId="0"/>
      <p:bldP spid="55" grpId="0" animBg="1"/>
      <p:bldP spid="56" grpId="0"/>
      <p:bldP spid="57" grpId="0" animBg="1"/>
      <p:bldP spid="58" grpId="0"/>
      <p:bldP spid="59" grpId="0" animBg="1"/>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3"/>
          <p:cNvSpPr/>
          <p:nvPr/>
        </p:nvSpPr>
        <p:spPr bwMode="auto">
          <a:xfrm>
            <a:off x="2093304" y="2952751"/>
            <a:ext cx="2468710" cy="1519607"/>
          </a:xfrm>
          <a:custGeom>
            <a:avLst/>
            <a:gdLst>
              <a:gd name="T0" fmla="*/ 112 w 112"/>
              <a:gd name="T1" fmla="*/ 69 h 69"/>
              <a:gd name="T2" fmla="*/ 87 w 112"/>
              <a:gd name="T3" fmla="*/ 55 h 69"/>
              <a:gd name="T4" fmla="*/ 25 w 112"/>
              <a:gd name="T5" fmla="*/ 55 h 69"/>
              <a:gd name="T6" fmla="*/ 0 w 112"/>
              <a:gd name="T7" fmla="*/ 30 h 69"/>
              <a:gd name="T8" fmla="*/ 0 w 112"/>
              <a:gd name="T9" fmla="*/ 25 h 69"/>
              <a:gd name="T10" fmla="*/ 25 w 112"/>
              <a:gd name="T11" fmla="*/ 0 h 69"/>
              <a:gd name="T12" fmla="*/ 87 w 112"/>
              <a:gd name="T13" fmla="*/ 0 h 69"/>
              <a:gd name="T14" fmla="*/ 112 w 112"/>
              <a:gd name="T15" fmla="*/ 25 h 69"/>
              <a:gd name="T16" fmla="*/ 112 w 112"/>
              <a:gd name="T1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69">
                <a:moveTo>
                  <a:pt x="112" y="69"/>
                </a:moveTo>
                <a:cubicBezTo>
                  <a:pt x="107" y="61"/>
                  <a:pt x="98" y="55"/>
                  <a:pt x="87" y="55"/>
                </a:cubicBezTo>
                <a:cubicBezTo>
                  <a:pt x="25" y="55"/>
                  <a:pt x="25" y="55"/>
                  <a:pt x="25" y="55"/>
                </a:cubicBezTo>
                <a:cubicBezTo>
                  <a:pt x="11" y="55"/>
                  <a:pt x="0" y="43"/>
                  <a:pt x="0" y="30"/>
                </a:cubicBezTo>
                <a:cubicBezTo>
                  <a:pt x="0" y="25"/>
                  <a:pt x="0" y="25"/>
                  <a:pt x="0" y="25"/>
                </a:cubicBezTo>
                <a:cubicBezTo>
                  <a:pt x="0" y="11"/>
                  <a:pt x="11" y="0"/>
                  <a:pt x="25" y="0"/>
                </a:cubicBezTo>
                <a:cubicBezTo>
                  <a:pt x="87" y="0"/>
                  <a:pt x="87" y="0"/>
                  <a:pt x="87" y="0"/>
                </a:cubicBezTo>
                <a:cubicBezTo>
                  <a:pt x="101" y="0"/>
                  <a:pt x="112" y="11"/>
                  <a:pt x="112" y="25"/>
                </a:cubicBezTo>
                <a:lnTo>
                  <a:pt x="112" y="69"/>
                </a:lnTo>
                <a:close/>
              </a:path>
            </a:pathLst>
          </a:custGeom>
          <a:solidFill>
            <a:srgbClr val="4C9869"/>
          </a:solidFill>
          <a:ln>
            <a:noFill/>
          </a:ln>
        </p:spPr>
        <p:txBody>
          <a:bodyPr vert="horz" wrap="square" lIns="91440" tIns="45720" rIns="91440" bIns="45720" numCol="1" anchor="t" anchorCtr="0" compatLnSpc="1"/>
          <a:lstStyle/>
          <a:p>
            <a:endParaRPr lang="en-US" sz="1800">
              <a:cs typeface="+mn-ea"/>
              <a:sym typeface="+mn-lt"/>
            </a:endParaRPr>
          </a:p>
        </p:txBody>
      </p:sp>
      <p:sp>
        <p:nvSpPr>
          <p:cNvPr id="11" name="Freeform 56"/>
          <p:cNvSpPr/>
          <p:nvPr/>
        </p:nvSpPr>
        <p:spPr bwMode="auto">
          <a:xfrm>
            <a:off x="2671847" y="1903508"/>
            <a:ext cx="1877464" cy="1125443"/>
          </a:xfrm>
          <a:custGeom>
            <a:avLst/>
            <a:gdLst>
              <a:gd name="T0" fmla="*/ 85 w 85"/>
              <a:gd name="T1" fmla="*/ 51 h 51"/>
              <a:gd name="T2" fmla="*/ 66 w 85"/>
              <a:gd name="T3" fmla="*/ 40 h 51"/>
              <a:gd name="T4" fmla="*/ 19 w 85"/>
              <a:gd name="T5" fmla="*/ 40 h 51"/>
              <a:gd name="T6" fmla="*/ 0 w 85"/>
              <a:gd name="T7" fmla="*/ 22 h 51"/>
              <a:gd name="T8" fmla="*/ 0 w 85"/>
              <a:gd name="T9" fmla="*/ 18 h 51"/>
              <a:gd name="T10" fmla="*/ 19 w 85"/>
              <a:gd name="T11" fmla="*/ 0 h 51"/>
              <a:gd name="T12" fmla="*/ 66 w 85"/>
              <a:gd name="T13" fmla="*/ 0 h 51"/>
              <a:gd name="T14" fmla="*/ 85 w 85"/>
              <a:gd name="T15" fmla="*/ 18 h 51"/>
              <a:gd name="T16" fmla="*/ 85 w 85"/>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51">
                <a:moveTo>
                  <a:pt x="85" y="51"/>
                </a:moveTo>
                <a:cubicBezTo>
                  <a:pt x="81" y="45"/>
                  <a:pt x="74" y="40"/>
                  <a:pt x="66" y="40"/>
                </a:cubicBezTo>
                <a:cubicBezTo>
                  <a:pt x="19" y="40"/>
                  <a:pt x="19" y="40"/>
                  <a:pt x="19" y="40"/>
                </a:cubicBezTo>
                <a:cubicBezTo>
                  <a:pt x="9" y="40"/>
                  <a:pt x="0" y="32"/>
                  <a:pt x="0" y="22"/>
                </a:cubicBezTo>
                <a:cubicBezTo>
                  <a:pt x="0" y="18"/>
                  <a:pt x="0" y="18"/>
                  <a:pt x="0" y="18"/>
                </a:cubicBezTo>
                <a:cubicBezTo>
                  <a:pt x="0" y="8"/>
                  <a:pt x="9" y="0"/>
                  <a:pt x="19" y="0"/>
                </a:cubicBezTo>
                <a:cubicBezTo>
                  <a:pt x="66" y="0"/>
                  <a:pt x="66" y="0"/>
                  <a:pt x="66" y="0"/>
                </a:cubicBezTo>
                <a:cubicBezTo>
                  <a:pt x="76" y="0"/>
                  <a:pt x="85" y="8"/>
                  <a:pt x="85" y="18"/>
                </a:cubicBezTo>
                <a:lnTo>
                  <a:pt x="85" y="51"/>
                </a:lnTo>
                <a:close/>
              </a:path>
            </a:pathLst>
          </a:custGeom>
          <a:solidFill>
            <a:srgbClr val="F4C60E"/>
          </a:solidFill>
          <a:ln>
            <a:noFill/>
          </a:ln>
        </p:spPr>
        <p:txBody>
          <a:bodyPr vert="horz" wrap="square" lIns="91440" tIns="45720" rIns="91440" bIns="45720" numCol="1" anchor="t" anchorCtr="0" compatLnSpc="1"/>
          <a:lstStyle/>
          <a:p>
            <a:endParaRPr lang="en-US" sz="1800">
              <a:cs typeface="+mn-ea"/>
              <a:sym typeface="+mn-lt"/>
            </a:endParaRPr>
          </a:p>
        </p:txBody>
      </p:sp>
      <p:sp>
        <p:nvSpPr>
          <p:cNvPr id="12" name="Freeform 58"/>
          <p:cNvSpPr/>
          <p:nvPr/>
        </p:nvSpPr>
        <p:spPr bwMode="auto">
          <a:xfrm>
            <a:off x="4684104" y="2474803"/>
            <a:ext cx="2204207" cy="1343270"/>
          </a:xfrm>
          <a:custGeom>
            <a:avLst/>
            <a:gdLst>
              <a:gd name="T0" fmla="*/ 0 w 100"/>
              <a:gd name="T1" fmla="*/ 61 h 61"/>
              <a:gd name="T2" fmla="*/ 22 w 100"/>
              <a:gd name="T3" fmla="*/ 48 h 61"/>
              <a:gd name="T4" fmla="*/ 78 w 100"/>
              <a:gd name="T5" fmla="*/ 48 h 61"/>
              <a:gd name="T6" fmla="*/ 100 w 100"/>
              <a:gd name="T7" fmla="*/ 26 h 61"/>
              <a:gd name="T8" fmla="*/ 100 w 100"/>
              <a:gd name="T9" fmla="*/ 22 h 61"/>
              <a:gd name="T10" fmla="*/ 78 w 100"/>
              <a:gd name="T11" fmla="*/ 0 h 61"/>
              <a:gd name="T12" fmla="*/ 22 w 100"/>
              <a:gd name="T13" fmla="*/ 0 h 61"/>
              <a:gd name="T14" fmla="*/ 0 w 100"/>
              <a:gd name="T15" fmla="*/ 22 h 61"/>
              <a:gd name="T16" fmla="*/ 0 w 100"/>
              <a:gd name="T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61">
                <a:moveTo>
                  <a:pt x="0" y="61"/>
                </a:moveTo>
                <a:cubicBezTo>
                  <a:pt x="4" y="54"/>
                  <a:pt x="13" y="48"/>
                  <a:pt x="22" y="48"/>
                </a:cubicBezTo>
                <a:cubicBezTo>
                  <a:pt x="78" y="48"/>
                  <a:pt x="78" y="48"/>
                  <a:pt x="78" y="48"/>
                </a:cubicBezTo>
                <a:cubicBezTo>
                  <a:pt x="90" y="48"/>
                  <a:pt x="100" y="38"/>
                  <a:pt x="100" y="26"/>
                </a:cubicBezTo>
                <a:cubicBezTo>
                  <a:pt x="100" y="22"/>
                  <a:pt x="100" y="22"/>
                  <a:pt x="100" y="22"/>
                </a:cubicBezTo>
                <a:cubicBezTo>
                  <a:pt x="100" y="10"/>
                  <a:pt x="90" y="0"/>
                  <a:pt x="78" y="0"/>
                </a:cubicBezTo>
                <a:cubicBezTo>
                  <a:pt x="22" y="0"/>
                  <a:pt x="22" y="0"/>
                  <a:pt x="22" y="0"/>
                </a:cubicBezTo>
                <a:cubicBezTo>
                  <a:pt x="10" y="0"/>
                  <a:pt x="0" y="10"/>
                  <a:pt x="0" y="22"/>
                </a:cubicBezTo>
                <a:lnTo>
                  <a:pt x="0" y="61"/>
                </a:lnTo>
                <a:close/>
              </a:path>
            </a:pathLst>
          </a:custGeom>
          <a:solidFill>
            <a:srgbClr val="FFC000"/>
          </a:solidFill>
          <a:ln>
            <a:noFill/>
          </a:ln>
        </p:spPr>
        <p:txBody>
          <a:bodyPr vert="horz" wrap="square" lIns="91440" tIns="45720" rIns="91440" bIns="45720" numCol="1" anchor="t" anchorCtr="0" compatLnSpc="1"/>
          <a:lstStyle/>
          <a:p>
            <a:endParaRPr lang="en-US" sz="1800">
              <a:cs typeface="+mn-ea"/>
              <a:sym typeface="+mn-lt"/>
            </a:endParaRPr>
          </a:p>
        </p:txBody>
      </p:sp>
      <p:sp>
        <p:nvSpPr>
          <p:cNvPr id="13" name="Freeform 60"/>
          <p:cNvSpPr/>
          <p:nvPr/>
        </p:nvSpPr>
        <p:spPr bwMode="auto">
          <a:xfrm>
            <a:off x="4684104" y="1581150"/>
            <a:ext cx="1587028" cy="969852"/>
          </a:xfrm>
          <a:custGeom>
            <a:avLst/>
            <a:gdLst>
              <a:gd name="T0" fmla="*/ 0 w 72"/>
              <a:gd name="T1" fmla="*/ 44 h 44"/>
              <a:gd name="T2" fmla="*/ 16 w 72"/>
              <a:gd name="T3" fmla="*/ 34 h 44"/>
              <a:gd name="T4" fmla="*/ 56 w 72"/>
              <a:gd name="T5" fmla="*/ 34 h 44"/>
              <a:gd name="T6" fmla="*/ 72 w 72"/>
              <a:gd name="T7" fmla="*/ 18 h 44"/>
              <a:gd name="T8" fmla="*/ 72 w 72"/>
              <a:gd name="T9" fmla="*/ 16 h 44"/>
              <a:gd name="T10" fmla="*/ 56 w 72"/>
              <a:gd name="T11" fmla="*/ 0 h 44"/>
              <a:gd name="T12" fmla="*/ 16 w 72"/>
              <a:gd name="T13" fmla="*/ 0 h 44"/>
              <a:gd name="T14" fmla="*/ 0 w 72"/>
              <a:gd name="T15" fmla="*/ 16 h 44"/>
              <a:gd name="T16" fmla="*/ 0 w 72"/>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4">
                <a:moveTo>
                  <a:pt x="0" y="44"/>
                </a:moveTo>
                <a:cubicBezTo>
                  <a:pt x="3" y="38"/>
                  <a:pt x="9" y="34"/>
                  <a:pt x="16" y="34"/>
                </a:cubicBezTo>
                <a:cubicBezTo>
                  <a:pt x="56" y="34"/>
                  <a:pt x="56" y="34"/>
                  <a:pt x="56" y="34"/>
                </a:cubicBezTo>
                <a:cubicBezTo>
                  <a:pt x="65" y="34"/>
                  <a:pt x="72" y="27"/>
                  <a:pt x="72" y="18"/>
                </a:cubicBezTo>
                <a:cubicBezTo>
                  <a:pt x="72" y="16"/>
                  <a:pt x="72" y="16"/>
                  <a:pt x="72" y="16"/>
                </a:cubicBezTo>
                <a:cubicBezTo>
                  <a:pt x="72" y="7"/>
                  <a:pt x="65" y="0"/>
                  <a:pt x="56" y="0"/>
                </a:cubicBezTo>
                <a:cubicBezTo>
                  <a:pt x="16" y="0"/>
                  <a:pt x="16" y="0"/>
                  <a:pt x="16" y="0"/>
                </a:cubicBezTo>
                <a:cubicBezTo>
                  <a:pt x="7" y="0"/>
                  <a:pt x="0" y="7"/>
                  <a:pt x="0" y="16"/>
                </a:cubicBezTo>
                <a:lnTo>
                  <a:pt x="0" y="44"/>
                </a:lnTo>
                <a:close/>
              </a:path>
            </a:pathLst>
          </a:custGeom>
          <a:solidFill>
            <a:srgbClr val="4C9869"/>
          </a:solidFill>
          <a:ln>
            <a:noFill/>
          </a:ln>
        </p:spPr>
        <p:txBody>
          <a:bodyPr vert="horz" wrap="square" lIns="91440" tIns="45720" rIns="91440" bIns="45720" numCol="1" anchor="t" anchorCtr="0" compatLnSpc="1"/>
          <a:lstStyle/>
          <a:p>
            <a:endParaRPr lang="en-US" sz="1800">
              <a:cs typeface="+mn-ea"/>
              <a:sym typeface="+mn-lt"/>
            </a:endParaRPr>
          </a:p>
        </p:txBody>
      </p:sp>
      <p:sp>
        <p:nvSpPr>
          <p:cNvPr id="16" name="TextBox 15"/>
          <p:cNvSpPr txBox="1"/>
          <p:nvPr/>
        </p:nvSpPr>
        <p:spPr>
          <a:xfrm>
            <a:off x="987129" y="3161406"/>
            <a:ext cx="1025644" cy="338682"/>
          </a:xfrm>
          <a:prstGeom prst="rect">
            <a:avLst/>
          </a:prstGeom>
          <a:noFill/>
        </p:spPr>
        <p:txBody>
          <a:bodyPr wrap="square" rtlCol="0">
            <a:spAutoFit/>
          </a:bodyPr>
          <a:lstStyle/>
          <a:p>
            <a:r>
              <a:rPr lang="zh-CN" altLang="en-US" sz="1600" dirty="0">
                <a:solidFill>
                  <a:srgbClr val="00C3D9"/>
                </a:solidFill>
                <a:cs typeface="+mn-ea"/>
                <a:sym typeface="+mn-lt"/>
              </a:rPr>
              <a:t>微信营销</a:t>
            </a:r>
            <a:endParaRPr lang="en-US" sz="1600" dirty="0">
              <a:solidFill>
                <a:srgbClr val="00C3D9"/>
              </a:solidFill>
              <a:cs typeface="+mn-ea"/>
              <a:sym typeface="+mn-lt"/>
            </a:endParaRPr>
          </a:p>
        </p:txBody>
      </p:sp>
      <p:sp>
        <p:nvSpPr>
          <p:cNvPr id="17" name="Rectangle 16"/>
          <p:cNvSpPr/>
          <p:nvPr/>
        </p:nvSpPr>
        <p:spPr>
          <a:xfrm>
            <a:off x="609600" y="3404167"/>
            <a:ext cx="1447800" cy="599780"/>
          </a:xfrm>
          <a:prstGeom prst="rect">
            <a:avLst/>
          </a:prstGeom>
        </p:spPr>
        <p:txBody>
          <a:bodyPr wrap="square">
            <a:spAutoFit/>
          </a:bodyPr>
          <a:lstStyle/>
          <a:p>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18" name="TextBox 17"/>
          <p:cNvSpPr txBox="1"/>
          <p:nvPr/>
        </p:nvSpPr>
        <p:spPr>
          <a:xfrm>
            <a:off x="1200150" y="1977499"/>
            <a:ext cx="1447800" cy="338682"/>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各种分享平台</a:t>
            </a:r>
            <a:endParaRPr lang="en-US" sz="1600" dirty="0">
              <a:solidFill>
                <a:srgbClr val="F4C60E"/>
              </a:solidFill>
              <a:cs typeface="+mn-ea"/>
              <a:sym typeface="+mn-lt"/>
            </a:endParaRPr>
          </a:p>
        </p:txBody>
      </p:sp>
      <p:sp>
        <p:nvSpPr>
          <p:cNvPr id="19" name="Rectangle 18"/>
          <p:cNvSpPr/>
          <p:nvPr/>
        </p:nvSpPr>
        <p:spPr>
          <a:xfrm>
            <a:off x="1219200" y="2253279"/>
            <a:ext cx="1447800" cy="599780"/>
          </a:xfrm>
          <a:prstGeom prst="rect">
            <a:avLst/>
          </a:prstGeom>
        </p:spPr>
        <p:txBody>
          <a:bodyPr wrap="square">
            <a:spAutoFit/>
          </a:bodyPr>
          <a:lstStyle/>
          <a:p>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20" name="TextBox 19"/>
          <p:cNvSpPr txBox="1"/>
          <p:nvPr/>
        </p:nvSpPr>
        <p:spPr>
          <a:xfrm>
            <a:off x="6401310" y="1524697"/>
            <a:ext cx="1290191" cy="338682"/>
          </a:xfrm>
          <a:prstGeom prst="rect">
            <a:avLst/>
          </a:prstGeom>
          <a:noFill/>
        </p:spPr>
        <p:txBody>
          <a:bodyPr wrap="square" rtlCol="0">
            <a:spAutoFit/>
          </a:bodyPr>
          <a:lstStyle/>
          <a:p>
            <a:r>
              <a:rPr lang="zh-CN" altLang="en-US" sz="1600" dirty="0">
                <a:solidFill>
                  <a:srgbClr val="01D48F"/>
                </a:solidFill>
                <a:cs typeface="+mn-ea"/>
                <a:sym typeface="+mn-lt"/>
              </a:rPr>
              <a:t>朋友圈推广</a:t>
            </a:r>
            <a:endParaRPr lang="en-US" sz="1600" dirty="0">
              <a:solidFill>
                <a:srgbClr val="01D48F"/>
              </a:solidFill>
              <a:cs typeface="+mn-ea"/>
              <a:sym typeface="+mn-lt"/>
            </a:endParaRPr>
          </a:p>
        </p:txBody>
      </p:sp>
      <p:sp>
        <p:nvSpPr>
          <p:cNvPr id="21" name="Rectangle 20"/>
          <p:cNvSpPr/>
          <p:nvPr/>
        </p:nvSpPr>
        <p:spPr>
          <a:xfrm>
            <a:off x="6401310" y="1793818"/>
            <a:ext cx="1447800" cy="599780"/>
          </a:xfrm>
          <a:prstGeom prst="rect">
            <a:avLst/>
          </a:prstGeom>
        </p:spPr>
        <p:txBody>
          <a:bodyPr wrap="square">
            <a:spAutoFit/>
          </a:bodyPr>
          <a:lstStyle/>
          <a:p>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22" name="TextBox 21"/>
          <p:cNvSpPr txBox="1"/>
          <p:nvPr/>
        </p:nvSpPr>
        <p:spPr>
          <a:xfrm>
            <a:off x="7145279" y="2743089"/>
            <a:ext cx="1025644" cy="338682"/>
          </a:xfrm>
          <a:prstGeom prst="rect">
            <a:avLst/>
          </a:prstGeom>
          <a:noFill/>
        </p:spPr>
        <p:txBody>
          <a:bodyPr wrap="square" rtlCol="0">
            <a:spAutoFit/>
          </a:bodyPr>
          <a:lstStyle/>
          <a:p>
            <a:r>
              <a:rPr lang="zh-CN" altLang="en-US" sz="1600" dirty="0">
                <a:solidFill>
                  <a:srgbClr val="DF7307"/>
                </a:solidFill>
                <a:cs typeface="+mn-ea"/>
                <a:sym typeface="+mn-lt"/>
              </a:rPr>
              <a:t>微博营销</a:t>
            </a:r>
            <a:endParaRPr lang="en-US" sz="1600" dirty="0">
              <a:solidFill>
                <a:srgbClr val="DF7307"/>
              </a:solidFill>
              <a:cs typeface="+mn-ea"/>
              <a:sym typeface="+mn-lt"/>
            </a:endParaRPr>
          </a:p>
        </p:txBody>
      </p:sp>
      <p:sp>
        <p:nvSpPr>
          <p:cNvPr id="23" name="Rectangle 22"/>
          <p:cNvSpPr/>
          <p:nvPr/>
        </p:nvSpPr>
        <p:spPr>
          <a:xfrm>
            <a:off x="7122080" y="2945120"/>
            <a:ext cx="1447800" cy="599780"/>
          </a:xfrm>
          <a:prstGeom prst="rect">
            <a:avLst/>
          </a:prstGeom>
        </p:spPr>
        <p:txBody>
          <a:bodyPr wrap="square">
            <a:spAutoFit/>
          </a:bodyPr>
          <a:lstStyle/>
          <a:p>
            <a:r>
              <a:rPr lang="zh-CN" altLang="en-US" sz="1100" dirty="0">
                <a:solidFill>
                  <a:schemeClr val="bg1">
                    <a:lumMod val="65000"/>
                  </a:schemeClr>
                </a:solidFill>
                <a:cs typeface="+mn-ea"/>
                <a:sym typeface="+mn-lt"/>
              </a:rPr>
              <a:t>您的内容打在这里，或者通过复制您的文本</a:t>
            </a:r>
            <a:endParaRPr lang="en-US" sz="1100" dirty="0">
              <a:solidFill>
                <a:schemeClr val="bg1">
                  <a:lumMod val="65000"/>
                </a:schemeClr>
              </a:solidFill>
              <a:cs typeface="+mn-ea"/>
              <a:sym typeface="+mn-lt"/>
            </a:endParaRPr>
          </a:p>
        </p:txBody>
      </p:sp>
      <p:sp>
        <p:nvSpPr>
          <p:cNvPr id="25" name="TextBox 24"/>
          <p:cNvSpPr txBox="1"/>
          <p:nvPr/>
        </p:nvSpPr>
        <p:spPr>
          <a:xfrm>
            <a:off x="3137850" y="2212324"/>
            <a:ext cx="1056108" cy="338682"/>
          </a:xfrm>
          <a:prstGeom prst="rect">
            <a:avLst/>
          </a:prstGeom>
          <a:noFill/>
        </p:spPr>
        <p:txBody>
          <a:bodyPr wrap="square" rtlCol="0">
            <a:spAutoFit/>
          </a:bodyPr>
          <a:lstStyle/>
          <a:p>
            <a:r>
              <a:rPr lang="zh-CN" altLang="en-US" sz="1600" dirty="0">
                <a:solidFill>
                  <a:schemeClr val="bg1"/>
                </a:solidFill>
                <a:cs typeface="+mn-ea"/>
                <a:sym typeface="+mn-lt"/>
              </a:rPr>
              <a:t>平台分享</a:t>
            </a:r>
            <a:endParaRPr lang="en-US" sz="1600" dirty="0">
              <a:solidFill>
                <a:schemeClr val="bg1"/>
              </a:solidFill>
              <a:cs typeface="+mn-ea"/>
              <a:sym typeface="+mn-lt"/>
            </a:endParaRPr>
          </a:p>
        </p:txBody>
      </p:sp>
      <p:sp>
        <p:nvSpPr>
          <p:cNvPr id="26" name="TextBox 25"/>
          <p:cNvSpPr txBox="1"/>
          <p:nvPr/>
        </p:nvSpPr>
        <p:spPr>
          <a:xfrm>
            <a:off x="5094903" y="1810467"/>
            <a:ext cx="945457" cy="338682"/>
          </a:xfrm>
          <a:prstGeom prst="rect">
            <a:avLst/>
          </a:prstGeom>
          <a:noFill/>
        </p:spPr>
        <p:txBody>
          <a:bodyPr wrap="square" rtlCol="0">
            <a:spAutoFit/>
          </a:bodyPr>
          <a:lstStyle/>
          <a:p>
            <a:r>
              <a:rPr lang="zh-CN" altLang="en-US" sz="1600" dirty="0">
                <a:solidFill>
                  <a:schemeClr val="bg1"/>
                </a:solidFill>
                <a:cs typeface="+mn-ea"/>
                <a:sym typeface="+mn-lt"/>
              </a:rPr>
              <a:t>朋友圈</a:t>
            </a:r>
            <a:endParaRPr lang="en-US" sz="1600" dirty="0">
              <a:solidFill>
                <a:schemeClr val="bg1"/>
              </a:solidFill>
              <a:cs typeface="+mn-ea"/>
              <a:sym typeface="+mn-lt"/>
            </a:endParaRPr>
          </a:p>
        </p:txBody>
      </p:sp>
      <p:sp>
        <p:nvSpPr>
          <p:cNvPr id="34" name="TextBox 33"/>
          <p:cNvSpPr txBox="1"/>
          <p:nvPr/>
        </p:nvSpPr>
        <p:spPr>
          <a:xfrm>
            <a:off x="3163107" y="3393571"/>
            <a:ext cx="1138863" cy="338682"/>
          </a:xfrm>
          <a:prstGeom prst="rect">
            <a:avLst/>
          </a:prstGeom>
          <a:noFill/>
        </p:spPr>
        <p:txBody>
          <a:bodyPr wrap="square" rtlCol="0">
            <a:spAutoFit/>
          </a:bodyPr>
          <a:lstStyle/>
          <a:p>
            <a:r>
              <a:rPr lang="zh-CN" altLang="en-US" sz="1600" dirty="0">
                <a:solidFill>
                  <a:schemeClr val="bg1"/>
                </a:solidFill>
                <a:cs typeface="+mn-ea"/>
                <a:sym typeface="+mn-lt"/>
              </a:rPr>
              <a:t>微信营销</a:t>
            </a:r>
            <a:endParaRPr lang="en-US" sz="1600" dirty="0">
              <a:solidFill>
                <a:schemeClr val="bg1"/>
              </a:solidFill>
              <a:cs typeface="+mn-ea"/>
              <a:sym typeface="+mn-lt"/>
            </a:endParaRPr>
          </a:p>
        </p:txBody>
      </p:sp>
      <p:sp>
        <p:nvSpPr>
          <p:cNvPr id="41" name="TextBox 40"/>
          <p:cNvSpPr txBox="1"/>
          <p:nvPr/>
        </p:nvSpPr>
        <p:spPr>
          <a:xfrm>
            <a:off x="5598610" y="2845983"/>
            <a:ext cx="1025618" cy="338682"/>
          </a:xfrm>
          <a:prstGeom prst="rect">
            <a:avLst/>
          </a:prstGeom>
          <a:noFill/>
        </p:spPr>
        <p:txBody>
          <a:bodyPr wrap="square" rtlCol="0">
            <a:spAutoFit/>
          </a:bodyPr>
          <a:lstStyle/>
          <a:p>
            <a:r>
              <a:rPr lang="zh-CN" altLang="en-US" sz="1600" dirty="0">
                <a:solidFill>
                  <a:schemeClr val="bg1"/>
                </a:solidFill>
                <a:cs typeface="+mn-ea"/>
                <a:sym typeface="+mn-lt"/>
              </a:rPr>
              <a:t>微博营销</a:t>
            </a:r>
            <a:endParaRPr lang="en-US" sz="1600" dirty="0">
              <a:solidFill>
                <a:schemeClr val="bg1"/>
              </a:solidFill>
              <a:cs typeface="+mn-ea"/>
              <a:sym typeface="+mn-lt"/>
            </a:endParaRPr>
          </a:p>
        </p:txBody>
      </p:sp>
      <p:sp>
        <p:nvSpPr>
          <p:cNvPr id="42" name="Freeform 12"/>
          <p:cNvSpPr>
            <a:spLocks noEditPoints="1"/>
          </p:cNvSpPr>
          <p:nvPr/>
        </p:nvSpPr>
        <p:spPr bwMode="auto">
          <a:xfrm>
            <a:off x="2654078" y="3393571"/>
            <a:ext cx="473126" cy="369450"/>
          </a:xfrm>
          <a:custGeom>
            <a:avLst/>
            <a:gdLst>
              <a:gd name="T0" fmla="*/ 451 w 771"/>
              <a:gd name="T1" fmla="*/ 411 h 602"/>
              <a:gd name="T2" fmla="*/ 457 w 771"/>
              <a:gd name="T3" fmla="*/ 396 h 602"/>
              <a:gd name="T4" fmla="*/ 459 w 771"/>
              <a:gd name="T5" fmla="*/ 388 h 602"/>
              <a:gd name="T6" fmla="*/ 463 w 771"/>
              <a:gd name="T7" fmla="*/ 372 h 602"/>
              <a:gd name="T8" fmla="*/ 464 w 771"/>
              <a:gd name="T9" fmla="*/ 365 h 602"/>
              <a:gd name="T10" fmla="*/ 466 w 771"/>
              <a:gd name="T11" fmla="*/ 341 h 602"/>
              <a:gd name="T12" fmla="*/ 233 w 771"/>
              <a:gd name="T13" fmla="*/ 139 h 602"/>
              <a:gd name="T14" fmla="*/ 201 w 771"/>
              <a:gd name="T15" fmla="*/ 141 h 602"/>
              <a:gd name="T16" fmla="*/ 201 w 771"/>
              <a:gd name="T17" fmla="*/ 141 h 602"/>
              <a:gd name="T18" fmla="*/ 0 w 771"/>
              <a:gd name="T19" fmla="*/ 341 h 602"/>
              <a:gd name="T20" fmla="*/ 61 w 771"/>
              <a:gd name="T21" fmla="*/ 477 h 602"/>
              <a:gd name="T22" fmla="*/ 37 w 771"/>
              <a:gd name="T23" fmla="*/ 602 h 602"/>
              <a:gd name="T24" fmla="*/ 129 w 771"/>
              <a:gd name="T25" fmla="*/ 522 h 602"/>
              <a:gd name="T26" fmla="*/ 233 w 771"/>
              <a:gd name="T27" fmla="*/ 544 h 602"/>
              <a:gd name="T28" fmla="*/ 363 w 771"/>
              <a:gd name="T29" fmla="*/ 509 h 602"/>
              <a:gd name="T30" fmla="*/ 363 w 771"/>
              <a:gd name="T31" fmla="*/ 509 h 602"/>
              <a:gd name="T32" fmla="*/ 383 w 771"/>
              <a:gd name="T33" fmla="*/ 496 h 602"/>
              <a:gd name="T34" fmla="*/ 389 w 771"/>
              <a:gd name="T35" fmla="*/ 491 h 602"/>
              <a:gd name="T36" fmla="*/ 402 w 771"/>
              <a:gd name="T37" fmla="*/ 480 h 602"/>
              <a:gd name="T38" fmla="*/ 408 w 771"/>
              <a:gd name="T39" fmla="*/ 474 h 602"/>
              <a:gd name="T40" fmla="*/ 419 w 771"/>
              <a:gd name="T41" fmla="*/ 462 h 602"/>
              <a:gd name="T42" fmla="*/ 424 w 771"/>
              <a:gd name="T43" fmla="*/ 457 h 602"/>
              <a:gd name="T44" fmla="*/ 448 w 771"/>
              <a:gd name="T45" fmla="*/ 417 h 602"/>
              <a:gd name="T46" fmla="*/ 451 w 771"/>
              <a:gd name="T47" fmla="*/ 411 h 602"/>
              <a:gd name="T48" fmla="*/ 771 w 771"/>
              <a:gd name="T49" fmla="*/ 263 h 602"/>
              <a:gd name="T50" fmla="*/ 771 w 771"/>
              <a:gd name="T51" fmla="*/ 263 h 602"/>
              <a:gd name="T52" fmla="*/ 469 w 771"/>
              <a:gd name="T53" fmla="*/ 0 h 602"/>
              <a:gd name="T54" fmla="*/ 243 w 771"/>
              <a:gd name="T55" fmla="*/ 89 h 602"/>
              <a:gd name="T56" fmla="*/ 508 w 771"/>
              <a:gd name="T57" fmla="*/ 341 h 602"/>
              <a:gd name="T58" fmla="*/ 424 w 771"/>
              <a:gd name="T59" fmla="*/ 523 h 602"/>
              <a:gd name="T60" fmla="*/ 469 w 771"/>
              <a:gd name="T61" fmla="*/ 526 h 602"/>
              <a:gd name="T62" fmla="*/ 603 w 771"/>
              <a:gd name="T63" fmla="*/ 498 h 602"/>
              <a:gd name="T64" fmla="*/ 722 w 771"/>
              <a:gd name="T65" fmla="*/ 602 h 602"/>
              <a:gd name="T66" fmla="*/ 692 w 771"/>
              <a:gd name="T67" fmla="*/ 440 h 602"/>
              <a:gd name="T68" fmla="*/ 771 w 771"/>
              <a:gd name="T69" fmla="*/ 263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71" h="602">
                <a:moveTo>
                  <a:pt x="451" y="411"/>
                </a:moveTo>
                <a:cubicBezTo>
                  <a:pt x="453" y="406"/>
                  <a:pt x="455" y="401"/>
                  <a:pt x="457" y="396"/>
                </a:cubicBezTo>
                <a:cubicBezTo>
                  <a:pt x="458" y="393"/>
                  <a:pt x="458" y="391"/>
                  <a:pt x="459" y="388"/>
                </a:cubicBezTo>
                <a:cubicBezTo>
                  <a:pt x="460" y="383"/>
                  <a:pt x="462" y="377"/>
                  <a:pt x="463" y="372"/>
                </a:cubicBezTo>
                <a:cubicBezTo>
                  <a:pt x="463" y="370"/>
                  <a:pt x="464" y="367"/>
                  <a:pt x="464" y="365"/>
                </a:cubicBezTo>
                <a:cubicBezTo>
                  <a:pt x="465" y="357"/>
                  <a:pt x="466" y="349"/>
                  <a:pt x="466" y="341"/>
                </a:cubicBezTo>
                <a:cubicBezTo>
                  <a:pt x="466" y="230"/>
                  <a:pt x="361" y="139"/>
                  <a:pt x="233" y="139"/>
                </a:cubicBezTo>
                <a:cubicBezTo>
                  <a:pt x="222" y="139"/>
                  <a:pt x="212" y="140"/>
                  <a:pt x="201" y="141"/>
                </a:cubicBezTo>
                <a:lnTo>
                  <a:pt x="201" y="141"/>
                </a:lnTo>
                <a:cubicBezTo>
                  <a:pt x="88" y="154"/>
                  <a:pt x="0" y="239"/>
                  <a:pt x="0" y="341"/>
                </a:cubicBezTo>
                <a:cubicBezTo>
                  <a:pt x="0" y="394"/>
                  <a:pt x="23" y="441"/>
                  <a:pt x="61" y="477"/>
                </a:cubicBezTo>
                <a:lnTo>
                  <a:pt x="37" y="602"/>
                </a:lnTo>
                <a:lnTo>
                  <a:pt x="129" y="522"/>
                </a:lnTo>
                <a:cubicBezTo>
                  <a:pt x="161" y="536"/>
                  <a:pt x="196" y="544"/>
                  <a:pt x="233" y="544"/>
                </a:cubicBezTo>
                <a:cubicBezTo>
                  <a:pt x="281" y="544"/>
                  <a:pt x="325" y="531"/>
                  <a:pt x="363" y="509"/>
                </a:cubicBezTo>
                <a:cubicBezTo>
                  <a:pt x="363" y="509"/>
                  <a:pt x="363" y="509"/>
                  <a:pt x="363" y="509"/>
                </a:cubicBezTo>
                <a:cubicBezTo>
                  <a:pt x="370" y="505"/>
                  <a:pt x="376" y="500"/>
                  <a:pt x="383" y="496"/>
                </a:cubicBezTo>
                <a:cubicBezTo>
                  <a:pt x="385" y="494"/>
                  <a:pt x="387" y="493"/>
                  <a:pt x="389" y="491"/>
                </a:cubicBezTo>
                <a:cubicBezTo>
                  <a:pt x="393" y="487"/>
                  <a:pt x="398" y="484"/>
                  <a:pt x="402" y="480"/>
                </a:cubicBezTo>
                <a:cubicBezTo>
                  <a:pt x="404" y="478"/>
                  <a:pt x="406" y="476"/>
                  <a:pt x="408" y="474"/>
                </a:cubicBezTo>
                <a:cubicBezTo>
                  <a:pt x="412" y="470"/>
                  <a:pt x="415" y="466"/>
                  <a:pt x="419" y="462"/>
                </a:cubicBezTo>
                <a:cubicBezTo>
                  <a:pt x="421" y="460"/>
                  <a:pt x="422" y="458"/>
                  <a:pt x="424" y="457"/>
                </a:cubicBezTo>
                <a:cubicBezTo>
                  <a:pt x="433" y="445"/>
                  <a:pt x="442" y="431"/>
                  <a:pt x="448" y="417"/>
                </a:cubicBezTo>
                <a:cubicBezTo>
                  <a:pt x="449" y="415"/>
                  <a:pt x="450" y="413"/>
                  <a:pt x="451" y="411"/>
                </a:cubicBezTo>
                <a:close/>
                <a:moveTo>
                  <a:pt x="771" y="263"/>
                </a:moveTo>
                <a:lnTo>
                  <a:pt x="771" y="263"/>
                </a:lnTo>
                <a:cubicBezTo>
                  <a:pt x="771" y="118"/>
                  <a:pt x="635" y="0"/>
                  <a:pt x="469" y="0"/>
                </a:cubicBezTo>
                <a:cubicBezTo>
                  <a:pt x="379" y="0"/>
                  <a:pt x="299" y="35"/>
                  <a:pt x="243" y="89"/>
                </a:cubicBezTo>
                <a:cubicBezTo>
                  <a:pt x="390" y="94"/>
                  <a:pt x="508" y="205"/>
                  <a:pt x="508" y="341"/>
                </a:cubicBezTo>
                <a:cubicBezTo>
                  <a:pt x="508" y="413"/>
                  <a:pt x="476" y="477"/>
                  <a:pt x="424" y="523"/>
                </a:cubicBezTo>
                <a:cubicBezTo>
                  <a:pt x="439" y="525"/>
                  <a:pt x="453" y="526"/>
                  <a:pt x="469" y="526"/>
                </a:cubicBezTo>
                <a:cubicBezTo>
                  <a:pt x="517" y="526"/>
                  <a:pt x="563" y="516"/>
                  <a:pt x="603" y="498"/>
                </a:cubicBezTo>
                <a:lnTo>
                  <a:pt x="722" y="602"/>
                </a:lnTo>
                <a:lnTo>
                  <a:pt x="692" y="440"/>
                </a:lnTo>
                <a:cubicBezTo>
                  <a:pt x="741" y="393"/>
                  <a:pt x="771" y="331"/>
                  <a:pt x="771" y="263"/>
                </a:cubicBezTo>
                <a:close/>
              </a:path>
            </a:pathLst>
          </a:custGeom>
          <a:solidFill>
            <a:schemeClr val="bg1"/>
          </a:solidFill>
          <a:ln>
            <a:noFill/>
          </a:ln>
        </p:spPr>
        <p:txBody>
          <a:bodyPr vert="horz" wrap="square" lIns="51422" tIns="25711" rIns="51422" bIns="25711" numCol="1" anchor="t" anchorCtr="0" compatLnSpc="1"/>
          <a:lstStyle/>
          <a:p>
            <a:endParaRPr lang="zh-CN" altLang="en-US" sz="1015">
              <a:cs typeface="+mn-ea"/>
              <a:sym typeface="+mn-lt"/>
            </a:endParaRPr>
          </a:p>
        </p:txBody>
      </p:sp>
      <p:grpSp>
        <p:nvGrpSpPr>
          <p:cNvPr id="2" name="组合 1"/>
          <p:cNvGrpSpPr/>
          <p:nvPr/>
        </p:nvGrpSpPr>
        <p:grpSpPr>
          <a:xfrm>
            <a:off x="5173111" y="2842742"/>
            <a:ext cx="394520" cy="372418"/>
            <a:chOff x="3192323" y="6405978"/>
            <a:chExt cx="526026" cy="496557"/>
          </a:xfrm>
          <a:solidFill>
            <a:schemeClr val="bg1"/>
          </a:solidFill>
        </p:grpSpPr>
        <p:sp>
          <p:nvSpPr>
            <p:cNvPr id="43" name="Freeform 33"/>
            <p:cNvSpPr/>
            <p:nvPr/>
          </p:nvSpPr>
          <p:spPr bwMode="auto">
            <a:xfrm>
              <a:off x="3200233" y="6405978"/>
              <a:ext cx="510206" cy="245311"/>
            </a:xfrm>
            <a:custGeom>
              <a:avLst/>
              <a:gdLst>
                <a:gd name="T0" fmla="*/ 530 w 626"/>
                <a:gd name="T1" fmla="*/ 0 h 300"/>
                <a:gd name="T2" fmla="*/ 97 w 626"/>
                <a:gd name="T3" fmla="*/ 0 h 300"/>
                <a:gd name="T4" fmla="*/ 0 w 626"/>
                <a:gd name="T5" fmla="*/ 73 h 300"/>
                <a:gd name="T6" fmla="*/ 313 w 626"/>
                <a:gd name="T7" fmla="*/ 300 h 300"/>
                <a:gd name="T8" fmla="*/ 626 w 626"/>
                <a:gd name="T9" fmla="*/ 73 h 300"/>
                <a:gd name="T10" fmla="*/ 530 w 626"/>
                <a:gd name="T11" fmla="*/ 0 h 300"/>
              </a:gdLst>
              <a:ahLst/>
              <a:cxnLst>
                <a:cxn ang="0">
                  <a:pos x="T0" y="T1"/>
                </a:cxn>
                <a:cxn ang="0">
                  <a:pos x="T2" y="T3"/>
                </a:cxn>
                <a:cxn ang="0">
                  <a:pos x="T4" y="T5"/>
                </a:cxn>
                <a:cxn ang="0">
                  <a:pos x="T6" y="T7"/>
                </a:cxn>
                <a:cxn ang="0">
                  <a:pos x="T8" y="T9"/>
                </a:cxn>
                <a:cxn ang="0">
                  <a:pos x="T10" y="T11"/>
                </a:cxn>
              </a:cxnLst>
              <a:rect l="0" t="0" r="r" b="b"/>
              <a:pathLst>
                <a:path w="626" h="300">
                  <a:moveTo>
                    <a:pt x="530" y="0"/>
                  </a:moveTo>
                  <a:lnTo>
                    <a:pt x="97" y="0"/>
                  </a:lnTo>
                  <a:cubicBezTo>
                    <a:pt x="54" y="0"/>
                    <a:pt x="17" y="30"/>
                    <a:pt x="0" y="73"/>
                  </a:cubicBezTo>
                  <a:lnTo>
                    <a:pt x="313" y="300"/>
                  </a:lnTo>
                  <a:lnTo>
                    <a:pt x="626" y="73"/>
                  </a:lnTo>
                  <a:cubicBezTo>
                    <a:pt x="609" y="30"/>
                    <a:pt x="572" y="0"/>
                    <a:pt x="530" y="0"/>
                  </a:cubicBezTo>
                  <a:close/>
                </a:path>
              </a:pathLst>
            </a:custGeom>
            <a:grpFill/>
            <a:ln>
              <a:noFill/>
            </a:ln>
          </p:spPr>
          <p:txBody>
            <a:bodyPr vert="horz" wrap="square" lIns="51422" tIns="25711" rIns="51422" bIns="25711" numCol="1" anchor="t" anchorCtr="0" compatLnSpc="1"/>
            <a:lstStyle/>
            <a:p>
              <a:endParaRPr lang="zh-CN" altLang="en-US" sz="1015">
                <a:cs typeface="+mn-ea"/>
                <a:sym typeface="+mn-lt"/>
              </a:endParaRPr>
            </a:p>
          </p:txBody>
        </p:sp>
        <p:sp>
          <p:nvSpPr>
            <p:cNvPr id="52" name="Freeform 34"/>
            <p:cNvSpPr/>
            <p:nvPr/>
          </p:nvSpPr>
          <p:spPr bwMode="auto">
            <a:xfrm>
              <a:off x="3192323" y="6542482"/>
              <a:ext cx="526026" cy="360053"/>
            </a:xfrm>
            <a:custGeom>
              <a:avLst/>
              <a:gdLst>
                <a:gd name="T0" fmla="*/ 322 w 644"/>
                <a:gd name="T1" fmla="*/ 230 h 440"/>
                <a:gd name="T2" fmla="*/ 311 w 644"/>
                <a:gd name="T3" fmla="*/ 226 h 440"/>
                <a:gd name="T4" fmla="*/ 0 w 644"/>
                <a:gd name="T5" fmla="*/ 0 h 440"/>
                <a:gd name="T6" fmla="*/ 0 w 644"/>
                <a:gd name="T7" fmla="*/ 317 h 440"/>
                <a:gd name="T8" fmla="*/ 106 w 644"/>
                <a:gd name="T9" fmla="*/ 440 h 440"/>
                <a:gd name="T10" fmla="*/ 539 w 644"/>
                <a:gd name="T11" fmla="*/ 440 h 440"/>
                <a:gd name="T12" fmla="*/ 644 w 644"/>
                <a:gd name="T13" fmla="*/ 317 h 440"/>
                <a:gd name="T14" fmla="*/ 644 w 644"/>
                <a:gd name="T15" fmla="*/ 0 h 440"/>
                <a:gd name="T16" fmla="*/ 333 w 644"/>
                <a:gd name="T17" fmla="*/ 226 h 440"/>
                <a:gd name="T18" fmla="*/ 322 w 644"/>
                <a:gd name="T19" fmla="*/ 23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4" h="440">
                  <a:moveTo>
                    <a:pt x="322" y="230"/>
                  </a:moveTo>
                  <a:cubicBezTo>
                    <a:pt x="318" y="230"/>
                    <a:pt x="315" y="229"/>
                    <a:pt x="311" y="226"/>
                  </a:cubicBezTo>
                  <a:lnTo>
                    <a:pt x="0" y="0"/>
                  </a:lnTo>
                  <a:lnTo>
                    <a:pt x="0" y="317"/>
                  </a:lnTo>
                  <a:cubicBezTo>
                    <a:pt x="0" y="385"/>
                    <a:pt x="47" y="440"/>
                    <a:pt x="106" y="440"/>
                  </a:cubicBezTo>
                  <a:lnTo>
                    <a:pt x="539" y="440"/>
                  </a:lnTo>
                  <a:cubicBezTo>
                    <a:pt x="597" y="440"/>
                    <a:pt x="644" y="385"/>
                    <a:pt x="644" y="317"/>
                  </a:cubicBezTo>
                  <a:lnTo>
                    <a:pt x="644" y="0"/>
                  </a:lnTo>
                  <a:lnTo>
                    <a:pt x="333" y="226"/>
                  </a:lnTo>
                  <a:cubicBezTo>
                    <a:pt x="330" y="229"/>
                    <a:pt x="326" y="230"/>
                    <a:pt x="322" y="230"/>
                  </a:cubicBezTo>
                  <a:close/>
                </a:path>
              </a:pathLst>
            </a:custGeom>
            <a:grpFill/>
            <a:ln>
              <a:noFill/>
            </a:ln>
          </p:spPr>
          <p:txBody>
            <a:bodyPr vert="horz" wrap="square" lIns="51422" tIns="25711" rIns="51422" bIns="25711" numCol="1" anchor="t" anchorCtr="0" compatLnSpc="1"/>
            <a:lstStyle/>
            <a:p>
              <a:endParaRPr lang="zh-CN" altLang="en-US" sz="1015">
                <a:cs typeface="+mn-ea"/>
                <a:sym typeface="+mn-lt"/>
              </a:endParaRPr>
            </a:p>
          </p:txBody>
        </p:sp>
      </p:grpSp>
      <p:sp>
        <p:nvSpPr>
          <p:cNvPr id="24"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endParaRPr lang="zh-CN" altLang="en-US" sz="1500" b="1" dirty="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fade">
                                      <p:cBhvr>
                                        <p:cTn id="23" dur="500"/>
                                        <p:tgtEl>
                                          <p:spTgt spid="4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additive="base">
                                        <p:cTn id="31" dur="250" fill="hold"/>
                                        <p:tgtEl>
                                          <p:spTgt spid="34"/>
                                        </p:tgtEl>
                                        <p:attrNameLst>
                                          <p:attrName>ppt_x</p:attrName>
                                        </p:attrNameLst>
                                      </p:cBhvr>
                                      <p:tavLst>
                                        <p:tav tm="0">
                                          <p:val>
                                            <p:strVal val="#ppt_x"/>
                                          </p:val>
                                        </p:tav>
                                        <p:tav tm="100000">
                                          <p:val>
                                            <p:strVal val="#ppt_x"/>
                                          </p:val>
                                        </p:tav>
                                      </p:tavLst>
                                    </p:anim>
                                    <p:anim calcmode="lin" valueType="num">
                                      <p:cBhvr additive="base">
                                        <p:cTn id="32" dur="250" fill="hold"/>
                                        <p:tgtEl>
                                          <p:spTgt spid="34"/>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250" fill="hold"/>
                                        <p:tgtEl>
                                          <p:spTgt spid="41"/>
                                        </p:tgtEl>
                                        <p:attrNameLst>
                                          <p:attrName>ppt_x</p:attrName>
                                        </p:attrNameLst>
                                      </p:cBhvr>
                                      <p:tavLst>
                                        <p:tav tm="0">
                                          <p:val>
                                            <p:strVal val="#ppt_x"/>
                                          </p:val>
                                        </p:tav>
                                        <p:tav tm="100000">
                                          <p:val>
                                            <p:strVal val="#ppt_x"/>
                                          </p:val>
                                        </p:tav>
                                      </p:tavLst>
                                    </p:anim>
                                    <p:anim calcmode="lin" valueType="num">
                                      <p:cBhvr additive="base">
                                        <p:cTn id="37" dur="250" fill="hold"/>
                                        <p:tgtEl>
                                          <p:spTgt spid="41"/>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250" fill="hold"/>
                                        <p:tgtEl>
                                          <p:spTgt spid="25"/>
                                        </p:tgtEl>
                                        <p:attrNameLst>
                                          <p:attrName>ppt_x</p:attrName>
                                        </p:attrNameLst>
                                      </p:cBhvr>
                                      <p:tavLst>
                                        <p:tav tm="0">
                                          <p:val>
                                            <p:strVal val="#ppt_x"/>
                                          </p:val>
                                        </p:tav>
                                        <p:tav tm="100000">
                                          <p:val>
                                            <p:strVal val="#ppt_x"/>
                                          </p:val>
                                        </p:tav>
                                      </p:tavLst>
                                    </p:anim>
                                    <p:anim calcmode="lin" valueType="num">
                                      <p:cBhvr additive="base">
                                        <p:cTn id="42" dur="250" fill="hold"/>
                                        <p:tgtEl>
                                          <p:spTgt spid="25"/>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additive="base">
                                        <p:cTn id="46" dur="250" fill="hold"/>
                                        <p:tgtEl>
                                          <p:spTgt spid="26"/>
                                        </p:tgtEl>
                                        <p:attrNameLst>
                                          <p:attrName>ppt_x</p:attrName>
                                        </p:attrNameLst>
                                      </p:cBhvr>
                                      <p:tavLst>
                                        <p:tav tm="0">
                                          <p:val>
                                            <p:strVal val="#ppt_x"/>
                                          </p:val>
                                        </p:tav>
                                        <p:tav tm="100000">
                                          <p:val>
                                            <p:strVal val="#ppt_x"/>
                                          </p:val>
                                        </p:tav>
                                      </p:tavLst>
                                    </p:anim>
                                    <p:anim calcmode="lin" valueType="num">
                                      <p:cBhvr additive="base">
                                        <p:cTn id="47" dur="250" fill="hold"/>
                                        <p:tgtEl>
                                          <p:spTgt spid="26"/>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childTnLst>
                          </p:cTn>
                        </p:par>
                        <p:par>
                          <p:cTn id="56" fill="hold">
                            <p:stCondLst>
                              <p:cond delay="6000"/>
                            </p:stCondLst>
                            <p:childTnLst>
                              <p:par>
                                <p:cTn id="57" presetID="22" presetClass="entr" presetSubtype="2"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right)">
                                      <p:cBhvr>
                                        <p:cTn id="59" dur="500"/>
                                        <p:tgtEl>
                                          <p:spTgt spid="18"/>
                                        </p:tgtEl>
                                      </p:cBhvr>
                                    </p:animEffect>
                                  </p:childTnLst>
                                </p:cTn>
                              </p:par>
                            </p:childTnLst>
                          </p:cTn>
                        </p:par>
                        <p:par>
                          <p:cTn id="60" fill="hold">
                            <p:stCondLst>
                              <p:cond delay="6500"/>
                            </p:stCondLst>
                            <p:childTnLst>
                              <p:par>
                                <p:cTn id="61" presetID="22" presetClass="entr" presetSubtype="8"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par>
                          <p:cTn id="72" fill="hold">
                            <p:stCondLst>
                              <p:cond delay="8000"/>
                            </p:stCondLst>
                            <p:childTnLst>
                              <p:par>
                                <p:cTn id="73" presetID="10"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500"/>
                                        <p:tgtEl>
                                          <p:spTgt spid="19"/>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par>
                                <p:cTn id="80" presetID="10" presetClass="entr" presetSubtype="0" fill="hold" grpId="0" nodeType="withEffect" nodePh="1">
                                  <p:stCondLst>
                                    <p:cond delay="2167"/>
                                  </p:stCondLst>
                                  <p:endCondLst>
                                    <p:cond evt="begin" delay="0">
                                      <p:tn val="80"/>
                                    </p:cond>
                                  </p:endCondLst>
                                  <p:childTnLst>
                                    <p:set>
                                      <p:cBhvr>
                                        <p:cTn id="81" dur="1" fill="hold">
                                          <p:stCondLst>
                                            <p:cond delay="0"/>
                                          </p:stCondLst>
                                        </p:cTn>
                                        <p:tgtEl>
                                          <p:spTgt spid="24"/>
                                        </p:tgtEl>
                                        <p:attrNameLst>
                                          <p:attrName>style.visibility</p:attrName>
                                        </p:attrNameLst>
                                      </p:cBhvr>
                                      <p:to>
                                        <p:strVal val="visible"/>
                                      </p:to>
                                    </p:set>
                                    <p:animEffect transition="in" filter="fade">
                                      <p:cBhvr>
                                        <p:cTn id="82" dur="3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6" grpId="0"/>
      <p:bldP spid="17" grpId="0"/>
      <p:bldP spid="18" grpId="0"/>
      <p:bldP spid="19" grpId="0"/>
      <p:bldP spid="20" grpId="0"/>
      <p:bldP spid="21" grpId="0"/>
      <p:bldP spid="22" grpId="0"/>
      <p:bldP spid="23" grpId="0"/>
      <p:bldP spid="25" grpId="0"/>
      <p:bldP spid="26" grpId="0"/>
      <p:bldP spid="34" grpId="0"/>
      <p:bldP spid="41" grpId="0"/>
      <p:bldP spid="42" grpId="0" animBg="1"/>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5" name="Freeform 35"/>
          <p:cNvSpPr>
            <a:spLocks noChangeArrowheads="1"/>
          </p:cNvSpPr>
          <p:nvPr/>
        </p:nvSpPr>
        <p:spPr bwMode="auto">
          <a:xfrm flipH="1">
            <a:off x="793236" y="1354618"/>
            <a:ext cx="1651014" cy="1652205"/>
          </a:xfrm>
          <a:custGeom>
            <a:avLst/>
            <a:gdLst>
              <a:gd name="T0" fmla="*/ 508 w 1016"/>
              <a:gd name="T1" fmla="*/ 0 h 1016"/>
              <a:gd name="T2" fmla="*/ 0 w 1016"/>
              <a:gd name="T3" fmla="*/ 508 h 1016"/>
              <a:gd name="T4" fmla="*/ 0 w 1016"/>
              <a:gd name="T5" fmla="*/ 1016 h 1016"/>
              <a:gd name="T6" fmla="*/ 508 w 1016"/>
              <a:gd name="T7" fmla="*/ 1016 h 1016"/>
              <a:gd name="T8" fmla="*/ 1016 w 1016"/>
              <a:gd name="T9" fmla="*/ 508 h 1016"/>
              <a:gd name="T10" fmla="*/ 508 w 1016"/>
              <a:gd name="T11" fmla="*/ 0 h 1016"/>
            </a:gdLst>
            <a:ahLst/>
            <a:cxnLst>
              <a:cxn ang="0">
                <a:pos x="T0" y="T1"/>
              </a:cxn>
              <a:cxn ang="0">
                <a:pos x="T2" y="T3"/>
              </a:cxn>
              <a:cxn ang="0">
                <a:pos x="T4" y="T5"/>
              </a:cxn>
              <a:cxn ang="0">
                <a:pos x="T6" y="T7"/>
              </a:cxn>
              <a:cxn ang="0">
                <a:pos x="T8" y="T9"/>
              </a:cxn>
              <a:cxn ang="0">
                <a:pos x="T10" y="T11"/>
              </a:cxn>
            </a:cxnLst>
            <a:rect l="0" t="0" r="r" b="b"/>
            <a:pathLst>
              <a:path w="1016" h="1016">
                <a:moveTo>
                  <a:pt x="508" y="0"/>
                </a:moveTo>
                <a:cubicBezTo>
                  <a:pt x="227" y="0"/>
                  <a:pt x="0" y="227"/>
                  <a:pt x="0" y="508"/>
                </a:cubicBezTo>
                <a:cubicBezTo>
                  <a:pt x="0" y="1016"/>
                  <a:pt x="0" y="1016"/>
                  <a:pt x="0" y="1016"/>
                </a:cubicBezTo>
                <a:cubicBezTo>
                  <a:pt x="508" y="1016"/>
                  <a:pt x="508" y="1016"/>
                  <a:pt x="508" y="1016"/>
                </a:cubicBezTo>
                <a:cubicBezTo>
                  <a:pt x="789" y="1016"/>
                  <a:pt x="1016" y="789"/>
                  <a:pt x="1016" y="508"/>
                </a:cubicBezTo>
                <a:cubicBezTo>
                  <a:pt x="1016" y="227"/>
                  <a:pt x="789" y="0"/>
                  <a:pt x="508" y="0"/>
                </a:cubicBezTo>
                <a:close/>
              </a:path>
            </a:pathLst>
          </a:custGeom>
          <a:noFill/>
          <a:ln w="3175">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900">
              <a:solidFill>
                <a:srgbClr val="404040"/>
              </a:solidFill>
              <a:cs typeface="+mn-ea"/>
              <a:sym typeface="+mn-lt"/>
            </a:endParaRPr>
          </a:p>
        </p:txBody>
      </p:sp>
      <p:sp>
        <p:nvSpPr>
          <p:cNvPr id="11" name="泪滴形 10"/>
          <p:cNvSpPr/>
          <p:nvPr/>
        </p:nvSpPr>
        <p:spPr>
          <a:xfrm rot="5400000">
            <a:off x="1083681" y="1645063"/>
            <a:ext cx="1199873" cy="1199873"/>
          </a:xfrm>
          <a:prstGeom prst="teardrop">
            <a:avLst/>
          </a:prstGeom>
          <a:solidFill>
            <a:srgbClr val="FFA6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tx1">
                  <a:lumMod val="75000"/>
                  <a:lumOff val="25000"/>
                </a:schemeClr>
              </a:solidFill>
              <a:cs typeface="+mn-ea"/>
              <a:sym typeface="+mn-lt"/>
            </a:endParaRPr>
          </a:p>
        </p:txBody>
      </p:sp>
      <p:sp>
        <p:nvSpPr>
          <p:cNvPr id="24587" name="矩形 1"/>
          <p:cNvSpPr>
            <a:spLocks noChangeArrowheads="1"/>
          </p:cNvSpPr>
          <p:nvPr/>
        </p:nvSpPr>
        <p:spPr bwMode="auto">
          <a:xfrm>
            <a:off x="2594235" y="1818854"/>
            <a:ext cx="1189160" cy="1189160"/>
          </a:xfrm>
          <a:custGeom>
            <a:avLst/>
            <a:gdLst>
              <a:gd name="T0" fmla="*/ 854869 w 1709739"/>
              <a:gd name="T1" fmla="*/ 0 h 1709737"/>
              <a:gd name="T2" fmla="*/ 1709739 w 1709739"/>
              <a:gd name="T3" fmla="*/ 854868 h 1709737"/>
              <a:gd name="T4" fmla="*/ 854869 w 1709739"/>
              <a:gd name="T5" fmla="*/ 1709737 h 1709737"/>
              <a:gd name="T6" fmla="*/ 0 w 1709739"/>
              <a:gd name="T7" fmla="*/ 1709737 h 1709737"/>
              <a:gd name="T8" fmla="*/ 0 w 1709739"/>
              <a:gd name="T9" fmla="*/ 854868 h 1709737"/>
              <a:gd name="T10" fmla="*/ 854869 w 1709739"/>
              <a:gd name="T11" fmla="*/ 0 h 1709737"/>
            </a:gdLst>
            <a:ahLst/>
            <a:cxnLst>
              <a:cxn ang="0">
                <a:pos x="T0" y="T1"/>
              </a:cxn>
              <a:cxn ang="0">
                <a:pos x="T2" y="T3"/>
              </a:cxn>
              <a:cxn ang="0">
                <a:pos x="T4" y="T5"/>
              </a:cxn>
              <a:cxn ang="0">
                <a:pos x="T6" y="T7"/>
              </a:cxn>
              <a:cxn ang="0">
                <a:pos x="T8" y="T9"/>
              </a:cxn>
              <a:cxn ang="0">
                <a:pos x="T10" y="T11"/>
              </a:cxn>
            </a:cxnLst>
            <a:rect l="0" t="0"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noFill/>
          <a:ln w="3175">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900">
              <a:solidFill>
                <a:srgbClr val="404040"/>
              </a:solidFill>
              <a:cs typeface="+mn-ea"/>
              <a:sym typeface="+mn-lt"/>
            </a:endParaRPr>
          </a:p>
        </p:txBody>
      </p:sp>
      <p:sp>
        <p:nvSpPr>
          <p:cNvPr id="24588" name="矩形 16"/>
          <p:cNvSpPr>
            <a:spLocks noChangeArrowheads="1"/>
          </p:cNvSpPr>
          <p:nvPr/>
        </p:nvSpPr>
        <p:spPr bwMode="auto">
          <a:xfrm>
            <a:off x="2591854" y="3127048"/>
            <a:ext cx="1187969" cy="1187969"/>
          </a:xfrm>
          <a:custGeom>
            <a:avLst/>
            <a:gdLst>
              <a:gd name="T0" fmla="*/ 0 w 1709737"/>
              <a:gd name="T1" fmla="*/ 0 h 1709738"/>
              <a:gd name="T2" fmla="*/ 854868 w 1709737"/>
              <a:gd name="T3" fmla="*/ 0 h 1709738"/>
              <a:gd name="T4" fmla="*/ 1709737 w 1709737"/>
              <a:gd name="T5" fmla="*/ 854869 h 1709738"/>
              <a:gd name="T6" fmla="*/ 854868 w 1709737"/>
              <a:gd name="T7" fmla="*/ 1709738 h 1709738"/>
              <a:gd name="T8" fmla="*/ 0 w 1709737"/>
              <a:gd name="T9" fmla="*/ 854869 h 1709738"/>
              <a:gd name="T10" fmla="*/ 0 w 1709737"/>
              <a:gd name="T11" fmla="*/ 0 h 1709738"/>
            </a:gdLst>
            <a:ahLst/>
            <a:cxnLst>
              <a:cxn ang="0">
                <a:pos x="T0" y="T1"/>
              </a:cxn>
              <a:cxn ang="0">
                <a:pos x="T2" y="T3"/>
              </a:cxn>
              <a:cxn ang="0">
                <a:pos x="T4" y="T5"/>
              </a:cxn>
              <a:cxn ang="0">
                <a:pos x="T6" y="T7"/>
              </a:cxn>
              <a:cxn ang="0">
                <a:pos x="T8" y="T9"/>
              </a:cxn>
              <a:cxn ang="0">
                <a:pos x="T10" y="T11"/>
              </a:cxn>
            </a:cxnLst>
            <a:rect l="0" t="0" r="r" b="b"/>
            <a:pathLst>
              <a:path w="1709737" h="1709738">
                <a:moveTo>
                  <a:pt x="0" y="0"/>
                </a:moveTo>
                <a:cubicBezTo>
                  <a:pt x="854868" y="0"/>
                  <a:pt x="854868" y="0"/>
                  <a:pt x="854868" y="0"/>
                </a:cubicBezTo>
                <a:cubicBezTo>
                  <a:pt x="1327738" y="0"/>
                  <a:pt x="1709737" y="381998"/>
                  <a:pt x="1709737" y="854869"/>
                </a:cubicBezTo>
                <a:cubicBezTo>
                  <a:pt x="1709737" y="1327740"/>
                  <a:pt x="1327738" y="1709738"/>
                  <a:pt x="854868" y="1709738"/>
                </a:cubicBezTo>
                <a:cubicBezTo>
                  <a:pt x="381998" y="1709738"/>
                  <a:pt x="0" y="1327740"/>
                  <a:pt x="0" y="854869"/>
                </a:cubicBezTo>
                <a:cubicBezTo>
                  <a:pt x="0" y="0"/>
                  <a:pt x="0" y="0"/>
                  <a:pt x="0" y="0"/>
                </a:cubicBezTo>
                <a:close/>
              </a:path>
            </a:pathLst>
          </a:custGeom>
          <a:noFill/>
          <a:ln w="3175">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900">
              <a:solidFill>
                <a:srgbClr val="404040"/>
              </a:solidFill>
              <a:cs typeface="+mn-ea"/>
              <a:sym typeface="+mn-lt"/>
            </a:endParaRPr>
          </a:p>
        </p:txBody>
      </p:sp>
      <p:sp>
        <p:nvSpPr>
          <p:cNvPr id="24589" name="矩形 17"/>
          <p:cNvSpPr>
            <a:spLocks noChangeArrowheads="1"/>
          </p:cNvSpPr>
          <p:nvPr/>
        </p:nvSpPr>
        <p:spPr bwMode="auto">
          <a:xfrm>
            <a:off x="1257473" y="3134191"/>
            <a:ext cx="1187969" cy="1187969"/>
          </a:xfrm>
          <a:custGeom>
            <a:avLst/>
            <a:gdLst>
              <a:gd name="T0" fmla="*/ 854869 w 1709738"/>
              <a:gd name="T1" fmla="*/ 0 h 1709738"/>
              <a:gd name="T2" fmla="*/ 1709738 w 1709738"/>
              <a:gd name="T3" fmla="*/ 0 h 1709738"/>
              <a:gd name="T4" fmla="*/ 1709738 w 1709738"/>
              <a:gd name="T5" fmla="*/ 854869 h 1709738"/>
              <a:gd name="T6" fmla="*/ 854869 w 1709738"/>
              <a:gd name="T7" fmla="*/ 1709738 h 1709738"/>
              <a:gd name="T8" fmla="*/ 0 w 1709738"/>
              <a:gd name="T9" fmla="*/ 854869 h 1709738"/>
              <a:gd name="T10" fmla="*/ 854869 w 1709738"/>
              <a:gd name="T11" fmla="*/ 0 h 1709738"/>
            </a:gdLst>
            <a:ahLst/>
            <a:cxnLst>
              <a:cxn ang="0">
                <a:pos x="T0" y="T1"/>
              </a:cxn>
              <a:cxn ang="0">
                <a:pos x="T2" y="T3"/>
              </a:cxn>
              <a:cxn ang="0">
                <a:pos x="T4" y="T5"/>
              </a:cxn>
              <a:cxn ang="0">
                <a:pos x="T6" y="T7"/>
              </a:cxn>
              <a:cxn ang="0">
                <a:pos x="T8" y="T9"/>
              </a:cxn>
              <a:cxn ang="0">
                <a:pos x="T10" y="T11"/>
              </a:cxn>
            </a:cxnLst>
            <a:rect l="0" t="0" r="r" b="b"/>
            <a:pathLst>
              <a:path w="1709738" h="1709738">
                <a:moveTo>
                  <a:pt x="854869" y="0"/>
                </a:moveTo>
                <a:cubicBezTo>
                  <a:pt x="1709738" y="0"/>
                  <a:pt x="1709738" y="0"/>
                  <a:pt x="1709738" y="0"/>
                </a:cubicBezTo>
                <a:cubicBezTo>
                  <a:pt x="1709738" y="854869"/>
                  <a:pt x="1709738" y="854869"/>
                  <a:pt x="1709738" y="854869"/>
                </a:cubicBezTo>
                <a:cubicBezTo>
                  <a:pt x="1709738" y="1327739"/>
                  <a:pt x="1327739" y="1709738"/>
                  <a:pt x="854869" y="1709738"/>
                </a:cubicBezTo>
                <a:cubicBezTo>
                  <a:pt x="381998" y="1709738"/>
                  <a:pt x="0" y="1327739"/>
                  <a:pt x="0" y="854869"/>
                </a:cubicBezTo>
                <a:cubicBezTo>
                  <a:pt x="0" y="381999"/>
                  <a:pt x="381998" y="0"/>
                  <a:pt x="854869" y="0"/>
                </a:cubicBezTo>
                <a:close/>
              </a:path>
            </a:pathLst>
          </a:custGeom>
          <a:noFill/>
          <a:ln w="3175">
            <a:solidFill>
              <a:schemeClr val="bg1">
                <a:lumMod val="50000"/>
              </a:schemeClr>
            </a:solidFill>
            <a:roun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900">
              <a:solidFill>
                <a:srgbClr val="404040"/>
              </a:solidFill>
              <a:cs typeface="+mn-ea"/>
              <a:sym typeface="+mn-lt"/>
            </a:endParaRPr>
          </a:p>
        </p:txBody>
      </p:sp>
      <p:sp>
        <p:nvSpPr>
          <p:cNvPr id="24590" name="文本框 14"/>
          <p:cNvSpPr txBox="1">
            <a:spLocks noChangeArrowheads="1"/>
          </p:cNvSpPr>
          <p:nvPr/>
        </p:nvSpPr>
        <p:spPr bwMode="auto">
          <a:xfrm>
            <a:off x="1259728" y="2086884"/>
            <a:ext cx="91537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500" b="1" dirty="0">
                <a:solidFill>
                  <a:schemeClr val="bg1"/>
                </a:solidFill>
                <a:cs typeface="+mn-ea"/>
                <a:sym typeface="+mn-lt"/>
              </a:rPr>
              <a:t>推广计划</a:t>
            </a:r>
          </a:p>
        </p:txBody>
      </p:sp>
      <p:sp>
        <p:nvSpPr>
          <p:cNvPr id="16" name="泪滴形 15"/>
          <p:cNvSpPr/>
          <p:nvPr/>
        </p:nvSpPr>
        <p:spPr>
          <a:xfrm rot="16200000" flipH="1">
            <a:off x="2743029" y="1956935"/>
            <a:ext cx="888001" cy="888001"/>
          </a:xfrm>
          <a:prstGeom prst="teardrop">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tx1">
                  <a:lumMod val="75000"/>
                  <a:lumOff val="25000"/>
                </a:schemeClr>
              </a:solidFill>
              <a:cs typeface="+mn-ea"/>
              <a:sym typeface="+mn-lt"/>
            </a:endParaRPr>
          </a:p>
        </p:txBody>
      </p:sp>
      <p:sp>
        <p:nvSpPr>
          <p:cNvPr id="17" name="泪滴形 16"/>
          <p:cNvSpPr/>
          <p:nvPr/>
        </p:nvSpPr>
        <p:spPr>
          <a:xfrm flipH="1">
            <a:off x="2743029" y="3271081"/>
            <a:ext cx="888001" cy="888001"/>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tx1">
                  <a:lumMod val="75000"/>
                  <a:lumOff val="25000"/>
                </a:schemeClr>
              </a:solidFill>
              <a:cs typeface="+mn-ea"/>
              <a:sym typeface="+mn-lt"/>
            </a:endParaRPr>
          </a:p>
        </p:txBody>
      </p:sp>
      <p:sp>
        <p:nvSpPr>
          <p:cNvPr id="18" name="泪滴形 17"/>
          <p:cNvSpPr/>
          <p:nvPr/>
        </p:nvSpPr>
        <p:spPr>
          <a:xfrm>
            <a:off x="1426503" y="3271081"/>
            <a:ext cx="888001" cy="888001"/>
          </a:xfrm>
          <a:prstGeom prst="teardrop">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tx1">
                  <a:lumMod val="75000"/>
                  <a:lumOff val="25000"/>
                </a:schemeClr>
              </a:solidFill>
              <a:cs typeface="+mn-ea"/>
              <a:sym typeface="+mn-lt"/>
            </a:endParaRPr>
          </a:p>
        </p:txBody>
      </p:sp>
      <p:sp>
        <p:nvSpPr>
          <p:cNvPr id="24594" name="文本框 18"/>
          <p:cNvSpPr txBox="1">
            <a:spLocks noChangeArrowheads="1"/>
          </p:cNvSpPr>
          <p:nvPr/>
        </p:nvSpPr>
        <p:spPr bwMode="auto">
          <a:xfrm>
            <a:off x="2928724" y="2171198"/>
            <a:ext cx="74753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700" dirty="0" smtClean="0">
                <a:solidFill>
                  <a:schemeClr val="bg1"/>
                </a:solidFill>
                <a:cs typeface="+mn-ea"/>
                <a:sym typeface="+mn-lt"/>
              </a:rPr>
              <a:t>1</a:t>
            </a:r>
            <a:endParaRPr lang="zh-CN" altLang="en-US" sz="2700" dirty="0">
              <a:solidFill>
                <a:schemeClr val="bg1"/>
              </a:solidFill>
              <a:cs typeface="+mn-ea"/>
              <a:sym typeface="+mn-lt"/>
            </a:endParaRPr>
          </a:p>
        </p:txBody>
      </p:sp>
      <p:sp>
        <p:nvSpPr>
          <p:cNvPr id="24595" name="文本框 19"/>
          <p:cNvSpPr txBox="1">
            <a:spLocks noChangeArrowheads="1"/>
          </p:cNvSpPr>
          <p:nvPr/>
        </p:nvSpPr>
        <p:spPr bwMode="auto">
          <a:xfrm>
            <a:off x="2928724" y="3441301"/>
            <a:ext cx="74753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700" dirty="0" smtClean="0">
                <a:solidFill>
                  <a:schemeClr val="bg1"/>
                </a:solidFill>
                <a:cs typeface="+mn-ea"/>
                <a:sym typeface="+mn-lt"/>
              </a:rPr>
              <a:t>2</a:t>
            </a:r>
            <a:endParaRPr lang="zh-CN" altLang="en-US" sz="2700" dirty="0">
              <a:solidFill>
                <a:schemeClr val="bg1"/>
              </a:solidFill>
              <a:cs typeface="+mn-ea"/>
              <a:sym typeface="+mn-lt"/>
            </a:endParaRPr>
          </a:p>
        </p:txBody>
      </p:sp>
      <p:sp>
        <p:nvSpPr>
          <p:cNvPr id="24596" name="文本框 20"/>
          <p:cNvSpPr txBox="1">
            <a:spLocks noChangeArrowheads="1"/>
          </p:cNvSpPr>
          <p:nvPr/>
        </p:nvSpPr>
        <p:spPr bwMode="auto">
          <a:xfrm>
            <a:off x="1683617" y="3441301"/>
            <a:ext cx="74634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700" dirty="0" smtClean="0">
                <a:solidFill>
                  <a:schemeClr val="bg1"/>
                </a:solidFill>
                <a:cs typeface="+mn-ea"/>
                <a:sym typeface="+mn-lt"/>
              </a:rPr>
              <a:t>3</a:t>
            </a:r>
            <a:endParaRPr lang="zh-CN" altLang="en-US" sz="2700" dirty="0">
              <a:solidFill>
                <a:schemeClr val="bg1"/>
              </a:solidFill>
              <a:cs typeface="+mn-ea"/>
              <a:sym typeface="+mn-lt"/>
            </a:endParaRPr>
          </a:p>
        </p:txBody>
      </p:sp>
      <p:cxnSp>
        <p:nvCxnSpPr>
          <p:cNvPr id="22" name="直接连接符 21"/>
          <p:cNvCxnSpPr/>
          <p:nvPr/>
        </p:nvCxnSpPr>
        <p:spPr>
          <a:xfrm>
            <a:off x="4183352" y="1956935"/>
            <a:ext cx="0" cy="2202146"/>
          </a:xfrm>
          <a:prstGeom prst="line">
            <a:avLst/>
          </a:prstGeom>
          <a:ln>
            <a:solidFill>
              <a:srgbClr val="A97D14"/>
            </a:solidFill>
            <a:prstDash val="dash"/>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4440468" y="1945031"/>
            <a:ext cx="492805" cy="49161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tx1">
                  <a:lumMod val="75000"/>
                  <a:lumOff val="25000"/>
                </a:schemeClr>
              </a:solidFill>
              <a:cs typeface="+mn-ea"/>
              <a:sym typeface="+mn-lt"/>
            </a:endParaRPr>
          </a:p>
        </p:txBody>
      </p:sp>
      <p:grpSp>
        <p:nvGrpSpPr>
          <p:cNvPr id="24" name="Group 14"/>
          <p:cNvGrpSpPr>
            <a:grpSpLocks noChangeAspect="1"/>
          </p:cNvGrpSpPr>
          <p:nvPr/>
        </p:nvGrpSpPr>
        <p:grpSpPr bwMode="auto">
          <a:xfrm>
            <a:off x="4553961" y="2060016"/>
            <a:ext cx="266065" cy="262231"/>
            <a:chOff x="4090" y="905"/>
            <a:chExt cx="347" cy="342"/>
          </a:xfrm>
          <a:solidFill>
            <a:schemeClr val="bg1"/>
          </a:solidFill>
        </p:grpSpPr>
        <p:sp>
          <p:nvSpPr>
            <p:cNvPr id="25" name="Freeform 15"/>
            <p:cNvSpPr/>
            <p:nvPr/>
          </p:nvSpPr>
          <p:spPr bwMode="auto">
            <a:xfrm>
              <a:off x="4090" y="905"/>
              <a:ext cx="343" cy="342"/>
            </a:xfrm>
            <a:custGeom>
              <a:avLst/>
              <a:gdLst>
                <a:gd name="T0" fmla="*/ 138 w 142"/>
                <a:gd name="T1" fmla="*/ 134 h 142"/>
                <a:gd name="T2" fmla="*/ 8 w 142"/>
                <a:gd name="T3" fmla="*/ 134 h 142"/>
                <a:gd name="T4" fmla="*/ 8 w 142"/>
                <a:gd name="T5" fmla="*/ 4 h 142"/>
                <a:gd name="T6" fmla="*/ 6 w 142"/>
                <a:gd name="T7" fmla="*/ 0 h 142"/>
                <a:gd name="T8" fmla="*/ 3 w 142"/>
                <a:gd name="T9" fmla="*/ 0 h 142"/>
                <a:gd name="T10" fmla="*/ 0 w 142"/>
                <a:gd name="T11" fmla="*/ 4 h 142"/>
                <a:gd name="T12" fmla="*/ 0 w 142"/>
                <a:gd name="T13" fmla="*/ 136 h 142"/>
                <a:gd name="T14" fmla="*/ 0 w 142"/>
                <a:gd name="T15" fmla="*/ 138 h 142"/>
                <a:gd name="T16" fmla="*/ 0 w 142"/>
                <a:gd name="T17" fmla="*/ 139 h 142"/>
                <a:gd name="T18" fmla="*/ 1 w 142"/>
                <a:gd name="T19" fmla="*/ 141 h 142"/>
                <a:gd name="T20" fmla="*/ 3 w 142"/>
                <a:gd name="T21" fmla="*/ 142 h 142"/>
                <a:gd name="T22" fmla="*/ 5 w 142"/>
                <a:gd name="T23" fmla="*/ 142 h 142"/>
                <a:gd name="T24" fmla="*/ 6 w 142"/>
                <a:gd name="T25" fmla="*/ 142 h 142"/>
                <a:gd name="T26" fmla="*/ 138 w 142"/>
                <a:gd name="T27" fmla="*/ 142 h 142"/>
                <a:gd name="T28" fmla="*/ 142 w 142"/>
                <a:gd name="T29" fmla="*/ 139 h 142"/>
                <a:gd name="T30" fmla="*/ 142 w 142"/>
                <a:gd name="T31" fmla="*/ 136 h 142"/>
                <a:gd name="T32" fmla="*/ 138 w 142"/>
                <a:gd name="T33" fmla="*/ 1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2" h="142">
                  <a:moveTo>
                    <a:pt x="138" y="134"/>
                  </a:moveTo>
                  <a:cubicBezTo>
                    <a:pt x="8" y="134"/>
                    <a:pt x="8" y="134"/>
                    <a:pt x="8" y="134"/>
                  </a:cubicBezTo>
                  <a:cubicBezTo>
                    <a:pt x="8" y="4"/>
                    <a:pt x="8" y="4"/>
                    <a:pt x="8" y="4"/>
                  </a:cubicBezTo>
                  <a:cubicBezTo>
                    <a:pt x="8" y="2"/>
                    <a:pt x="7" y="0"/>
                    <a:pt x="6" y="0"/>
                  </a:cubicBezTo>
                  <a:cubicBezTo>
                    <a:pt x="3" y="0"/>
                    <a:pt x="3" y="0"/>
                    <a:pt x="3" y="0"/>
                  </a:cubicBezTo>
                  <a:cubicBezTo>
                    <a:pt x="1" y="0"/>
                    <a:pt x="0" y="2"/>
                    <a:pt x="0" y="4"/>
                  </a:cubicBezTo>
                  <a:cubicBezTo>
                    <a:pt x="0" y="136"/>
                    <a:pt x="0" y="136"/>
                    <a:pt x="0" y="136"/>
                  </a:cubicBezTo>
                  <a:cubicBezTo>
                    <a:pt x="0" y="138"/>
                    <a:pt x="0" y="138"/>
                    <a:pt x="0" y="138"/>
                  </a:cubicBezTo>
                  <a:cubicBezTo>
                    <a:pt x="0" y="139"/>
                    <a:pt x="0" y="139"/>
                    <a:pt x="0" y="139"/>
                  </a:cubicBezTo>
                  <a:cubicBezTo>
                    <a:pt x="0" y="140"/>
                    <a:pt x="1" y="141"/>
                    <a:pt x="1" y="141"/>
                  </a:cubicBezTo>
                  <a:cubicBezTo>
                    <a:pt x="2" y="141"/>
                    <a:pt x="2" y="142"/>
                    <a:pt x="3" y="142"/>
                  </a:cubicBezTo>
                  <a:cubicBezTo>
                    <a:pt x="5" y="142"/>
                    <a:pt x="5" y="142"/>
                    <a:pt x="5" y="142"/>
                  </a:cubicBezTo>
                  <a:cubicBezTo>
                    <a:pt x="6" y="142"/>
                    <a:pt x="6" y="142"/>
                    <a:pt x="6" y="142"/>
                  </a:cubicBezTo>
                  <a:cubicBezTo>
                    <a:pt x="138" y="142"/>
                    <a:pt x="138" y="142"/>
                    <a:pt x="138" y="142"/>
                  </a:cubicBezTo>
                  <a:cubicBezTo>
                    <a:pt x="140" y="142"/>
                    <a:pt x="142" y="141"/>
                    <a:pt x="142" y="139"/>
                  </a:cubicBezTo>
                  <a:cubicBezTo>
                    <a:pt x="142" y="136"/>
                    <a:pt x="142" y="136"/>
                    <a:pt x="142" y="136"/>
                  </a:cubicBezTo>
                  <a:cubicBezTo>
                    <a:pt x="142" y="135"/>
                    <a:pt x="140" y="134"/>
                    <a:pt x="138" y="1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26" name="Freeform 16"/>
            <p:cNvSpPr/>
            <p:nvPr/>
          </p:nvSpPr>
          <p:spPr bwMode="auto">
            <a:xfrm>
              <a:off x="4124" y="924"/>
              <a:ext cx="313" cy="284"/>
            </a:xfrm>
            <a:custGeom>
              <a:avLst/>
              <a:gdLst>
                <a:gd name="T0" fmla="*/ 130 w 130"/>
                <a:gd name="T1" fmla="*/ 0 h 118"/>
                <a:gd name="T2" fmla="*/ 109 w 130"/>
                <a:gd name="T3" fmla="*/ 17 h 118"/>
                <a:gd name="T4" fmla="*/ 116 w 130"/>
                <a:gd name="T5" fmla="*/ 17 h 118"/>
                <a:gd name="T6" fmla="*/ 69 w 130"/>
                <a:gd name="T7" fmla="*/ 108 h 118"/>
                <a:gd name="T8" fmla="*/ 31 w 130"/>
                <a:gd name="T9" fmla="*/ 75 h 118"/>
                <a:gd name="T10" fmla="*/ 28 w 130"/>
                <a:gd name="T11" fmla="*/ 74 h 118"/>
                <a:gd name="T12" fmla="*/ 25 w 130"/>
                <a:gd name="T13" fmla="*/ 76 h 118"/>
                <a:gd name="T14" fmla="*/ 1 w 130"/>
                <a:gd name="T15" fmla="*/ 112 h 118"/>
                <a:gd name="T16" fmla="*/ 2 w 130"/>
                <a:gd name="T17" fmla="*/ 117 h 118"/>
                <a:gd name="T18" fmla="*/ 4 w 130"/>
                <a:gd name="T19" fmla="*/ 118 h 118"/>
                <a:gd name="T20" fmla="*/ 7 w 130"/>
                <a:gd name="T21" fmla="*/ 116 h 118"/>
                <a:gd name="T22" fmla="*/ 7 w 130"/>
                <a:gd name="T23" fmla="*/ 116 h 118"/>
                <a:gd name="T24" fmla="*/ 29 w 130"/>
                <a:gd name="T25" fmla="*/ 83 h 118"/>
                <a:gd name="T26" fmla="*/ 68 w 130"/>
                <a:gd name="T27" fmla="*/ 116 h 118"/>
                <a:gd name="T28" fmla="*/ 71 w 130"/>
                <a:gd name="T29" fmla="*/ 117 h 118"/>
                <a:gd name="T30" fmla="*/ 73 w 130"/>
                <a:gd name="T31" fmla="*/ 115 h 118"/>
                <a:gd name="T32" fmla="*/ 123 w 130"/>
                <a:gd name="T33" fmla="*/ 21 h 118"/>
                <a:gd name="T34" fmla="*/ 127 w 130"/>
                <a:gd name="T35" fmla="*/ 26 h 118"/>
                <a:gd name="T36" fmla="*/ 130 w 130"/>
                <a:gd name="T3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0" h="118">
                  <a:moveTo>
                    <a:pt x="130" y="0"/>
                  </a:moveTo>
                  <a:cubicBezTo>
                    <a:pt x="109" y="17"/>
                    <a:pt x="109" y="17"/>
                    <a:pt x="109" y="17"/>
                  </a:cubicBezTo>
                  <a:cubicBezTo>
                    <a:pt x="116" y="17"/>
                    <a:pt x="116" y="17"/>
                    <a:pt x="116" y="17"/>
                  </a:cubicBezTo>
                  <a:cubicBezTo>
                    <a:pt x="69" y="108"/>
                    <a:pt x="69" y="108"/>
                    <a:pt x="69" y="108"/>
                  </a:cubicBezTo>
                  <a:cubicBezTo>
                    <a:pt x="31" y="75"/>
                    <a:pt x="31" y="75"/>
                    <a:pt x="31" y="75"/>
                  </a:cubicBezTo>
                  <a:cubicBezTo>
                    <a:pt x="30" y="75"/>
                    <a:pt x="29" y="74"/>
                    <a:pt x="28" y="74"/>
                  </a:cubicBezTo>
                  <a:cubicBezTo>
                    <a:pt x="27" y="75"/>
                    <a:pt x="26" y="75"/>
                    <a:pt x="25" y="76"/>
                  </a:cubicBezTo>
                  <a:cubicBezTo>
                    <a:pt x="1" y="112"/>
                    <a:pt x="1" y="112"/>
                    <a:pt x="1" y="112"/>
                  </a:cubicBezTo>
                  <a:cubicBezTo>
                    <a:pt x="0" y="114"/>
                    <a:pt x="1" y="116"/>
                    <a:pt x="2" y="117"/>
                  </a:cubicBezTo>
                  <a:cubicBezTo>
                    <a:pt x="3" y="117"/>
                    <a:pt x="4" y="118"/>
                    <a:pt x="4" y="118"/>
                  </a:cubicBezTo>
                  <a:cubicBezTo>
                    <a:pt x="5" y="118"/>
                    <a:pt x="6" y="117"/>
                    <a:pt x="7" y="116"/>
                  </a:cubicBezTo>
                  <a:cubicBezTo>
                    <a:pt x="7" y="116"/>
                    <a:pt x="7" y="116"/>
                    <a:pt x="7" y="116"/>
                  </a:cubicBezTo>
                  <a:cubicBezTo>
                    <a:pt x="29" y="83"/>
                    <a:pt x="29" y="83"/>
                    <a:pt x="29" y="83"/>
                  </a:cubicBezTo>
                  <a:cubicBezTo>
                    <a:pt x="68" y="116"/>
                    <a:pt x="68" y="116"/>
                    <a:pt x="68" y="116"/>
                  </a:cubicBezTo>
                  <a:cubicBezTo>
                    <a:pt x="68" y="117"/>
                    <a:pt x="69" y="117"/>
                    <a:pt x="71" y="117"/>
                  </a:cubicBezTo>
                  <a:cubicBezTo>
                    <a:pt x="72" y="117"/>
                    <a:pt x="72" y="116"/>
                    <a:pt x="73" y="115"/>
                  </a:cubicBezTo>
                  <a:cubicBezTo>
                    <a:pt x="123" y="21"/>
                    <a:pt x="123" y="21"/>
                    <a:pt x="123" y="21"/>
                  </a:cubicBezTo>
                  <a:cubicBezTo>
                    <a:pt x="127" y="26"/>
                    <a:pt x="127" y="26"/>
                    <a:pt x="127" y="26"/>
                  </a:cubicBezTo>
                  <a:lnTo>
                    <a:pt x="13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27" name="Freeform 17"/>
            <p:cNvSpPr/>
            <p:nvPr/>
          </p:nvSpPr>
          <p:spPr bwMode="auto">
            <a:xfrm>
              <a:off x="4117" y="1196"/>
              <a:ext cx="5" cy="12"/>
            </a:xfrm>
            <a:custGeom>
              <a:avLst/>
              <a:gdLst>
                <a:gd name="T0" fmla="*/ 0 w 2"/>
                <a:gd name="T1" fmla="*/ 0 h 5"/>
                <a:gd name="T2" fmla="*/ 0 w 2"/>
                <a:gd name="T3" fmla="*/ 2 h 5"/>
                <a:gd name="T4" fmla="*/ 2 w 2"/>
                <a:gd name="T5" fmla="*/ 5 h 5"/>
                <a:gd name="T6" fmla="*/ 0 w 2"/>
                <a:gd name="T7" fmla="*/ 2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cubicBezTo>
                    <a:pt x="0" y="0"/>
                    <a:pt x="0" y="1"/>
                    <a:pt x="0" y="2"/>
                  </a:cubicBezTo>
                  <a:cubicBezTo>
                    <a:pt x="0" y="4"/>
                    <a:pt x="1" y="5"/>
                    <a:pt x="2" y="5"/>
                  </a:cubicBezTo>
                  <a:cubicBezTo>
                    <a:pt x="1" y="5"/>
                    <a:pt x="1" y="3"/>
                    <a:pt x="0"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28" name="Freeform 18"/>
            <p:cNvSpPr/>
            <p:nvPr/>
          </p:nvSpPr>
          <p:spPr bwMode="auto">
            <a:xfrm>
              <a:off x="4303" y="1192"/>
              <a:ext cx="120" cy="19"/>
            </a:xfrm>
            <a:custGeom>
              <a:avLst/>
              <a:gdLst>
                <a:gd name="T0" fmla="*/ 0 w 50"/>
                <a:gd name="T1" fmla="*/ 8 h 8"/>
                <a:gd name="T2" fmla="*/ 47 w 50"/>
                <a:gd name="T3" fmla="*/ 8 h 8"/>
                <a:gd name="T4" fmla="*/ 50 w 50"/>
                <a:gd name="T5" fmla="*/ 4 h 8"/>
                <a:gd name="T6" fmla="*/ 47 w 50"/>
                <a:gd name="T7" fmla="*/ 0 h 8"/>
                <a:gd name="T8" fmla="*/ 4 w 50"/>
                <a:gd name="T9" fmla="*/ 0 h 8"/>
                <a:gd name="T10" fmla="*/ 2 w 50"/>
                <a:gd name="T11" fmla="*/ 5 h 8"/>
                <a:gd name="T12" fmla="*/ 0 w 50"/>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50" h="8">
                  <a:moveTo>
                    <a:pt x="0" y="8"/>
                  </a:moveTo>
                  <a:cubicBezTo>
                    <a:pt x="47" y="8"/>
                    <a:pt x="47" y="8"/>
                    <a:pt x="47" y="8"/>
                  </a:cubicBezTo>
                  <a:cubicBezTo>
                    <a:pt x="49" y="8"/>
                    <a:pt x="50" y="6"/>
                    <a:pt x="50" y="4"/>
                  </a:cubicBezTo>
                  <a:cubicBezTo>
                    <a:pt x="50" y="2"/>
                    <a:pt x="49" y="0"/>
                    <a:pt x="47" y="0"/>
                  </a:cubicBezTo>
                  <a:cubicBezTo>
                    <a:pt x="4" y="0"/>
                    <a:pt x="4" y="0"/>
                    <a:pt x="4" y="0"/>
                  </a:cubicBezTo>
                  <a:cubicBezTo>
                    <a:pt x="2" y="5"/>
                    <a:pt x="2" y="5"/>
                    <a:pt x="2" y="5"/>
                  </a:cubicBezTo>
                  <a:cubicBezTo>
                    <a:pt x="1" y="6"/>
                    <a:pt x="1" y="7"/>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29" name="Freeform 19"/>
            <p:cNvSpPr/>
            <p:nvPr/>
          </p:nvSpPr>
          <p:spPr bwMode="auto">
            <a:xfrm>
              <a:off x="4146" y="1192"/>
              <a:ext cx="135" cy="19"/>
            </a:xfrm>
            <a:custGeom>
              <a:avLst/>
              <a:gdLst>
                <a:gd name="T0" fmla="*/ 48 w 56"/>
                <a:gd name="T1" fmla="*/ 0 h 8"/>
                <a:gd name="T2" fmla="*/ 5 w 56"/>
                <a:gd name="T3" fmla="*/ 0 h 8"/>
                <a:gd name="T4" fmla="*/ 1 w 56"/>
                <a:gd name="T5" fmla="*/ 7 h 8"/>
                <a:gd name="T6" fmla="*/ 0 w 56"/>
                <a:gd name="T7" fmla="*/ 8 h 8"/>
                <a:gd name="T8" fmla="*/ 56 w 56"/>
                <a:gd name="T9" fmla="*/ 8 h 8"/>
                <a:gd name="T10" fmla="*/ 56 w 56"/>
                <a:gd name="T11" fmla="*/ 7 h 8"/>
                <a:gd name="T12" fmla="*/ 48 w 56"/>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56" h="8">
                  <a:moveTo>
                    <a:pt x="48" y="0"/>
                  </a:moveTo>
                  <a:cubicBezTo>
                    <a:pt x="5" y="0"/>
                    <a:pt x="5" y="0"/>
                    <a:pt x="5" y="0"/>
                  </a:cubicBezTo>
                  <a:cubicBezTo>
                    <a:pt x="1" y="7"/>
                    <a:pt x="1" y="7"/>
                    <a:pt x="1" y="7"/>
                  </a:cubicBezTo>
                  <a:cubicBezTo>
                    <a:pt x="1" y="7"/>
                    <a:pt x="0" y="7"/>
                    <a:pt x="0" y="8"/>
                  </a:cubicBezTo>
                  <a:cubicBezTo>
                    <a:pt x="56" y="8"/>
                    <a:pt x="56" y="8"/>
                    <a:pt x="56" y="8"/>
                  </a:cubicBezTo>
                  <a:cubicBezTo>
                    <a:pt x="56" y="7"/>
                    <a:pt x="56" y="7"/>
                    <a:pt x="56" y="7"/>
                  </a:cubicBezTo>
                  <a:lnTo>
                    <a:pt x="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0" name="Freeform 20"/>
            <p:cNvSpPr/>
            <p:nvPr/>
          </p:nvSpPr>
          <p:spPr bwMode="auto">
            <a:xfrm>
              <a:off x="4281" y="1165"/>
              <a:ext cx="9" cy="7"/>
            </a:xfrm>
            <a:custGeom>
              <a:avLst/>
              <a:gdLst>
                <a:gd name="T0" fmla="*/ 7 w 9"/>
                <a:gd name="T1" fmla="*/ 7 h 7"/>
                <a:gd name="T2" fmla="*/ 9 w 9"/>
                <a:gd name="T3" fmla="*/ 0 h 7"/>
                <a:gd name="T4" fmla="*/ 0 w 9"/>
                <a:gd name="T5" fmla="*/ 0 h 7"/>
                <a:gd name="T6" fmla="*/ 7 w 9"/>
                <a:gd name="T7" fmla="*/ 7 h 7"/>
              </a:gdLst>
              <a:ahLst/>
              <a:cxnLst>
                <a:cxn ang="0">
                  <a:pos x="T0" y="T1"/>
                </a:cxn>
                <a:cxn ang="0">
                  <a:pos x="T2" y="T3"/>
                </a:cxn>
                <a:cxn ang="0">
                  <a:pos x="T4" y="T5"/>
                </a:cxn>
                <a:cxn ang="0">
                  <a:pos x="T6" y="T7"/>
                </a:cxn>
              </a:cxnLst>
              <a:rect l="0" t="0" r="r" b="b"/>
              <a:pathLst>
                <a:path w="9" h="7">
                  <a:moveTo>
                    <a:pt x="7" y="7"/>
                  </a:moveTo>
                  <a:lnTo>
                    <a:pt x="9" y="0"/>
                  </a:lnTo>
                  <a:lnTo>
                    <a:pt x="0" y="0"/>
                  </a:lnTo>
                  <a:lnTo>
                    <a:pt x="7"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1" name="Freeform 21"/>
            <p:cNvSpPr/>
            <p:nvPr/>
          </p:nvSpPr>
          <p:spPr bwMode="auto">
            <a:xfrm>
              <a:off x="4117" y="1141"/>
              <a:ext cx="36" cy="17"/>
            </a:xfrm>
            <a:custGeom>
              <a:avLst/>
              <a:gdLst>
                <a:gd name="T0" fmla="*/ 3 w 15"/>
                <a:gd name="T1" fmla="*/ 0 h 7"/>
                <a:gd name="T2" fmla="*/ 0 w 15"/>
                <a:gd name="T3" fmla="*/ 3 h 7"/>
                <a:gd name="T4" fmla="*/ 3 w 15"/>
                <a:gd name="T5" fmla="*/ 7 h 7"/>
                <a:gd name="T6" fmla="*/ 11 w 15"/>
                <a:gd name="T7" fmla="*/ 7 h 7"/>
                <a:gd name="T8" fmla="*/ 15 w 15"/>
                <a:gd name="T9" fmla="*/ 0 h 7"/>
                <a:gd name="T10" fmla="*/ 3 w 15"/>
                <a:gd name="T11" fmla="*/ 0 h 7"/>
              </a:gdLst>
              <a:ahLst/>
              <a:cxnLst>
                <a:cxn ang="0">
                  <a:pos x="T0" y="T1"/>
                </a:cxn>
                <a:cxn ang="0">
                  <a:pos x="T2" y="T3"/>
                </a:cxn>
                <a:cxn ang="0">
                  <a:pos x="T4" y="T5"/>
                </a:cxn>
                <a:cxn ang="0">
                  <a:pos x="T6" y="T7"/>
                </a:cxn>
                <a:cxn ang="0">
                  <a:pos x="T8" y="T9"/>
                </a:cxn>
                <a:cxn ang="0">
                  <a:pos x="T10" y="T11"/>
                </a:cxn>
              </a:cxnLst>
              <a:rect l="0" t="0" r="r" b="b"/>
              <a:pathLst>
                <a:path w="15" h="7">
                  <a:moveTo>
                    <a:pt x="3" y="0"/>
                  </a:moveTo>
                  <a:cubicBezTo>
                    <a:pt x="1" y="0"/>
                    <a:pt x="0" y="1"/>
                    <a:pt x="0" y="3"/>
                  </a:cubicBezTo>
                  <a:cubicBezTo>
                    <a:pt x="0" y="5"/>
                    <a:pt x="1" y="7"/>
                    <a:pt x="3" y="7"/>
                  </a:cubicBezTo>
                  <a:cubicBezTo>
                    <a:pt x="11" y="7"/>
                    <a:pt x="11" y="7"/>
                    <a:pt x="11" y="7"/>
                  </a:cubicBezTo>
                  <a:cubicBezTo>
                    <a:pt x="15" y="0"/>
                    <a:pt x="15" y="0"/>
                    <a:pt x="15" y="0"/>
                  </a:cubicBezTo>
                  <a:lnTo>
                    <a:pt x="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2" name="Freeform 22"/>
            <p:cNvSpPr/>
            <p:nvPr/>
          </p:nvSpPr>
          <p:spPr bwMode="auto">
            <a:xfrm>
              <a:off x="4250" y="1141"/>
              <a:ext cx="55" cy="17"/>
            </a:xfrm>
            <a:custGeom>
              <a:avLst/>
              <a:gdLst>
                <a:gd name="T0" fmla="*/ 21 w 55"/>
                <a:gd name="T1" fmla="*/ 17 h 17"/>
                <a:gd name="T2" fmla="*/ 45 w 55"/>
                <a:gd name="T3" fmla="*/ 17 h 17"/>
                <a:gd name="T4" fmla="*/ 55 w 55"/>
                <a:gd name="T5" fmla="*/ 0 h 17"/>
                <a:gd name="T6" fmla="*/ 0 w 55"/>
                <a:gd name="T7" fmla="*/ 0 h 17"/>
                <a:gd name="T8" fmla="*/ 21 w 55"/>
                <a:gd name="T9" fmla="*/ 17 h 17"/>
              </a:gdLst>
              <a:ahLst/>
              <a:cxnLst>
                <a:cxn ang="0">
                  <a:pos x="T0" y="T1"/>
                </a:cxn>
                <a:cxn ang="0">
                  <a:pos x="T2" y="T3"/>
                </a:cxn>
                <a:cxn ang="0">
                  <a:pos x="T4" y="T5"/>
                </a:cxn>
                <a:cxn ang="0">
                  <a:pos x="T6" y="T7"/>
                </a:cxn>
                <a:cxn ang="0">
                  <a:pos x="T8" y="T9"/>
                </a:cxn>
              </a:cxnLst>
              <a:rect l="0" t="0" r="r" b="b"/>
              <a:pathLst>
                <a:path w="55" h="17">
                  <a:moveTo>
                    <a:pt x="21" y="17"/>
                  </a:moveTo>
                  <a:lnTo>
                    <a:pt x="45" y="17"/>
                  </a:lnTo>
                  <a:lnTo>
                    <a:pt x="55" y="0"/>
                  </a:lnTo>
                  <a:lnTo>
                    <a:pt x="0" y="0"/>
                  </a:lnTo>
                  <a:lnTo>
                    <a:pt x="21"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3" name="Freeform 23"/>
            <p:cNvSpPr/>
            <p:nvPr/>
          </p:nvSpPr>
          <p:spPr bwMode="auto">
            <a:xfrm>
              <a:off x="4182" y="1141"/>
              <a:ext cx="39" cy="17"/>
            </a:xfrm>
            <a:custGeom>
              <a:avLst/>
              <a:gdLst>
                <a:gd name="T0" fmla="*/ 19 w 39"/>
                <a:gd name="T1" fmla="*/ 0 h 17"/>
                <a:gd name="T2" fmla="*/ 12 w 39"/>
                <a:gd name="T3" fmla="*/ 0 h 17"/>
                <a:gd name="T4" fmla="*/ 0 w 39"/>
                <a:gd name="T5" fmla="*/ 17 h 17"/>
                <a:gd name="T6" fmla="*/ 39 w 39"/>
                <a:gd name="T7" fmla="*/ 17 h 17"/>
                <a:gd name="T8" fmla="*/ 19 w 39"/>
                <a:gd name="T9" fmla="*/ 0 h 17"/>
              </a:gdLst>
              <a:ahLst/>
              <a:cxnLst>
                <a:cxn ang="0">
                  <a:pos x="T0" y="T1"/>
                </a:cxn>
                <a:cxn ang="0">
                  <a:pos x="T2" y="T3"/>
                </a:cxn>
                <a:cxn ang="0">
                  <a:pos x="T4" y="T5"/>
                </a:cxn>
                <a:cxn ang="0">
                  <a:pos x="T6" y="T7"/>
                </a:cxn>
                <a:cxn ang="0">
                  <a:pos x="T8" y="T9"/>
                </a:cxn>
              </a:cxnLst>
              <a:rect l="0" t="0" r="r" b="b"/>
              <a:pathLst>
                <a:path w="39" h="17">
                  <a:moveTo>
                    <a:pt x="19" y="0"/>
                  </a:moveTo>
                  <a:lnTo>
                    <a:pt x="12" y="0"/>
                  </a:lnTo>
                  <a:lnTo>
                    <a:pt x="0" y="17"/>
                  </a:lnTo>
                  <a:lnTo>
                    <a:pt x="39" y="17"/>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4" name="Freeform 24"/>
            <p:cNvSpPr/>
            <p:nvPr/>
          </p:nvSpPr>
          <p:spPr bwMode="auto">
            <a:xfrm>
              <a:off x="4331" y="1141"/>
              <a:ext cx="92" cy="17"/>
            </a:xfrm>
            <a:custGeom>
              <a:avLst/>
              <a:gdLst>
                <a:gd name="T0" fmla="*/ 35 w 38"/>
                <a:gd name="T1" fmla="*/ 7 h 7"/>
                <a:gd name="T2" fmla="*/ 38 w 38"/>
                <a:gd name="T3" fmla="*/ 3 h 7"/>
                <a:gd name="T4" fmla="*/ 35 w 38"/>
                <a:gd name="T5" fmla="*/ 0 h 7"/>
                <a:gd name="T6" fmla="*/ 4 w 38"/>
                <a:gd name="T7" fmla="*/ 0 h 7"/>
                <a:gd name="T8" fmla="*/ 0 w 38"/>
                <a:gd name="T9" fmla="*/ 7 h 7"/>
                <a:gd name="T10" fmla="*/ 35 w 38"/>
                <a:gd name="T11" fmla="*/ 7 h 7"/>
              </a:gdLst>
              <a:ahLst/>
              <a:cxnLst>
                <a:cxn ang="0">
                  <a:pos x="T0" y="T1"/>
                </a:cxn>
                <a:cxn ang="0">
                  <a:pos x="T2" y="T3"/>
                </a:cxn>
                <a:cxn ang="0">
                  <a:pos x="T4" y="T5"/>
                </a:cxn>
                <a:cxn ang="0">
                  <a:pos x="T6" y="T7"/>
                </a:cxn>
                <a:cxn ang="0">
                  <a:pos x="T8" y="T9"/>
                </a:cxn>
                <a:cxn ang="0">
                  <a:pos x="T10" y="T11"/>
                </a:cxn>
              </a:cxnLst>
              <a:rect l="0" t="0" r="r" b="b"/>
              <a:pathLst>
                <a:path w="38" h="7">
                  <a:moveTo>
                    <a:pt x="35" y="7"/>
                  </a:moveTo>
                  <a:cubicBezTo>
                    <a:pt x="37" y="7"/>
                    <a:pt x="38" y="5"/>
                    <a:pt x="38" y="3"/>
                  </a:cubicBezTo>
                  <a:cubicBezTo>
                    <a:pt x="38" y="1"/>
                    <a:pt x="37" y="0"/>
                    <a:pt x="35" y="0"/>
                  </a:cubicBezTo>
                  <a:cubicBezTo>
                    <a:pt x="4" y="0"/>
                    <a:pt x="4" y="0"/>
                    <a:pt x="4" y="0"/>
                  </a:cubicBezTo>
                  <a:cubicBezTo>
                    <a:pt x="0" y="7"/>
                    <a:pt x="0" y="7"/>
                    <a:pt x="0" y="7"/>
                  </a:cubicBezTo>
                  <a:lnTo>
                    <a:pt x="35"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5" name="Freeform 25"/>
            <p:cNvSpPr/>
            <p:nvPr/>
          </p:nvSpPr>
          <p:spPr bwMode="auto">
            <a:xfrm>
              <a:off x="4117" y="1088"/>
              <a:ext cx="214" cy="17"/>
            </a:xfrm>
            <a:custGeom>
              <a:avLst/>
              <a:gdLst>
                <a:gd name="T0" fmla="*/ 30 w 89"/>
                <a:gd name="T1" fmla="*/ 3 h 7"/>
                <a:gd name="T2" fmla="*/ 31 w 89"/>
                <a:gd name="T3" fmla="*/ 3 h 7"/>
                <a:gd name="T4" fmla="*/ 36 w 89"/>
                <a:gd name="T5" fmla="*/ 5 h 7"/>
                <a:gd name="T6" fmla="*/ 38 w 89"/>
                <a:gd name="T7" fmla="*/ 7 h 7"/>
                <a:gd name="T8" fmla="*/ 85 w 89"/>
                <a:gd name="T9" fmla="*/ 7 h 7"/>
                <a:gd name="T10" fmla="*/ 89 w 89"/>
                <a:gd name="T11" fmla="*/ 0 h 7"/>
                <a:gd name="T12" fmla="*/ 3 w 89"/>
                <a:gd name="T13" fmla="*/ 0 h 7"/>
                <a:gd name="T14" fmla="*/ 0 w 89"/>
                <a:gd name="T15" fmla="*/ 3 h 7"/>
                <a:gd name="T16" fmla="*/ 3 w 89"/>
                <a:gd name="T17" fmla="*/ 7 h 7"/>
                <a:gd name="T18" fmla="*/ 25 w 89"/>
                <a:gd name="T19" fmla="*/ 7 h 7"/>
                <a:gd name="T20" fmla="*/ 26 w 89"/>
                <a:gd name="T21" fmla="*/ 6 h 7"/>
                <a:gd name="T22" fmla="*/ 30 w 89"/>
                <a:gd name="T23"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7">
                  <a:moveTo>
                    <a:pt x="30" y="3"/>
                  </a:moveTo>
                  <a:cubicBezTo>
                    <a:pt x="31" y="3"/>
                    <a:pt x="31" y="3"/>
                    <a:pt x="31" y="3"/>
                  </a:cubicBezTo>
                  <a:cubicBezTo>
                    <a:pt x="33" y="3"/>
                    <a:pt x="34" y="4"/>
                    <a:pt x="36" y="5"/>
                  </a:cubicBezTo>
                  <a:cubicBezTo>
                    <a:pt x="38" y="7"/>
                    <a:pt x="38" y="7"/>
                    <a:pt x="38" y="7"/>
                  </a:cubicBezTo>
                  <a:cubicBezTo>
                    <a:pt x="85" y="7"/>
                    <a:pt x="85" y="7"/>
                    <a:pt x="85" y="7"/>
                  </a:cubicBezTo>
                  <a:cubicBezTo>
                    <a:pt x="89" y="0"/>
                    <a:pt x="89" y="0"/>
                    <a:pt x="89" y="0"/>
                  </a:cubicBezTo>
                  <a:cubicBezTo>
                    <a:pt x="3" y="0"/>
                    <a:pt x="3" y="0"/>
                    <a:pt x="3" y="0"/>
                  </a:cubicBezTo>
                  <a:cubicBezTo>
                    <a:pt x="1" y="0"/>
                    <a:pt x="0" y="1"/>
                    <a:pt x="0" y="3"/>
                  </a:cubicBezTo>
                  <a:cubicBezTo>
                    <a:pt x="0" y="5"/>
                    <a:pt x="1" y="7"/>
                    <a:pt x="3" y="7"/>
                  </a:cubicBezTo>
                  <a:cubicBezTo>
                    <a:pt x="25" y="7"/>
                    <a:pt x="25" y="7"/>
                    <a:pt x="25" y="7"/>
                  </a:cubicBezTo>
                  <a:cubicBezTo>
                    <a:pt x="26" y="6"/>
                    <a:pt x="26" y="6"/>
                    <a:pt x="26" y="6"/>
                  </a:cubicBezTo>
                  <a:cubicBezTo>
                    <a:pt x="27" y="4"/>
                    <a:pt x="28" y="3"/>
                    <a:pt x="3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6" name="Freeform 26"/>
            <p:cNvSpPr/>
            <p:nvPr/>
          </p:nvSpPr>
          <p:spPr bwMode="auto">
            <a:xfrm>
              <a:off x="4360" y="1088"/>
              <a:ext cx="63" cy="17"/>
            </a:xfrm>
            <a:custGeom>
              <a:avLst/>
              <a:gdLst>
                <a:gd name="T0" fmla="*/ 23 w 26"/>
                <a:gd name="T1" fmla="*/ 7 h 7"/>
                <a:gd name="T2" fmla="*/ 26 w 26"/>
                <a:gd name="T3" fmla="*/ 3 h 7"/>
                <a:gd name="T4" fmla="*/ 23 w 26"/>
                <a:gd name="T5" fmla="*/ 0 h 7"/>
                <a:gd name="T6" fmla="*/ 3 w 26"/>
                <a:gd name="T7" fmla="*/ 0 h 7"/>
                <a:gd name="T8" fmla="*/ 0 w 26"/>
                <a:gd name="T9" fmla="*/ 7 h 7"/>
                <a:gd name="T10" fmla="*/ 23 w 26"/>
                <a:gd name="T11" fmla="*/ 7 h 7"/>
              </a:gdLst>
              <a:ahLst/>
              <a:cxnLst>
                <a:cxn ang="0">
                  <a:pos x="T0" y="T1"/>
                </a:cxn>
                <a:cxn ang="0">
                  <a:pos x="T2" y="T3"/>
                </a:cxn>
                <a:cxn ang="0">
                  <a:pos x="T4" y="T5"/>
                </a:cxn>
                <a:cxn ang="0">
                  <a:pos x="T6" y="T7"/>
                </a:cxn>
                <a:cxn ang="0">
                  <a:pos x="T8" y="T9"/>
                </a:cxn>
                <a:cxn ang="0">
                  <a:pos x="T10" y="T11"/>
                </a:cxn>
              </a:cxnLst>
              <a:rect l="0" t="0" r="r" b="b"/>
              <a:pathLst>
                <a:path w="26" h="7">
                  <a:moveTo>
                    <a:pt x="23" y="7"/>
                  </a:moveTo>
                  <a:cubicBezTo>
                    <a:pt x="25" y="7"/>
                    <a:pt x="26" y="5"/>
                    <a:pt x="26" y="3"/>
                  </a:cubicBezTo>
                  <a:cubicBezTo>
                    <a:pt x="26" y="1"/>
                    <a:pt x="25" y="0"/>
                    <a:pt x="23" y="0"/>
                  </a:cubicBezTo>
                  <a:cubicBezTo>
                    <a:pt x="3" y="0"/>
                    <a:pt x="3" y="0"/>
                    <a:pt x="3" y="0"/>
                  </a:cubicBezTo>
                  <a:cubicBezTo>
                    <a:pt x="0" y="7"/>
                    <a:pt x="0" y="7"/>
                    <a:pt x="0" y="7"/>
                  </a:cubicBezTo>
                  <a:lnTo>
                    <a:pt x="23"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7" name="Freeform 27"/>
            <p:cNvSpPr/>
            <p:nvPr/>
          </p:nvSpPr>
          <p:spPr bwMode="auto">
            <a:xfrm>
              <a:off x="4387" y="1035"/>
              <a:ext cx="36" cy="17"/>
            </a:xfrm>
            <a:custGeom>
              <a:avLst/>
              <a:gdLst>
                <a:gd name="T0" fmla="*/ 12 w 15"/>
                <a:gd name="T1" fmla="*/ 7 h 7"/>
                <a:gd name="T2" fmla="*/ 15 w 15"/>
                <a:gd name="T3" fmla="*/ 3 h 7"/>
                <a:gd name="T4" fmla="*/ 12 w 15"/>
                <a:gd name="T5" fmla="*/ 0 h 7"/>
                <a:gd name="T6" fmla="*/ 4 w 15"/>
                <a:gd name="T7" fmla="*/ 0 h 7"/>
                <a:gd name="T8" fmla="*/ 0 w 15"/>
                <a:gd name="T9" fmla="*/ 7 h 7"/>
                <a:gd name="T10" fmla="*/ 12 w 15"/>
                <a:gd name="T11" fmla="*/ 7 h 7"/>
              </a:gdLst>
              <a:ahLst/>
              <a:cxnLst>
                <a:cxn ang="0">
                  <a:pos x="T0" y="T1"/>
                </a:cxn>
                <a:cxn ang="0">
                  <a:pos x="T2" y="T3"/>
                </a:cxn>
                <a:cxn ang="0">
                  <a:pos x="T4" y="T5"/>
                </a:cxn>
                <a:cxn ang="0">
                  <a:pos x="T6" y="T7"/>
                </a:cxn>
                <a:cxn ang="0">
                  <a:pos x="T8" y="T9"/>
                </a:cxn>
                <a:cxn ang="0">
                  <a:pos x="T10" y="T11"/>
                </a:cxn>
              </a:cxnLst>
              <a:rect l="0" t="0" r="r" b="b"/>
              <a:pathLst>
                <a:path w="15" h="7">
                  <a:moveTo>
                    <a:pt x="12" y="7"/>
                  </a:moveTo>
                  <a:cubicBezTo>
                    <a:pt x="14" y="7"/>
                    <a:pt x="15" y="5"/>
                    <a:pt x="15" y="3"/>
                  </a:cubicBezTo>
                  <a:cubicBezTo>
                    <a:pt x="15" y="1"/>
                    <a:pt x="14" y="0"/>
                    <a:pt x="12" y="0"/>
                  </a:cubicBezTo>
                  <a:cubicBezTo>
                    <a:pt x="4" y="0"/>
                    <a:pt x="4" y="0"/>
                    <a:pt x="4" y="0"/>
                  </a:cubicBezTo>
                  <a:cubicBezTo>
                    <a:pt x="0" y="7"/>
                    <a:pt x="0" y="7"/>
                    <a:pt x="0" y="7"/>
                  </a:cubicBezTo>
                  <a:lnTo>
                    <a:pt x="12"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8" name="Freeform 28"/>
            <p:cNvSpPr/>
            <p:nvPr/>
          </p:nvSpPr>
          <p:spPr bwMode="auto">
            <a:xfrm>
              <a:off x="4117" y="1035"/>
              <a:ext cx="243" cy="17"/>
            </a:xfrm>
            <a:custGeom>
              <a:avLst/>
              <a:gdLst>
                <a:gd name="T0" fmla="*/ 3 w 101"/>
                <a:gd name="T1" fmla="*/ 0 h 7"/>
                <a:gd name="T2" fmla="*/ 0 w 101"/>
                <a:gd name="T3" fmla="*/ 3 h 7"/>
                <a:gd name="T4" fmla="*/ 3 w 101"/>
                <a:gd name="T5" fmla="*/ 7 h 7"/>
                <a:gd name="T6" fmla="*/ 97 w 101"/>
                <a:gd name="T7" fmla="*/ 7 h 7"/>
                <a:gd name="T8" fmla="*/ 101 w 101"/>
                <a:gd name="T9" fmla="*/ 0 h 7"/>
                <a:gd name="T10" fmla="*/ 3 w 101"/>
                <a:gd name="T11" fmla="*/ 0 h 7"/>
              </a:gdLst>
              <a:ahLst/>
              <a:cxnLst>
                <a:cxn ang="0">
                  <a:pos x="T0" y="T1"/>
                </a:cxn>
                <a:cxn ang="0">
                  <a:pos x="T2" y="T3"/>
                </a:cxn>
                <a:cxn ang="0">
                  <a:pos x="T4" y="T5"/>
                </a:cxn>
                <a:cxn ang="0">
                  <a:pos x="T6" y="T7"/>
                </a:cxn>
                <a:cxn ang="0">
                  <a:pos x="T8" y="T9"/>
                </a:cxn>
                <a:cxn ang="0">
                  <a:pos x="T10" y="T11"/>
                </a:cxn>
              </a:cxnLst>
              <a:rect l="0" t="0" r="r" b="b"/>
              <a:pathLst>
                <a:path w="101" h="7">
                  <a:moveTo>
                    <a:pt x="3" y="0"/>
                  </a:moveTo>
                  <a:cubicBezTo>
                    <a:pt x="1" y="0"/>
                    <a:pt x="0" y="1"/>
                    <a:pt x="0" y="3"/>
                  </a:cubicBezTo>
                  <a:cubicBezTo>
                    <a:pt x="0" y="5"/>
                    <a:pt x="1" y="7"/>
                    <a:pt x="3" y="7"/>
                  </a:cubicBezTo>
                  <a:cubicBezTo>
                    <a:pt x="97" y="7"/>
                    <a:pt x="97" y="7"/>
                    <a:pt x="97" y="7"/>
                  </a:cubicBezTo>
                  <a:cubicBezTo>
                    <a:pt x="101" y="0"/>
                    <a:pt x="101" y="0"/>
                    <a:pt x="101" y="0"/>
                  </a:cubicBezTo>
                  <a:lnTo>
                    <a:pt x="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39" name="Freeform 29"/>
            <p:cNvSpPr/>
            <p:nvPr/>
          </p:nvSpPr>
          <p:spPr bwMode="auto">
            <a:xfrm>
              <a:off x="4416" y="987"/>
              <a:ext cx="7" cy="12"/>
            </a:xfrm>
            <a:custGeom>
              <a:avLst/>
              <a:gdLst>
                <a:gd name="T0" fmla="*/ 0 w 3"/>
                <a:gd name="T1" fmla="*/ 5 h 5"/>
                <a:gd name="T2" fmla="*/ 0 w 3"/>
                <a:gd name="T3" fmla="*/ 5 h 5"/>
                <a:gd name="T4" fmla="*/ 3 w 3"/>
                <a:gd name="T5" fmla="*/ 2 h 5"/>
                <a:gd name="T6" fmla="*/ 2 w 3"/>
                <a:gd name="T7" fmla="*/ 0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0" y="5"/>
                    <a:pt x="0" y="5"/>
                    <a:pt x="0" y="5"/>
                  </a:cubicBezTo>
                  <a:cubicBezTo>
                    <a:pt x="2" y="5"/>
                    <a:pt x="3" y="4"/>
                    <a:pt x="3" y="2"/>
                  </a:cubicBezTo>
                  <a:cubicBezTo>
                    <a:pt x="2" y="0"/>
                    <a:pt x="2" y="0"/>
                    <a:pt x="2" y="0"/>
                  </a:cubicBez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40" name="Freeform 30"/>
            <p:cNvSpPr/>
            <p:nvPr/>
          </p:nvSpPr>
          <p:spPr bwMode="auto">
            <a:xfrm>
              <a:off x="4117" y="982"/>
              <a:ext cx="270" cy="17"/>
            </a:xfrm>
            <a:custGeom>
              <a:avLst/>
              <a:gdLst>
                <a:gd name="T0" fmla="*/ 3 w 112"/>
                <a:gd name="T1" fmla="*/ 0 h 7"/>
                <a:gd name="T2" fmla="*/ 0 w 112"/>
                <a:gd name="T3" fmla="*/ 3 h 7"/>
                <a:gd name="T4" fmla="*/ 3 w 112"/>
                <a:gd name="T5" fmla="*/ 7 h 7"/>
                <a:gd name="T6" fmla="*/ 108 w 112"/>
                <a:gd name="T7" fmla="*/ 7 h 7"/>
                <a:gd name="T8" fmla="*/ 112 w 112"/>
                <a:gd name="T9" fmla="*/ 0 h 7"/>
                <a:gd name="T10" fmla="*/ 3 w 112"/>
                <a:gd name="T11" fmla="*/ 0 h 7"/>
              </a:gdLst>
              <a:ahLst/>
              <a:cxnLst>
                <a:cxn ang="0">
                  <a:pos x="T0" y="T1"/>
                </a:cxn>
                <a:cxn ang="0">
                  <a:pos x="T2" y="T3"/>
                </a:cxn>
                <a:cxn ang="0">
                  <a:pos x="T4" y="T5"/>
                </a:cxn>
                <a:cxn ang="0">
                  <a:pos x="T6" y="T7"/>
                </a:cxn>
                <a:cxn ang="0">
                  <a:pos x="T8" y="T9"/>
                </a:cxn>
                <a:cxn ang="0">
                  <a:pos x="T10" y="T11"/>
                </a:cxn>
              </a:cxnLst>
              <a:rect l="0" t="0" r="r" b="b"/>
              <a:pathLst>
                <a:path w="112" h="7">
                  <a:moveTo>
                    <a:pt x="3" y="0"/>
                  </a:moveTo>
                  <a:cubicBezTo>
                    <a:pt x="1" y="0"/>
                    <a:pt x="0" y="1"/>
                    <a:pt x="0" y="3"/>
                  </a:cubicBezTo>
                  <a:cubicBezTo>
                    <a:pt x="0" y="5"/>
                    <a:pt x="1" y="7"/>
                    <a:pt x="3" y="7"/>
                  </a:cubicBezTo>
                  <a:cubicBezTo>
                    <a:pt x="108" y="7"/>
                    <a:pt x="108" y="7"/>
                    <a:pt x="108" y="7"/>
                  </a:cubicBezTo>
                  <a:cubicBezTo>
                    <a:pt x="112" y="0"/>
                    <a:pt x="112" y="0"/>
                    <a:pt x="112" y="0"/>
                  </a:cubicBezTo>
                  <a:lnTo>
                    <a:pt x="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41" name="Freeform 31"/>
            <p:cNvSpPr/>
            <p:nvPr/>
          </p:nvSpPr>
          <p:spPr bwMode="auto">
            <a:xfrm>
              <a:off x="4117" y="929"/>
              <a:ext cx="301" cy="17"/>
            </a:xfrm>
            <a:custGeom>
              <a:avLst/>
              <a:gdLst>
                <a:gd name="T0" fmla="*/ 124 w 125"/>
                <a:gd name="T1" fmla="*/ 0 h 7"/>
                <a:gd name="T2" fmla="*/ 3 w 125"/>
                <a:gd name="T3" fmla="*/ 0 h 7"/>
                <a:gd name="T4" fmla="*/ 0 w 125"/>
                <a:gd name="T5" fmla="*/ 3 h 7"/>
                <a:gd name="T6" fmla="*/ 3 w 125"/>
                <a:gd name="T7" fmla="*/ 7 h 7"/>
                <a:gd name="T8" fmla="*/ 116 w 125"/>
                <a:gd name="T9" fmla="*/ 7 h 7"/>
                <a:gd name="T10" fmla="*/ 125 w 125"/>
                <a:gd name="T11" fmla="*/ 0 h 7"/>
                <a:gd name="T12" fmla="*/ 124 w 12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25" h="7">
                  <a:moveTo>
                    <a:pt x="124" y="0"/>
                  </a:moveTo>
                  <a:cubicBezTo>
                    <a:pt x="3" y="0"/>
                    <a:pt x="3" y="0"/>
                    <a:pt x="3" y="0"/>
                  </a:cubicBezTo>
                  <a:cubicBezTo>
                    <a:pt x="1" y="0"/>
                    <a:pt x="0" y="1"/>
                    <a:pt x="0" y="3"/>
                  </a:cubicBezTo>
                  <a:cubicBezTo>
                    <a:pt x="0" y="5"/>
                    <a:pt x="1" y="7"/>
                    <a:pt x="3" y="7"/>
                  </a:cubicBezTo>
                  <a:cubicBezTo>
                    <a:pt x="116" y="7"/>
                    <a:pt x="116" y="7"/>
                    <a:pt x="116" y="7"/>
                  </a:cubicBezTo>
                  <a:cubicBezTo>
                    <a:pt x="125" y="0"/>
                    <a:pt x="125" y="0"/>
                    <a:pt x="125" y="0"/>
                  </a:cubicBezTo>
                  <a:cubicBezTo>
                    <a:pt x="124" y="0"/>
                    <a:pt x="124" y="0"/>
                    <a:pt x="1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grpSp>
      <p:sp>
        <p:nvSpPr>
          <p:cNvPr id="24600" name="矩形 41"/>
          <p:cNvSpPr>
            <a:spLocks noChangeArrowheads="1"/>
          </p:cNvSpPr>
          <p:nvPr/>
        </p:nvSpPr>
        <p:spPr bwMode="auto">
          <a:xfrm>
            <a:off x="4918988" y="1904559"/>
            <a:ext cx="3484153" cy="46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20000"/>
              </a:lnSpc>
            </a:pPr>
            <a:r>
              <a:rPr lang="zh-CN" altLang="en-US" sz="1015" dirty="0">
                <a:solidFill>
                  <a:srgbClr val="404040"/>
                </a:solidFill>
                <a:cs typeface="+mn-ea"/>
                <a:sym typeface="+mn-lt"/>
              </a:rPr>
              <a:t>您的内容打在这里，或者通过复制您的文本。您的内容打在这里，或者通过复制您的文本。</a:t>
            </a:r>
          </a:p>
        </p:txBody>
      </p:sp>
      <p:sp>
        <p:nvSpPr>
          <p:cNvPr id="43" name="椭圆 42"/>
          <p:cNvSpPr/>
          <p:nvPr/>
        </p:nvSpPr>
        <p:spPr>
          <a:xfrm>
            <a:off x="4440468" y="3650803"/>
            <a:ext cx="492805" cy="49161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tx1">
                  <a:lumMod val="75000"/>
                  <a:lumOff val="25000"/>
                </a:schemeClr>
              </a:solidFill>
              <a:cs typeface="+mn-ea"/>
              <a:sym typeface="+mn-lt"/>
            </a:endParaRPr>
          </a:p>
        </p:txBody>
      </p:sp>
      <p:sp>
        <p:nvSpPr>
          <p:cNvPr id="24602" name="矩形 43"/>
          <p:cNvSpPr>
            <a:spLocks noChangeArrowheads="1"/>
          </p:cNvSpPr>
          <p:nvPr/>
        </p:nvSpPr>
        <p:spPr bwMode="auto">
          <a:xfrm>
            <a:off x="4918988" y="3609139"/>
            <a:ext cx="3484153" cy="46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20000"/>
              </a:lnSpc>
            </a:pPr>
            <a:r>
              <a:rPr lang="zh-CN" altLang="en-US" sz="1015" dirty="0">
                <a:solidFill>
                  <a:srgbClr val="404040"/>
                </a:solidFill>
                <a:cs typeface="+mn-ea"/>
                <a:sym typeface="+mn-lt"/>
              </a:rPr>
              <a:t>您的内容打在这里，或者通过复制您的文本。您的内容打在这里，或者通过复制您的文本。</a:t>
            </a:r>
          </a:p>
        </p:txBody>
      </p:sp>
      <p:sp>
        <p:nvSpPr>
          <p:cNvPr id="45" name="椭圆 44"/>
          <p:cNvSpPr/>
          <p:nvPr/>
        </p:nvSpPr>
        <p:spPr>
          <a:xfrm>
            <a:off x="4440468" y="2759230"/>
            <a:ext cx="492805" cy="491615"/>
          </a:xfrm>
          <a:prstGeom prst="ellipse">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tx1">
                  <a:lumMod val="75000"/>
                  <a:lumOff val="25000"/>
                </a:schemeClr>
              </a:solidFill>
              <a:cs typeface="+mn-ea"/>
              <a:sym typeface="+mn-lt"/>
            </a:endParaRPr>
          </a:p>
        </p:txBody>
      </p:sp>
      <p:sp>
        <p:nvSpPr>
          <p:cNvPr id="24604" name="矩形 45"/>
          <p:cNvSpPr>
            <a:spLocks noChangeArrowheads="1"/>
          </p:cNvSpPr>
          <p:nvPr/>
        </p:nvSpPr>
        <p:spPr bwMode="auto">
          <a:xfrm>
            <a:off x="4918988" y="2717568"/>
            <a:ext cx="3484153" cy="46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20000"/>
              </a:lnSpc>
            </a:pPr>
            <a:r>
              <a:rPr lang="zh-CN" altLang="en-US" sz="1015" dirty="0">
                <a:solidFill>
                  <a:srgbClr val="404040"/>
                </a:solidFill>
                <a:cs typeface="+mn-ea"/>
                <a:sym typeface="+mn-lt"/>
              </a:rPr>
              <a:t>您的内容打在这里，或者通过复制您的文本。您的内容打在这里，或者通过复制您的文本。</a:t>
            </a:r>
          </a:p>
        </p:txBody>
      </p:sp>
      <p:grpSp>
        <p:nvGrpSpPr>
          <p:cNvPr id="2" name="组合 1"/>
          <p:cNvGrpSpPr/>
          <p:nvPr/>
        </p:nvGrpSpPr>
        <p:grpSpPr>
          <a:xfrm>
            <a:off x="4524239" y="2841937"/>
            <a:ext cx="325508" cy="325507"/>
            <a:chOff x="6032319" y="3789249"/>
            <a:chExt cx="434010" cy="434009"/>
          </a:xfrm>
        </p:grpSpPr>
        <p:sp>
          <p:nvSpPr>
            <p:cNvPr id="48" name="Freeform 11"/>
            <p:cNvSpPr/>
            <p:nvPr/>
          </p:nvSpPr>
          <p:spPr bwMode="auto">
            <a:xfrm>
              <a:off x="6032319" y="3815449"/>
              <a:ext cx="412366" cy="407809"/>
            </a:xfrm>
            <a:custGeom>
              <a:avLst/>
              <a:gdLst>
                <a:gd name="T0" fmla="*/ 47 w 95"/>
                <a:gd name="T1" fmla="*/ 0 h 94"/>
                <a:gd name="T2" fmla="*/ 0 w 95"/>
                <a:gd name="T3" fmla="*/ 47 h 94"/>
                <a:gd name="T4" fmla="*/ 47 w 95"/>
                <a:gd name="T5" fmla="*/ 94 h 94"/>
                <a:gd name="T6" fmla="*/ 95 w 95"/>
                <a:gd name="T7" fmla="*/ 47 h 94"/>
                <a:gd name="T8" fmla="*/ 47 w 95"/>
                <a:gd name="T9" fmla="*/ 47 h 94"/>
                <a:gd name="T10" fmla="*/ 47 w 95"/>
                <a:gd name="T11" fmla="*/ 0 h 94"/>
              </a:gdLst>
              <a:ahLst/>
              <a:cxnLst>
                <a:cxn ang="0">
                  <a:pos x="T0" y="T1"/>
                </a:cxn>
                <a:cxn ang="0">
                  <a:pos x="T2" y="T3"/>
                </a:cxn>
                <a:cxn ang="0">
                  <a:pos x="T4" y="T5"/>
                </a:cxn>
                <a:cxn ang="0">
                  <a:pos x="T6" y="T7"/>
                </a:cxn>
                <a:cxn ang="0">
                  <a:pos x="T8" y="T9"/>
                </a:cxn>
                <a:cxn ang="0">
                  <a:pos x="T10" y="T11"/>
                </a:cxn>
              </a:cxnLst>
              <a:rect l="0" t="0" r="r" b="b"/>
              <a:pathLst>
                <a:path w="95" h="94">
                  <a:moveTo>
                    <a:pt x="47" y="0"/>
                  </a:moveTo>
                  <a:cubicBezTo>
                    <a:pt x="21" y="0"/>
                    <a:pt x="0" y="21"/>
                    <a:pt x="0" y="47"/>
                  </a:cubicBezTo>
                  <a:cubicBezTo>
                    <a:pt x="0" y="73"/>
                    <a:pt x="21" y="94"/>
                    <a:pt x="47" y="94"/>
                  </a:cubicBezTo>
                  <a:cubicBezTo>
                    <a:pt x="73" y="94"/>
                    <a:pt x="95" y="73"/>
                    <a:pt x="95" y="47"/>
                  </a:cubicBezTo>
                  <a:cubicBezTo>
                    <a:pt x="47" y="47"/>
                    <a:pt x="47" y="47"/>
                    <a:pt x="47" y="47"/>
                  </a:cubicBezTo>
                  <a:lnTo>
                    <a:pt x="4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49" name="Freeform 12"/>
            <p:cNvSpPr/>
            <p:nvPr/>
          </p:nvSpPr>
          <p:spPr bwMode="auto">
            <a:xfrm>
              <a:off x="6262424" y="3789249"/>
              <a:ext cx="203905" cy="203904"/>
            </a:xfrm>
            <a:custGeom>
              <a:avLst/>
              <a:gdLst>
                <a:gd name="T0" fmla="*/ 0 w 47"/>
                <a:gd name="T1" fmla="*/ 0 h 47"/>
                <a:gd name="T2" fmla="*/ 0 w 47"/>
                <a:gd name="T3" fmla="*/ 47 h 47"/>
                <a:gd name="T4" fmla="*/ 47 w 47"/>
                <a:gd name="T5" fmla="*/ 47 h 47"/>
                <a:gd name="T6" fmla="*/ 0 w 47"/>
                <a:gd name="T7" fmla="*/ 0 h 47"/>
              </a:gdLst>
              <a:ahLst/>
              <a:cxnLst>
                <a:cxn ang="0">
                  <a:pos x="T0" y="T1"/>
                </a:cxn>
                <a:cxn ang="0">
                  <a:pos x="T2" y="T3"/>
                </a:cxn>
                <a:cxn ang="0">
                  <a:pos x="T4" y="T5"/>
                </a:cxn>
                <a:cxn ang="0">
                  <a:pos x="T6" y="T7"/>
                </a:cxn>
              </a:cxnLst>
              <a:rect l="0" t="0" r="r" b="b"/>
              <a:pathLst>
                <a:path w="47" h="47">
                  <a:moveTo>
                    <a:pt x="0" y="0"/>
                  </a:moveTo>
                  <a:cubicBezTo>
                    <a:pt x="0" y="47"/>
                    <a:pt x="0" y="47"/>
                    <a:pt x="0" y="47"/>
                  </a:cubicBezTo>
                  <a:cubicBezTo>
                    <a:pt x="47" y="47"/>
                    <a:pt x="47" y="47"/>
                    <a:pt x="47" y="47"/>
                  </a:cubicBezTo>
                  <a:cubicBezTo>
                    <a:pt x="47" y="21"/>
                    <a:pt x="26" y="0"/>
                    <a:pt x="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grpSp>
      <p:sp>
        <p:nvSpPr>
          <p:cNvPr id="24606" name="Freeform 22"/>
          <p:cNvSpPr>
            <a:spLocks noEditPoints="1" noChangeArrowheads="1"/>
          </p:cNvSpPr>
          <p:nvPr/>
        </p:nvSpPr>
        <p:spPr bwMode="auto">
          <a:xfrm>
            <a:off x="4527362" y="3736507"/>
            <a:ext cx="319014" cy="320204"/>
          </a:xfrm>
          <a:custGeom>
            <a:avLst/>
            <a:gdLst>
              <a:gd name="T0" fmla="*/ 56 w 112"/>
              <a:gd name="T1" fmla="*/ 0 h 112"/>
              <a:gd name="T2" fmla="*/ 0 w 112"/>
              <a:gd name="T3" fmla="*/ 56 h 112"/>
              <a:gd name="T4" fmla="*/ 56 w 112"/>
              <a:gd name="T5" fmla="*/ 112 h 112"/>
              <a:gd name="T6" fmla="*/ 112 w 112"/>
              <a:gd name="T7" fmla="*/ 56 h 112"/>
              <a:gd name="T8" fmla="*/ 56 w 112"/>
              <a:gd name="T9" fmla="*/ 0 h 112"/>
              <a:gd name="T10" fmla="*/ 56 w 112"/>
              <a:gd name="T11" fmla="*/ 9 h 112"/>
              <a:gd name="T12" fmla="*/ 103 w 112"/>
              <a:gd name="T13" fmla="*/ 56 h 112"/>
              <a:gd name="T14" fmla="*/ 102 w 112"/>
              <a:gd name="T15" fmla="*/ 59 h 112"/>
              <a:gd name="T16" fmla="*/ 92 w 112"/>
              <a:gd name="T17" fmla="*/ 59 h 112"/>
              <a:gd name="T18" fmla="*/ 92 w 112"/>
              <a:gd name="T19" fmla="*/ 60 h 112"/>
              <a:gd name="T20" fmla="*/ 91 w 112"/>
              <a:gd name="T21" fmla="*/ 75 h 112"/>
              <a:gd name="T22" fmla="*/ 89 w 112"/>
              <a:gd name="T23" fmla="*/ 65 h 112"/>
              <a:gd name="T24" fmla="*/ 83 w 112"/>
              <a:gd name="T25" fmla="*/ 50 h 112"/>
              <a:gd name="T26" fmla="*/ 77 w 112"/>
              <a:gd name="T27" fmla="*/ 60 h 112"/>
              <a:gd name="T28" fmla="*/ 72 w 112"/>
              <a:gd name="T29" fmla="*/ 60 h 112"/>
              <a:gd name="T30" fmla="*/ 61 w 112"/>
              <a:gd name="T31" fmla="*/ 15 h 112"/>
              <a:gd name="T32" fmla="*/ 49 w 112"/>
              <a:gd name="T33" fmla="*/ 61 h 112"/>
              <a:gd name="T34" fmla="*/ 42 w 112"/>
              <a:gd name="T35" fmla="*/ 61 h 112"/>
              <a:gd name="T36" fmla="*/ 41 w 112"/>
              <a:gd name="T37" fmla="*/ 62 h 112"/>
              <a:gd name="T38" fmla="*/ 36 w 112"/>
              <a:gd name="T39" fmla="*/ 79 h 112"/>
              <a:gd name="T40" fmla="*/ 34 w 112"/>
              <a:gd name="T41" fmla="*/ 68 h 112"/>
              <a:gd name="T42" fmla="*/ 26 w 112"/>
              <a:gd name="T43" fmla="*/ 46 h 112"/>
              <a:gd name="T44" fmla="*/ 16 w 112"/>
              <a:gd name="T45" fmla="*/ 63 h 112"/>
              <a:gd name="T46" fmla="*/ 10 w 112"/>
              <a:gd name="T47" fmla="*/ 63 h 112"/>
              <a:gd name="T48" fmla="*/ 10 w 112"/>
              <a:gd name="T49" fmla="*/ 56 h 112"/>
              <a:gd name="T50" fmla="*/ 56 w 112"/>
              <a:gd name="T51" fmla="*/ 9 h 112"/>
              <a:gd name="T52" fmla="*/ 56 w 112"/>
              <a:gd name="T53" fmla="*/ 102 h 112"/>
              <a:gd name="T54" fmla="*/ 11 w 112"/>
              <a:gd name="T55" fmla="*/ 66 h 112"/>
              <a:gd name="T56" fmla="*/ 19 w 112"/>
              <a:gd name="T57" fmla="*/ 66 h 112"/>
              <a:gd name="T58" fmla="*/ 19 w 112"/>
              <a:gd name="T59" fmla="*/ 65 h 112"/>
              <a:gd name="T60" fmla="*/ 26 w 112"/>
              <a:gd name="T61" fmla="*/ 50 h 112"/>
              <a:gd name="T62" fmla="*/ 30 w 112"/>
              <a:gd name="T63" fmla="*/ 69 h 112"/>
              <a:gd name="T64" fmla="*/ 35 w 112"/>
              <a:gd name="T65" fmla="*/ 84 h 112"/>
              <a:gd name="T66" fmla="*/ 36 w 112"/>
              <a:gd name="T67" fmla="*/ 85 h 112"/>
              <a:gd name="T68" fmla="*/ 37 w 112"/>
              <a:gd name="T69" fmla="*/ 84 h 112"/>
              <a:gd name="T70" fmla="*/ 45 w 112"/>
              <a:gd name="T71" fmla="*/ 64 h 112"/>
              <a:gd name="T72" fmla="*/ 52 w 112"/>
              <a:gd name="T73" fmla="*/ 64 h 112"/>
              <a:gd name="T74" fmla="*/ 52 w 112"/>
              <a:gd name="T75" fmla="*/ 63 h 112"/>
              <a:gd name="T76" fmla="*/ 60 w 112"/>
              <a:gd name="T77" fmla="*/ 19 h 112"/>
              <a:gd name="T78" fmla="*/ 69 w 112"/>
              <a:gd name="T79" fmla="*/ 62 h 112"/>
              <a:gd name="T80" fmla="*/ 69 w 112"/>
              <a:gd name="T81" fmla="*/ 64 h 112"/>
              <a:gd name="T82" fmla="*/ 79 w 112"/>
              <a:gd name="T83" fmla="*/ 63 h 112"/>
              <a:gd name="T84" fmla="*/ 80 w 112"/>
              <a:gd name="T85" fmla="*/ 62 h 112"/>
              <a:gd name="T86" fmla="*/ 83 w 112"/>
              <a:gd name="T87" fmla="*/ 54 h 112"/>
              <a:gd name="T88" fmla="*/ 85 w 112"/>
              <a:gd name="T89" fmla="*/ 66 h 112"/>
              <a:gd name="T90" fmla="*/ 91 w 112"/>
              <a:gd name="T91" fmla="*/ 81 h 112"/>
              <a:gd name="T92" fmla="*/ 96 w 112"/>
              <a:gd name="T93" fmla="*/ 62 h 112"/>
              <a:gd name="T94" fmla="*/ 102 w 112"/>
              <a:gd name="T95" fmla="*/ 62 h 112"/>
              <a:gd name="T96" fmla="*/ 56 w 112"/>
              <a:gd name="T97" fmla="*/ 10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 h="112">
                <a:moveTo>
                  <a:pt x="56" y="0"/>
                </a:moveTo>
                <a:cubicBezTo>
                  <a:pt x="25" y="0"/>
                  <a:pt x="0" y="25"/>
                  <a:pt x="0" y="56"/>
                </a:cubicBezTo>
                <a:cubicBezTo>
                  <a:pt x="0" y="87"/>
                  <a:pt x="25" y="112"/>
                  <a:pt x="56" y="112"/>
                </a:cubicBezTo>
                <a:cubicBezTo>
                  <a:pt x="87" y="112"/>
                  <a:pt x="112" y="87"/>
                  <a:pt x="112" y="56"/>
                </a:cubicBezTo>
                <a:cubicBezTo>
                  <a:pt x="112" y="25"/>
                  <a:pt x="87" y="0"/>
                  <a:pt x="56" y="0"/>
                </a:cubicBezTo>
                <a:moveTo>
                  <a:pt x="56" y="9"/>
                </a:moveTo>
                <a:cubicBezTo>
                  <a:pt x="82" y="9"/>
                  <a:pt x="103" y="30"/>
                  <a:pt x="103" y="56"/>
                </a:cubicBezTo>
                <a:cubicBezTo>
                  <a:pt x="103" y="57"/>
                  <a:pt x="102" y="58"/>
                  <a:pt x="102" y="59"/>
                </a:cubicBezTo>
                <a:cubicBezTo>
                  <a:pt x="92" y="59"/>
                  <a:pt x="92" y="59"/>
                  <a:pt x="92" y="59"/>
                </a:cubicBezTo>
                <a:cubicBezTo>
                  <a:pt x="92" y="60"/>
                  <a:pt x="92" y="60"/>
                  <a:pt x="92" y="60"/>
                </a:cubicBezTo>
                <a:cubicBezTo>
                  <a:pt x="92" y="66"/>
                  <a:pt x="91" y="71"/>
                  <a:pt x="91" y="75"/>
                </a:cubicBezTo>
                <a:cubicBezTo>
                  <a:pt x="90" y="72"/>
                  <a:pt x="89" y="68"/>
                  <a:pt x="89" y="65"/>
                </a:cubicBezTo>
                <a:cubicBezTo>
                  <a:pt x="87" y="53"/>
                  <a:pt x="86" y="50"/>
                  <a:pt x="83" y="50"/>
                </a:cubicBezTo>
                <a:cubicBezTo>
                  <a:pt x="81" y="49"/>
                  <a:pt x="79" y="53"/>
                  <a:pt x="77" y="60"/>
                </a:cubicBezTo>
                <a:cubicBezTo>
                  <a:pt x="72" y="60"/>
                  <a:pt x="72" y="60"/>
                  <a:pt x="72" y="60"/>
                </a:cubicBezTo>
                <a:cubicBezTo>
                  <a:pt x="67" y="15"/>
                  <a:pt x="62" y="15"/>
                  <a:pt x="61" y="15"/>
                </a:cubicBezTo>
                <a:cubicBezTo>
                  <a:pt x="59" y="15"/>
                  <a:pt x="52" y="15"/>
                  <a:pt x="49" y="61"/>
                </a:cubicBezTo>
                <a:cubicBezTo>
                  <a:pt x="42" y="61"/>
                  <a:pt x="42" y="61"/>
                  <a:pt x="42" y="61"/>
                </a:cubicBezTo>
                <a:cubicBezTo>
                  <a:pt x="41" y="62"/>
                  <a:pt x="41" y="62"/>
                  <a:pt x="41" y="62"/>
                </a:cubicBezTo>
                <a:cubicBezTo>
                  <a:pt x="40" y="69"/>
                  <a:pt x="38" y="76"/>
                  <a:pt x="36" y="79"/>
                </a:cubicBezTo>
                <a:cubicBezTo>
                  <a:pt x="36" y="77"/>
                  <a:pt x="35" y="72"/>
                  <a:pt x="34" y="68"/>
                </a:cubicBezTo>
                <a:cubicBezTo>
                  <a:pt x="31" y="52"/>
                  <a:pt x="29" y="47"/>
                  <a:pt x="26" y="46"/>
                </a:cubicBezTo>
                <a:cubicBezTo>
                  <a:pt x="22" y="45"/>
                  <a:pt x="18" y="54"/>
                  <a:pt x="16" y="63"/>
                </a:cubicBezTo>
                <a:cubicBezTo>
                  <a:pt x="10" y="63"/>
                  <a:pt x="10" y="63"/>
                  <a:pt x="10" y="63"/>
                </a:cubicBezTo>
                <a:cubicBezTo>
                  <a:pt x="10" y="60"/>
                  <a:pt x="10" y="58"/>
                  <a:pt x="10" y="56"/>
                </a:cubicBezTo>
                <a:cubicBezTo>
                  <a:pt x="10" y="30"/>
                  <a:pt x="30" y="9"/>
                  <a:pt x="56" y="9"/>
                </a:cubicBezTo>
                <a:moveTo>
                  <a:pt x="56" y="102"/>
                </a:moveTo>
                <a:cubicBezTo>
                  <a:pt x="34" y="102"/>
                  <a:pt x="16" y="87"/>
                  <a:pt x="11" y="66"/>
                </a:cubicBezTo>
                <a:cubicBezTo>
                  <a:pt x="19" y="66"/>
                  <a:pt x="19" y="66"/>
                  <a:pt x="19" y="66"/>
                </a:cubicBezTo>
                <a:cubicBezTo>
                  <a:pt x="19" y="65"/>
                  <a:pt x="19" y="65"/>
                  <a:pt x="19" y="65"/>
                </a:cubicBezTo>
                <a:cubicBezTo>
                  <a:pt x="21" y="58"/>
                  <a:pt x="24" y="51"/>
                  <a:pt x="26" y="50"/>
                </a:cubicBezTo>
                <a:cubicBezTo>
                  <a:pt x="27" y="52"/>
                  <a:pt x="29" y="62"/>
                  <a:pt x="30" y="69"/>
                </a:cubicBezTo>
                <a:cubicBezTo>
                  <a:pt x="33" y="81"/>
                  <a:pt x="33" y="84"/>
                  <a:pt x="35" y="84"/>
                </a:cubicBezTo>
                <a:cubicBezTo>
                  <a:pt x="35" y="85"/>
                  <a:pt x="36" y="85"/>
                  <a:pt x="36" y="85"/>
                </a:cubicBezTo>
                <a:cubicBezTo>
                  <a:pt x="36" y="85"/>
                  <a:pt x="37" y="84"/>
                  <a:pt x="37" y="84"/>
                </a:cubicBezTo>
                <a:cubicBezTo>
                  <a:pt x="40" y="83"/>
                  <a:pt x="43" y="73"/>
                  <a:pt x="45" y="64"/>
                </a:cubicBezTo>
                <a:cubicBezTo>
                  <a:pt x="52" y="64"/>
                  <a:pt x="52" y="64"/>
                  <a:pt x="52" y="64"/>
                </a:cubicBezTo>
                <a:cubicBezTo>
                  <a:pt x="52" y="63"/>
                  <a:pt x="52" y="63"/>
                  <a:pt x="52" y="63"/>
                </a:cubicBezTo>
                <a:cubicBezTo>
                  <a:pt x="54" y="44"/>
                  <a:pt x="58" y="19"/>
                  <a:pt x="60" y="19"/>
                </a:cubicBezTo>
                <a:cubicBezTo>
                  <a:pt x="63" y="19"/>
                  <a:pt x="66" y="44"/>
                  <a:pt x="69" y="62"/>
                </a:cubicBezTo>
                <a:cubicBezTo>
                  <a:pt x="69" y="64"/>
                  <a:pt x="69" y="64"/>
                  <a:pt x="69" y="64"/>
                </a:cubicBezTo>
                <a:cubicBezTo>
                  <a:pt x="79" y="63"/>
                  <a:pt x="79" y="63"/>
                  <a:pt x="79" y="63"/>
                </a:cubicBezTo>
                <a:cubicBezTo>
                  <a:pt x="80" y="62"/>
                  <a:pt x="80" y="62"/>
                  <a:pt x="80" y="62"/>
                </a:cubicBezTo>
                <a:cubicBezTo>
                  <a:pt x="81" y="59"/>
                  <a:pt x="82" y="56"/>
                  <a:pt x="83" y="54"/>
                </a:cubicBezTo>
                <a:cubicBezTo>
                  <a:pt x="83" y="57"/>
                  <a:pt x="84" y="62"/>
                  <a:pt x="85" y="66"/>
                </a:cubicBezTo>
                <a:cubicBezTo>
                  <a:pt x="87" y="78"/>
                  <a:pt x="88" y="81"/>
                  <a:pt x="91" y="81"/>
                </a:cubicBezTo>
                <a:cubicBezTo>
                  <a:pt x="92" y="81"/>
                  <a:pt x="95" y="81"/>
                  <a:pt x="96" y="62"/>
                </a:cubicBezTo>
                <a:cubicBezTo>
                  <a:pt x="102" y="62"/>
                  <a:pt x="102" y="62"/>
                  <a:pt x="102" y="62"/>
                </a:cubicBezTo>
                <a:cubicBezTo>
                  <a:pt x="99" y="85"/>
                  <a:pt x="79" y="102"/>
                  <a:pt x="56" y="10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rgbClr val="404040"/>
              </a:solidFill>
              <a:cs typeface="+mn-ea"/>
              <a:sym typeface="+mn-lt"/>
            </a:endParaRPr>
          </a:p>
        </p:txBody>
      </p:sp>
      <p:sp>
        <p:nvSpPr>
          <p:cNvPr id="46"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endParaRPr lang="zh-CN" altLang="en-US" sz="1500" b="1" dirty="0">
              <a:solidFill>
                <a:schemeClr val="bg1"/>
              </a:solidFill>
              <a:cs typeface="+mn-ea"/>
              <a:sym typeface="+mn-lt"/>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000"/>
                                            <p:tgtEl>
                                              <p:spTgt spid="11"/>
                                            </p:tgtEl>
                                          </p:cBhvr>
                                        </p:animEffect>
                                      </p:childTnLst>
                                    </p:cTn>
                                  </p:par>
                                  <p:par>
                                    <p:cTn id="8" presetID="21" presetClass="entr" presetSubtype="1" fill="hold" grpId="0" nodeType="withEffect">
                                      <p:stCondLst>
                                        <p:cond delay="400"/>
                                      </p:stCondLst>
                                      <p:childTnLst>
                                        <p:set>
                                          <p:cBhvr>
                                            <p:cTn id="9" dur="1" fill="hold">
                                              <p:stCondLst>
                                                <p:cond delay="0"/>
                                              </p:stCondLst>
                                            </p:cTn>
                                            <p:tgtEl>
                                              <p:spTgt spid="24585"/>
                                            </p:tgtEl>
                                            <p:attrNameLst>
                                              <p:attrName>style.visibility</p:attrName>
                                            </p:attrNameLst>
                                          </p:cBhvr>
                                          <p:to>
                                            <p:strVal val="visible"/>
                                          </p:to>
                                        </p:set>
                                        <p:animEffect transition="in" filter="wheel(1)">
                                          <p:cBhvr>
                                            <p:cTn id="10" dur="1000"/>
                                            <p:tgtEl>
                                              <p:spTgt spid="24585"/>
                                            </p:tgtEl>
                                          </p:cBhvr>
                                        </p:animEffect>
                                      </p:childTnLst>
                                    </p:cTn>
                                  </p:par>
                                  <p:par>
                                    <p:cTn id="11" presetID="21" presetClass="entr" presetSubtype="1" fill="hold" grpId="0" nodeType="withEffect">
                                      <p:stCondLst>
                                        <p:cond delay="700"/>
                                      </p:stCondLst>
                                      <p:childTnLst>
                                        <p:set>
                                          <p:cBhvr>
                                            <p:cTn id="12" dur="1" fill="hold">
                                              <p:stCondLst>
                                                <p:cond delay="0"/>
                                              </p:stCondLst>
                                            </p:cTn>
                                            <p:tgtEl>
                                              <p:spTgt spid="16"/>
                                            </p:tgtEl>
                                            <p:attrNameLst>
                                              <p:attrName>style.visibility</p:attrName>
                                            </p:attrNameLst>
                                          </p:cBhvr>
                                          <p:to>
                                            <p:strVal val="visible"/>
                                          </p:to>
                                        </p:set>
                                        <p:animEffect transition="in" filter="wheel(1)">
                                          <p:cBhvr>
                                            <p:cTn id="13" dur="1000"/>
                                            <p:tgtEl>
                                              <p:spTgt spid="16"/>
                                            </p:tgtEl>
                                          </p:cBhvr>
                                        </p:animEffect>
                                      </p:childTnLst>
                                    </p:cTn>
                                  </p:par>
                                  <p:par>
                                    <p:cTn id="14" presetID="21" presetClass="entr" presetSubtype="1" fill="hold" grpId="0" nodeType="withEffect">
                                      <p:stCondLst>
                                        <p:cond delay="1100"/>
                                      </p:stCondLst>
                                      <p:childTnLst>
                                        <p:set>
                                          <p:cBhvr>
                                            <p:cTn id="15" dur="1" fill="hold">
                                              <p:stCondLst>
                                                <p:cond delay="0"/>
                                              </p:stCondLst>
                                            </p:cTn>
                                            <p:tgtEl>
                                              <p:spTgt spid="24587"/>
                                            </p:tgtEl>
                                            <p:attrNameLst>
                                              <p:attrName>style.visibility</p:attrName>
                                            </p:attrNameLst>
                                          </p:cBhvr>
                                          <p:to>
                                            <p:strVal val="visible"/>
                                          </p:to>
                                        </p:set>
                                        <p:animEffect transition="in" filter="wheel(1)">
                                          <p:cBhvr>
                                            <p:cTn id="16" dur="1000"/>
                                            <p:tgtEl>
                                              <p:spTgt spid="24587"/>
                                            </p:tgtEl>
                                          </p:cBhvr>
                                        </p:animEffect>
                                      </p:childTnLst>
                                    </p:cTn>
                                  </p:par>
                                  <p:par>
                                    <p:cTn id="17" presetID="21" presetClass="entr" presetSubtype="1" fill="hold" grpId="0" nodeType="withEffect">
                                      <p:stCondLst>
                                        <p:cond delay="1400"/>
                                      </p:stCondLst>
                                      <p:childTnLst>
                                        <p:set>
                                          <p:cBhvr>
                                            <p:cTn id="18" dur="1" fill="hold">
                                              <p:stCondLst>
                                                <p:cond delay="0"/>
                                              </p:stCondLst>
                                            </p:cTn>
                                            <p:tgtEl>
                                              <p:spTgt spid="17"/>
                                            </p:tgtEl>
                                            <p:attrNameLst>
                                              <p:attrName>style.visibility</p:attrName>
                                            </p:attrNameLst>
                                          </p:cBhvr>
                                          <p:to>
                                            <p:strVal val="visible"/>
                                          </p:to>
                                        </p:set>
                                        <p:animEffect transition="in" filter="wheel(1)">
                                          <p:cBhvr>
                                            <p:cTn id="19" dur="1000"/>
                                            <p:tgtEl>
                                              <p:spTgt spid="17"/>
                                            </p:tgtEl>
                                          </p:cBhvr>
                                        </p:animEffect>
                                      </p:childTnLst>
                                    </p:cTn>
                                  </p:par>
                                  <p:par>
                                    <p:cTn id="20" presetID="21" presetClass="entr" presetSubtype="1" fill="hold" grpId="0" nodeType="withEffect">
                                      <p:stCondLst>
                                        <p:cond delay="1800"/>
                                      </p:stCondLst>
                                      <p:childTnLst>
                                        <p:set>
                                          <p:cBhvr>
                                            <p:cTn id="21" dur="1" fill="hold">
                                              <p:stCondLst>
                                                <p:cond delay="0"/>
                                              </p:stCondLst>
                                            </p:cTn>
                                            <p:tgtEl>
                                              <p:spTgt spid="24588"/>
                                            </p:tgtEl>
                                            <p:attrNameLst>
                                              <p:attrName>style.visibility</p:attrName>
                                            </p:attrNameLst>
                                          </p:cBhvr>
                                          <p:to>
                                            <p:strVal val="visible"/>
                                          </p:to>
                                        </p:set>
                                        <p:animEffect transition="in" filter="wheel(1)">
                                          <p:cBhvr>
                                            <p:cTn id="22" dur="1000"/>
                                            <p:tgtEl>
                                              <p:spTgt spid="24588"/>
                                            </p:tgtEl>
                                          </p:cBhvr>
                                        </p:animEffect>
                                      </p:childTnLst>
                                    </p:cTn>
                                  </p:par>
                                  <p:par>
                                    <p:cTn id="23" presetID="21" presetClass="entr" presetSubtype="1" fill="hold" grpId="0" nodeType="withEffect">
                                      <p:stCondLst>
                                        <p:cond delay="2200"/>
                                      </p:stCondLst>
                                      <p:childTnLst>
                                        <p:set>
                                          <p:cBhvr>
                                            <p:cTn id="24" dur="1" fill="hold">
                                              <p:stCondLst>
                                                <p:cond delay="0"/>
                                              </p:stCondLst>
                                            </p:cTn>
                                            <p:tgtEl>
                                              <p:spTgt spid="18"/>
                                            </p:tgtEl>
                                            <p:attrNameLst>
                                              <p:attrName>style.visibility</p:attrName>
                                            </p:attrNameLst>
                                          </p:cBhvr>
                                          <p:to>
                                            <p:strVal val="visible"/>
                                          </p:to>
                                        </p:set>
                                        <p:animEffect transition="in" filter="wheel(1)">
                                          <p:cBhvr>
                                            <p:cTn id="25" dur="1000"/>
                                            <p:tgtEl>
                                              <p:spTgt spid="18"/>
                                            </p:tgtEl>
                                          </p:cBhvr>
                                        </p:animEffect>
                                      </p:childTnLst>
                                    </p:cTn>
                                  </p:par>
                                  <p:par>
                                    <p:cTn id="26" presetID="21" presetClass="entr" presetSubtype="1" fill="hold" grpId="0" nodeType="withEffect">
                                      <p:stCondLst>
                                        <p:cond delay="2600"/>
                                      </p:stCondLst>
                                      <p:childTnLst>
                                        <p:set>
                                          <p:cBhvr>
                                            <p:cTn id="27" dur="1" fill="hold">
                                              <p:stCondLst>
                                                <p:cond delay="0"/>
                                              </p:stCondLst>
                                            </p:cTn>
                                            <p:tgtEl>
                                              <p:spTgt spid="24589"/>
                                            </p:tgtEl>
                                            <p:attrNameLst>
                                              <p:attrName>style.visibility</p:attrName>
                                            </p:attrNameLst>
                                          </p:cBhvr>
                                          <p:to>
                                            <p:strVal val="visible"/>
                                          </p:to>
                                        </p:set>
                                        <p:animEffect transition="in" filter="wheel(1)">
                                          <p:cBhvr>
                                            <p:cTn id="28" dur="1000"/>
                                            <p:tgtEl>
                                              <p:spTgt spid="24589"/>
                                            </p:tgtEl>
                                          </p:cBhvr>
                                        </p:animEffect>
                                      </p:childTnLst>
                                    </p:cTn>
                                  </p:par>
                                  <p:par>
                                    <p:cTn id="29" presetID="41" presetClass="entr" presetSubtype="0" fill="hold" grpId="0" nodeType="withEffect">
                                      <p:stCondLst>
                                        <p:cond delay="2900"/>
                                      </p:stCondLst>
                                      <p:iterate type="lt">
                                        <p:tmPct val="33333"/>
                                      </p:iterate>
                                      <p:childTnLst>
                                        <p:set>
                                          <p:cBhvr>
                                            <p:cTn id="30" dur="1" fill="hold">
                                              <p:stCondLst>
                                                <p:cond delay="0"/>
                                              </p:stCondLst>
                                            </p:cTn>
                                            <p:tgtEl>
                                              <p:spTgt spid="24590"/>
                                            </p:tgtEl>
                                            <p:attrNameLst>
                                              <p:attrName>style.visibility</p:attrName>
                                            </p:attrNameLst>
                                          </p:cBhvr>
                                          <p:to>
                                            <p:strVal val="visible"/>
                                          </p:to>
                                        </p:set>
                                        <p:anim calcmode="lin" valueType="num">
                                          <p:cBhvr>
                                            <p:cTn id="31" dur="200" fill="hold"/>
                                            <p:tgtEl>
                                              <p:spTgt spid="24590"/>
                                            </p:tgtEl>
                                            <p:attrNameLst>
                                              <p:attrName>ppt_x</p:attrName>
                                            </p:attrNameLst>
                                          </p:cBhvr>
                                          <p:tavLst>
                                            <p:tav tm="0">
                                              <p:val>
                                                <p:strVal val="#ppt_x"/>
                                              </p:val>
                                            </p:tav>
                                            <p:tav tm="50000">
                                              <p:val>
                                                <p:strVal val="#ppt_x+.1"/>
                                              </p:val>
                                            </p:tav>
                                            <p:tav tm="100000">
                                              <p:val>
                                                <p:strVal val="#ppt_x"/>
                                              </p:val>
                                            </p:tav>
                                          </p:tavLst>
                                        </p:anim>
                                        <p:anim calcmode="lin" valueType="num">
                                          <p:cBhvr>
                                            <p:cTn id="32" dur="200" fill="hold"/>
                                            <p:tgtEl>
                                              <p:spTgt spid="24590"/>
                                            </p:tgtEl>
                                            <p:attrNameLst>
                                              <p:attrName>ppt_y</p:attrName>
                                            </p:attrNameLst>
                                          </p:cBhvr>
                                          <p:tavLst>
                                            <p:tav tm="0">
                                              <p:val>
                                                <p:strVal val="#ppt_y"/>
                                              </p:val>
                                            </p:tav>
                                            <p:tav tm="100000">
                                              <p:val>
                                                <p:strVal val="#ppt_y"/>
                                              </p:val>
                                            </p:tav>
                                          </p:tavLst>
                                        </p:anim>
                                        <p:anim calcmode="lin" valueType="num">
                                          <p:cBhvr>
                                            <p:cTn id="33" dur="200" fill="hold"/>
                                            <p:tgtEl>
                                              <p:spTgt spid="24590"/>
                                            </p:tgtEl>
                                            <p:attrNameLst>
                                              <p:attrName>ppt_h</p:attrName>
                                            </p:attrNameLst>
                                          </p:cBhvr>
                                          <p:tavLst>
                                            <p:tav tm="0">
                                              <p:val>
                                                <p:strVal val="#ppt_h/10"/>
                                              </p:val>
                                            </p:tav>
                                            <p:tav tm="50000">
                                              <p:val>
                                                <p:strVal val="#ppt_h+.01"/>
                                              </p:val>
                                            </p:tav>
                                            <p:tav tm="100000">
                                              <p:val>
                                                <p:strVal val="#ppt_h"/>
                                              </p:val>
                                            </p:tav>
                                          </p:tavLst>
                                        </p:anim>
                                        <p:anim calcmode="lin" valueType="num">
                                          <p:cBhvr>
                                            <p:cTn id="34" dur="200" fill="hold"/>
                                            <p:tgtEl>
                                              <p:spTgt spid="24590"/>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00" tmFilter="0,0; .5, 1; 1, 1"/>
                                            <p:tgtEl>
                                              <p:spTgt spid="24590"/>
                                            </p:tgtEl>
                                          </p:cBhvr>
                                        </p:animEffect>
                                      </p:childTnLst>
                                    </p:cTn>
                                  </p:par>
                                  <p:par>
                                    <p:cTn id="36" presetID="10" presetClass="entr" presetSubtype="0" fill="hold" grpId="0" nodeType="withEffect">
                                      <p:stCondLst>
                                        <p:cond delay="3300"/>
                                      </p:stCondLst>
                                      <p:childTnLst>
                                        <p:set>
                                          <p:cBhvr>
                                            <p:cTn id="37" dur="1" fill="hold">
                                              <p:stCondLst>
                                                <p:cond delay="0"/>
                                              </p:stCondLst>
                                            </p:cTn>
                                            <p:tgtEl>
                                              <p:spTgt spid="24594"/>
                                            </p:tgtEl>
                                            <p:attrNameLst>
                                              <p:attrName>style.visibility</p:attrName>
                                            </p:attrNameLst>
                                          </p:cBhvr>
                                          <p:to>
                                            <p:strVal val="visible"/>
                                          </p:to>
                                        </p:set>
                                        <p:animEffect transition="in" filter="fade">
                                          <p:cBhvr>
                                            <p:cTn id="38" dur="200"/>
                                            <p:tgtEl>
                                              <p:spTgt spid="24594"/>
                                            </p:tgtEl>
                                          </p:cBhvr>
                                        </p:animEffect>
                                      </p:childTnLst>
                                    </p:cTn>
                                  </p:par>
                                  <p:par>
                                    <p:cTn id="39" presetID="10" presetClass="entr" presetSubtype="0" fill="hold" grpId="0" nodeType="withEffect">
                                      <p:stCondLst>
                                        <p:cond delay="3500"/>
                                      </p:stCondLst>
                                      <p:childTnLst>
                                        <p:set>
                                          <p:cBhvr>
                                            <p:cTn id="40" dur="1" fill="hold">
                                              <p:stCondLst>
                                                <p:cond delay="0"/>
                                              </p:stCondLst>
                                            </p:cTn>
                                            <p:tgtEl>
                                              <p:spTgt spid="24595"/>
                                            </p:tgtEl>
                                            <p:attrNameLst>
                                              <p:attrName>style.visibility</p:attrName>
                                            </p:attrNameLst>
                                          </p:cBhvr>
                                          <p:to>
                                            <p:strVal val="visible"/>
                                          </p:to>
                                        </p:set>
                                        <p:animEffect transition="in" filter="fade">
                                          <p:cBhvr>
                                            <p:cTn id="41" dur="200"/>
                                            <p:tgtEl>
                                              <p:spTgt spid="24595"/>
                                            </p:tgtEl>
                                          </p:cBhvr>
                                        </p:animEffect>
                                      </p:childTnLst>
                                    </p:cTn>
                                  </p:par>
                                  <p:par>
                                    <p:cTn id="42" presetID="10" presetClass="entr" presetSubtype="0" fill="hold" grpId="0" nodeType="withEffect">
                                      <p:stCondLst>
                                        <p:cond delay="3700"/>
                                      </p:stCondLst>
                                      <p:childTnLst>
                                        <p:set>
                                          <p:cBhvr>
                                            <p:cTn id="43" dur="1" fill="hold">
                                              <p:stCondLst>
                                                <p:cond delay="0"/>
                                              </p:stCondLst>
                                            </p:cTn>
                                            <p:tgtEl>
                                              <p:spTgt spid="24596"/>
                                            </p:tgtEl>
                                            <p:attrNameLst>
                                              <p:attrName>style.visibility</p:attrName>
                                            </p:attrNameLst>
                                          </p:cBhvr>
                                          <p:to>
                                            <p:strVal val="visible"/>
                                          </p:to>
                                        </p:set>
                                        <p:animEffect transition="in" filter="fade">
                                          <p:cBhvr>
                                            <p:cTn id="44" dur="200"/>
                                            <p:tgtEl>
                                              <p:spTgt spid="24596"/>
                                            </p:tgtEl>
                                          </p:cBhvr>
                                        </p:animEffect>
                                      </p:childTnLst>
                                    </p:cTn>
                                  </p:par>
                                </p:childTnLst>
                              </p:cTn>
                            </p:par>
                            <p:par>
                              <p:cTn id="45" fill="hold">
                                <p:stCondLst>
                                  <p:cond delay="3900"/>
                                </p:stCondLst>
                                <p:childTnLst>
                                  <p:par>
                                    <p:cTn id="46" presetID="22" presetClass="entr" presetSubtype="4"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down)">
                                          <p:cBhvr>
                                            <p:cTn id="48" dur="500"/>
                                            <p:tgtEl>
                                              <p:spTgt spid="22"/>
                                            </p:tgtEl>
                                          </p:cBhvr>
                                        </p:animEffect>
                                      </p:childTnLst>
                                    </p:cTn>
                                  </p:par>
                                </p:childTnLst>
                              </p:cTn>
                            </p:par>
                            <p:par>
                              <p:cTn id="49" fill="hold">
                                <p:stCondLst>
                                  <p:cond delay="4400"/>
                                </p:stCondLst>
                                <p:childTnLst>
                                  <p:par>
                                    <p:cTn id="50" presetID="53" presetClass="entr" presetSubtype="16"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400" fill="hold"/>
                                            <p:tgtEl>
                                              <p:spTgt spid="23"/>
                                            </p:tgtEl>
                                            <p:attrNameLst>
                                              <p:attrName>ppt_w</p:attrName>
                                            </p:attrNameLst>
                                          </p:cBhvr>
                                          <p:tavLst>
                                            <p:tav tm="0">
                                              <p:val>
                                                <p:fltVal val="0"/>
                                              </p:val>
                                            </p:tav>
                                            <p:tav tm="100000">
                                              <p:val>
                                                <p:strVal val="#ppt_w"/>
                                              </p:val>
                                            </p:tav>
                                          </p:tavLst>
                                        </p:anim>
                                        <p:anim calcmode="lin" valueType="num">
                                          <p:cBhvr>
                                            <p:cTn id="53" dur="400" fill="hold"/>
                                            <p:tgtEl>
                                              <p:spTgt spid="23"/>
                                            </p:tgtEl>
                                            <p:attrNameLst>
                                              <p:attrName>ppt_h</p:attrName>
                                            </p:attrNameLst>
                                          </p:cBhvr>
                                          <p:tavLst>
                                            <p:tav tm="0">
                                              <p:val>
                                                <p:fltVal val="0"/>
                                              </p:val>
                                            </p:tav>
                                            <p:tav tm="100000">
                                              <p:val>
                                                <p:strVal val="#ppt_h"/>
                                              </p:val>
                                            </p:tav>
                                          </p:tavLst>
                                        </p:anim>
                                        <p:animEffect transition="in" filter="fade">
                                          <p:cBhvr>
                                            <p:cTn id="54" dur="400"/>
                                            <p:tgtEl>
                                              <p:spTgt spid="23"/>
                                            </p:tgtEl>
                                          </p:cBhvr>
                                        </p:animEffect>
                                      </p:childTnLst>
                                    </p:cTn>
                                  </p:par>
                                  <p:par>
                                    <p:cTn id="55" presetID="6" presetClass="emph" presetSubtype="0" fill="hold" grpId="1" nodeType="withEffect" p14:presetBounceEnd="73000">
                                      <p:stCondLst>
                                        <p:cond delay="400"/>
                                      </p:stCondLst>
                                      <p:childTnLst>
                                        <p:animScale p14:bounceEnd="73000">
                                          <p:cBhvr>
                                            <p:cTn id="56" dur="300" fill="hold"/>
                                            <p:tgtEl>
                                              <p:spTgt spid="23"/>
                                            </p:tgtEl>
                                          </p:cBhvr>
                                          <p:by x="90000" y="90000"/>
                                        </p:animScale>
                                      </p:childTnLst>
                                    </p:cTn>
                                  </p:par>
                                  <p:par>
                                    <p:cTn id="57" presetID="53" presetClass="entr" presetSubtype="16" fill="hold" nodeType="withEffect">
                                      <p:stCondLst>
                                        <p:cond delay="200"/>
                                      </p:stCondLst>
                                      <p:childTnLst>
                                        <p:set>
                                          <p:cBhvr>
                                            <p:cTn id="58" dur="1" fill="hold">
                                              <p:stCondLst>
                                                <p:cond delay="0"/>
                                              </p:stCondLst>
                                            </p:cTn>
                                            <p:tgtEl>
                                              <p:spTgt spid="24"/>
                                            </p:tgtEl>
                                            <p:attrNameLst>
                                              <p:attrName>style.visibility</p:attrName>
                                            </p:attrNameLst>
                                          </p:cBhvr>
                                          <p:to>
                                            <p:strVal val="visible"/>
                                          </p:to>
                                        </p:set>
                                        <p:anim calcmode="lin" valueType="num">
                                          <p:cBhvr>
                                            <p:cTn id="59" dur="400" fill="hold"/>
                                            <p:tgtEl>
                                              <p:spTgt spid="24"/>
                                            </p:tgtEl>
                                            <p:attrNameLst>
                                              <p:attrName>ppt_w</p:attrName>
                                            </p:attrNameLst>
                                          </p:cBhvr>
                                          <p:tavLst>
                                            <p:tav tm="0">
                                              <p:val>
                                                <p:fltVal val="0"/>
                                              </p:val>
                                            </p:tav>
                                            <p:tav tm="100000">
                                              <p:val>
                                                <p:strVal val="#ppt_w"/>
                                              </p:val>
                                            </p:tav>
                                          </p:tavLst>
                                        </p:anim>
                                        <p:anim calcmode="lin" valueType="num">
                                          <p:cBhvr>
                                            <p:cTn id="60" dur="400" fill="hold"/>
                                            <p:tgtEl>
                                              <p:spTgt spid="24"/>
                                            </p:tgtEl>
                                            <p:attrNameLst>
                                              <p:attrName>ppt_h</p:attrName>
                                            </p:attrNameLst>
                                          </p:cBhvr>
                                          <p:tavLst>
                                            <p:tav tm="0">
                                              <p:val>
                                                <p:fltVal val="0"/>
                                              </p:val>
                                            </p:tav>
                                            <p:tav tm="100000">
                                              <p:val>
                                                <p:strVal val="#ppt_h"/>
                                              </p:val>
                                            </p:tav>
                                          </p:tavLst>
                                        </p:anim>
                                        <p:animEffect transition="in" filter="fade">
                                          <p:cBhvr>
                                            <p:cTn id="61" dur="400"/>
                                            <p:tgtEl>
                                              <p:spTgt spid="24"/>
                                            </p:tgtEl>
                                          </p:cBhvr>
                                        </p:animEffect>
                                      </p:childTnLst>
                                    </p:cTn>
                                  </p:par>
                                  <p:par>
                                    <p:cTn id="62" presetID="6" presetClass="emph" presetSubtype="0" fill="hold" nodeType="withEffect" p14:presetBounceEnd="73000">
                                      <p:stCondLst>
                                        <p:cond delay="600"/>
                                      </p:stCondLst>
                                      <p:childTnLst>
                                        <p:animScale p14:bounceEnd="73000">
                                          <p:cBhvr>
                                            <p:cTn id="63" dur="300" fill="hold"/>
                                            <p:tgtEl>
                                              <p:spTgt spid="24"/>
                                            </p:tgtEl>
                                          </p:cBhvr>
                                          <p:by x="90000" y="90000"/>
                                        </p:animScale>
                                      </p:childTnLst>
                                    </p:cTn>
                                  </p:par>
                                </p:childTnLst>
                              </p:cTn>
                            </p:par>
                            <p:par>
                              <p:cTn id="64" fill="hold">
                                <p:stCondLst>
                                  <p:cond delay="4900"/>
                                </p:stCondLst>
                                <p:childTnLst>
                                  <p:par>
                                    <p:cTn id="65" presetID="53" presetClass="entr" presetSubtype="16"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400" fill="hold"/>
                                            <p:tgtEl>
                                              <p:spTgt spid="45"/>
                                            </p:tgtEl>
                                            <p:attrNameLst>
                                              <p:attrName>ppt_w</p:attrName>
                                            </p:attrNameLst>
                                          </p:cBhvr>
                                          <p:tavLst>
                                            <p:tav tm="0">
                                              <p:val>
                                                <p:fltVal val="0"/>
                                              </p:val>
                                            </p:tav>
                                            <p:tav tm="100000">
                                              <p:val>
                                                <p:strVal val="#ppt_w"/>
                                              </p:val>
                                            </p:tav>
                                          </p:tavLst>
                                        </p:anim>
                                        <p:anim calcmode="lin" valueType="num">
                                          <p:cBhvr>
                                            <p:cTn id="68" dur="400" fill="hold"/>
                                            <p:tgtEl>
                                              <p:spTgt spid="45"/>
                                            </p:tgtEl>
                                            <p:attrNameLst>
                                              <p:attrName>ppt_h</p:attrName>
                                            </p:attrNameLst>
                                          </p:cBhvr>
                                          <p:tavLst>
                                            <p:tav tm="0">
                                              <p:val>
                                                <p:fltVal val="0"/>
                                              </p:val>
                                            </p:tav>
                                            <p:tav tm="100000">
                                              <p:val>
                                                <p:strVal val="#ppt_h"/>
                                              </p:val>
                                            </p:tav>
                                          </p:tavLst>
                                        </p:anim>
                                        <p:animEffect transition="in" filter="fade">
                                          <p:cBhvr>
                                            <p:cTn id="69" dur="400"/>
                                            <p:tgtEl>
                                              <p:spTgt spid="45"/>
                                            </p:tgtEl>
                                          </p:cBhvr>
                                        </p:animEffect>
                                      </p:childTnLst>
                                    </p:cTn>
                                  </p:par>
                                  <p:par>
                                    <p:cTn id="70" presetID="6" presetClass="emph" presetSubtype="0" fill="hold" grpId="1" nodeType="withEffect" p14:presetBounceEnd="73000">
                                      <p:stCondLst>
                                        <p:cond delay="400"/>
                                      </p:stCondLst>
                                      <p:childTnLst>
                                        <p:animScale p14:bounceEnd="73000">
                                          <p:cBhvr>
                                            <p:cTn id="71" dur="300" fill="hold"/>
                                            <p:tgtEl>
                                              <p:spTgt spid="45"/>
                                            </p:tgtEl>
                                          </p:cBhvr>
                                          <p:by x="90000" y="90000"/>
                                        </p:animScale>
                                      </p:childTnLst>
                                    </p:cTn>
                                  </p:par>
                                  <p:par>
                                    <p:cTn id="72" presetID="53" presetClass="entr" presetSubtype="16" fill="hold" nodeType="withEffect">
                                      <p:stCondLst>
                                        <p:cond delay="300"/>
                                      </p:stCondLst>
                                      <p:childTnLst>
                                        <p:set>
                                          <p:cBhvr>
                                            <p:cTn id="73" dur="1" fill="hold">
                                              <p:stCondLst>
                                                <p:cond delay="0"/>
                                              </p:stCondLst>
                                            </p:cTn>
                                            <p:tgtEl>
                                              <p:spTgt spid="2"/>
                                            </p:tgtEl>
                                            <p:attrNameLst>
                                              <p:attrName>style.visibility</p:attrName>
                                            </p:attrNameLst>
                                          </p:cBhvr>
                                          <p:to>
                                            <p:strVal val="visible"/>
                                          </p:to>
                                        </p:set>
                                        <p:anim calcmode="lin" valueType="num">
                                          <p:cBhvr>
                                            <p:cTn id="74" dur="400" fill="hold"/>
                                            <p:tgtEl>
                                              <p:spTgt spid="2"/>
                                            </p:tgtEl>
                                            <p:attrNameLst>
                                              <p:attrName>ppt_w</p:attrName>
                                            </p:attrNameLst>
                                          </p:cBhvr>
                                          <p:tavLst>
                                            <p:tav tm="0">
                                              <p:val>
                                                <p:fltVal val="0"/>
                                              </p:val>
                                            </p:tav>
                                            <p:tav tm="100000">
                                              <p:val>
                                                <p:strVal val="#ppt_w"/>
                                              </p:val>
                                            </p:tav>
                                          </p:tavLst>
                                        </p:anim>
                                        <p:anim calcmode="lin" valueType="num">
                                          <p:cBhvr>
                                            <p:cTn id="75" dur="400" fill="hold"/>
                                            <p:tgtEl>
                                              <p:spTgt spid="2"/>
                                            </p:tgtEl>
                                            <p:attrNameLst>
                                              <p:attrName>ppt_h</p:attrName>
                                            </p:attrNameLst>
                                          </p:cBhvr>
                                          <p:tavLst>
                                            <p:tav tm="0">
                                              <p:val>
                                                <p:fltVal val="0"/>
                                              </p:val>
                                            </p:tav>
                                            <p:tav tm="100000">
                                              <p:val>
                                                <p:strVal val="#ppt_h"/>
                                              </p:val>
                                            </p:tav>
                                          </p:tavLst>
                                        </p:anim>
                                        <p:animEffect transition="in" filter="fade">
                                          <p:cBhvr>
                                            <p:cTn id="76" dur="400"/>
                                            <p:tgtEl>
                                              <p:spTgt spid="2"/>
                                            </p:tgtEl>
                                          </p:cBhvr>
                                        </p:animEffect>
                                      </p:childTnLst>
                                    </p:cTn>
                                  </p:par>
                                  <p:par>
                                    <p:cTn id="77" presetID="6" presetClass="emph" presetSubtype="0" fill="hold" nodeType="withEffect" p14:presetBounceEnd="73000">
                                      <p:stCondLst>
                                        <p:cond delay="700"/>
                                      </p:stCondLst>
                                      <p:childTnLst>
                                        <p:animScale p14:bounceEnd="73000">
                                          <p:cBhvr>
                                            <p:cTn id="78" dur="300" fill="hold"/>
                                            <p:tgtEl>
                                              <p:spTgt spid="2"/>
                                            </p:tgtEl>
                                          </p:cBhvr>
                                          <p:by x="90000" y="90000"/>
                                        </p:animScale>
                                      </p:childTnLst>
                                    </p:cTn>
                                  </p:par>
                                </p:childTnLst>
                              </p:cTn>
                            </p:par>
                            <p:par>
                              <p:cTn id="79" fill="hold">
                                <p:stCondLst>
                                  <p:cond delay="5400"/>
                                </p:stCondLst>
                                <p:childTnLst>
                                  <p:par>
                                    <p:cTn id="80" presetID="53" presetClass="entr" presetSubtype="16" fill="hold" grpId="0" nodeType="after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p:cTn id="82" dur="400" fill="hold"/>
                                            <p:tgtEl>
                                              <p:spTgt spid="43"/>
                                            </p:tgtEl>
                                            <p:attrNameLst>
                                              <p:attrName>ppt_w</p:attrName>
                                            </p:attrNameLst>
                                          </p:cBhvr>
                                          <p:tavLst>
                                            <p:tav tm="0">
                                              <p:val>
                                                <p:fltVal val="0"/>
                                              </p:val>
                                            </p:tav>
                                            <p:tav tm="100000">
                                              <p:val>
                                                <p:strVal val="#ppt_w"/>
                                              </p:val>
                                            </p:tav>
                                          </p:tavLst>
                                        </p:anim>
                                        <p:anim calcmode="lin" valueType="num">
                                          <p:cBhvr>
                                            <p:cTn id="83" dur="400" fill="hold"/>
                                            <p:tgtEl>
                                              <p:spTgt spid="43"/>
                                            </p:tgtEl>
                                            <p:attrNameLst>
                                              <p:attrName>ppt_h</p:attrName>
                                            </p:attrNameLst>
                                          </p:cBhvr>
                                          <p:tavLst>
                                            <p:tav tm="0">
                                              <p:val>
                                                <p:fltVal val="0"/>
                                              </p:val>
                                            </p:tav>
                                            <p:tav tm="100000">
                                              <p:val>
                                                <p:strVal val="#ppt_h"/>
                                              </p:val>
                                            </p:tav>
                                          </p:tavLst>
                                        </p:anim>
                                        <p:animEffect transition="in" filter="fade">
                                          <p:cBhvr>
                                            <p:cTn id="84" dur="400"/>
                                            <p:tgtEl>
                                              <p:spTgt spid="43"/>
                                            </p:tgtEl>
                                          </p:cBhvr>
                                        </p:animEffect>
                                      </p:childTnLst>
                                    </p:cTn>
                                  </p:par>
                                  <p:par>
                                    <p:cTn id="85" presetID="6" presetClass="emph" presetSubtype="0" fill="hold" grpId="1" nodeType="withEffect" p14:presetBounceEnd="73000">
                                      <p:stCondLst>
                                        <p:cond delay="400"/>
                                      </p:stCondLst>
                                      <p:childTnLst>
                                        <p:animScale p14:bounceEnd="73000">
                                          <p:cBhvr>
                                            <p:cTn id="86" dur="300" fill="hold"/>
                                            <p:tgtEl>
                                              <p:spTgt spid="43"/>
                                            </p:tgtEl>
                                          </p:cBhvr>
                                          <p:by x="90000" y="90000"/>
                                        </p:animScale>
                                      </p:childTnLst>
                                    </p:cTn>
                                  </p:par>
                                  <p:par>
                                    <p:cTn id="87" presetID="53" presetClass="entr" presetSubtype="16" fill="hold" grpId="0" nodeType="withEffect">
                                      <p:stCondLst>
                                        <p:cond delay="200"/>
                                      </p:stCondLst>
                                      <p:childTnLst>
                                        <p:set>
                                          <p:cBhvr>
                                            <p:cTn id="88" dur="1" fill="hold">
                                              <p:stCondLst>
                                                <p:cond delay="0"/>
                                              </p:stCondLst>
                                            </p:cTn>
                                            <p:tgtEl>
                                              <p:spTgt spid="24606"/>
                                            </p:tgtEl>
                                            <p:attrNameLst>
                                              <p:attrName>style.visibility</p:attrName>
                                            </p:attrNameLst>
                                          </p:cBhvr>
                                          <p:to>
                                            <p:strVal val="visible"/>
                                          </p:to>
                                        </p:set>
                                        <p:anim calcmode="lin" valueType="num">
                                          <p:cBhvr>
                                            <p:cTn id="89" dur="400" fill="hold"/>
                                            <p:tgtEl>
                                              <p:spTgt spid="24606"/>
                                            </p:tgtEl>
                                            <p:attrNameLst>
                                              <p:attrName>ppt_w</p:attrName>
                                            </p:attrNameLst>
                                          </p:cBhvr>
                                          <p:tavLst>
                                            <p:tav tm="0">
                                              <p:val>
                                                <p:fltVal val="0"/>
                                              </p:val>
                                            </p:tav>
                                            <p:tav tm="100000">
                                              <p:val>
                                                <p:strVal val="#ppt_w"/>
                                              </p:val>
                                            </p:tav>
                                          </p:tavLst>
                                        </p:anim>
                                        <p:anim calcmode="lin" valueType="num">
                                          <p:cBhvr>
                                            <p:cTn id="90" dur="400" fill="hold"/>
                                            <p:tgtEl>
                                              <p:spTgt spid="24606"/>
                                            </p:tgtEl>
                                            <p:attrNameLst>
                                              <p:attrName>ppt_h</p:attrName>
                                            </p:attrNameLst>
                                          </p:cBhvr>
                                          <p:tavLst>
                                            <p:tav tm="0">
                                              <p:val>
                                                <p:fltVal val="0"/>
                                              </p:val>
                                            </p:tav>
                                            <p:tav tm="100000">
                                              <p:val>
                                                <p:strVal val="#ppt_h"/>
                                              </p:val>
                                            </p:tav>
                                          </p:tavLst>
                                        </p:anim>
                                        <p:animEffect transition="in" filter="fade">
                                          <p:cBhvr>
                                            <p:cTn id="91" dur="400"/>
                                            <p:tgtEl>
                                              <p:spTgt spid="24606"/>
                                            </p:tgtEl>
                                          </p:cBhvr>
                                        </p:animEffect>
                                      </p:childTnLst>
                                    </p:cTn>
                                  </p:par>
                                  <p:par>
                                    <p:cTn id="92" presetID="6" presetClass="emph" presetSubtype="0" fill="hold" grpId="1" nodeType="withEffect" p14:presetBounceEnd="73000">
                                      <p:stCondLst>
                                        <p:cond delay="600"/>
                                      </p:stCondLst>
                                      <p:childTnLst>
                                        <p:animScale p14:bounceEnd="73000">
                                          <p:cBhvr>
                                            <p:cTn id="93" dur="300" fill="hold"/>
                                            <p:tgtEl>
                                              <p:spTgt spid="24606"/>
                                            </p:tgtEl>
                                          </p:cBhvr>
                                          <p:by x="90000" y="90000"/>
                                        </p:animScale>
                                      </p:childTnLst>
                                    </p:cTn>
                                  </p:par>
                                  <p:par>
                                    <p:cTn id="94" presetID="22" presetClass="entr" presetSubtype="4" fill="hold" grpId="0" nodeType="withEffect">
                                      <p:stCondLst>
                                        <p:cond delay="400"/>
                                      </p:stCondLst>
                                      <p:iterate type="lt">
                                        <p:tmPct val="10000"/>
                                      </p:iterate>
                                      <p:childTnLst>
                                        <p:set>
                                          <p:cBhvr>
                                            <p:cTn id="95" dur="1" fill="hold">
                                              <p:stCondLst>
                                                <p:cond delay="0"/>
                                              </p:stCondLst>
                                            </p:cTn>
                                            <p:tgtEl>
                                              <p:spTgt spid="24600"/>
                                            </p:tgtEl>
                                            <p:attrNameLst>
                                              <p:attrName>style.visibility</p:attrName>
                                            </p:attrNameLst>
                                          </p:cBhvr>
                                          <p:to>
                                            <p:strVal val="visible"/>
                                          </p:to>
                                        </p:set>
                                        <p:animEffect transition="in" filter="wipe(down)">
                                          <p:cBhvr>
                                            <p:cTn id="96" dur="500"/>
                                            <p:tgtEl>
                                              <p:spTgt spid="24600"/>
                                            </p:tgtEl>
                                          </p:cBhvr>
                                        </p:animEffect>
                                      </p:childTnLst>
                                    </p:cTn>
                                  </p:par>
                                  <p:par>
                                    <p:cTn id="97" presetID="22" presetClass="entr" presetSubtype="4" fill="hold" grpId="0" nodeType="withEffect">
                                      <p:stCondLst>
                                        <p:cond delay="800"/>
                                      </p:stCondLst>
                                      <p:iterate type="lt">
                                        <p:tmPct val="10000"/>
                                      </p:iterate>
                                      <p:childTnLst>
                                        <p:set>
                                          <p:cBhvr>
                                            <p:cTn id="98" dur="1" fill="hold">
                                              <p:stCondLst>
                                                <p:cond delay="0"/>
                                              </p:stCondLst>
                                            </p:cTn>
                                            <p:tgtEl>
                                              <p:spTgt spid="24604"/>
                                            </p:tgtEl>
                                            <p:attrNameLst>
                                              <p:attrName>style.visibility</p:attrName>
                                            </p:attrNameLst>
                                          </p:cBhvr>
                                          <p:to>
                                            <p:strVal val="visible"/>
                                          </p:to>
                                        </p:set>
                                        <p:animEffect transition="in" filter="wipe(down)">
                                          <p:cBhvr>
                                            <p:cTn id="99" dur="500"/>
                                            <p:tgtEl>
                                              <p:spTgt spid="24604"/>
                                            </p:tgtEl>
                                          </p:cBhvr>
                                        </p:animEffect>
                                      </p:childTnLst>
                                    </p:cTn>
                                  </p:par>
                                  <p:par>
                                    <p:cTn id="100" presetID="22" presetClass="entr" presetSubtype="4" fill="hold" grpId="0" nodeType="withEffect">
                                      <p:stCondLst>
                                        <p:cond delay="1167"/>
                                      </p:stCondLst>
                                      <p:iterate type="lt">
                                        <p:tmPct val="10000"/>
                                      </p:iterate>
                                      <p:childTnLst>
                                        <p:set>
                                          <p:cBhvr>
                                            <p:cTn id="101" dur="1" fill="hold">
                                              <p:stCondLst>
                                                <p:cond delay="0"/>
                                              </p:stCondLst>
                                            </p:cTn>
                                            <p:tgtEl>
                                              <p:spTgt spid="24602"/>
                                            </p:tgtEl>
                                            <p:attrNameLst>
                                              <p:attrName>style.visibility</p:attrName>
                                            </p:attrNameLst>
                                          </p:cBhvr>
                                          <p:to>
                                            <p:strVal val="visible"/>
                                          </p:to>
                                        </p:set>
                                        <p:animEffect transition="in" filter="wipe(down)">
                                          <p:cBhvr>
                                            <p:cTn id="102" dur="500"/>
                                            <p:tgtEl>
                                              <p:spTgt spid="24602"/>
                                            </p:tgtEl>
                                          </p:cBhvr>
                                        </p:animEffect>
                                      </p:childTnLst>
                                    </p:cTn>
                                  </p:par>
                                  <p:par>
                                    <p:cTn id="103" presetID="10" presetClass="entr" presetSubtype="0" fill="hold" grpId="0" nodeType="withEffect" nodePh="1">
                                      <p:stCondLst>
                                        <p:cond delay="5267"/>
                                      </p:stCondLst>
                                      <p:endCondLst>
                                        <p:cond evt="begin" delay="0">
                                          <p:tn val="103"/>
                                        </p:cond>
                                      </p:end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3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animBg="1"/>
          <p:bldP spid="11" grpId="0" animBg="1"/>
          <p:bldP spid="24587" grpId="0" animBg="1"/>
          <p:bldP spid="24588" grpId="0" animBg="1"/>
          <p:bldP spid="24589" grpId="0" animBg="1"/>
          <p:bldP spid="24590" grpId="0"/>
          <p:bldP spid="16" grpId="0" animBg="1"/>
          <p:bldP spid="17" grpId="0" animBg="1"/>
          <p:bldP spid="18" grpId="0" animBg="1"/>
          <p:bldP spid="24594" grpId="0"/>
          <p:bldP spid="24595" grpId="0"/>
          <p:bldP spid="24596" grpId="0"/>
          <p:bldP spid="23" grpId="0" animBg="1"/>
          <p:bldP spid="23" grpId="1" animBg="1"/>
          <p:bldP spid="24600" grpId="0"/>
          <p:bldP spid="43" grpId="0" animBg="1"/>
          <p:bldP spid="43" grpId="1" animBg="1"/>
          <p:bldP spid="24602" grpId="0"/>
          <p:bldP spid="45" grpId="0" animBg="1"/>
          <p:bldP spid="45" grpId="1" animBg="1"/>
          <p:bldP spid="24604" grpId="0"/>
          <p:bldP spid="24606" grpId="0" animBg="1"/>
          <p:bldP spid="24606" grpId="1" animBg="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000"/>
                                            <p:tgtEl>
                                              <p:spTgt spid="11"/>
                                            </p:tgtEl>
                                          </p:cBhvr>
                                        </p:animEffect>
                                      </p:childTnLst>
                                    </p:cTn>
                                  </p:par>
                                  <p:par>
                                    <p:cTn id="8" presetID="21" presetClass="entr" presetSubtype="1" fill="hold" grpId="0" nodeType="withEffect">
                                      <p:stCondLst>
                                        <p:cond delay="400"/>
                                      </p:stCondLst>
                                      <p:childTnLst>
                                        <p:set>
                                          <p:cBhvr>
                                            <p:cTn id="9" dur="1" fill="hold">
                                              <p:stCondLst>
                                                <p:cond delay="0"/>
                                              </p:stCondLst>
                                            </p:cTn>
                                            <p:tgtEl>
                                              <p:spTgt spid="24585"/>
                                            </p:tgtEl>
                                            <p:attrNameLst>
                                              <p:attrName>style.visibility</p:attrName>
                                            </p:attrNameLst>
                                          </p:cBhvr>
                                          <p:to>
                                            <p:strVal val="visible"/>
                                          </p:to>
                                        </p:set>
                                        <p:animEffect transition="in" filter="wheel(1)">
                                          <p:cBhvr>
                                            <p:cTn id="10" dur="1000"/>
                                            <p:tgtEl>
                                              <p:spTgt spid="24585"/>
                                            </p:tgtEl>
                                          </p:cBhvr>
                                        </p:animEffect>
                                      </p:childTnLst>
                                    </p:cTn>
                                  </p:par>
                                  <p:par>
                                    <p:cTn id="11" presetID="21" presetClass="entr" presetSubtype="1" fill="hold" grpId="0" nodeType="withEffect">
                                      <p:stCondLst>
                                        <p:cond delay="700"/>
                                      </p:stCondLst>
                                      <p:childTnLst>
                                        <p:set>
                                          <p:cBhvr>
                                            <p:cTn id="12" dur="1" fill="hold">
                                              <p:stCondLst>
                                                <p:cond delay="0"/>
                                              </p:stCondLst>
                                            </p:cTn>
                                            <p:tgtEl>
                                              <p:spTgt spid="16"/>
                                            </p:tgtEl>
                                            <p:attrNameLst>
                                              <p:attrName>style.visibility</p:attrName>
                                            </p:attrNameLst>
                                          </p:cBhvr>
                                          <p:to>
                                            <p:strVal val="visible"/>
                                          </p:to>
                                        </p:set>
                                        <p:animEffect transition="in" filter="wheel(1)">
                                          <p:cBhvr>
                                            <p:cTn id="13" dur="1000"/>
                                            <p:tgtEl>
                                              <p:spTgt spid="16"/>
                                            </p:tgtEl>
                                          </p:cBhvr>
                                        </p:animEffect>
                                      </p:childTnLst>
                                    </p:cTn>
                                  </p:par>
                                  <p:par>
                                    <p:cTn id="14" presetID="21" presetClass="entr" presetSubtype="1" fill="hold" grpId="0" nodeType="withEffect">
                                      <p:stCondLst>
                                        <p:cond delay="1100"/>
                                      </p:stCondLst>
                                      <p:childTnLst>
                                        <p:set>
                                          <p:cBhvr>
                                            <p:cTn id="15" dur="1" fill="hold">
                                              <p:stCondLst>
                                                <p:cond delay="0"/>
                                              </p:stCondLst>
                                            </p:cTn>
                                            <p:tgtEl>
                                              <p:spTgt spid="24587"/>
                                            </p:tgtEl>
                                            <p:attrNameLst>
                                              <p:attrName>style.visibility</p:attrName>
                                            </p:attrNameLst>
                                          </p:cBhvr>
                                          <p:to>
                                            <p:strVal val="visible"/>
                                          </p:to>
                                        </p:set>
                                        <p:animEffect transition="in" filter="wheel(1)">
                                          <p:cBhvr>
                                            <p:cTn id="16" dur="1000"/>
                                            <p:tgtEl>
                                              <p:spTgt spid="24587"/>
                                            </p:tgtEl>
                                          </p:cBhvr>
                                        </p:animEffect>
                                      </p:childTnLst>
                                    </p:cTn>
                                  </p:par>
                                  <p:par>
                                    <p:cTn id="17" presetID="21" presetClass="entr" presetSubtype="1" fill="hold" grpId="0" nodeType="withEffect">
                                      <p:stCondLst>
                                        <p:cond delay="1400"/>
                                      </p:stCondLst>
                                      <p:childTnLst>
                                        <p:set>
                                          <p:cBhvr>
                                            <p:cTn id="18" dur="1" fill="hold">
                                              <p:stCondLst>
                                                <p:cond delay="0"/>
                                              </p:stCondLst>
                                            </p:cTn>
                                            <p:tgtEl>
                                              <p:spTgt spid="17"/>
                                            </p:tgtEl>
                                            <p:attrNameLst>
                                              <p:attrName>style.visibility</p:attrName>
                                            </p:attrNameLst>
                                          </p:cBhvr>
                                          <p:to>
                                            <p:strVal val="visible"/>
                                          </p:to>
                                        </p:set>
                                        <p:animEffect transition="in" filter="wheel(1)">
                                          <p:cBhvr>
                                            <p:cTn id="19" dur="1000"/>
                                            <p:tgtEl>
                                              <p:spTgt spid="17"/>
                                            </p:tgtEl>
                                          </p:cBhvr>
                                        </p:animEffect>
                                      </p:childTnLst>
                                    </p:cTn>
                                  </p:par>
                                  <p:par>
                                    <p:cTn id="20" presetID="21" presetClass="entr" presetSubtype="1" fill="hold" grpId="0" nodeType="withEffect">
                                      <p:stCondLst>
                                        <p:cond delay="1800"/>
                                      </p:stCondLst>
                                      <p:childTnLst>
                                        <p:set>
                                          <p:cBhvr>
                                            <p:cTn id="21" dur="1" fill="hold">
                                              <p:stCondLst>
                                                <p:cond delay="0"/>
                                              </p:stCondLst>
                                            </p:cTn>
                                            <p:tgtEl>
                                              <p:spTgt spid="24588"/>
                                            </p:tgtEl>
                                            <p:attrNameLst>
                                              <p:attrName>style.visibility</p:attrName>
                                            </p:attrNameLst>
                                          </p:cBhvr>
                                          <p:to>
                                            <p:strVal val="visible"/>
                                          </p:to>
                                        </p:set>
                                        <p:animEffect transition="in" filter="wheel(1)">
                                          <p:cBhvr>
                                            <p:cTn id="22" dur="1000"/>
                                            <p:tgtEl>
                                              <p:spTgt spid="24588"/>
                                            </p:tgtEl>
                                          </p:cBhvr>
                                        </p:animEffect>
                                      </p:childTnLst>
                                    </p:cTn>
                                  </p:par>
                                  <p:par>
                                    <p:cTn id="23" presetID="21" presetClass="entr" presetSubtype="1" fill="hold" grpId="0" nodeType="withEffect">
                                      <p:stCondLst>
                                        <p:cond delay="2200"/>
                                      </p:stCondLst>
                                      <p:childTnLst>
                                        <p:set>
                                          <p:cBhvr>
                                            <p:cTn id="24" dur="1" fill="hold">
                                              <p:stCondLst>
                                                <p:cond delay="0"/>
                                              </p:stCondLst>
                                            </p:cTn>
                                            <p:tgtEl>
                                              <p:spTgt spid="18"/>
                                            </p:tgtEl>
                                            <p:attrNameLst>
                                              <p:attrName>style.visibility</p:attrName>
                                            </p:attrNameLst>
                                          </p:cBhvr>
                                          <p:to>
                                            <p:strVal val="visible"/>
                                          </p:to>
                                        </p:set>
                                        <p:animEffect transition="in" filter="wheel(1)">
                                          <p:cBhvr>
                                            <p:cTn id="25" dur="1000"/>
                                            <p:tgtEl>
                                              <p:spTgt spid="18"/>
                                            </p:tgtEl>
                                          </p:cBhvr>
                                        </p:animEffect>
                                      </p:childTnLst>
                                    </p:cTn>
                                  </p:par>
                                  <p:par>
                                    <p:cTn id="26" presetID="21" presetClass="entr" presetSubtype="1" fill="hold" grpId="0" nodeType="withEffect">
                                      <p:stCondLst>
                                        <p:cond delay="2600"/>
                                      </p:stCondLst>
                                      <p:childTnLst>
                                        <p:set>
                                          <p:cBhvr>
                                            <p:cTn id="27" dur="1" fill="hold">
                                              <p:stCondLst>
                                                <p:cond delay="0"/>
                                              </p:stCondLst>
                                            </p:cTn>
                                            <p:tgtEl>
                                              <p:spTgt spid="24589"/>
                                            </p:tgtEl>
                                            <p:attrNameLst>
                                              <p:attrName>style.visibility</p:attrName>
                                            </p:attrNameLst>
                                          </p:cBhvr>
                                          <p:to>
                                            <p:strVal val="visible"/>
                                          </p:to>
                                        </p:set>
                                        <p:animEffect transition="in" filter="wheel(1)">
                                          <p:cBhvr>
                                            <p:cTn id="28" dur="1000"/>
                                            <p:tgtEl>
                                              <p:spTgt spid="24589"/>
                                            </p:tgtEl>
                                          </p:cBhvr>
                                        </p:animEffect>
                                      </p:childTnLst>
                                    </p:cTn>
                                  </p:par>
                                  <p:par>
                                    <p:cTn id="29" presetID="41" presetClass="entr" presetSubtype="0" fill="hold" grpId="0" nodeType="withEffect">
                                      <p:stCondLst>
                                        <p:cond delay="2900"/>
                                      </p:stCondLst>
                                      <p:iterate type="lt">
                                        <p:tmPct val="33333"/>
                                      </p:iterate>
                                      <p:childTnLst>
                                        <p:set>
                                          <p:cBhvr>
                                            <p:cTn id="30" dur="1" fill="hold">
                                              <p:stCondLst>
                                                <p:cond delay="0"/>
                                              </p:stCondLst>
                                            </p:cTn>
                                            <p:tgtEl>
                                              <p:spTgt spid="24590"/>
                                            </p:tgtEl>
                                            <p:attrNameLst>
                                              <p:attrName>style.visibility</p:attrName>
                                            </p:attrNameLst>
                                          </p:cBhvr>
                                          <p:to>
                                            <p:strVal val="visible"/>
                                          </p:to>
                                        </p:set>
                                        <p:anim calcmode="lin" valueType="num">
                                          <p:cBhvr>
                                            <p:cTn id="31" dur="200" fill="hold"/>
                                            <p:tgtEl>
                                              <p:spTgt spid="24590"/>
                                            </p:tgtEl>
                                            <p:attrNameLst>
                                              <p:attrName>ppt_x</p:attrName>
                                            </p:attrNameLst>
                                          </p:cBhvr>
                                          <p:tavLst>
                                            <p:tav tm="0">
                                              <p:val>
                                                <p:strVal val="#ppt_x"/>
                                              </p:val>
                                            </p:tav>
                                            <p:tav tm="50000">
                                              <p:val>
                                                <p:strVal val="#ppt_x+.1"/>
                                              </p:val>
                                            </p:tav>
                                            <p:tav tm="100000">
                                              <p:val>
                                                <p:strVal val="#ppt_x"/>
                                              </p:val>
                                            </p:tav>
                                          </p:tavLst>
                                        </p:anim>
                                        <p:anim calcmode="lin" valueType="num">
                                          <p:cBhvr>
                                            <p:cTn id="32" dur="200" fill="hold"/>
                                            <p:tgtEl>
                                              <p:spTgt spid="24590"/>
                                            </p:tgtEl>
                                            <p:attrNameLst>
                                              <p:attrName>ppt_y</p:attrName>
                                            </p:attrNameLst>
                                          </p:cBhvr>
                                          <p:tavLst>
                                            <p:tav tm="0">
                                              <p:val>
                                                <p:strVal val="#ppt_y"/>
                                              </p:val>
                                            </p:tav>
                                            <p:tav tm="100000">
                                              <p:val>
                                                <p:strVal val="#ppt_y"/>
                                              </p:val>
                                            </p:tav>
                                          </p:tavLst>
                                        </p:anim>
                                        <p:anim calcmode="lin" valueType="num">
                                          <p:cBhvr>
                                            <p:cTn id="33" dur="200" fill="hold"/>
                                            <p:tgtEl>
                                              <p:spTgt spid="24590"/>
                                            </p:tgtEl>
                                            <p:attrNameLst>
                                              <p:attrName>ppt_h</p:attrName>
                                            </p:attrNameLst>
                                          </p:cBhvr>
                                          <p:tavLst>
                                            <p:tav tm="0">
                                              <p:val>
                                                <p:strVal val="#ppt_h/10"/>
                                              </p:val>
                                            </p:tav>
                                            <p:tav tm="50000">
                                              <p:val>
                                                <p:strVal val="#ppt_h+.01"/>
                                              </p:val>
                                            </p:tav>
                                            <p:tav tm="100000">
                                              <p:val>
                                                <p:strVal val="#ppt_h"/>
                                              </p:val>
                                            </p:tav>
                                          </p:tavLst>
                                        </p:anim>
                                        <p:anim calcmode="lin" valueType="num">
                                          <p:cBhvr>
                                            <p:cTn id="34" dur="200" fill="hold"/>
                                            <p:tgtEl>
                                              <p:spTgt spid="24590"/>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00" tmFilter="0,0; .5, 1; 1, 1"/>
                                            <p:tgtEl>
                                              <p:spTgt spid="24590"/>
                                            </p:tgtEl>
                                          </p:cBhvr>
                                        </p:animEffect>
                                      </p:childTnLst>
                                    </p:cTn>
                                  </p:par>
                                  <p:par>
                                    <p:cTn id="36" presetID="10" presetClass="entr" presetSubtype="0" fill="hold" grpId="0" nodeType="withEffect">
                                      <p:stCondLst>
                                        <p:cond delay="3300"/>
                                      </p:stCondLst>
                                      <p:childTnLst>
                                        <p:set>
                                          <p:cBhvr>
                                            <p:cTn id="37" dur="1" fill="hold">
                                              <p:stCondLst>
                                                <p:cond delay="0"/>
                                              </p:stCondLst>
                                            </p:cTn>
                                            <p:tgtEl>
                                              <p:spTgt spid="24594"/>
                                            </p:tgtEl>
                                            <p:attrNameLst>
                                              <p:attrName>style.visibility</p:attrName>
                                            </p:attrNameLst>
                                          </p:cBhvr>
                                          <p:to>
                                            <p:strVal val="visible"/>
                                          </p:to>
                                        </p:set>
                                        <p:animEffect transition="in" filter="fade">
                                          <p:cBhvr>
                                            <p:cTn id="38" dur="200"/>
                                            <p:tgtEl>
                                              <p:spTgt spid="24594"/>
                                            </p:tgtEl>
                                          </p:cBhvr>
                                        </p:animEffect>
                                      </p:childTnLst>
                                    </p:cTn>
                                  </p:par>
                                  <p:par>
                                    <p:cTn id="39" presetID="10" presetClass="entr" presetSubtype="0" fill="hold" grpId="0" nodeType="withEffect">
                                      <p:stCondLst>
                                        <p:cond delay="3500"/>
                                      </p:stCondLst>
                                      <p:childTnLst>
                                        <p:set>
                                          <p:cBhvr>
                                            <p:cTn id="40" dur="1" fill="hold">
                                              <p:stCondLst>
                                                <p:cond delay="0"/>
                                              </p:stCondLst>
                                            </p:cTn>
                                            <p:tgtEl>
                                              <p:spTgt spid="24595"/>
                                            </p:tgtEl>
                                            <p:attrNameLst>
                                              <p:attrName>style.visibility</p:attrName>
                                            </p:attrNameLst>
                                          </p:cBhvr>
                                          <p:to>
                                            <p:strVal val="visible"/>
                                          </p:to>
                                        </p:set>
                                        <p:animEffect transition="in" filter="fade">
                                          <p:cBhvr>
                                            <p:cTn id="41" dur="200"/>
                                            <p:tgtEl>
                                              <p:spTgt spid="24595"/>
                                            </p:tgtEl>
                                          </p:cBhvr>
                                        </p:animEffect>
                                      </p:childTnLst>
                                    </p:cTn>
                                  </p:par>
                                  <p:par>
                                    <p:cTn id="42" presetID="10" presetClass="entr" presetSubtype="0" fill="hold" grpId="0" nodeType="withEffect">
                                      <p:stCondLst>
                                        <p:cond delay="3700"/>
                                      </p:stCondLst>
                                      <p:childTnLst>
                                        <p:set>
                                          <p:cBhvr>
                                            <p:cTn id="43" dur="1" fill="hold">
                                              <p:stCondLst>
                                                <p:cond delay="0"/>
                                              </p:stCondLst>
                                            </p:cTn>
                                            <p:tgtEl>
                                              <p:spTgt spid="24596"/>
                                            </p:tgtEl>
                                            <p:attrNameLst>
                                              <p:attrName>style.visibility</p:attrName>
                                            </p:attrNameLst>
                                          </p:cBhvr>
                                          <p:to>
                                            <p:strVal val="visible"/>
                                          </p:to>
                                        </p:set>
                                        <p:animEffect transition="in" filter="fade">
                                          <p:cBhvr>
                                            <p:cTn id="44" dur="200"/>
                                            <p:tgtEl>
                                              <p:spTgt spid="24596"/>
                                            </p:tgtEl>
                                          </p:cBhvr>
                                        </p:animEffect>
                                      </p:childTnLst>
                                    </p:cTn>
                                  </p:par>
                                </p:childTnLst>
                              </p:cTn>
                            </p:par>
                            <p:par>
                              <p:cTn id="45" fill="hold">
                                <p:stCondLst>
                                  <p:cond delay="3900"/>
                                </p:stCondLst>
                                <p:childTnLst>
                                  <p:par>
                                    <p:cTn id="46" presetID="22" presetClass="entr" presetSubtype="4"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down)">
                                          <p:cBhvr>
                                            <p:cTn id="48" dur="500"/>
                                            <p:tgtEl>
                                              <p:spTgt spid="22"/>
                                            </p:tgtEl>
                                          </p:cBhvr>
                                        </p:animEffect>
                                      </p:childTnLst>
                                    </p:cTn>
                                  </p:par>
                                </p:childTnLst>
                              </p:cTn>
                            </p:par>
                            <p:par>
                              <p:cTn id="49" fill="hold">
                                <p:stCondLst>
                                  <p:cond delay="4400"/>
                                </p:stCondLst>
                                <p:childTnLst>
                                  <p:par>
                                    <p:cTn id="50" presetID="53" presetClass="entr" presetSubtype="16"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400" fill="hold"/>
                                            <p:tgtEl>
                                              <p:spTgt spid="23"/>
                                            </p:tgtEl>
                                            <p:attrNameLst>
                                              <p:attrName>ppt_w</p:attrName>
                                            </p:attrNameLst>
                                          </p:cBhvr>
                                          <p:tavLst>
                                            <p:tav tm="0">
                                              <p:val>
                                                <p:fltVal val="0"/>
                                              </p:val>
                                            </p:tav>
                                            <p:tav tm="100000">
                                              <p:val>
                                                <p:strVal val="#ppt_w"/>
                                              </p:val>
                                            </p:tav>
                                          </p:tavLst>
                                        </p:anim>
                                        <p:anim calcmode="lin" valueType="num">
                                          <p:cBhvr>
                                            <p:cTn id="53" dur="400" fill="hold"/>
                                            <p:tgtEl>
                                              <p:spTgt spid="23"/>
                                            </p:tgtEl>
                                            <p:attrNameLst>
                                              <p:attrName>ppt_h</p:attrName>
                                            </p:attrNameLst>
                                          </p:cBhvr>
                                          <p:tavLst>
                                            <p:tav tm="0">
                                              <p:val>
                                                <p:fltVal val="0"/>
                                              </p:val>
                                            </p:tav>
                                            <p:tav tm="100000">
                                              <p:val>
                                                <p:strVal val="#ppt_h"/>
                                              </p:val>
                                            </p:tav>
                                          </p:tavLst>
                                        </p:anim>
                                        <p:animEffect transition="in" filter="fade">
                                          <p:cBhvr>
                                            <p:cTn id="54" dur="400"/>
                                            <p:tgtEl>
                                              <p:spTgt spid="23"/>
                                            </p:tgtEl>
                                          </p:cBhvr>
                                        </p:animEffect>
                                      </p:childTnLst>
                                    </p:cTn>
                                  </p:par>
                                  <p:par>
                                    <p:cTn id="55" presetID="6" presetClass="emph" presetSubtype="0" fill="hold" grpId="1" nodeType="withEffect">
                                      <p:stCondLst>
                                        <p:cond delay="400"/>
                                      </p:stCondLst>
                                      <p:childTnLst>
                                        <p:animScale>
                                          <p:cBhvr>
                                            <p:cTn id="56" dur="300" fill="hold"/>
                                            <p:tgtEl>
                                              <p:spTgt spid="23"/>
                                            </p:tgtEl>
                                          </p:cBhvr>
                                          <p:by x="90000" y="90000"/>
                                        </p:animScale>
                                      </p:childTnLst>
                                    </p:cTn>
                                  </p:par>
                                  <p:par>
                                    <p:cTn id="57" presetID="53" presetClass="entr" presetSubtype="16" fill="hold" nodeType="withEffect">
                                      <p:stCondLst>
                                        <p:cond delay="200"/>
                                      </p:stCondLst>
                                      <p:childTnLst>
                                        <p:set>
                                          <p:cBhvr>
                                            <p:cTn id="58" dur="1" fill="hold">
                                              <p:stCondLst>
                                                <p:cond delay="0"/>
                                              </p:stCondLst>
                                            </p:cTn>
                                            <p:tgtEl>
                                              <p:spTgt spid="24"/>
                                            </p:tgtEl>
                                            <p:attrNameLst>
                                              <p:attrName>style.visibility</p:attrName>
                                            </p:attrNameLst>
                                          </p:cBhvr>
                                          <p:to>
                                            <p:strVal val="visible"/>
                                          </p:to>
                                        </p:set>
                                        <p:anim calcmode="lin" valueType="num">
                                          <p:cBhvr>
                                            <p:cTn id="59" dur="400" fill="hold"/>
                                            <p:tgtEl>
                                              <p:spTgt spid="24"/>
                                            </p:tgtEl>
                                            <p:attrNameLst>
                                              <p:attrName>ppt_w</p:attrName>
                                            </p:attrNameLst>
                                          </p:cBhvr>
                                          <p:tavLst>
                                            <p:tav tm="0">
                                              <p:val>
                                                <p:fltVal val="0"/>
                                              </p:val>
                                            </p:tav>
                                            <p:tav tm="100000">
                                              <p:val>
                                                <p:strVal val="#ppt_w"/>
                                              </p:val>
                                            </p:tav>
                                          </p:tavLst>
                                        </p:anim>
                                        <p:anim calcmode="lin" valueType="num">
                                          <p:cBhvr>
                                            <p:cTn id="60" dur="400" fill="hold"/>
                                            <p:tgtEl>
                                              <p:spTgt spid="24"/>
                                            </p:tgtEl>
                                            <p:attrNameLst>
                                              <p:attrName>ppt_h</p:attrName>
                                            </p:attrNameLst>
                                          </p:cBhvr>
                                          <p:tavLst>
                                            <p:tav tm="0">
                                              <p:val>
                                                <p:fltVal val="0"/>
                                              </p:val>
                                            </p:tav>
                                            <p:tav tm="100000">
                                              <p:val>
                                                <p:strVal val="#ppt_h"/>
                                              </p:val>
                                            </p:tav>
                                          </p:tavLst>
                                        </p:anim>
                                        <p:animEffect transition="in" filter="fade">
                                          <p:cBhvr>
                                            <p:cTn id="61" dur="400"/>
                                            <p:tgtEl>
                                              <p:spTgt spid="24"/>
                                            </p:tgtEl>
                                          </p:cBhvr>
                                        </p:animEffect>
                                      </p:childTnLst>
                                    </p:cTn>
                                  </p:par>
                                  <p:par>
                                    <p:cTn id="62" presetID="6" presetClass="emph" presetSubtype="0" fill="hold" nodeType="withEffect">
                                      <p:stCondLst>
                                        <p:cond delay="600"/>
                                      </p:stCondLst>
                                      <p:childTnLst>
                                        <p:animScale>
                                          <p:cBhvr>
                                            <p:cTn id="63" dur="300" fill="hold"/>
                                            <p:tgtEl>
                                              <p:spTgt spid="24"/>
                                            </p:tgtEl>
                                          </p:cBhvr>
                                          <p:by x="90000" y="90000"/>
                                        </p:animScale>
                                      </p:childTnLst>
                                    </p:cTn>
                                  </p:par>
                                </p:childTnLst>
                              </p:cTn>
                            </p:par>
                            <p:par>
                              <p:cTn id="64" fill="hold">
                                <p:stCondLst>
                                  <p:cond delay="4900"/>
                                </p:stCondLst>
                                <p:childTnLst>
                                  <p:par>
                                    <p:cTn id="65" presetID="53" presetClass="entr" presetSubtype="16"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400" fill="hold"/>
                                            <p:tgtEl>
                                              <p:spTgt spid="45"/>
                                            </p:tgtEl>
                                            <p:attrNameLst>
                                              <p:attrName>ppt_w</p:attrName>
                                            </p:attrNameLst>
                                          </p:cBhvr>
                                          <p:tavLst>
                                            <p:tav tm="0">
                                              <p:val>
                                                <p:fltVal val="0"/>
                                              </p:val>
                                            </p:tav>
                                            <p:tav tm="100000">
                                              <p:val>
                                                <p:strVal val="#ppt_w"/>
                                              </p:val>
                                            </p:tav>
                                          </p:tavLst>
                                        </p:anim>
                                        <p:anim calcmode="lin" valueType="num">
                                          <p:cBhvr>
                                            <p:cTn id="68" dur="400" fill="hold"/>
                                            <p:tgtEl>
                                              <p:spTgt spid="45"/>
                                            </p:tgtEl>
                                            <p:attrNameLst>
                                              <p:attrName>ppt_h</p:attrName>
                                            </p:attrNameLst>
                                          </p:cBhvr>
                                          <p:tavLst>
                                            <p:tav tm="0">
                                              <p:val>
                                                <p:fltVal val="0"/>
                                              </p:val>
                                            </p:tav>
                                            <p:tav tm="100000">
                                              <p:val>
                                                <p:strVal val="#ppt_h"/>
                                              </p:val>
                                            </p:tav>
                                          </p:tavLst>
                                        </p:anim>
                                        <p:animEffect transition="in" filter="fade">
                                          <p:cBhvr>
                                            <p:cTn id="69" dur="400"/>
                                            <p:tgtEl>
                                              <p:spTgt spid="45"/>
                                            </p:tgtEl>
                                          </p:cBhvr>
                                        </p:animEffect>
                                      </p:childTnLst>
                                    </p:cTn>
                                  </p:par>
                                  <p:par>
                                    <p:cTn id="70" presetID="6" presetClass="emph" presetSubtype="0" fill="hold" grpId="1" nodeType="withEffect">
                                      <p:stCondLst>
                                        <p:cond delay="400"/>
                                      </p:stCondLst>
                                      <p:childTnLst>
                                        <p:animScale>
                                          <p:cBhvr>
                                            <p:cTn id="71" dur="300" fill="hold"/>
                                            <p:tgtEl>
                                              <p:spTgt spid="45"/>
                                            </p:tgtEl>
                                          </p:cBhvr>
                                          <p:by x="90000" y="90000"/>
                                        </p:animScale>
                                      </p:childTnLst>
                                    </p:cTn>
                                  </p:par>
                                  <p:par>
                                    <p:cTn id="72" presetID="53" presetClass="entr" presetSubtype="16" fill="hold" nodeType="withEffect">
                                      <p:stCondLst>
                                        <p:cond delay="300"/>
                                      </p:stCondLst>
                                      <p:childTnLst>
                                        <p:set>
                                          <p:cBhvr>
                                            <p:cTn id="73" dur="1" fill="hold">
                                              <p:stCondLst>
                                                <p:cond delay="0"/>
                                              </p:stCondLst>
                                            </p:cTn>
                                            <p:tgtEl>
                                              <p:spTgt spid="2"/>
                                            </p:tgtEl>
                                            <p:attrNameLst>
                                              <p:attrName>style.visibility</p:attrName>
                                            </p:attrNameLst>
                                          </p:cBhvr>
                                          <p:to>
                                            <p:strVal val="visible"/>
                                          </p:to>
                                        </p:set>
                                        <p:anim calcmode="lin" valueType="num">
                                          <p:cBhvr>
                                            <p:cTn id="74" dur="400" fill="hold"/>
                                            <p:tgtEl>
                                              <p:spTgt spid="2"/>
                                            </p:tgtEl>
                                            <p:attrNameLst>
                                              <p:attrName>ppt_w</p:attrName>
                                            </p:attrNameLst>
                                          </p:cBhvr>
                                          <p:tavLst>
                                            <p:tav tm="0">
                                              <p:val>
                                                <p:fltVal val="0"/>
                                              </p:val>
                                            </p:tav>
                                            <p:tav tm="100000">
                                              <p:val>
                                                <p:strVal val="#ppt_w"/>
                                              </p:val>
                                            </p:tav>
                                          </p:tavLst>
                                        </p:anim>
                                        <p:anim calcmode="lin" valueType="num">
                                          <p:cBhvr>
                                            <p:cTn id="75" dur="400" fill="hold"/>
                                            <p:tgtEl>
                                              <p:spTgt spid="2"/>
                                            </p:tgtEl>
                                            <p:attrNameLst>
                                              <p:attrName>ppt_h</p:attrName>
                                            </p:attrNameLst>
                                          </p:cBhvr>
                                          <p:tavLst>
                                            <p:tav tm="0">
                                              <p:val>
                                                <p:fltVal val="0"/>
                                              </p:val>
                                            </p:tav>
                                            <p:tav tm="100000">
                                              <p:val>
                                                <p:strVal val="#ppt_h"/>
                                              </p:val>
                                            </p:tav>
                                          </p:tavLst>
                                        </p:anim>
                                        <p:animEffect transition="in" filter="fade">
                                          <p:cBhvr>
                                            <p:cTn id="76" dur="400"/>
                                            <p:tgtEl>
                                              <p:spTgt spid="2"/>
                                            </p:tgtEl>
                                          </p:cBhvr>
                                        </p:animEffect>
                                      </p:childTnLst>
                                    </p:cTn>
                                  </p:par>
                                  <p:par>
                                    <p:cTn id="77" presetID="6" presetClass="emph" presetSubtype="0" fill="hold" nodeType="withEffect">
                                      <p:stCondLst>
                                        <p:cond delay="700"/>
                                      </p:stCondLst>
                                      <p:childTnLst>
                                        <p:animScale>
                                          <p:cBhvr>
                                            <p:cTn id="78" dur="300" fill="hold"/>
                                            <p:tgtEl>
                                              <p:spTgt spid="2"/>
                                            </p:tgtEl>
                                          </p:cBhvr>
                                          <p:by x="90000" y="90000"/>
                                        </p:animScale>
                                      </p:childTnLst>
                                    </p:cTn>
                                  </p:par>
                                </p:childTnLst>
                              </p:cTn>
                            </p:par>
                            <p:par>
                              <p:cTn id="79" fill="hold">
                                <p:stCondLst>
                                  <p:cond delay="5400"/>
                                </p:stCondLst>
                                <p:childTnLst>
                                  <p:par>
                                    <p:cTn id="80" presetID="53" presetClass="entr" presetSubtype="16" fill="hold" grpId="0" nodeType="after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p:cTn id="82" dur="400" fill="hold"/>
                                            <p:tgtEl>
                                              <p:spTgt spid="43"/>
                                            </p:tgtEl>
                                            <p:attrNameLst>
                                              <p:attrName>ppt_w</p:attrName>
                                            </p:attrNameLst>
                                          </p:cBhvr>
                                          <p:tavLst>
                                            <p:tav tm="0">
                                              <p:val>
                                                <p:fltVal val="0"/>
                                              </p:val>
                                            </p:tav>
                                            <p:tav tm="100000">
                                              <p:val>
                                                <p:strVal val="#ppt_w"/>
                                              </p:val>
                                            </p:tav>
                                          </p:tavLst>
                                        </p:anim>
                                        <p:anim calcmode="lin" valueType="num">
                                          <p:cBhvr>
                                            <p:cTn id="83" dur="400" fill="hold"/>
                                            <p:tgtEl>
                                              <p:spTgt spid="43"/>
                                            </p:tgtEl>
                                            <p:attrNameLst>
                                              <p:attrName>ppt_h</p:attrName>
                                            </p:attrNameLst>
                                          </p:cBhvr>
                                          <p:tavLst>
                                            <p:tav tm="0">
                                              <p:val>
                                                <p:fltVal val="0"/>
                                              </p:val>
                                            </p:tav>
                                            <p:tav tm="100000">
                                              <p:val>
                                                <p:strVal val="#ppt_h"/>
                                              </p:val>
                                            </p:tav>
                                          </p:tavLst>
                                        </p:anim>
                                        <p:animEffect transition="in" filter="fade">
                                          <p:cBhvr>
                                            <p:cTn id="84" dur="400"/>
                                            <p:tgtEl>
                                              <p:spTgt spid="43"/>
                                            </p:tgtEl>
                                          </p:cBhvr>
                                        </p:animEffect>
                                      </p:childTnLst>
                                    </p:cTn>
                                  </p:par>
                                  <p:par>
                                    <p:cTn id="85" presetID="6" presetClass="emph" presetSubtype="0" fill="hold" grpId="1" nodeType="withEffect">
                                      <p:stCondLst>
                                        <p:cond delay="400"/>
                                      </p:stCondLst>
                                      <p:childTnLst>
                                        <p:animScale>
                                          <p:cBhvr>
                                            <p:cTn id="86" dur="300" fill="hold"/>
                                            <p:tgtEl>
                                              <p:spTgt spid="43"/>
                                            </p:tgtEl>
                                          </p:cBhvr>
                                          <p:by x="90000" y="90000"/>
                                        </p:animScale>
                                      </p:childTnLst>
                                    </p:cTn>
                                  </p:par>
                                  <p:par>
                                    <p:cTn id="87" presetID="53" presetClass="entr" presetSubtype="16" fill="hold" grpId="0" nodeType="withEffect">
                                      <p:stCondLst>
                                        <p:cond delay="200"/>
                                      </p:stCondLst>
                                      <p:childTnLst>
                                        <p:set>
                                          <p:cBhvr>
                                            <p:cTn id="88" dur="1" fill="hold">
                                              <p:stCondLst>
                                                <p:cond delay="0"/>
                                              </p:stCondLst>
                                            </p:cTn>
                                            <p:tgtEl>
                                              <p:spTgt spid="24606"/>
                                            </p:tgtEl>
                                            <p:attrNameLst>
                                              <p:attrName>style.visibility</p:attrName>
                                            </p:attrNameLst>
                                          </p:cBhvr>
                                          <p:to>
                                            <p:strVal val="visible"/>
                                          </p:to>
                                        </p:set>
                                        <p:anim calcmode="lin" valueType="num">
                                          <p:cBhvr>
                                            <p:cTn id="89" dur="400" fill="hold"/>
                                            <p:tgtEl>
                                              <p:spTgt spid="24606"/>
                                            </p:tgtEl>
                                            <p:attrNameLst>
                                              <p:attrName>ppt_w</p:attrName>
                                            </p:attrNameLst>
                                          </p:cBhvr>
                                          <p:tavLst>
                                            <p:tav tm="0">
                                              <p:val>
                                                <p:fltVal val="0"/>
                                              </p:val>
                                            </p:tav>
                                            <p:tav tm="100000">
                                              <p:val>
                                                <p:strVal val="#ppt_w"/>
                                              </p:val>
                                            </p:tav>
                                          </p:tavLst>
                                        </p:anim>
                                        <p:anim calcmode="lin" valueType="num">
                                          <p:cBhvr>
                                            <p:cTn id="90" dur="400" fill="hold"/>
                                            <p:tgtEl>
                                              <p:spTgt spid="24606"/>
                                            </p:tgtEl>
                                            <p:attrNameLst>
                                              <p:attrName>ppt_h</p:attrName>
                                            </p:attrNameLst>
                                          </p:cBhvr>
                                          <p:tavLst>
                                            <p:tav tm="0">
                                              <p:val>
                                                <p:fltVal val="0"/>
                                              </p:val>
                                            </p:tav>
                                            <p:tav tm="100000">
                                              <p:val>
                                                <p:strVal val="#ppt_h"/>
                                              </p:val>
                                            </p:tav>
                                          </p:tavLst>
                                        </p:anim>
                                        <p:animEffect transition="in" filter="fade">
                                          <p:cBhvr>
                                            <p:cTn id="91" dur="400"/>
                                            <p:tgtEl>
                                              <p:spTgt spid="24606"/>
                                            </p:tgtEl>
                                          </p:cBhvr>
                                        </p:animEffect>
                                      </p:childTnLst>
                                    </p:cTn>
                                  </p:par>
                                  <p:par>
                                    <p:cTn id="92" presetID="6" presetClass="emph" presetSubtype="0" fill="hold" grpId="1" nodeType="withEffect">
                                      <p:stCondLst>
                                        <p:cond delay="600"/>
                                      </p:stCondLst>
                                      <p:childTnLst>
                                        <p:animScale>
                                          <p:cBhvr>
                                            <p:cTn id="93" dur="300" fill="hold"/>
                                            <p:tgtEl>
                                              <p:spTgt spid="24606"/>
                                            </p:tgtEl>
                                          </p:cBhvr>
                                          <p:by x="90000" y="90000"/>
                                        </p:animScale>
                                      </p:childTnLst>
                                    </p:cTn>
                                  </p:par>
                                  <p:par>
                                    <p:cTn id="94" presetID="22" presetClass="entr" presetSubtype="4" fill="hold" grpId="0" nodeType="withEffect">
                                      <p:stCondLst>
                                        <p:cond delay="400"/>
                                      </p:stCondLst>
                                      <p:iterate type="lt">
                                        <p:tmPct val="10000"/>
                                      </p:iterate>
                                      <p:childTnLst>
                                        <p:set>
                                          <p:cBhvr>
                                            <p:cTn id="95" dur="1" fill="hold">
                                              <p:stCondLst>
                                                <p:cond delay="0"/>
                                              </p:stCondLst>
                                            </p:cTn>
                                            <p:tgtEl>
                                              <p:spTgt spid="24600"/>
                                            </p:tgtEl>
                                            <p:attrNameLst>
                                              <p:attrName>style.visibility</p:attrName>
                                            </p:attrNameLst>
                                          </p:cBhvr>
                                          <p:to>
                                            <p:strVal val="visible"/>
                                          </p:to>
                                        </p:set>
                                        <p:animEffect transition="in" filter="wipe(down)">
                                          <p:cBhvr>
                                            <p:cTn id="96" dur="500"/>
                                            <p:tgtEl>
                                              <p:spTgt spid="24600"/>
                                            </p:tgtEl>
                                          </p:cBhvr>
                                        </p:animEffect>
                                      </p:childTnLst>
                                    </p:cTn>
                                  </p:par>
                                  <p:par>
                                    <p:cTn id="97" presetID="22" presetClass="entr" presetSubtype="4" fill="hold" grpId="0" nodeType="withEffect">
                                      <p:stCondLst>
                                        <p:cond delay="800"/>
                                      </p:stCondLst>
                                      <p:iterate type="lt">
                                        <p:tmPct val="10000"/>
                                      </p:iterate>
                                      <p:childTnLst>
                                        <p:set>
                                          <p:cBhvr>
                                            <p:cTn id="98" dur="1" fill="hold">
                                              <p:stCondLst>
                                                <p:cond delay="0"/>
                                              </p:stCondLst>
                                            </p:cTn>
                                            <p:tgtEl>
                                              <p:spTgt spid="24604"/>
                                            </p:tgtEl>
                                            <p:attrNameLst>
                                              <p:attrName>style.visibility</p:attrName>
                                            </p:attrNameLst>
                                          </p:cBhvr>
                                          <p:to>
                                            <p:strVal val="visible"/>
                                          </p:to>
                                        </p:set>
                                        <p:animEffect transition="in" filter="wipe(down)">
                                          <p:cBhvr>
                                            <p:cTn id="99" dur="500"/>
                                            <p:tgtEl>
                                              <p:spTgt spid="24604"/>
                                            </p:tgtEl>
                                          </p:cBhvr>
                                        </p:animEffect>
                                      </p:childTnLst>
                                    </p:cTn>
                                  </p:par>
                                  <p:par>
                                    <p:cTn id="100" presetID="22" presetClass="entr" presetSubtype="4" fill="hold" grpId="0" nodeType="withEffect">
                                      <p:stCondLst>
                                        <p:cond delay="1167"/>
                                      </p:stCondLst>
                                      <p:iterate type="lt">
                                        <p:tmPct val="10000"/>
                                      </p:iterate>
                                      <p:childTnLst>
                                        <p:set>
                                          <p:cBhvr>
                                            <p:cTn id="101" dur="1" fill="hold">
                                              <p:stCondLst>
                                                <p:cond delay="0"/>
                                              </p:stCondLst>
                                            </p:cTn>
                                            <p:tgtEl>
                                              <p:spTgt spid="24602"/>
                                            </p:tgtEl>
                                            <p:attrNameLst>
                                              <p:attrName>style.visibility</p:attrName>
                                            </p:attrNameLst>
                                          </p:cBhvr>
                                          <p:to>
                                            <p:strVal val="visible"/>
                                          </p:to>
                                        </p:set>
                                        <p:animEffect transition="in" filter="wipe(down)">
                                          <p:cBhvr>
                                            <p:cTn id="102" dur="500"/>
                                            <p:tgtEl>
                                              <p:spTgt spid="24602"/>
                                            </p:tgtEl>
                                          </p:cBhvr>
                                        </p:animEffect>
                                      </p:childTnLst>
                                    </p:cTn>
                                  </p:par>
                                  <p:par>
                                    <p:cTn id="103" presetID="10" presetClass="entr" presetSubtype="0" fill="hold" grpId="0" nodeType="withEffect" nodePh="1">
                                      <p:stCondLst>
                                        <p:cond delay="5267"/>
                                      </p:stCondLst>
                                      <p:endCondLst>
                                        <p:cond evt="begin" delay="0">
                                          <p:tn val="103"/>
                                        </p:cond>
                                      </p:end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3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animBg="1"/>
          <p:bldP spid="11" grpId="0" animBg="1"/>
          <p:bldP spid="24587" grpId="0" animBg="1"/>
          <p:bldP spid="24588" grpId="0" animBg="1"/>
          <p:bldP spid="24589" grpId="0" animBg="1"/>
          <p:bldP spid="24590" grpId="0"/>
          <p:bldP spid="16" grpId="0" animBg="1"/>
          <p:bldP spid="17" grpId="0" animBg="1"/>
          <p:bldP spid="18" grpId="0" animBg="1"/>
          <p:bldP spid="24594" grpId="0"/>
          <p:bldP spid="24595" grpId="0"/>
          <p:bldP spid="24596" grpId="0"/>
          <p:bldP spid="23" grpId="0" animBg="1"/>
          <p:bldP spid="23" grpId="1" animBg="1"/>
          <p:bldP spid="24600" grpId="0"/>
          <p:bldP spid="43" grpId="0" animBg="1"/>
          <p:bldP spid="43" grpId="1" animBg="1"/>
          <p:bldP spid="24602" grpId="0"/>
          <p:bldP spid="45" grpId="0" animBg="1"/>
          <p:bldP spid="45" grpId="1" animBg="1"/>
          <p:bldP spid="24604" grpId="0"/>
          <p:bldP spid="24606" grpId="0" animBg="1"/>
          <p:bldP spid="24606" grpId="1" animBg="1"/>
          <p:bldP spid="46"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燕尾形 17"/>
          <p:cNvSpPr/>
          <p:nvPr/>
        </p:nvSpPr>
        <p:spPr>
          <a:xfrm>
            <a:off x="4627351" y="2166436"/>
            <a:ext cx="1781954" cy="810629"/>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500" b="1" noProof="1">
              <a:solidFill>
                <a:schemeClr val="bg1"/>
              </a:solidFill>
              <a:cs typeface="+mn-ea"/>
              <a:sym typeface="+mn-lt"/>
            </a:endParaRPr>
          </a:p>
        </p:txBody>
      </p:sp>
      <p:sp>
        <p:nvSpPr>
          <p:cNvPr id="28682" name="Content Placeholder 2"/>
          <p:cNvSpPr txBox="1">
            <a:spLocks noChangeArrowheads="1"/>
          </p:cNvSpPr>
          <p:nvPr/>
        </p:nvSpPr>
        <p:spPr bwMode="auto">
          <a:xfrm>
            <a:off x="5089208" y="2424743"/>
            <a:ext cx="1074886" cy="29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500" b="1">
                <a:solidFill>
                  <a:schemeClr val="bg1"/>
                </a:solidFill>
                <a:latin typeface="+mn-lt"/>
                <a:ea typeface="+mn-ea"/>
                <a:cs typeface="+mn-ea"/>
                <a:sym typeface="+mn-lt"/>
              </a:rPr>
              <a:t>添加标题</a:t>
            </a:r>
            <a:endParaRPr lang="en-US" altLang="zh-CN" sz="1500">
              <a:solidFill>
                <a:schemeClr val="bg1"/>
              </a:solidFill>
              <a:latin typeface="+mn-lt"/>
              <a:ea typeface="+mn-ea"/>
              <a:cs typeface="+mn-ea"/>
              <a:sym typeface="+mn-lt"/>
            </a:endParaRPr>
          </a:p>
        </p:txBody>
      </p:sp>
      <p:sp>
        <p:nvSpPr>
          <p:cNvPr id="20" name="燕尾形 19"/>
          <p:cNvSpPr/>
          <p:nvPr/>
        </p:nvSpPr>
        <p:spPr>
          <a:xfrm>
            <a:off x="6468823" y="2166436"/>
            <a:ext cx="1781953" cy="810629"/>
          </a:xfrm>
          <a:prstGeom prst="chevron">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500" b="1" noProof="1">
              <a:solidFill>
                <a:schemeClr val="bg1"/>
              </a:solidFill>
              <a:cs typeface="+mn-ea"/>
              <a:sym typeface="+mn-lt"/>
            </a:endParaRPr>
          </a:p>
        </p:txBody>
      </p:sp>
      <p:sp>
        <p:nvSpPr>
          <p:cNvPr id="28684" name="Content Placeholder 2"/>
          <p:cNvSpPr txBox="1">
            <a:spLocks noChangeArrowheads="1"/>
          </p:cNvSpPr>
          <p:nvPr/>
        </p:nvSpPr>
        <p:spPr bwMode="auto">
          <a:xfrm>
            <a:off x="6924726" y="2424743"/>
            <a:ext cx="1074886" cy="29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500" b="1" dirty="0">
                <a:solidFill>
                  <a:schemeClr val="bg1"/>
                </a:solidFill>
                <a:latin typeface="+mn-lt"/>
                <a:ea typeface="+mn-ea"/>
                <a:cs typeface="+mn-ea"/>
                <a:sym typeface="+mn-lt"/>
              </a:rPr>
              <a:t>添加标题</a:t>
            </a:r>
            <a:endParaRPr lang="en-US" altLang="zh-CN" sz="1500" dirty="0">
              <a:solidFill>
                <a:schemeClr val="bg1"/>
              </a:solidFill>
              <a:latin typeface="+mn-lt"/>
              <a:ea typeface="+mn-ea"/>
              <a:cs typeface="+mn-ea"/>
              <a:sym typeface="+mn-lt"/>
            </a:endParaRPr>
          </a:p>
        </p:txBody>
      </p:sp>
      <p:sp>
        <p:nvSpPr>
          <p:cNvPr id="28685" name="Content Placeholder 2"/>
          <p:cNvSpPr txBox="1">
            <a:spLocks noChangeArrowheads="1"/>
          </p:cNvSpPr>
          <p:nvPr/>
        </p:nvSpPr>
        <p:spPr bwMode="auto">
          <a:xfrm>
            <a:off x="780143" y="3228228"/>
            <a:ext cx="1808141" cy="7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350" dirty="0">
                <a:solidFill>
                  <a:srgbClr val="404040"/>
                </a:solidFill>
                <a:latin typeface="+mn-lt"/>
                <a:ea typeface="+mn-ea"/>
                <a:cs typeface="+mn-ea"/>
                <a:sym typeface="+mn-lt"/>
              </a:rPr>
              <a:t>单击添加文字描述</a:t>
            </a:r>
            <a:endParaRPr lang="en-US" altLang="zh-CN" sz="1350" dirty="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dirty="0">
                <a:solidFill>
                  <a:srgbClr val="404040"/>
                </a:solidFill>
                <a:latin typeface="+mn-lt"/>
                <a:ea typeface="+mn-ea"/>
                <a:cs typeface="+mn-ea"/>
                <a:sym typeface="+mn-lt"/>
              </a:rPr>
              <a:t>单击添加文字描述</a:t>
            </a:r>
            <a:endParaRPr lang="en-US" altLang="zh-CN" sz="1350" dirty="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dirty="0">
                <a:solidFill>
                  <a:srgbClr val="404040"/>
                </a:solidFill>
                <a:latin typeface="+mn-lt"/>
                <a:ea typeface="+mn-ea"/>
                <a:cs typeface="+mn-ea"/>
                <a:sym typeface="+mn-lt"/>
              </a:rPr>
              <a:t>单击添加文字描述</a:t>
            </a:r>
            <a:endParaRPr lang="en-US" altLang="zh-CN" sz="1350" dirty="0">
              <a:solidFill>
                <a:srgbClr val="404040"/>
              </a:solidFill>
              <a:latin typeface="+mn-lt"/>
              <a:ea typeface="+mn-ea"/>
              <a:cs typeface="+mn-ea"/>
              <a:sym typeface="+mn-lt"/>
            </a:endParaRPr>
          </a:p>
          <a:p>
            <a:pPr algn="ctr">
              <a:spcBef>
                <a:spcPct val="20000"/>
              </a:spcBef>
              <a:buFont typeface="Arial" panose="020B0604020202020204" pitchFamily="34" charset="0"/>
              <a:buNone/>
            </a:pPr>
            <a:r>
              <a:rPr lang="en-US" altLang="en-US" sz="1350" b="1" dirty="0">
                <a:solidFill>
                  <a:srgbClr val="404040"/>
                </a:solidFill>
                <a:latin typeface="+mn-lt"/>
                <a:ea typeface="+mn-ea"/>
                <a:cs typeface="+mn-ea"/>
                <a:sym typeface="+mn-lt"/>
              </a:rPr>
              <a:t> </a:t>
            </a:r>
          </a:p>
        </p:txBody>
      </p:sp>
      <p:sp>
        <p:nvSpPr>
          <p:cNvPr id="28686" name="Content Placeholder 2"/>
          <p:cNvSpPr txBox="1">
            <a:spLocks noChangeArrowheads="1"/>
          </p:cNvSpPr>
          <p:nvPr/>
        </p:nvSpPr>
        <p:spPr bwMode="auto">
          <a:xfrm>
            <a:off x="2709699" y="3228228"/>
            <a:ext cx="1808141" cy="7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en-US" altLang="en-US" sz="1350" b="1">
                <a:solidFill>
                  <a:srgbClr val="404040"/>
                </a:solidFill>
                <a:latin typeface="+mn-lt"/>
                <a:ea typeface="+mn-ea"/>
                <a:cs typeface="+mn-ea"/>
                <a:sym typeface="+mn-lt"/>
              </a:rPr>
              <a:t> </a:t>
            </a:r>
          </a:p>
        </p:txBody>
      </p:sp>
      <p:sp>
        <p:nvSpPr>
          <p:cNvPr id="28687" name="Content Placeholder 2"/>
          <p:cNvSpPr txBox="1">
            <a:spLocks noChangeArrowheads="1"/>
          </p:cNvSpPr>
          <p:nvPr/>
        </p:nvSpPr>
        <p:spPr bwMode="auto">
          <a:xfrm>
            <a:off x="4639255" y="3228228"/>
            <a:ext cx="1809332" cy="7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en-US" altLang="en-US" sz="1350" b="1">
                <a:solidFill>
                  <a:srgbClr val="404040"/>
                </a:solidFill>
                <a:latin typeface="+mn-lt"/>
                <a:ea typeface="+mn-ea"/>
                <a:cs typeface="+mn-ea"/>
                <a:sym typeface="+mn-lt"/>
              </a:rPr>
              <a:t> </a:t>
            </a:r>
          </a:p>
        </p:txBody>
      </p:sp>
      <p:sp>
        <p:nvSpPr>
          <p:cNvPr id="28688" name="Content Placeholder 2"/>
          <p:cNvSpPr txBox="1">
            <a:spLocks noChangeArrowheads="1"/>
          </p:cNvSpPr>
          <p:nvPr/>
        </p:nvSpPr>
        <p:spPr bwMode="auto">
          <a:xfrm>
            <a:off x="6570003" y="3228228"/>
            <a:ext cx="1808141" cy="7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zh-CN" altLang="en-US" sz="1350">
                <a:solidFill>
                  <a:srgbClr val="404040"/>
                </a:solidFill>
                <a:latin typeface="+mn-lt"/>
                <a:ea typeface="+mn-ea"/>
                <a:cs typeface="+mn-ea"/>
                <a:sym typeface="+mn-lt"/>
              </a:rPr>
              <a:t>单击添加文字描述</a:t>
            </a:r>
            <a:endParaRPr lang="en-US" altLang="zh-CN" sz="1350">
              <a:solidFill>
                <a:srgbClr val="404040"/>
              </a:solidFill>
              <a:latin typeface="+mn-lt"/>
              <a:ea typeface="+mn-ea"/>
              <a:cs typeface="+mn-ea"/>
              <a:sym typeface="+mn-lt"/>
            </a:endParaRPr>
          </a:p>
          <a:p>
            <a:pPr algn="ctr">
              <a:spcBef>
                <a:spcPct val="20000"/>
              </a:spcBef>
              <a:buFont typeface="Arial" panose="020B0604020202020204" pitchFamily="34" charset="0"/>
              <a:buNone/>
            </a:pPr>
            <a:r>
              <a:rPr lang="en-US" altLang="en-US" sz="1350" b="1">
                <a:solidFill>
                  <a:srgbClr val="404040"/>
                </a:solidFill>
                <a:latin typeface="+mn-lt"/>
                <a:ea typeface="+mn-ea"/>
                <a:cs typeface="+mn-ea"/>
                <a:sym typeface="+mn-lt"/>
              </a:rPr>
              <a:t> </a:t>
            </a:r>
          </a:p>
        </p:txBody>
      </p:sp>
      <p:grpSp>
        <p:nvGrpSpPr>
          <p:cNvPr id="28689" name="组合 25"/>
          <p:cNvGrpSpPr/>
          <p:nvPr/>
        </p:nvGrpSpPr>
        <p:grpSpPr bwMode="auto">
          <a:xfrm>
            <a:off x="4432134" y="1724816"/>
            <a:ext cx="590414" cy="590414"/>
            <a:chOff x="1850161" y="2349723"/>
            <a:chExt cx="786875" cy="786875"/>
          </a:xfrm>
        </p:grpSpPr>
        <p:sp>
          <p:nvSpPr>
            <p:cNvPr id="27" name="椭圆 26"/>
            <p:cNvSpPr/>
            <p:nvPr/>
          </p:nvSpPr>
          <p:spPr>
            <a:xfrm>
              <a:off x="1850161" y="2349723"/>
              <a:ext cx="786875" cy="786875"/>
            </a:xfrm>
            <a:prstGeom prst="ellipse">
              <a:avLst/>
            </a:prstGeom>
            <a:solidFill>
              <a:srgbClr val="FFC00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bg1"/>
                </a:solidFill>
                <a:cs typeface="+mn-ea"/>
                <a:sym typeface="+mn-lt"/>
              </a:endParaRPr>
            </a:p>
          </p:txBody>
        </p:sp>
        <p:sp>
          <p:nvSpPr>
            <p:cNvPr id="28691" name="文本框 27"/>
            <p:cNvSpPr txBox="1">
              <a:spLocks noChangeArrowheads="1"/>
            </p:cNvSpPr>
            <p:nvPr/>
          </p:nvSpPr>
          <p:spPr bwMode="auto">
            <a:xfrm>
              <a:off x="1929552" y="2512328"/>
              <a:ext cx="628094" cy="49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00" dirty="0" smtClean="0">
                  <a:solidFill>
                    <a:schemeClr val="bg1"/>
                  </a:solidFill>
                  <a:cs typeface="+mn-ea"/>
                  <a:sym typeface="+mn-lt"/>
                </a:rPr>
                <a:t>3</a:t>
              </a:r>
              <a:endParaRPr lang="zh-CN" altLang="en-US" sz="1800" dirty="0">
                <a:solidFill>
                  <a:schemeClr val="bg1"/>
                </a:solidFill>
                <a:cs typeface="+mn-ea"/>
                <a:sym typeface="+mn-lt"/>
              </a:endParaRPr>
            </a:p>
          </p:txBody>
        </p:sp>
      </p:grpSp>
      <p:grpSp>
        <p:nvGrpSpPr>
          <p:cNvPr id="28692" name="组合 28"/>
          <p:cNvGrpSpPr/>
          <p:nvPr/>
        </p:nvGrpSpPr>
        <p:grpSpPr bwMode="auto">
          <a:xfrm>
            <a:off x="6274795" y="1724816"/>
            <a:ext cx="590414" cy="590414"/>
            <a:chOff x="1850161" y="2349723"/>
            <a:chExt cx="786875" cy="786875"/>
          </a:xfrm>
        </p:grpSpPr>
        <p:sp>
          <p:nvSpPr>
            <p:cNvPr id="30" name="椭圆 29"/>
            <p:cNvSpPr/>
            <p:nvPr/>
          </p:nvSpPr>
          <p:spPr>
            <a:xfrm>
              <a:off x="1850161" y="2349723"/>
              <a:ext cx="786875" cy="786875"/>
            </a:xfrm>
            <a:prstGeom prst="ellipse">
              <a:avLst/>
            </a:prstGeom>
            <a:solidFill>
              <a:srgbClr val="4C9869">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bg1"/>
                </a:solidFill>
                <a:cs typeface="+mn-ea"/>
                <a:sym typeface="+mn-lt"/>
              </a:endParaRPr>
            </a:p>
          </p:txBody>
        </p:sp>
        <p:sp>
          <p:nvSpPr>
            <p:cNvPr id="28694" name="文本框 38"/>
            <p:cNvSpPr txBox="1">
              <a:spLocks noChangeArrowheads="1"/>
            </p:cNvSpPr>
            <p:nvPr/>
          </p:nvSpPr>
          <p:spPr bwMode="auto">
            <a:xfrm>
              <a:off x="1929552" y="2512328"/>
              <a:ext cx="628094" cy="49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00" dirty="0" smtClean="0">
                  <a:solidFill>
                    <a:schemeClr val="bg1"/>
                  </a:solidFill>
                  <a:cs typeface="+mn-ea"/>
                  <a:sym typeface="+mn-lt"/>
                </a:rPr>
                <a:t>4</a:t>
              </a:r>
              <a:endParaRPr lang="zh-CN" altLang="en-US" sz="1800" dirty="0">
                <a:solidFill>
                  <a:schemeClr val="bg1"/>
                </a:solidFill>
                <a:cs typeface="+mn-ea"/>
                <a:sym typeface="+mn-lt"/>
              </a:endParaRPr>
            </a:p>
          </p:txBody>
        </p:sp>
      </p:grpSp>
      <p:sp>
        <p:nvSpPr>
          <p:cNvPr id="40" name="五边形 39"/>
          <p:cNvSpPr/>
          <p:nvPr/>
        </p:nvSpPr>
        <p:spPr>
          <a:xfrm>
            <a:off x="893226" y="2166436"/>
            <a:ext cx="1833138" cy="810629"/>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500" b="1" noProof="1">
              <a:solidFill>
                <a:schemeClr val="bg1"/>
              </a:solidFill>
              <a:cs typeface="+mn-ea"/>
              <a:sym typeface="+mn-lt"/>
            </a:endParaRPr>
          </a:p>
        </p:txBody>
      </p:sp>
      <p:sp>
        <p:nvSpPr>
          <p:cNvPr id="28696" name="Content Placeholder 2"/>
          <p:cNvSpPr txBox="1">
            <a:spLocks noChangeArrowheads="1"/>
          </p:cNvSpPr>
          <p:nvPr/>
        </p:nvSpPr>
        <p:spPr bwMode="auto">
          <a:xfrm>
            <a:off x="1146771" y="2424743"/>
            <a:ext cx="1074886" cy="29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500" b="1" dirty="0">
                <a:solidFill>
                  <a:schemeClr val="bg1"/>
                </a:solidFill>
                <a:latin typeface="+mn-lt"/>
                <a:ea typeface="+mn-ea"/>
                <a:cs typeface="+mn-ea"/>
                <a:sym typeface="+mn-lt"/>
              </a:rPr>
              <a:t>添加标题</a:t>
            </a:r>
            <a:endParaRPr lang="en-US" altLang="zh-CN" sz="1500" dirty="0">
              <a:solidFill>
                <a:schemeClr val="bg1"/>
              </a:solidFill>
              <a:latin typeface="+mn-lt"/>
              <a:ea typeface="+mn-ea"/>
              <a:cs typeface="+mn-ea"/>
              <a:sym typeface="+mn-lt"/>
            </a:endParaRPr>
          </a:p>
        </p:txBody>
      </p:sp>
      <p:sp>
        <p:nvSpPr>
          <p:cNvPr id="42" name="燕尾形 41"/>
          <p:cNvSpPr/>
          <p:nvPr/>
        </p:nvSpPr>
        <p:spPr>
          <a:xfrm>
            <a:off x="2785882" y="2166436"/>
            <a:ext cx="1781953" cy="810629"/>
          </a:xfrm>
          <a:prstGeom prst="chevron">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500" b="1" noProof="1">
              <a:solidFill>
                <a:schemeClr val="bg1"/>
              </a:solidFill>
              <a:cs typeface="+mn-ea"/>
              <a:sym typeface="+mn-lt"/>
            </a:endParaRPr>
          </a:p>
        </p:txBody>
      </p:sp>
      <p:sp>
        <p:nvSpPr>
          <p:cNvPr id="28698" name="Content Placeholder 2"/>
          <p:cNvSpPr txBox="1">
            <a:spLocks noChangeArrowheads="1"/>
          </p:cNvSpPr>
          <p:nvPr/>
        </p:nvSpPr>
        <p:spPr bwMode="auto">
          <a:xfrm>
            <a:off x="3220359" y="2424743"/>
            <a:ext cx="1074886" cy="29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charset="-122"/>
              </a:defRPr>
            </a:lvl1pPr>
            <a:lvl2pPr>
              <a:defRPr sz="2100">
                <a:solidFill>
                  <a:schemeClr val="tx1"/>
                </a:solidFill>
                <a:latin typeface="Arial" panose="020B0604020202020204" pitchFamily="34" charset="0"/>
                <a:ea typeface="黑体" panose="02010609060101010101" charset="-122"/>
              </a:defRPr>
            </a:lvl2pPr>
            <a:lvl3pPr>
              <a:defRPr sz="2100">
                <a:solidFill>
                  <a:schemeClr val="tx1"/>
                </a:solidFill>
                <a:latin typeface="Arial" panose="020B0604020202020204" pitchFamily="34" charset="0"/>
                <a:ea typeface="黑体" panose="02010609060101010101" charset="-122"/>
              </a:defRPr>
            </a:lvl3pPr>
            <a:lvl4pPr>
              <a:defRPr sz="2100">
                <a:solidFill>
                  <a:schemeClr val="tx1"/>
                </a:solidFill>
                <a:latin typeface="Arial" panose="020B0604020202020204" pitchFamily="34" charset="0"/>
                <a:ea typeface="黑体" panose="02010609060101010101" charset="-122"/>
              </a:defRPr>
            </a:lvl4pPr>
            <a:lvl5pPr>
              <a:defRPr sz="2100">
                <a:solidFill>
                  <a:schemeClr val="tx1"/>
                </a:solidFill>
                <a:latin typeface="Arial" panose="020B0604020202020204" pitchFamily="34" charset="0"/>
                <a:ea typeface="黑体" panose="02010609060101010101"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charset="-122"/>
              </a:defRPr>
            </a:lvl9pPr>
          </a:lstStyle>
          <a:p>
            <a:pPr algn="ctr">
              <a:spcBef>
                <a:spcPct val="20000"/>
              </a:spcBef>
              <a:buFont typeface="Arial" panose="020B0604020202020204" pitchFamily="34" charset="0"/>
              <a:buNone/>
            </a:pPr>
            <a:r>
              <a:rPr lang="zh-CN" altLang="en-US" sz="1500" b="1" dirty="0">
                <a:solidFill>
                  <a:schemeClr val="bg1"/>
                </a:solidFill>
                <a:latin typeface="+mn-lt"/>
                <a:ea typeface="+mn-ea"/>
                <a:cs typeface="+mn-ea"/>
                <a:sym typeface="+mn-lt"/>
              </a:rPr>
              <a:t>添加标题</a:t>
            </a:r>
            <a:endParaRPr lang="en-US" altLang="zh-CN" sz="1500" dirty="0">
              <a:solidFill>
                <a:schemeClr val="bg1"/>
              </a:solidFill>
              <a:latin typeface="+mn-lt"/>
              <a:ea typeface="+mn-ea"/>
              <a:cs typeface="+mn-ea"/>
              <a:sym typeface="+mn-lt"/>
            </a:endParaRPr>
          </a:p>
        </p:txBody>
      </p:sp>
      <p:grpSp>
        <p:nvGrpSpPr>
          <p:cNvPr id="28699" name="组合 43"/>
          <p:cNvGrpSpPr/>
          <p:nvPr/>
        </p:nvGrpSpPr>
        <p:grpSpPr bwMode="auto">
          <a:xfrm>
            <a:off x="496840" y="1724816"/>
            <a:ext cx="589223" cy="590414"/>
            <a:chOff x="1850161" y="2349723"/>
            <a:chExt cx="786875" cy="786875"/>
          </a:xfrm>
        </p:grpSpPr>
        <p:sp>
          <p:nvSpPr>
            <p:cNvPr id="45" name="椭圆 44"/>
            <p:cNvSpPr/>
            <p:nvPr/>
          </p:nvSpPr>
          <p:spPr>
            <a:xfrm>
              <a:off x="1850161" y="2349723"/>
              <a:ext cx="786875" cy="786875"/>
            </a:xfrm>
            <a:prstGeom prst="ellipse">
              <a:avLst/>
            </a:prstGeom>
            <a:solidFill>
              <a:srgbClr val="FFC00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bg1"/>
                </a:solidFill>
                <a:cs typeface="+mn-ea"/>
                <a:sym typeface="+mn-lt"/>
              </a:endParaRPr>
            </a:p>
          </p:txBody>
        </p:sp>
        <p:sp>
          <p:nvSpPr>
            <p:cNvPr id="28701" name="文本框 45"/>
            <p:cNvSpPr txBox="1">
              <a:spLocks noChangeArrowheads="1"/>
            </p:cNvSpPr>
            <p:nvPr/>
          </p:nvSpPr>
          <p:spPr bwMode="auto">
            <a:xfrm>
              <a:off x="1929551" y="2512328"/>
              <a:ext cx="628095" cy="49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00" dirty="0" smtClean="0">
                  <a:solidFill>
                    <a:schemeClr val="bg1"/>
                  </a:solidFill>
                  <a:cs typeface="+mn-ea"/>
                  <a:sym typeface="+mn-lt"/>
                </a:rPr>
                <a:t>1</a:t>
              </a:r>
              <a:endParaRPr lang="zh-CN" altLang="en-US" sz="1800" dirty="0">
                <a:solidFill>
                  <a:schemeClr val="bg1"/>
                </a:solidFill>
                <a:cs typeface="+mn-ea"/>
                <a:sym typeface="+mn-lt"/>
              </a:endParaRPr>
            </a:p>
          </p:txBody>
        </p:sp>
      </p:grpSp>
      <p:grpSp>
        <p:nvGrpSpPr>
          <p:cNvPr id="28702" name="组合 46"/>
          <p:cNvGrpSpPr/>
          <p:nvPr/>
        </p:nvGrpSpPr>
        <p:grpSpPr bwMode="auto">
          <a:xfrm>
            <a:off x="2556143" y="1724816"/>
            <a:ext cx="590414" cy="590414"/>
            <a:chOff x="1850161" y="2349723"/>
            <a:chExt cx="786875" cy="786875"/>
          </a:xfrm>
        </p:grpSpPr>
        <p:sp>
          <p:nvSpPr>
            <p:cNvPr id="48" name="椭圆 47"/>
            <p:cNvSpPr/>
            <p:nvPr/>
          </p:nvSpPr>
          <p:spPr>
            <a:xfrm>
              <a:off x="1850161" y="2349723"/>
              <a:ext cx="786875" cy="786875"/>
            </a:xfrm>
            <a:prstGeom prst="ellipse">
              <a:avLst/>
            </a:prstGeom>
            <a:solidFill>
              <a:srgbClr val="4C9869">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bg1"/>
                </a:solidFill>
                <a:cs typeface="+mn-ea"/>
                <a:sym typeface="+mn-lt"/>
              </a:endParaRPr>
            </a:p>
          </p:txBody>
        </p:sp>
        <p:sp>
          <p:nvSpPr>
            <p:cNvPr id="28704" name="文本框 48"/>
            <p:cNvSpPr txBox="1">
              <a:spLocks noChangeArrowheads="1"/>
            </p:cNvSpPr>
            <p:nvPr/>
          </p:nvSpPr>
          <p:spPr bwMode="auto">
            <a:xfrm>
              <a:off x="1929552" y="2512328"/>
              <a:ext cx="628094" cy="49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00" dirty="0" smtClean="0">
                  <a:solidFill>
                    <a:schemeClr val="bg1"/>
                  </a:solidFill>
                  <a:cs typeface="+mn-ea"/>
                  <a:sym typeface="+mn-lt"/>
                </a:rPr>
                <a:t>2</a:t>
              </a:r>
              <a:endParaRPr lang="zh-CN" altLang="en-US" sz="1800" dirty="0">
                <a:solidFill>
                  <a:schemeClr val="bg1"/>
                </a:solidFill>
                <a:cs typeface="+mn-ea"/>
                <a:sym typeface="+mn-lt"/>
              </a:endParaRPr>
            </a:p>
          </p:txBody>
        </p:sp>
      </p:grpSp>
      <p:sp>
        <p:nvSpPr>
          <p:cNvPr id="28"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endParaRPr lang="zh-CN" altLang="en-US" sz="1500" b="1" dirty="0">
              <a:solidFill>
                <a:schemeClr val="bg1"/>
              </a:solidFill>
              <a:cs typeface="+mn-ea"/>
              <a:sym typeface="+mn-lt"/>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30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0-#ppt_w/2"/>
                                              </p:val>
                                            </p:tav>
                                            <p:tav tm="100000">
                                              <p:val>
                                                <p:strVal val="#ppt_x"/>
                                              </p:val>
                                            </p:tav>
                                          </p:tavLst>
                                        </p:anim>
                                        <p:anim calcmode="lin" valueType="num">
                                          <p:cBhvr additive="base">
                                            <p:cTn id="16" dur="500" fill="hold"/>
                                            <p:tgtEl>
                                              <p:spTgt spid="4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50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0-#ppt_w/2"/>
                                              </p:val>
                                            </p:tav>
                                            <p:tav tm="100000">
                                              <p:val>
                                                <p:strVal val="#ppt_x"/>
                                              </p:val>
                                            </p:tav>
                                          </p:tavLst>
                                        </p:anim>
                                        <p:anim calcmode="lin" valueType="num">
                                          <p:cBhvr additive="base">
                                            <p:cTn id="20" dur="500" fill="hold"/>
                                            <p:tgtEl>
                                              <p:spTgt spid="4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28699"/>
                                            </p:tgtEl>
                                            <p:attrNameLst>
                                              <p:attrName>style.visibility</p:attrName>
                                            </p:attrNameLst>
                                          </p:cBhvr>
                                          <p:to>
                                            <p:strVal val="visible"/>
                                          </p:to>
                                        </p:set>
                                        <p:anim calcmode="lin" valueType="num">
                                          <p:cBhvr>
                                            <p:cTn id="24" dur="400" fill="hold"/>
                                            <p:tgtEl>
                                              <p:spTgt spid="28699"/>
                                            </p:tgtEl>
                                            <p:attrNameLst>
                                              <p:attrName>ppt_w</p:attrName>
                                            </p:attrNameLst>
                                          </p:cBhvr>
                                          <p:tavLst>
                                            <p:tav tm="0">
                                              <p:val>
                                                <p:fltVal val="0"/>
                                              </p:val>
                                            </p:tav>
                                            <p:tav tm="100000">
                                              <p:val>
                                                <p:strVal val="#ppt_w"/>
                                              </p:val>
                                            </p:tav>
                                          </p:tavLst>
                                        </p:anim>
                                        <p:anim calcmode="lin" valueType="num">
                                          <p:cBhvr>
                                            <p:cTn id="25" dur="400" fill="hold"/>
                                            <p:tgtEl>
                                              <p:spTgt spid="28699"/>
                                            </p:tgtEl>
                                            <p:attrNameLst>
                                              <p:attrName>ppt_h</p:attrName>
                                            </p:attrNameLst>
                                          </p:cBhvr>
                                          <p:tavLst>
                                            <p:tav tm="0">
                                              <p:val>
                                                <p:fltVal val="0"/>
                                              </p:val>
                                            </p:tav>
                                            <p:tav tm="100000">
                                              <p:val>
                                                <p:strVal val="#ppt_h"/>
                                              </p:val>
                                            </p:tav>
                                          </p:tavLst>
                                        </p:anim>
                                        <p:animEffect transition="in" filter="fade">
                                          <p:cBhvr>
                                            <p:cTn id="26" dur="400"/>
                                            <p:tgtEl>
                                              <p:spTgt spid="28699"/>
                                            </p:tgtEl>
                                          </p:cBhvr>
                                        </p:animEffect>
                                      </p:childTnLst>
                                    </p:cTn>
                                  </p:par>
                                  <p:par>
                                    <p:cTn id="27" presetID="6" presetClass="emph" presetSubtype="0" fill="hold" nodeType="withEffect" p14:presetBounceEnd="73000">
                                      <p:stCondLst>
                                        <p:cond delay="400"/>
                                      </p:stCondLst>
                                      <p:childTnLst>
                                        <p:animScale p14:bounceEnd="73000">
                                          <p:cBhvr>
                                            <p:cTn id="28" dur="300" fill="hold"/>
                                            <p:tgtEl>
                                              <p:spTgt spid="28699"/>
                                            </p:tgtEl>
                                          </p:cBhvr>
                                          <p:by x="90000" y="90000"/>
                                        </p:animScale>
                                      </p:childTnLst>
                                    </p:cTn>
                                  </p:par>
                                  <p:par>
                                    <p:cTn id="29" presetID="41" presetClass="entr" presetSubtype="0" fill="hold" grpId="0" nodeType="withEffect">
                                      <p:stCondLst>
                                        <p:cond delay="0"/>
                                      </p:stCondLst>
                                      <p:iterate type="lt">
                                        <p:tmPct val="44444"/>
                                      </p:iterate>
                                      <p:childTnLst>
                                        <p:set>
                                          <p:cBhvr>
                                            <p:cTn id="30" dur="1" fill="hold">
                                              <p:stCondLst>
                                                <p:cond delay="0"/>
                                              </p:stCondLst>
                                            </p:cTn>
                                            <p:tgtEl>
                                              <p:spTgt spid="28696"/>
                                            </p:tgtEl>
                                            <p:attrNameLst>
                                              <p:attrName>style.visibility</p:attrName>
                                            </p:attrNameLst>
                                          </p:cBhvr>
                                          <p:to>
                                            <p:strVal val="visible"/>
                                          </p:to>
                                        </p:set>
                                        <p:anim calcmode="lin" valueType="num">
                                          <p:cBhvr>
                                            <p:cTn id="31" dur="500" fill="hold"/>
                                            <p:tgtEl>
                                              <p:spTgt spid="28696"/>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28696"/>
                                            </p:tgtEl>
                                            <p:attrNameLst>
                                              <p:attrName>ppt_y</p:attrName>
                                            </p:attrNameLst>
                                          </p:cBhvr>
                                          <p:tavLst>
                                            <p:tav tm="0">
                                              <p:val>
                                                <p:strVal val="#ppt_y"/>
                                              </p:val>
                                            </p:tav>
                                            <p:tav tm="100000">
                                              <p:val>
                                                <p:strVal val="#ppt_y"/>
                                              </p:val>
                                            </p:tav>
                                          </p:tavLst>
                                        </p:anim>
                                        <p:anim calcmode="lin" valueType="num">
                                          <p:cBhvr>
                                            <p:cTn id="33" dur="500" fill="hold"/>
                                            <p:tgtEl>
                                              <p:spTgt spid="28696"/>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28696"/>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28696"/>
                                            </p:tgtEl>
                                          </p:cBhvr>
                                        </p:animEffect>
                                      </p:childTnLst>
                                    </p:cTn>
                                  </p:par>
                                </p:childTnLst>
                              </p:cTn>
                            </p:par>
                            <p:par>
                              <p:cTn id="36" fill="hold">
                                <p:stCondLst>
                                  <p:cond delay="2166"/>
                                </p:stCondLst>
                                <p:childTnLst>
                                  <p:par>
                                    <p:cTn id="37" presetID="53" presetClass="entr" presetSubtype="16" fill="hold" nodeType="afterEffect">
                                      <p:stCondLst>
                                        <p:cond delay="0"/>
                                      </p:stCondLst>
                                      <p:childTnLst>
                                        <p:set>
                                          <p:cBhvr>
                                            <p:cTn id="38" dur="1" fill="hold">
                                              <p:stCondLst>
                                                <p:cond delay="0"/>
                                              </p:stCondLst>
                                            </p:cTn>
                                            <p:tgtEl>
                                              <p:spTgt spid="28702"/>
                                            </p:tgtEl>
                                            <p:attrNameLst>
                                              <p:attrName>style.visibility</p:attrName>
                                            </p:attrNameLst>
                                          </p:cBhvr>
                                          <p:to>
                                            <p:strVal val="visible"/>
                                          </p:to>
                                        </p:set>
                                        <p:anim calcmode="lin" valueType="num">
                                          <p:cBhvr>
                                            <p:cTn id="39" dur="400" fill="hold"/>
                                            <p:tgtEl>
                                              <p:spTgt spid="28702"/>
                                            </p:tgtEl>
                                            <p:attrNameLst>
                                              <p:attrName>ppt_w</p:attrName>
                                            </p:attrNameLst>
                                          </p:cBhvr>
                                          <p:tavLst>
                                            <p:tav tm="0">
                                              <p:val>
                                                <p:fltVal val="0"/>
                                              </p:val>
                                            </p:tav>
                                            <p:tav tm="100000">
                                              <p:val>
                                                <p:strVal val="#ppt_w"/>
                                              </p:val>
                                            </p:tav>
                                          </p:tavLst>
                                        </p:anim>
                                        <p:anim calcmode="lin" valueType="num">
                                          <p:cBhvr>
                                            <p:cTn id="40" dur="400" fill="hold"/>
                                            <p:tgtEl>
                                              <p:spTgt spid="28702"/>
                                            </p:tgtEl>
                                            <p:attrNameLst>
                                              <p:attrName>ppt_h</p:attrName>
                                            </p:attrNameLst>
                                          </p:cBhvr>
                                          <p:tavLst>
                                            <p:tav tm="0">
                                              <p:val>
                                                <p:fltVal val="0"/>
                                              </p:val>
                                            </p:tav>
                                            <p:tav tm="100000">
                                              <p:val>
                                                <p:strVal val="#ppt_h"/>
                                              </p:val>
                                            </p:tav>
                                          </p:tavLst>
                                        </p:anim>
                                        <p:animEffect transition="in" filter="fade">
                                          <p:cBhvr>
                                            <p:cTn id="41" dur="400"/>
                                            <p:tgtEl>
                                              <p:spTgt spid="28702"/>
                                            </p:tgtEl>
                                          </p:cBhvr>
                                        </p:animEffect>
                                      </p:childTnLst>
                                    </p:cTn>
                                  </p:par>
                                  <p:par>
                                    <p:cTn id="42" presetID="6" presetClass="emph" presetSubtype="0" fill="hold" nodeType="withEffect" p14:presetBounceEnd="73000">
                                      <p:stCondLst>
                                        <p:cond delay="400"/>
                                      </p:stCondLst>
                                      <p:childTnLst>
                                        <p:animScale p14:bounceEnd="73000">
                                          <p:cBhvr>
                                            <p:cTn id="43" dur="300" fill="hold"/>
                                            <p:tgtEl>
                                              <p:spTgt spid="28702"/>
                                            </p:tgtEl>
                                          </p:cBhvr>
                                          <p:by x="90000" y="90000"/>
                                        </p:animScale>
                                      </p:childTnLst>
                                    </p:cTn>
                                  </p:par>
                                  <p:par>
                                    <p:cTn id="44" presetID="41" presetClass="entr" presetSubtype="0" fill="hold" grpId="0" nodeType="withEffect">
                                      <p:stCondLst>
                                        <p:cond delay="0"/>
                                      </p:stCondLst>
                                      <p:iterate type="lt">
                                        <p:tmPct val="44444"/>
                                      </p:iterate>
                                      <p:childTnLst>
                                        <p:set>
                                          <p:cBhvr>
                                            <p:cTn id="45" dur="1" fill="hold">
                                              <p:stCondLst>
                                                <p:cond delay="0"/>
                                              </p:stCondLst>
                                            </p:cTn>
                                            <p:tgtEl>
                                              <p:spTgt spid="28698"/>
                                            </p:tgtEl>
                                            <p:attrNameLst>
                                              <p:attrName>style.visibility</p:attrName>
                                            </p:attrNameLst>
                                          </p:cBhvr>
                                          <p:to>
                                            <p:strVal val="visible"/>
                                          </p:to>
                                        </p:set>
                                        <p:anim calcmode="lin" valueType="num">
                                          <p:cBhvr>
                                            <p:cTn id="46" dur="500" fill="hold"/>
                                            <p:tgtEl>
                                              <p:spTgt spid="28698"/>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8698"/>
                                            </p:tgtEl>
                                            <p:attrNameLst>
                                              <p:attrName>ppt_y</p:attrName>
                                            </p:attrNameLst>
                                          </p:cBhvr>
                                          <p:tavLst>
                                            <p:tav tm="0">
                                              <p:val>
                                                <p:strVal val="#ppt_y"/>
                                              </p:val>
                                            </p:tav>
                                            <p:tav tm="100000">
                                              <p:val>
                                                <p:strVal val="#ppt_y"/>
                                              </p:val>
                                            </p:tav>
                                          </p:tavLst>
                                        </p:anim>
                                        <p:anim calcmode="lin" valueType="num">
                                          <p:cBhvr>
                                            <p:cTn id="48" dur="500" fill="hold"/>
                                            <p:tgtEl>
                                              <p:spTgt spid="28698"/>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8698"/>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8698"/>
                                            </p:tgtEl>
                                          </p:cBhvr>
                                        </p:animEffect>
                                      </p:childTnLst>
                                    </p:cTn>
                                  </p:par>
                                </p:childTnLst>
                              </p:cTn>
                            </p:par>
                            <p:par>
                              <p:cTn id="51" fill="hold">
                                <p:stCondLst>
                                  <p:cond delay="3333"/>
                                </p:stCondLst>
                                <p:childTnLst>
                                  <p:par>
                                    <p:cTn id="52" presetID="53" presetClass="entr" presetSubtype="16" fill="hold" nodeType="afterEffect">
                                      <p:stCondLst>
                                        <p:cond delay="0"/>
                                      </p:stCondLst>
                                      <p:childTnLst>
                                        <p:set>
                                          <p:cBhvr>
                                            <p:cTn id="53" dur="1" fill="hold">
                                              <p:stCondLst>
                                                <p:cond delay="0"/>
                                              </p:stCondLst>
                                            </p:cTn>
                                            <p:tgtEl>
                                              <p:spTgt spid="28689"/>
                                            </p:tgtEl>
                                            <p:attrNameLst>
                                              <p:attrName>style.visibility</p:attrName>
                                            </p:attrNameLst>
                                          </p:cBhvr>
                                          <p:to>
                                            <p:strVal val="visible"/>
                                          </p:to>
                                        </p:set>
                                        <p:anim calcmode="lin" valueType="num">
                                          <p:cBhvr>
                                            <p:cTn id="54" dur="400" fill="hold"/>
                                            <p:tgtEl>
                                              <p:spTgt spid="28689"/>
                                            </p:tgtEl>
                                            <p:attrNameLst>
                                              <p:attrName>ppt_w</p:attrName>
                                            </p:attrNameLst>
                                          </p:cBhvr>
                                          <p:tavLst>
                                            <p:tav tm="0">
                                              <p:val>
                                                <p:fltVal val="0"/>
                                              </p:val>
                                            </p:tav>
                                            <p:tav tm="100000">
                                              <p:val>
                                                <p:strVal val="#ppt_w"/>
                                              </p:val>
                                            </p:tav>
                                          </p:tavLst>
                                        </p:anim>
                                        <p:anim calcmode="lin" valueType="num">
                                          <p:cBhvr>
                                            <p:cTn id="55" dur="400" fill="hold"/>
                                            <p:tgtEl>
                                              <p:spTgt spid="28689"/>
                                            </p:tgtEl>
                                            <p:attrNameLst>
                                              <p:attrName>ppt_h</p:attrName>
                                            </p:attrNameLst>
                                          </p:cBhvr>
                                          <p:tavLst>
                                            <p:tav tm="0">
                                              <p:val>
                                                <p:fltVal val="0"/>
                                              </p:val>
                                            </p:tav>
                                            <p:tav tm="100000">
                                              <p:val>
                                                <p:strVal val="#ppt_h"/>
                                              </p:val>
                                            </p:tav>
                                          </p:tavLst>
                                        </p:anim>
                                        <p:animEffect transition="in" filter="fade">
                                          <p:cBhvr>
                                            <p:cTn id="56" dur="400"/>
                                            <p:tgtEl>
                                              <p:spTgt spid="28689"/>
                                            </p:tgtEl>
                                          </p:cBhvr>
                                        </p:animEffect>
                                      </p:childTnLst>
                                    </p:cTn>
                                  </p:par>
                                  <p:par>
                                    <p:cTn id="57" presetID="6" presetClass="emph" presetSubtype="0" fill="hold" nodeType="withEffect" p14:presetBounceEnd="73000">
                                      <p:stCondLst>
                                        <p:cond delay="400"/>
                                      </p:stCondLst>
                                      <p:childTnLst>
                                        <p:animScale p14:bounceEnd="73000">
                                          <p:cBhvr>
                                            <p:cTn id="58" dur="300" fill="hold"/>
                                            <p:tgtEl>
                                              <p:spTgt spid="28689"/>
                                            </p:tgtEl>
                                          </p:cBhvr>
                                          <p:by x="90000" y="90000"/>
                                        </p:animScale>
                                      </p:childTnLst>
                                    </p:cTn>
                                  </p:par>
                                  <p:par>
                                    <p:cTn id="59" presetID="41" presetClass="entr" presetSubtype="0" fill="hold" grpId="0" nodeType="withEffect">
                                      <p:stCondLst>
                                        <p:cond delay="0"/>
                                      </p:stCondLst>
                                      <p:iterate type="lt">
                                        <p:tmPct val="44444"/>
                                      </p:iterate>
                                      <p:childTnLst>
                                        <p:set>
                                          <p:cBhvr>
                                            <p:cTn id="60" dur="1" fill="hold">
                                              <p:stCondLst>
                                                <p:cond delay="0"/>
                                              </p:stCondLst>
                                            </p:cTn>
                                            <p:tgtEl>
                                              <p:spTgt spid="28682"/>
                                            </p:tgtEl>
                                            <p:attrNameLst>
                                              <p:attrName>style.visibility</p:attrName>
                                            </p:attrNameLst>
                                          </p:cBhvr>
                                          <p:to>
                                            <p:strVal val="visible"/>
                                          </p:to>
                                        </p:set>
                                        <p:anim calcmode="lin" valueType="num">
                                          <p:cBhvr>
                                            <p:cTn id="61" dur="500" fill="hold"/>
                                            <p:tgtEl>
                                              <p:spTgt spid="28682"/>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28682"/>
                                            </p:tgtEl>
                                            <p:attrNameLst>
                                              <p:attrName>ppt_y</p:attrName>
                                            </p:attrNameLst>
                                          </p:cBhvr>
                                          <p:tavLst>
                                            <p:tav tm="0">
                                              <p:val>
                                                <p:strVal val="#ppt_y"/>
                                              </p:val>
                                            </p:tav>
                                            <p:tav tm="100000">
                                              <p:val>
                                                <p:strVal val="#ppt_y"/>
                                              </p:val>
                                            </p:tav>
                                          </p:tavLst>
                                        </p:anim>
                                        <p:anim calcmode="lin" valueType="num">
                                          <p:cBhvr>
                                            <p:cTn id="63" dur="500" fill="hold"/>
                                            <p:tgtEl>
                                              <p:spTgt spid="28682"/>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28682"/>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28682"/>
                                            </p:tgtEl>
                                          </p:cBhvr>
                                        </p:animEffect>
                                      </p:childTnLst>
                                    </p:cTn>
                                  </p:par>
                                </p:childTnLst>
                              </p:cTn>
                            </p:par>
                            <p:par>
                              <p:cTn id="66" fill="hold">
                                <p:stCondLst>
                                  <p:cond delay="4499"/>
                                </p:stCondLst>
                                <p:childTnLst>
                                  <p:par>
                                    <p:cTn id="67" presetID="53" presetClass="entr" presetSubtype="16" fill="hold" nodeType="afterEffect">
                                      <p:stCondLst>
                                        <p:cond delay="0"/>
                                      </p:stCondLst>
                                      <p:childTnLst>
                                        <p:set>
                                          <p:cBhvr>
                                            <p:cTn id="68" dur="1" fill="hold">
                                              <p:stCondLst>
                                                <p:cond delay="0"/>
                                              </p:stCondLst>
                                            </p:cTn>
                                            <p:tgtEl>
                                              <p:spTgt spid="28692"/>
                                            </p:tgtEl>
                                            <p:attrNameLst>
                                              <p:attrName>style.visibility</p:attrName>
                                            </p:attrNameLst>
                                          </p:cBhvr>
                                          <p:to>
                                            <p:strVal val="visible"/>
                                          </p:to>
                                        </p:set>
                                        <p:anim calcmode="lin" valueType="num">
                                          <p:cBhvr>
                                            <p:cTn id="69" dur="400" fill="hold"/>
                                            <p:tgtEl>
                                              <p:spTgt spid="28692"/>
                                            </p:tgtEl>
                                            <p:attrNameLst>
                                              <p:attrName>ppt_w</p:attrName>
                                            </p:attrNameLst>
                                          </p:cBhvr>
                                          <p:tavLst>
                                            <p:tav tm="0">
                                              <p:val>
                                                <p:fltVal val="0"/>
                                              </p:val>
                                            </p:tav>
                                            <p:tav tm="100000">
                                              <p:val>
                                                <p:strVal val="#ppt_w"/>
                                              </p:val>
                                            </p:tav>
                                          </p:tavLst>
                                        </p:anim>
                                        <p:anim calcmode="lin" valueType="num">
                                          <p:cBhvr>
                                            <p:cTn id="70" dur="400" fill="hold"/>
                                            <p:tgtEl>
                                              <p:spTgt spid="28692"/>
                                            </p:tgtEl>
                                            <p:attrNameLst>
                                              <p:attrName>ppt_h</p:attrName>
                                            </p:attrNameLst>
                                          </p:cBhvr>
                                          <p:tavLst>
                                            <p:tav tm="0">
                                              <p:val>
                                                <p:fltVal val="0"/>
                                              </p:val>
                                            </p:tav>
                                            <p:tav tm="100000">
                                              <p:val>
                                                <p:strVal val="#ppt_h"/>
                                              </p:val>
                                            </p:tav>
                                          </p:tavLst>
                                        </p:anim>
                                        <p:animEffect transition="in" filter="fade">
                                          <p:cBhvr>
                                            <p:cTn id="71" dur="400"/>
                                            <p:tgtEl>
                                              <p:spTgt spid="28692"/>
                                            </p:tgtEl>
                                          </p:cBhvr>
                                        </p:animEffect>
                                      </p:childTnLst>
                                    </p:cTn>
                                  </p:par>
                                  <p:par>
                                    <p:cTn id="72" presetID="6" presetClass="emph" presetSubtype="0" fill="hold" nodeType="withEffect" p14:presetBounceEnd="73000">
                                      <p:stCondLst>
                                        <p:cond delay="400"/>
                                      </p:stCondLst>
                                      <p:childTnLst>
                                        <p:animScale p14:bounceEnd="73000">
                                          <p:cBhvr>
                                            <p:cTn id="73" dur="300" fill="hold"/>
                                            <p:tgtEl>
                                              <p:spTgt spid="28692"/>
                                            </p:tgtEl>
                                          </p:cBhvr>
                                          <p:by x="90000" y="90000"/>
                                        </p:animScale>
                                      </p:childTnLst>
                                    </p:cTn>
                                  </p:par>
                                  <p:par>
                                    <p:cTn id="74" presetID="41" presetClass="entr" presetSubtype="0" fill="hold" grpId="0" nodeType="withEffect">
                                      <p:stCondLst>
                                        <p:cond delay="0"/>
                                      </p:stCondLst>
                                      <p:iterate type="lt">
                                        <p:tmPct val="44444"/>
                                      </p:iterate>
                                      <p:childTnLst>
                                        <p:set>
                                          <p:cBhvr>
                                            <p:cTn id="75" dur="1" fill="hold">
                                              <p:stCondLst>
                                                <p:cond delay="0"/>
                                              </p:stCondLst>
                                            </p:cTn>
                                            <p:tgtEl>
                                              <p:spTgt spid="28684"/>
                                            </p:tgtEl>
                                            <p:attrNameLst>
                                              <p:attrName>style.visibility</p:attrName>
                                            </p:attrNameLst>
                                          </p:cBhvr>
                                          <p:to>
                                            <p:strVal val="visible"/>
                                          </p:to>
                                        </p:set>
                                        <p:anim calcmode="lin" valueType="num">
                                          <p:cBhvr>
                                            <p:cTn id="76" dur="500" fill="hold"/>
                                            <p:tgtEl>
                                              <p:spTgt spid="28684"/>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28684"/>
                                            </p:tgtEl>
                                            <p:attrNameLst>
                                              <p:attrName>ppt_y</p:attrName>
                                            </p:attrNameLst>
                                          </p:cBhvr>
                                          <p:tavLst>
                                            <p:tav tm="0">
                                              <p:val>
                                                <p:strVal val="#ppt_y"/>
                                              </p:val>
                                            </p:tav>
                                            <p:tav tm="100000">
                                              <p:val>
                                                <p:strVal val="#ppt_y"/>
                                              </p:val>
                                            </p:tav>
                                          </p:tavLst>
                                        </p:anim>
                                        <p:anim calcmode="lin" valueType="num">
                                          <p:cBhvr>
                                            <p:cTn id="78" dur="500" fill="hold"/>
                                            <p:tgtEl>
                                              <p:spTgt spid="28684"/>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28684"/>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28684"/>
                                            </p:tgtEl>
                                          </p:cBhvr>
                                        </p:animEffect>
                                      </p:childTnLst>
                                    </p:cTn>
                                  </p:par>
                                  <p:par>
                                    <p:cTn id="81" presetID="22" presetClass="entr" presetSubtype="4" fill="hold" grpId="0" nodeType="withEffect">
                                      <p:stCondLst>
                                        <p:cond delay="900"/>
                                      </p:stCondLst>
                                      <p:iterate type="lt">
                                        <p:tmPct val="7797"/>
                                      </p:iterate>
                                      <p:childTnLst>
                                        <p:set>
                                          <p:cBhvr>
                                            <p:cTn id="82" dur="1" fill="hold">
                                              <p:stCondLst>
                                                <p:cond delay="0"/>
                                              </p:stCondLst>
                                            </p:cTn>
                                            <p:tgtEl>
                                              <p:spTgt spid="28685"/>
                                            </p:tgtEl>
                                            <p:attrNameLst>
                                              <p:attrName>style.visibility</p:attrName>
                                            </p:attrNameLst>
                                          </p:cBhvr>
                                          <p:to>
                                            <p:strVal val="visible"/>
                                          </p:to>
                                        </p:set>
                                        <p:animEffect transition="in" filter="wipe(down)">
                                          <p:cBhvr>
                                            <p:cTn id="83" dur="500"/>
                                            <p:tgtEl>
                                              <p:spTgt spid="28685"/>
                                            </p:tgtEl>
                                          </p:cBhvr>
                                        </p:animEffect>
                                      </p:childTnLst>
                                    </p:cTn>
                                  </p:par>
                                  <p:par>
                                    <p:cTn id="84" presetID="22" presetClass="entr" presetSubtype="4" fill="hold" grpId="0" nodeType="withEffect">
                                      <p:stCondLst>
                                        <p:cond delay="1300"/>
                                      </p:stCondLst>
                                      <p:iterate type="lt">
                                        <p:tmPct val="7797"/>
                                      </p:iterate>
                                      <p:childTnLst>
                                        <p:set>
                                          <p:cBhvr>
                                            <p:cTn id="85" dur="1" fill="hold">
                                              <p:stCondLst>
                                                <p:cond delay="0"/>
                                              </p:stCondLst>
                                            </p:cTn>
                                            <p:tgtEl>
                                              <p:spTgt spid="28686"/>
                                            </p:tgtEl>
                                            <p:attrNameLst>
                                              <p:attrName>style.visibility</p:attrName>
                                            </p:attrNameLst>
                                          </p:cBhvr>
                                          <p:to>
                                            <p:strVal val="visible"/>
                                          </p:to>
                                        </p:set>
                                        <p:animEffect transition="in" filter="wipe(down)">
                                          <p:cBhvr>
                                            <p:cTn id="86" dur="500"/>
                                            <p:tgtEl>
                                              <p:spTgt spid="28686"/>
                                            </p:tgtEl>
                                          </p:cBhvr>
                                        </p:animEffect>
                                      </p:childTnLst>
                                    </p:cTn>
                                  </p:par>
                                  <p:par>
                                    <p:cTn id="87" presetID="22" presetClass="entr" presetSubtype="4" fill="hold" grpId="0" nodeType="withEffect">
                                      <p:stCondLst>
                                        <p:cond delay="1600"/>
                                      </p:stCondLst>
                                      <p:iterate type="lt">
                                        <p:tmPct val="7797"/>
                                      </p:iterate>
                                      <p:childTnLst>
                                        <p:set>
                                          <p:cBhvr>
                                            <p:cTn id="88" dur="1" fill="hold">
                                              <p:stCondLst>
                                                <p:cond delay="0"/>
                                              </p:stCondLst>
                                            </p:cTn>
                                            <p:tgtEl>
                                              <p:spTgt spid="28687"/>
                                            </p:tgtEl>
                                            <p:attrNameLst>
                                              <p:attrName>style.visibility</p:attrName>
                                            </p:attrNameLst>
                                          </p:cBhvr>
                                          <p:to>
                                            <p:strVal val="visible"/>
                                          </p:to>
                                        </p:set>
                                        <p:animEffect transition="in" filter="wipe(down)">
                                          <p:cBhvr>
                                            <p:cTn id="89" dur="500"/>
                                            <p:tgtEl>
                                              <p:spTgt spid="28687"/>
                                            </p:tgtEl>
                                          </p:cBhvr>
                                        </p:animEffect>
                                      </p:childTnLst>
                                    </p:cTn>
                                  </p:par>
                                  <p:par>
                                    <p:cTn id="90" presetID="22" presetClass="entr" presetSubtype="4" fill="hold" grpId="0" nodeType="withEffect">
                                      <p:stCondLst>
                                        <p:cond delay="1900"/>
                                      </p:stCondLst>
                                      <p:iterate type="lt">
                                        <p:tmPct val="7797"/>
                                      </p:iterate>
                                      <p:childTnLst>
                                        <p:set>
                                          <p:cBhvr>
                                            <p:cTn id="91" dur="1" fill="hold">
                                              <p:stCondLst>
                                                <p:cond delay="0"/>
                                              </p:stCondLst>
                                            </p:cTn>
                                            <p:tgtEl>
                                              <p:spTgt spid="28688"/>
                                            </p:tgtEl>
                                            <p:attrNameLst>
                                              <p:attrName>style.visibility</p:attrName>
                                            </p:attrNameLst>
                                          </p:cBhvr>
                                          <p:to>
                                            <p:strVal val="visible"/>
                                          </p:to>
                                        </p:set>
                                        <p:animEffect transition="in" filter="wipe(down)">
                                          <p:cBhvr>
                                            <p:cTn id="92" dur="500"/>
                                            <p:tgtEl>
                                              <p:spTgt spid="28688"/>
                                            </p:tgtEl>
                                          </p:cBhvr>
                                        </p:animEffect>
                                      </p:childTnLst>
                                    </p:cTn>
                                  </p:par>
                                  <p:par>
                                    <p:cTn id="93" presetID="10" presetClass="entr" presetSubtype="0" fill="hold" grpId="0" nodeType="withEffect" nodePh="1">
                                      <p:stCondLst>
                                        <p:cond delay="4566"/>
                                      </p:stCondLst>
                                      <p:endCondLst>
                                        <p:cond evt="begin" delay="0">
                                          <p:tn val="93"/>
                                        </p:cond>
                                      </p:endCondLst>
                                      <p:childTnLst>
                                        <p:set>
                                          <p:cBhvr>
                                            <p:cTn id="94" dur="1" fill="hold">
                                              <p:stCondLst>
                                                <p:cond delay="0"/>
                                              </p:stCondLst>
                                            </p:cTn>
                                            <p:tgtEl>
                                              <p:spTgt spid="28"/>
                                            </p:tgtEl>
                                            <p:attrNameLst>
                                              <p:attrName>style.visibility</p:attrName>
                                            </p:attrNameLst>
                                          </p:cBhvr>
                                          <p:to>
                                            <p:strVal val="visible"/>
                                          </p:to>
                                        </p:set>
                                        <p:animEffect transition="in" filter="fade">
                                          <p:cBhvr>
                                            <p:cTn id="95"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8682" grpId="0"/>
          <p:bldP spid="20" grpId="0" animBg="1"/>
          <p:bldP spid="28684" grpId="0"/>
          <p:bldP spid="28685" grpId="0"/>
          <p:bldP spid="28686" grpId="0"/>
          <p:bldP spid="28687" grpId="0"/>
          <p:bldP spid="28688" grpId="0"/>
          <p:bldP spid="40" grpId="0" animBg="1"/>
          <p:bldP spid="28696" grpId="0"/>
          <p:bldP spid="42" grpId="0" animBg="1"/>
          <p:bldP spid="28698" grpId="0"/>
          <p:bldP spid="2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30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0-#ppt_w/2"/>
                                              </p:val>
                                            </p:tav>
                                            <p:tav tm="100000">
                                              <p:val>
                                                <p:strVal val="#ppt_x"/>
                                              </p:val>
                                            </p:tav>
                                          </p:tavLst>
                                        </p:anim>
                                        <p:anim calcmode="lin" valueType="num">
                                          <p:cBhvr additive="base">
                                            <p:cTn id="16" dur="500" fill="hold"/>
                                            <p:tgtEl>
                                              <p:spTgt spid="4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50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0-#ppt_w/2"/>
                                              </p:val>
                                            </p:tav>
                                            <p:tav tm="100000">
                                              <p:val>
                                                <p:strVal val="#ppt_x"/>
                                              </p:val>
                                            </p:tav>
                                          </p:tavLst>
                                        </p:anim>
                                        <p:anim calcmode="lin" valueType="num">
                                          <p:cBhvr additive="base">
                                            <p:cTn id="20" dur="500" fill="hold"/>
                                            <p:tgtEl>
                                              <p:spTgt spid="4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28699"/>
                                            </p:tgtEl>
                                            <p:attrNameLst>
                                              <p:attrName>style.visibility</p:attrName>
                                            </p:attrNameLst>
                                          </p:cBhvr>
                                          <p:to>
                                            <p:strVal val="visible"/>
                                          </p:to>
                                        </p:set>
                                        <p:anim calcmode="lin" valueType="num">
                                          <p:cBhvr>
                                            <p:cTn id="24" dur="400" fill="hold"/>
                                            <p:tgtEl>
                                              <p:spTgt spid="28699"/>
                                            </p:tgtEl>
                                            <p:attrNameLst>
                                              <p:attrName>ppt_w</p:attrName>
                                            </p:attrNameLst>
                                          </p:cBhvr>
                                          <p:tavLst>
                                            <p:tav tm="0">
                                              <p:val>
                                                <p:fltVal val="0"/>
                                              </p:val>
                                            </p:tav>
                                            <p:tav tm="100000">
                                              <p:val>
                                                <p:strVal val="#ppt_w"/>
                                              </p:val>
                                            </p:tav>
                                          </p:tavLst>
                                        </p:anim>
                                        <p:anim calcmode="lin" valueType="num">
                                          <p:cBhvr>
                                            <p:cTn id="25" dur="400" fill="hold"/>
                                            <p:tgtEl>
                                              <p:spTgt spid="28699"/>
                                            </p:tgtEl>
                                            <p:attrNameLst>
                                              <p:attrName>ppt_h</p:attrName>
                                            </p:attrNameLst>
                                          </p:cBhvr>
                                          <p:tavLst>
                                            <p:tav tm="0">
                                              <p:val>
                                                <p:fltVal val="0"/>
                                              </p:val>
                                            </p:tav>
                                            <p:tav tm="100000">
                                              <p:val>
                                                <p:strVal val="#ppt_h"/>
                                              </p:val>
                                            </p:tav>
                                          </p:tavLst>
                                        </p:anim>
                                        <p:animEffect transition="in" filter="fade">
                                          <p:cBhvr>
                                            <p:cTn id="26" dur="400"/>
                                            <p:tgtEl>
                                              <p:spTgt spid="28699"/>
                                            </p:tgtEl>
                                          </p:cBhvr>
                                        </p:animEffect>
                                      </p:childTnLst>
                                    </p:cTn>
                                  </p:par>
                                  <p:par>
                                    <p:cTn id="27" presetID="6" presetClass="emph" presetSubtype="0" fill="hold" nodeType="withEffect">
                                      <p:stCondLst>
                                        <p:cond delay="400"/>
                                      </p:stCondLst>
                                      <p:childTnLst>
                                        <p:animScale>
                                          <p:cBhvr>
                                            <p:cTn id="28" dur="300" fill="hold"/>
                                            <p:tgtEl>
                                              <p:spTgt spid="28699"/>
                                            </p:tgtEl>
                                          </p:cBhvr>
                                          <p:by x="90000" y="90000"/>
                                        </p:animScale>
                                      </p:childTnLst>
                                    </p:cTn>
                                  </p:par>
                                  <p:par>
                                    <p:cTn id="29" presetID="41" presetClass="entr" presetSubtype="0" fill="hold" grpId="0" nodeType="withEffect">
                                      <p:stCondLst>
                                        <p:cond delay="0"/>
                                      </p:stCondLst>
                                      <p:iterate type="lt">
                                        <p:tmPct val="44444"/>
                                      </p:iterate>
                                      <p:childTnLst>
                                        <p:set>
                                          <p:cBhvr>
                                            <p:cTn id="30" dur="1" fill="hold">
                                              <p:stCondLst>
                                                <p:cond delay="0"/>
                                              </p:stCondLst>
                                            </p:cTn>
                                            <p:tgtEl>
                                              <p:spTgt spid="28696"/>
                                            </p:tgtEl>
                                            <p:attrNameLst>
                                              <p:attrName>style.visibility</p:attrName>
                                            </p:attrNameLst>
                                          </p:cBhvr>
                                          <p:to>
                                            <p:strVal val="visible"/>
                                          </p:to>
                                        </p:set>
                                        <p:anim calcmode="lin" valueType="num">
                                          <p:cBhvr>
                                            <p:cTn id="31" dur="500" fill="hold"/>
                                            <p:tgtEl>
                                              <p:spTgt spid="28696"/>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28696"/>
                                            </p:tgtEl>
                                            <p:attrNameLst>
                                              <p:attrName>ppt_y</p:attrName>
                                            </p:attrNameLst>
                                          </p:cBhvr>
                                          <p:tavLst>
                                            <p:tav tm="0">
                                              <p:val>
                                                <p:strVal val="#ppt_y"/>
                                              </p:val>
                                            </p:tav>
                                            <p:tav tm="100000">
                                              <p:val>
                                                <p:strVal val="#ppt_y"/>
                                              </p:val>
                                            </p:tav>
                                          </p:tavLst>
                                        </p:anim>
                                        <p:anim calcmode="lin" valueType="num">
                                          <p:cBhvr>
                                            <p:cTn id="33" dur="500" fill="hold"/>
                                            <p:tgtEl>
                                              <p:spTgt spid="28696"/>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28696"/>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28696"/>
                                            </p:tgtEl>
                                          </p:cBhvr>
                                        </p:animEffect>
                                      </p:childTnLst>
                                    </p:cTn>
                                  </p:par>
                                </p:childTnLst>
                              </p:cTn>
                            </p:par>
                            <p:par>
                              <p:cTn id="36" fill="hold">
                                <p:stCondLst>
                                  <p:cond delay="2166"/>
                                </p:stCondLst>
                                <p:childTnLst>
                                  <p:par>
                                    <p:cTn id="37" presetID="53" presetClass="entr" presetSubtype="16" fill="hold" nodeType="afterEffect">
                                      <p:stCondLst>
                                        <p:cond delay="0"/>
                                      </p:stCondLst>
                                      <p:childTnLst>
                                        <p:set>
                                          <p:cBhvr>
                                            <p:cTn id="38" dur="1" fill="hold">
                                              <p:stCondLst>
                                                <p:cond delay="0"/>
                                              </p:stCondLst>
                                            </p:cTn>
                                            <p:tgtEl>
                                              <p:spTgt spid="28702"/>
                                            </p:tgtEl>
                                            <p:attrNameLst>
                                              <p:attrName>style.visibility</p:attrName>
                                            </p:attrNameLst>
                                          </p:cBhvr>
                                          <p:to>
                                            <p:strVal val="visible"/>
                                          </p:to>
                                        </p:set>
                                        <p:anim calcmode="lin" valueType="num">
                                          <p:cBhvr>
                                            <p:cTn id="39" dur="400" fill="hold"/>
                                            <p:tgtEl>
                                              <p:spTgt spid="28702"/>
                                            </p:tgtEl>
                                            <p:attrNameLst>
                                              <p:attrName>ppt_w</p:attrName>
                                            </p:attrNameLst>
                                          </p:cBhvr>
                                          <p:tavLst>
                                            <p:tav tm="0">
                                              <p:val>
                                                <p:fltVal val="0"/>
                                              </p:val>
                                            </p:tav>
                                            <p:tav tm="100000">
                                              <p:val>
                                                <p:strVal val="#ppt_w"/>
                                              </p:val>
                                            </p:tav>
                                          </p:tavLst>
                                        </p:anim>
                                        <p:anim calcmode="lin" valueType="num">
                                          <p:cBhvr>
                                            <p:cTn id="40" dur="400" fill="hold"/>
                                            <p:tgtEl>
                                              <p:spTgt spid="28702"/>
                                            </p:tgtEl>
                                            <p:attrNameLst>
                                              <p:attrName>ppt_h</p:attrName>
                                            </p:attrNameLst>
                                          </p:cBhvr>
                                          <p:tavLst>
                                            <p:tav tm="0">
                                              <p:val>
                                                <p:fltVal val="0"/>
                                              </p:val>
                                            </p:tav>
                                            <p:tav tm="100000">
                                              <p:val>
                                                <p:strVal val="#ppt_h"/>
                                              </p:val>
                                            </p:tav>
                                          </p:tavLst>
                                        </p:anim>
                                        <p:animEffect transition="in" filter="fade">
                                          <p:cBhvr>
                                            <p:cTn id="41" dur="400"/>
                                            <p:tgtEl>
                                              <p:spTgt spid="28702"/>
                                            </p:tgtEl>
                                          </p:cBhvr>
                                        </p:animEffect>
                                      </p:childTnLst>
                                    </p:cTn>
                                  </p:par>
                                  <p:par>
                                    <p:cTn id="42" presetID="6" presetClass="emph" presetSubtype="0" fill="hold" nodeType="withEffect">
                                      <p:stCondLst>
                                        <p:cond delay="400"/>
                                      </p:stCondLst>
                                      <p:childTnLst>
                                        <p:animScale>
                                          <p:cBhvr>
                                            <p:cTn id="43" dur="300" fill="hold"/>
                                            <p:tgtEl>
                                              <p:spTgt spid="28702"/>
                                            </p:tgtEl>
                                          </p:cBhvr>
                                          <p:by x="90000" y="90000"/>
                                        </p:animScale>
                                      </p:childTnLst>
                                    </p:cTn>
                                  </p:par>
                                  <p:par>
                                    <p:cTn id="44" presetID="41" presetClass="entr" presetSubtype="0" fill="hold" grpId="0" nodeType="withEffect">
                                      <p:stCondLst>
                                        <p:cond delay="0"/>
                                      </p:stCondLst>
                                      <p:iterate type="lt">
                                        <p:tmPct val="44444"/>
                                      </p:iterate>
                                      <p:childTnLst>
                                        <p:set>
                                          <p:cBhvr>
                                            <p:cTn id="45" dur="1" fill="hold">
                                              <p:stCondLst>
                                                <p:cond delay="0"/>
                                              </p:stCondLst>
                                            </p:cTn>
                                            <p:tgtEl>
                                              <p:spTgt spid="28698"/>
                                            </p:tgtEl>
                                            <p:attrNameLst>
                                              <p:attrName>style.visibility</p:attrName>
                                            </p:attrNameLst>
                                          </p:cBhvr>
                                          <p:to>
                                            <p:strVal val="visible"/>
                                          </p:to>
                                        </p:set>
                                        <p:anim calcmode="lin" valueType="num">
                                          <p:cBhvr>
                                            <p:cTn id="46" dur="500" fill="hold"/>
                                            <p:tgtEl>
                                              <p:spTgt spid="28698"/>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8698"/>
                                            </p:tgtEl>
                                            <p:attrNameLst>
                                              <p:attrName>ppt_y</p:attrName>
                                            </p:attrNameLst>
                                          </p:cBhvr>
                                          <p:tavLst>
                                            <p:tav tm="0">
                                              <p:val>
                                                <p:strVal val="#ppt_y"/>
                                              </p:val>
                                            </p:tav>
                                            <p:tav tm="100000">
                                              <p:val>
                                                <p:strVal val="#ppt_y"/>
                                              </p:val>
                                            </p:tav>
                                          </p:tavLst>
                                        </p:anim>
                                        <p:anim calcmode="lin" valueType="num">
                                          <p:cBhvr>
                                            <p:cTn id="48" dur="500" fill="hold"/>
                                            <p:tgtEl>
                                              <p:spTgt spid="28698"/>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8698"/>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8698"/>
                                            </p:tgtEl>
                                          </p:cBhvr>
                                        </p:animEffect>
                                      </p:childTnLst>
                                    </p:cTn>
                                  </p:par>
                                </p:childTnLst>
                              </p:cTn>
                            </p:par>
                            <p:par>
                              <p:cTn id="51" fill="hold">
                                <p:stCondLst>
                                  <p:cond delay="3333"/>
                                </p:stCondLst>
                                <p:childTnLst>
                                  <p:par>
                                    <p:cTn id="52" presetID="53" presetClass="entr" presetSubtype="16" fill="hold" nodeType="afterEffect">
                                      <p:stCondLst>
                                        <p:cond delay="0"/>
                                      </p:stCondLst>
                                      <p:childTnLst>
                                        <p:set>
                                          <p:cBhvr>
                                            <p:cTn id="53" dur="1" fill="hold">
                                              <p:stCondLst>
                                                <p:cond delay="0"/>
                                              </p:stCondLst>
                                            </p:cTn>
                                            <p:tgtEl>
                                              <p:spTgt spid="28689"/>
                                            </p:tgtEl>
                                            <p:attrNameLst>
                                              <p:attrName>style.visibility</p:attrName>
                                            </p:attrNameLst>
                                          </p:cBhvr>
                                          <p:to>
                                            <p:strVal val="visible"/>
                                          </p:to>
                                        </p:set>
                                        <p:anim calcmode="lin" valueType="num">
                                          <p:cBhvr>
                                            <p:cTn id="54" dur="400" fill="hold"/>
                                            <p:tgtEl>
                                              <p:spTgt spid="28689"/>
                                            </p:tgtEl>
                                            <p:attrNameLst>
                                              <p:attrName>ppt_w</p:attrName>
                                            </p:attrNameLst>
                                          </p:cBhvr>
                                          <p:tavLst>
                                            <p:tav tm="0">
                                              <p:val>
                                                <p:fltVal val="0"/>
                                              </p:val>
                                            </p:tav>
                                            <p:tav tm="100000">
                                              <p:val>
                                                <p:strVal val="#ppt_w"/>
                                              </p:val>
                                            </p:tav>
                                          </p:tavLst>
                                        </p:anim>
                                        <p:anim calcmode="lin" valueType="num">
                                          <p:cBhvr>
                                            <p:cTn id="55" dur="400" fill="hold"/>
                                            <p:tgtEl>
                                              <p:spTgt spid="28689"/>
                                            </p:tgtEl>
                                            <p:attrNameLst>
                                              <p:attrName>ppt_h</p:attrName>
                                            </p:attrNameLst>
                                          </p:cBhvr>
                                          <p:tavLst>
                                            <p:tav tm="0">
                                              <p:val>
                                                <p:fltVal val="0"/>
                                              </p:val>
                                            </p:tav>
                                            <p:tav tm="100000">
                                              <p:val>
                                                <p:strVal val="#ppt_h"/>
                                              </p:val>
                                            </p:tav>
                                          </p:tavLst>
                                        </p:anim>
                                        <p:animEffect transition="in" filter="fade">
                                          <p:cBhvr>
                                            <p:cTn id="56" dur="400"/>
                                            <p:tgtEl>
                                              <p:spTgt spid="28689"/>
                                            </p:tgtEl>
                                          </p:cBhvr>
                                        </p:animEffect>
                                      </p:childTnLst>
                                    </p:cTn>
                                  </p:par>
                                  <p:par>
                                    <p:cTn id="57" presetID="6" presetClass="emph" presetSubtype="0" fill="hold" nodeType="withEffect">
                                      <p:stCondLst>
                                        <p:cond delay="400"/>
                                      </p:stCondLst>
                                      <p:childTnLst>
                                        <p:animScale>
                                          <p:cBhvr>
                                            <p:cTn id="58" dur="300" fill="hold"/>
                                            <p:tgtEl>
                                              <p:spTgt spid="28689"/>
                                            </p:tgtEl>
                                          </p:cBhvr>
                                          <p:by x="90000" y="90000"/>
                                        </p:animScale>
                                      </p:childTnLst>
                                    </p:cTn>
                                  </p:par>
                                  <p:par>
                                    <p:cTn id="59" presetID="41" presetClass="entr" presetSubtype="0" fill="hold" grpId="0" nodeType="withEffect">
                                      <p:stCondLst>
                                        <p:cond delay="0"/>
                                      </p:stCondLst>
                                      <p:iterate type="lt">
                                        <p:tmPct val="44444"/>
                                      </p:iterate>
                                      <p:childTnLst>
                                        <p:set>
                                          <p:cBhvr>
                                            <p:cTn id="60" dur="1" fill="hold">
                                              <p:stCondLst>
                                                <p:cond delay="0"/>
                                              </p:stCondLst>
                                            </p:cTn>
                                            <p:tgtEl>
                                              <p:spTgt spid="28682"/>
                                            </p:tgtEl>
                                            <p:attrNameLst>
                                              <p:attrName>style.visibility</p:attrName>
                                            </p:attrNameLst>
                                          </p:cBhvr>
                                          <p:to>
                                            <p:strVal val="visible"/>
                                          </p:to>
                                        </p:set>
                                        <p:anim calcmode="lin" valueType="num">
                                          <p:cBhvr>
                                            <p:cTn id="61" dur="500" fill="hold"/>
                                            <p:tgtEl>
                                              <p:spTgt spid="28682"/>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28682"/>
                                            </p:tgtEl>
                                            <p:attrNameLst>
                                              <p:attrName>ppt_y</p:attrName>
                                            </p:attrNameLst>
                                          </p:cBhvr>
                                          <p:tavLst>
                                            <p:tav tm="0">
                                              <p:val>
                                                <p:strVal val="#ppt_y"/>
                                              </p:val>
                                            </p:tav>
                                            <p:tav tm="100000">
                                              <p:val>
                                                <p:strVal val="#ppt_y"/>
                                              </p:val>
                                            </p:tav>
                                          </p:tavLst>
                                        </p:anim>
                                        <p:anim calcmode="lin" valueType="num">
                                          <p:cBhvr>
                                            <p:cTn id="63" dur="500" fill="hold"/>
                                            <p:tgtEl>
                                              <p:spTgt spid="28682"/>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28682"/>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28682"/>
                                            </p:tgtEl>
                                          </p:cBhvr>
                                        </p:animEffect>
                                      </p:childTnLst>
                                    </p:cTn>
                                  </p:par>
                                </p:childTnLst>
                              </p:cTn>
                            </p:par>
                            <p:par>
                              <p:cTn id="66" fill="hold">
                                <p:stCondLst>
                                  <p:cond delay="4499"/>
                                </p:stCondLst>
                                <p:childTnLst>
                                  <p:par>
                                    <p:cTn id="67" presetID="53" presetClass="entr" presetSubtype="16" fill="hold" nodeType="afterEffect">
                                      <p:stCondLst>
                                        <p:cond delay="0"/>
                                      </p:stCondLst>
                                      <p:childTnLst>
                                        <p:set>
                                          <p:cBhvr>
                                            <p:cTn id="68" dur="1" fill="hold">
                                              <p:stCondLst>
                                                <p:cond delay="0"/>
                                              </p:stCondLst>
                                            </p:cTn>
                                            <p:tgtEl>
                                              <p:spTgt spid="28692"/>
                                            </p:tgtEl>
                                            <p:attrNameLst>
                                              <p:attrName>style.visibility</p:attrName>
                                            </p:attrNameLst>
                                          </p:cBhvr>
                                          <p:to>
                                            <p:strVal val="visible"/>
                                          </p:to>
                                        </p:set>
                                        <p:anim calcmode="lin" valueType="num">
                                          <p:cBhvr>
                                            <p:cTn id="69" dur="400" fill="hold"/>
                                            <p:tgtEl>
                                              <p:spTgt spid="28692"/>
                                            </p:tgtEl>
                                            <p:attrNameLst>
                                              <p:attrName>ppt_w</p:attrName>
                                            </p:attrNameLst>
                                          </p:cBhvr>
                                          <p:tavLst>
                                            <p:tav tm="0">
                                              <p:val>
                                                <p:fltVal val="0"/>
                                              </p:val>
                                            </p:tav>
                                            <p:tav tm="100000">
                                              <p:val>
                                                <p:strVal val="#ppt_w"/>
                                              </p:val>
                                            </p:tav>
                                          </p:tavLst>
                                        </p:anim>
                                        <p:anim calcmode="lin" valueType="num">
                                          <p:cBhvr>
                                            <p:cTn id="70" dur="400" fill="hold"/>
                                            <p:tgtEl>
                                              <p:spTgt spid="28692"/>
                                            </p:tgtEl>
                                            <p:attrNameLst>
                                              <p:attrName>ppt_h</p:attrName>
                                            </p:attrNameLst>
                                          </p:cBhvr>
                                          <p:tavLst>
                                            <p:tav tm="0">
                                              <p:val>
                                                <p:fltVal val="0"/>
                                              </p:val>
                                            </p:tav>
                                            <p:tav tm="100000">
                                              <p:val>
                                                <p:strVal val="#ppt_h"/>
                                              </p:val>
                                            </p:tav>
                                          </p:tavLst>
                                        </p:anim>
                                        <p:animEffect transition="in" filter="fade">
                                          <p:cBhvr>
                                            <p:cTn id="71" dur="400"/>
                                            <p:tgtEl>
                                              <p:spTgt spid="28692"/>
                                            </p:tgtEl>
                                          </p:cBhvr>
                                        </p:animEffect>
                                      </p:childTnLst>
                                    </p:cTn>
                                  </p:par>
                                  <p:par>
                                    <p:cTn id="72" presetID="6" presetClass="emph" presetSubtype="0" fill="hold" nodeType="withEffect">
                                      <p:stCondLst>
                                        <p:cond delay="400"/>
                                      </p:stCondLst>
                                      <p:childTnLst>
                                        <p:animScale>
                                          <p:cBhvr>
                                            <p:cTn id="73" dur="300" fill="hold"/>
                                            <p:tgtEl>
                                              <p:spTgt spid="28692"/>
                                            </p:tgtEl>
                                          </p:cBhvr>
                                          <p:by x="90000" y="90000"/>
                                        </p:animScale>
                                      </p:childTnLst>
                                    </p:cTn>
                                  </p:par>
                                  <p:par>
                                    <p:cTn id="74" presetID="41" presetClass="entr" presetSubtype="0" fill="hold" grpId="0" nodeType="withEffect">
                                      <p:stCondLst>
                                        <p:cond delay="0"/>
                                      </p:stCondLst>
                                      <p:iterate type="lt">
                                        <p:tmPct val="44444"/>
                                      </p:iterate>
                                      <p:childTnLst>
                                        <p:set>
                                          <p:cBhvr>
                                            <p:cTn id="75" dur="1" fill="hold">
                                              <p:stCondLst>
                                                <p:cond delay="0"/>
                                              </p:stCondLst>
                                            </p:cTn>
                                            <p:tgtEl>
                                              <p:spTgt spid="28684"/>
                                            </p:tgtEl>
                                            <p:attrNameLst>
                                              <p:attrName>style.visibility</p:attrName>
                                            </p:attrNameLst>
                                          </p:cBhvr>
                                          <p:to>
                                            <p:strVal val="visible"/>
                                          </p:to>
                                        </p:set>
                                        <p:anim calcmode="lin" valueType="num">
                                          <p:cBhvr>
                                            <p:cTn id="76" dur="500" fill="hold"/>
                                            <p:tgtEl>
                                              <p:spTgt spid="28684"/>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28684"/>
                                            </p:tgtEl>
                                            <p:attrNameLst>
                                              <p:attrName>ppt_y</p:attrName>
                                            </p:attrNameLst>
                                          </p:cBhvr>
                                          <p:tavLst>
                                            <p:tav tm="0">
                                              <p:val>
                                                <p:strVal val="#ppt_y"/>
                                              </p:val>
                                            </p:tav>
                                            <p:tav tm="100000">
                                              <p:val>
                                                <p:strVal val="#ppt_y"/>
                                              </p:val>
                                            </p:tav>
                                          </p:tavLst>
                                        </p:anim>
                                        <p:anim calcmode="lin" valueType="num">
                                          <p:cBhvr>
                                            <p:cTn id="78" dur="500" fill="hold"/>
                                            <p:tgtEl>
                                              <p:spTgt spid="28684"/>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28684"/>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28684"/>
                                            </p:tgtEl>
                                          </p:cBhvr>
                                        </p:animEffect>
                                      </p:childTnLst>
                                    </p:cTn>
                                  </p:par>
                                  <p:par>
                                    <p:cTn id="81" presetID="22" presetClass="entr" presetSubtype="4" fill="hold" grpId="0" nodeType="withEffect">
                                      <p:stCondLst>
                                        <p:cond delay="900"/>
                                      </p:stCondLst>
                                      <p:iterate type="lt">
                                        <p:tmPct val="7797"/>
                                      </p:iterate>
                                      <p:childTnLst>
                                        <p:set>
                                          <p:cBhvr>
                                            <p:cTn id="82" dur="1" fill="hold">
                                              <p:stCondLst>
                                                <p:cond delay="0"/>
                                              </p:stCondLst>
                                            </p:cTn>
                                            <p:tgtEl>
                                              <p:spTgt spid="28685"/>
                                            </p:tgtEl>
                                            <p:attrNameLst>
                                              <p:attrName>style.visibility</p:attrName>
                                            </p:attrNameLst>
                                          </p:cBhvr>
                                          <p:to>
                                            <p:strVal val="visible"/>
                                          </p:to>
                                        </p:set>
                                        <p:animEffect transition="in" filter="wipe(down)">
                                          <p:cBhvr>
                                            <p:cTn id="83" dur="500"/>
                                            <p:tgtEl>
                                              <p:spTgt spid="28685"/>
                                            </p:tgtEl>
                                          </p:cBhvr>
                                        </p:animEffect>
                                      </p:childTnLst>
                                    </p:cTn>
                                  </p:par>
                                  <p:par>
                                    <p:cTn id="84" presetID="22" presetClass="entr" presetSubtype="4" fill="hold" grpId="0" nodeType="withEffect">
                                      <p:stCondLst>
                                        <p:cond delay="1300"/>
                                      </p:stCondLst>
                                      <p:iterate type="lt">
                                        <p:tmPct val="7797"/>
                                      </p:iterate>
                                      <p:childTnLst>
                                        <p:set>
                                          <p:cBhvr>
                                            <p:cTn id="85" dur="1" fill="hold">
                                              <p:stCondLst>
                                                <p:cond delay="0"/>
                                              </p:stCondLst>
                                            </p:cTn>
                                            <p:tgtEl>
                                              <p:spTgt spid="28686"/>
                                            </p:tgtEl>
                                            <p:attrNameLst>
                                              <p:attrName>style.visibility</p:attrName>
                                            </p:attrNameLst>
                                          </p:cBhvr>
                                          <p:to>
                                            <p:strVal val="visible"/>
                                          </p:to>
                                        </p:set>
                                        <p:animEffect transition="in" filter="wipe(down)">
                                          <p:cBhvr>
                                            <p:cTn id="86" dur="500"/>
                                            <p:tgtEl>
                                              <p:spTgt spid="28686"/>
                                            </p:tgtEl>
                                          </p:cBhvr>
                                        </p:animEffect>
                                      </p:childTnLst>
                                    </p:cTn>
                                  </p:par>
                                  <p:par>
                                    <p:cTn id="87" presetID="22" presetClass="entr" presetSubtype="4" fill="hold" grpId="0" nodeType="withEffect">
                                      <p:stCondLst>
                                        <p:cond delay="1600"/>
                                      </p:stCondLst>
                                      <p:iterate type="lt">
                                        <p:tmPct val="7797"/>
                                      </p:iterate>
                                      <p:childTnLst>
                                        <p:set>
                                          <p:cBhvr>
                                            <p:cTn id="88" dur="1" fill="hold">
                                              <p:stCondLst>
                                                <p:cond delay="0"/>
                                              </p:stCondLst>
                                            </p:cTn>
                                            <p:tgtEl>
                                              <p:spTgt spid="28687"/>
                                            </p:tgtEl>
                                            <p:attrNameLst>
                                              <p:attrName>style.visibility</p:attrName>
                                            </p:attrNameLst>
                                          </p:cBhvr>
                                          <p:to>
                                            <p:strVal val="visible"/>
                                          </p:to>
                                        </p:set>
                                        <p:animEffect transition="in" filter="wipe(down)">
                                          <p:cBhvr>
                                            <p:cTn id="89" dur="500"/>
                                            <p:tgtEl>
                                              <p:spTgt spid="28687"/>
                                            </p:tgtEl>
                                          </p:cBhvr>
                                        </p:animEffect>
                                      </p:childTnLst>
                                    </p:cTn>
                                  </p:par>
                                  <p:par>
                                    <p:cTn id="90" presetID="22" presetClass="entr" presetSubtype="4" fill="hold" grpId="0" nodeType="withEffect">
                                      <p:stCondLst>
                                        <p:cond delay="1900"/>
                                      </p:stCondLst>
                                      <p:iterate type="lt">
                                        <p:tmPct val="7797"/>
                                      </p:iterate>
                                      <p:childTnLst>
                                        <p:set>
                                          <p:cBhvr>
                                            <p:cTn id="91" dur="1" fill="hold">
                                              <p:stCondLst>
                                                <p:cond delay="0"/>
                                              </p:stCondLst>
                                            </p:cTn>
                                            <p:tgtEl>
                                              <p:spTgt spid="28688"/>
                                            </p:tgtEl>
                                            <p:attrNameLst>
                                              <p:attrName>style.visibility</p:attrName>
                                            </p:attrNameLst>
                                          </p:cBhvr>
                                          <p:to>
                                            <p:strVal val="visible"/>
                                          </p:to>
                                        </p:set>
                                        <p:animEffect transition="in" filter="wipe(down)">
                                          <p:cBhvr>
                                            <p:cTn id="92" dur="500"/>
                                            <p:tgtEl>
                                              <p:spTgt spid="28688"/>
                                            </p:tgtEl>
                                          </p:cBhvr>
                                        </p:animEffect>
                                      </p:childTnLst>
                                    </p:cTn>
                                  </p:par>
                                  <p:par>
                                    <p:cTn id="93" presetID="10" presetClass="entr" presetSubtype="0" fill="hold" grpId="0" nodeType="withEffect" nodePh="1">
                                      <p:stCondLst>
                                        <p:cond delay="4566"/>
                                      </p:stCondLst>
                                      <p:endCondLst>
                                        <p:cond evt="begin" delay="0">
                                          <p:tn val="93"/>
                                        </p:cond>
                                      </p:endCondLst>
                                      <p:childTnLst>
                                        <p:set>
                                          <p:cBhvr>
                                            <p:cTn id="94" dur="1" fill="hold">
                                              <p:stCondLst>
                                                <p:cond delay="0"/>
                                              </p:stCondLst>
                                            </p:cTn>
                                            <p:tgtEl>
                                              <p:spTgt spid="28"/>
                                            </p:tgtEl>
                                            <p:attrNameLst>
                                              <p:attrName>style.visibility</p:attrName>
                                            </p:attrNameLst>
                                          </p:cBhvr>
                                          <p:to>
                                            <p:strVal val="visible"/>
                                          </p:to>
                                        </p:set>
                                        <p:animEffect transition="in" filter="fade">
                                          <p:cBhvr>
                                            <p:cTn id="95"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8682" grpId="0"/>
          <p:bldP spid="20" grpId="0" animBg="1"/>
          <p:bldP spid="28684" grpId="0"/>
          <p:bldP spid="28685" grpId="0"/>
          <p:bldP spid="28686" grpId="0"/>
          <p:bldP spid="28687" grpId="0"/>
          <p:bldP spid="28688" grpId="0"/>
          <p:bldP spid="40" grpId="0" animBg="1"/>
          <p:bldP spid="28696" grpId="0"/>
          <p:bldP spid="42" grpId="0" animBg="1"/>
          <p:bldP spid="28698" grpId="0"/>
          <p:bldP spid="28"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3" name="组合 42"/>
          <p:cNvGrpSpPr/>
          <p:nvPr/>
        </p:nvGrpSpPr>
        <p:grpSpPr>
          <a:xfrm rot="20675182">
            <a:off x="3521036" y="1309167"/>
            <a:ext cx="1058220" cy="1058221"/>
            <a:chOff x="4927947" y="1556792"/>
            <a:chExt cx="1411287" cy="1411288"/>
          </a:xfrm>
          <a:solidFill>
            <a:srgbClr val="4C9869"/>
          </a:solidFill>
        </p:grpSpPr>
        <p:sp>
          <p:nvSpPr>
            <p:cNvPr id="44" name="Oval 5"/>
            <p:cNvSpPr>
              <a:spLocks noChangeArrowheads="1"/>
            </p:cNvSpPr>
            <p:nvPr/>
          </p:nvSpPr>
          <p:spPr bwMode="auto">
            <a:xfrm>
              <a:off x="4927947" y="1556792"/>
              <a:ext cx="1411287" cy="14112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45" name="文本框 44"/>
            <p:cNvSpPr txBox="1"/>
            <p:nvPr/>
          </p:nvSpPr>
          <p:spPr>
            <a:xfrm>
              <a:off x="5234336" y="1813013"/>
              <a:ext cx="735012" cy="615696"/>
            </a:xfrm>
            <a:prstGeom prst="rect">
              <a:avLst/>
            </a:prstGeom>
            <a:grpFill/>
          </p:spPr>
          <p:txBody>
            <a:bodyPr>
              <a:spAutoFit/>
            </a:bodyPr>
            <a:lstStyle/>
            <a:p>
              <a:pPr fontAlgn="auto"/>
              <a:r>
                <a:rPr lang="en-US" altLang="zh-CN" sz="2400" b="1" noProof="1" smtClean="0">
                  <a:solidFill>
                    <a:schemeClr val="bg1"/>
                  </a:solidFill>
                  <a:cs typeface="+mn-ea"/>
                  <a:sym typeface="+mn-lt"/>
                </a:rPr>
                <a:t>1</a:t>
              </a:r>
              <a:endParaRPr lang="zh-CN" altLang="en-US" sz="2400" b="1" noProof="1">
                <a:solidFill>
                  <a:schemeClr val="bg1"/>
                </a:solidFill>
                <a:cs typeface="+mn-ea"/>
                <a:sym typeface="+mn-lt"/>
              </a:endParaRPr>
            </a:p>
          </p:txBody>
        </p:sp>
      </p:grpSp>
      <p:grpSp>
        <p:nvGrpSpPr>
          <p:cNvPr id="46" name="组合 45"/>
          <p:cNvGrpSpPr/>
          <p:nvPr/>
        </p:nvGrpSpPr>
        <p:grpSpPr>
          <a:xfrm rot="20675182">
            <a:off x="4578770" y="1305651"/>
            <a:ext cx="1054649" cy="1053460"/>
            <a:chOff x="6290022" y="1926680"/>
            <a:chExt cx="1406525" cy="1404938"/>
          </a:xfrm>
          <a:solidFill>
            <a:srgbClr val="FFFF00"/>
          </a:solidFill>
        </p:grpSpPr>
        <p:sp>
          <p:nvSpPr>
            <p:cNvPr id="47" name="Oval 6"/>
            <p:cNvSpPr>
              <a:spLocks noChangeArrowheads="1"/>
            </p:cNvSpPr>
            <p:nvPr/>
          </p:nvSpPr>
          <p:spPr bwMode="auto">
            <a:xfrm>
              <a:off x="6290022" y="1926680"/>
              <a:ext cx="1406525" cy="1404938"/>
            </a:xfrm>
            <a:prstGeom prst="ellipse">
              <a:avLst/>
            </a:prstGeom>
            <a:solidFill>
              <a:srgbClr val="FFA615"/>
            </a:solid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48" name="文本框 47"/>
            <p:cNvSpPr txBox="1"/>
            <p:nvPr/>
          </p:nvSpPr>
          <p:spPr>
            <a:xfrm>
              <a:off x="6766189" y="2228145"/>
              <a:ext cx="735011" cy="615696"/>
            </a:xfrm>
            <a:prstGeom prst="rect">
              <a:avLst/>
            </a:prstGeom>
            <a:noFill/>
          </p:spPr>
          <p:txBody>
            <a:bodyPr>
              <a:spAutoFit/>
            </a:bodyPr>
            <a:lstStyle/>
            <a:p>
              <a:pPr fontAlgn="auto"/>
              <a:r>
                <a:rPr lang="en-US" altLang="zh-CN" sz="2400" b="1" noProof="1" smtClean="0">
                  <a:solidFill>
                    <a:schemeClr val="bg1"/>
                  </a:solidFill>
                  <a:cs typeface="+mn-ea"/>
                  <a:sym typeface="+mn-lt"/>
                </a:rPr>
                <a:t>6</a:t>
              </a:r>
              <a:endParaRPr lang="zh-CN" altLang="en-US" sz="2400" b="1" noProof="1">
                <a:solidFill>
                  <a:schemeClr val="bg1"/>
                </a:solidFill>
                <a:cs typeface="+mn-ea"/>
                <a:sym typeface="+mn-lt"/>
              </a:endParaRPr>
            </a:p>
          </p:txBody>
        </p:sp>
      </p:grpSp>
      <p:grpSp>
        <p:nvGrpSpPr>
          <p:cNvPr id="49" name="组合 48"/>
          <p:cNvGrpSpPr/>
          <p:nvPr/>
        </p:nvGrpSpPr>
        <p:grpSpPr>
          <a:xfrm rot="20675182">
            <a:off x="5087023" y="2247077"/>
            <a:ext cx="1055840" cy="1057031"/>
            <a:chOff x="6609110" y="3317330"/>
            <a:chExt cx="1408112" cy="1409700"/>
          </a:xfrm>
          <a:solidFill>
            <a:srgbClr val="FFC000"/>
          </a:solidFill>
        </p:grpSpPr>
        <p:sp>
          <p:nvSpPr>
            <p:cNvPr id="50" name="Oval 10"/>
            <p:cNvSpPr>
              <a:spLocks noChangeArrowheads="1"/>
            </p:cNvSpPr>
            <p:nvPr/>
          </p:nvSpPr>
          <p:spPr bwMode="auto">
            <a:xfrm>
              <a:off x="6609110" y="3317330"/>
              <a:ext cx="1408112" cy="14097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51" name="文本框 50"/>
            <p:cNvSpPr txBox="1"/>
            <p:nvPr/>
          </p:nvSpPr>
          <p:spPr>
            <a:xfrm>
              <a:off x="7155210" y="3709281"/>
              <a:ext cx="735011" cy="615695"/>
            </a:xfrm>
            <a:prstGeom prst="rect">
              <a:avLst/>
            </a:prstGeom>
            <a:grpFill/>
          </p:spPr>
          <p:txBody>
            <a:bodyPr>
              <a:spAutoFit/>
            </a:bodyPr>
            <a:lstStyle/>
            <a:p>
              <a:pPr fontAlgn="auto"/>
              <a:r>
                <a:rPr lang="en-US" altLang="zh-CN" sz="2400" b="1" noProof="1" smtClean="0">
                  <a:solidFill>
                    <a:schemeClr val="bg1"/>
                  </a:solidFill>
                  <a:cs typeface="+mn-ea"/>
                  <a:sym typeface="+mn-lt"/>
                </a:rPr>
                <a:t>5</a:t>
              </a:r>
              <a:endParaRPr lang="zh-CN" altLang="en-US" sz="2400" b="1" noProof="1">
                <a:solidFill>
                  <a:schemeClr val="bg1"/>
                </a:solidFill>
                <a:cs typeface="+mn-ea"/>
                <a:sym typeface="+mn-lt"/>
              </a:endParaRPr>
            </a:p>
          </p:txBody>
        </p:sp>
      </p:grpSp>
      <p:grpSp>
        <p:nvGrpSpPr>
          <p:cNvPr id="11276" name="组合 51"/>
          <p:cNvGrpSpPr/>
          <p:nvPr/>
        </p:nvGrpSpPr>
        <p:grpSpPr bwMode="auto">
          <a:xfrm rot="-924818">
            <a:off x="4557122" y="3165139"/>
            <a:ext cx="1054649" cy="1057031"/>
            <a:chOff x="5602635" y="4309517"/>
            <a:chExt cx="1406525" cy="1409700"/>
          </a:xfrm>
          <a:solidFill>
            <a:srgbClr val="4C9869"/>
          </a:solidFill>
        </p:grpSpPr>
        <p:sp>
          <p:nvSpPr>
            <p:cNvPr id="11277" name="Oval 9"/>
            <p:cNvSpPr>
              <a:spLocks noChangeArrowheads="1"/>
            </p:cNvSpPr>
            <p:nvPr/>
          </p:nvSpPr>
          <p:spPr bwMode="auto">
            <a:xfrm>
              <a:off x="5602635" y="4309517"/>
              <a:ext cx="1406525" cy="14097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rgbClr val="404040"/>
                </a:solidFill>
                <a:cs typeface="+mn-ea"/>
                <a:sym typeface="+mn-lt"/>
              </a:endParaRPr>
            </a:p>
          </p:txBody>
        </p:sp>
        <p:sp>
          <p:nvSpPr>
            <p:cNvPr id="11278" name="文本框 53"/>
            <p:cNvSpPr txBox="1">
              <a:spLocks noChangeArrowheads="1"/>
            </p:cNvSpPr>
            <p:nvPr/>
          </p:nvSpPr>
          <p:spPr bwMode="auto">
            <a:xfrm>
              <a:off x="5955060" y="4847301"/>
              <a:ext cx="735011" cy="6156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smtClean="0">
                  <a:solidFill>
                    <a:schemeClr val="bg1"/>
                  </a:solidFill>
                  <a:cs typeface="+mn-ea"/>
                  <a:sym typeface="+mn-lt"/>
                </a:rPr>
                <a:t>4</a:t>
              </a:r>
              <a:endParaRPr lang="zh-CN" altLang="en-US" sz="2400" b="1" dirty="0">
                <a:solidFill>
                  <a:schemeClr val="bg1"/>
                </a:solidFill>
                <a:cs typeface="+mn-ea"/>
                <a:sym typeface="+mn-lt"/>
              </a:endParaRPr>
            </a:p>
          </p:txBody>
        </p:sp>
      </p:grpSp>
      <p:grpSp>
        <p:nvGrpSpPr>
          <p:cNvPr id="55" name="组合 54"/>
          <p:cNvGrpSpPr/>
          <p:nvPr/>
        </p:nvGrpSpPr>
        <p:grpSpPr>
          <a:xfrm rot="20675182">
            <a:off x="3505543" y="3194079"/>
            <a:ext cx="1057031" cy="1054649"/>
            <a:chOff x="4240560" y="3974555"/>
            <a:chExt cx="1409700" cy="1406525"/>
          </a:xfrm>
          <a:solidFill>
            <a:srgbClr val="FFA615"/>
          </a:solidFill>
        </p:grpSpPr>
        <p:sp>
          <p:nvSpPr>
            <p:cNvPr id="56" name="Oval 8"/>
            <p:cNvSpPr>
              <a:spLocks noChangeArrowheads="1"/>
            </p:cNvSpPr>
            <p:nvPr/>
          </p:nvSpPr>
          <p:spPr bwMode="auto">
            <a:xfrm>
              <a:off x="4240560" y="3974555"/>
              <a:ext cx="1409700" cy="14065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57" name="文本框 56"/>
            <p:cNvSpPr txBox="1"/>
            <p:nvPr/>
          </p:nvSpPr>
          <p:spPr>
            <a:xfrm>
              <a:off x="4500119" y="4414131"/>
              <a:ext cx="735011" cy="615696"/>
            </a:xfrm>
            <a:prstGeom prst="rect">
              <a:avLst/>
            </a:prstGeom>
            <a:grpFill/>
          </p:spPr>
          <p:txBody>
            <a:bodyPr>
              <a:spAutoFit/>
            </a:bodyPr>
            <a:lstStyle/>
            <a:p>
              <a:pPr fontAlgn="auto"/>
              <a:r>
                <a:rPr lang="en-US" altLang="zh-CN" sz="2400" b="1" noProof="1" smtClean="0">
                  <a:solidFill>
                    <a:schemeClr val="bg1"/>
                  </a:solidFill>
                  <a:cs typeface="+mn-ea"/>
                  <a:sym typeface="+mn-lt"/>
                </a:rPr>
                <a:t>3</a:t>
              </a:r>
              <a:endParaRPr lang="zh-CN" altLang="en-US" sz="2400" b="1" noProof="1">
                <a:solidFill>
                  <a:schemeClr val="bg1"/>
                </a:solidFill>
                <a:cs typeface="+mn-ea"/>
                <a:sym typeface="+mn-lt"/>
              </a:endParaRPr>
            </a:p>
          </p:txBody>
        </p:sp>
      </p:grpSp>
      <p:grpSp>
        <p:nvGrpSpPr>
          <p:cNvPr id="58" name="组合 57"/>
          <p:cNvGrpSpPr/>
          <p:nvPr/>
        </p:nvGrpSpPr>
        <p:grpSpPr>
          <a:xfrm rot="20675182">
            <a:off x="3007753" y="2247243"/>
            <a:ext cx="1057031" cy="1057031"/>
            <a:chOff x="3935760" y="2580730"/>
            <a:chExt cx="1409700" cy="1409700"/>
          </a:xfrm>
          <a:solidFill>
            <a:srgbClr val="FFC000"/>
          </a:solidFill>
        </p:grpSpPr>
        <p:sp>
          <p:nvSpPr>
            <p:cNvPr id="59" name="Oval 7"/>
            <p:cNvSpPr>
              <a:spLocks noChangeArrowheads="1"/>
            </p:cNvSpPr>
            <p:nvPr/>
          </p:nvSpPr>
          <p:spPr bwMode="auto">
            <a:xfrm>
              <a:off x="3935760" y="2580730"/>
              <a:ext cx="1409700" cy="14097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cs typeface="+mn-ea"/>
                <a:sym typeface="+mn-lt"/>
              </a:endParaRPr>
            </a:p>
          </p:txBody>
        </p:sp>
        <p:sp>
          <p:nvSpPr>
            <p:cNvPr id="60" name="文本框 59"/>
            <p:cNvSpPr txBox="1"/>
            <p:nvPr/>
          </p:nvSpPr>
          <p:spPr>
            <a:xfrm>
              <a:off x="4138759" y="2969794"/>
              <a:ext cx="735011" cy="615695"/>
            </a:xfrm>
            <a:prstGeom prst="rect">
              <a:avLst/>
            </a:prstGeom>
            <a:grpFill/>
          </p:spPr>
          <p:txBody>
            <a:bodyPr>
              <a:spAutoFit/>
            </a:bodyPr>
            <a:lstStyle/>
            <a:p>
              <a:pPr fontAlgn="auto"/>
              <a:r>
                <a:rPr lang="en-US" altLang="zh-CN" sz="2400" b="1" noProof="1" smtClean="0">
                  <a:solidFill>
                    <a:schemeClr val="bg1"/>
                  </a:solidFill>
                  <a:cs typeface="+mn-ea"/>
                  <a:sym typeface="+mn-lt"/>
                </a:rPr>
                <a:t>2</a:t>
              </a:r>
              <a:endParaRPr lang="zh-CN" altLang="en-US" sz="2400" b="1" noProof="1">
                <a:solidFill>
                  <a:schemeClr val="bg1"/>
                </a:solidFill>
                <a:cs typeface="+mn-ea"/>
                <a:sym typeface="+mn-lt"/>
              </a:endParaRPr>
            </a:p>
          </p:txBody>
        </p:sp>
      </p:grpSp>
      <p:sp>
        <p:nvSpPr>
          <p:cNvPr id="11281" name="Oval 11"/>
          <p:cNvSpPr>
            <a:spLocks noChangeArrowheads="1"/>
          </p:cNvSpPr>
          <p:nvPr/>
        </p:nvSpPr>
        <p:spPr bwMode="auto">
          <a:xfrm rot="-924818">
            <a:off x="3727447" y="1895037"/>
            <a:ext cx="1728388" cy="1728388"/>
          </a:xfrm>
          <a:prstGeom prst="ellipse">
            <a:avLst/>
          </a:prstGeom>
          <a:solidFill>
            <a:srgbClr val="FDFAE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rgbClr val="404040"/>
              </a:solidFill>
              <a:cs typeface="+mn-ea"/>
              <a:sym typeface="+mn-lt"/>
            </a:endParaRPr>
          </a:p>
        </p:txBody>
      </p:sp>
      <p:sp>
        <p:nvSpPr>
          <p:cNvPr id="11283" name="矩形 62"/>
          <p:cNvSpPr>
            <a:spLocks noChangeArrowheads="1"/>
          </p:cNvSpPr>
          <p:nvPr/>
        </p:nvSpPr>
        <p:spPr bwMode="auto">
          <a:xfrm>
            <a:off x="1007605" y="1300706"/>
            <a:ext cx="1733888" cy="49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cs typeface="+mn-ea"/>
                <a:sym typeface="+mn-lt"/>
              </a:rPr>
              <a:t>您的内容打在这里，或者通过复制您的文本</a:t>
            </a:r>
          </a:p>
        </p:txBody>
      </p:sp>
      <p:sp>
        <p:nvSpPr>
          <p:cNvPr id="11284" name="矩形 63"/>
          <p:cNvSpPr>
            <a:spLocks noChangeArrowheads="1"/>
          </p:cNvSpPr>
          <p:nvPr/>
        </p:nvSpPr>
        <p:spPr bwMode="auto">
          <a:xfrm>
            <a:off x="414706" y="1246297"/>
            <a:ext cx="858575" cy="57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dirty="0" smtClean="0">
                <a:solidFill>
                  <a:srgbClr val="404040"/>
                </a:solidFill>
                <a:cs typeface="+mn-ea"/>
                <a:sym typeface="+mn-lt"/>
              </a:rPr>
              <a:t>1</a:t>
            </a:r>
            <a:endParaRPr lang="zh-CN" altLang="en-US" sz="2700" dirty="0">
              <a:solidFill>
                <a:srgbClr val="404040"/>
              </a:solidFill>
              <a:cs typeface="+mn-ea"/>
              <a:sym typeface="+mn-lt"/>
            </a:endParaRPr>
          </a:p>
        </p:txBody>
      </p:sp>
      <p:sp>
        <p:nvSpPr>
          <p:cNvPr id="11286" name="矩形 65"/>
          <p:cNvSpPr>
            <a:spLocks noChangeArrowheads="1"/>
          </p:cNvSpPr>
          <p:nvPr/>
        </p:nvSpPr>
        <p:spPr bwMode="auto">
          <a:xfrm>
            <a:off x="1007605" y="2460107"/>
            <a:ext cx="1733888" cy="49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cs typeface="+mn-ea"/>
                <a:sym typeface="+mn-lt"/>
              </a:rPr>
              <a:t>您的内容打在这里，或者通过复制您的文本</a:t>
            </a:r>
          </a:p>
        </p:txBody>
      </p:sp>
      <p:sp>
        <p:nvSpPr>
          <p:cNvPr id="11287" name="矩形 66"/>
          <p:cNvSpPr>
            <a:spLocks noChangeArrowheads="1"/>
          </p:cNvSpPr>
          <p:nvPr/>
        </p:nvSpPr>
        <p:spPr bwMode="auto">
          <a:xfrm>
            <a:off x="414706" y="2405697"/>
            <a:ext cx="858575" cy="57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dirty="0" smtClean="0">
                <a:solidFill>
                  <a:srgbClr val="404040"/>
                </a:solidFill>
                <a:cs typeface="+mn-ea"/>
                <a:sym typeface="+mn-lt"/>
              </a:rPr>
              <a:t>2</a:t>
            </a:r>
            <a:endParaRPr lang="zh-CN" altLang="en-US" sz="2700" dirty="0">
              <a:solidFill>
                <a:srgbClr val="404040"/>
              </a:solidFill>
              <a:cs typeface="+mn-ea"/>
              <a:sym typeface="+mn-lt"/>
            </a:endParaRPr>
          </a:p>
        </p:txBody>
      </p:sp>
      <p:sp>
        <p:nvSpPr>
          <p:cNvPr id="11289" name="矩形 68"/>
          <p:cNvSpPr>
            <a:spLocks noChangeArrowheads="1"/>
          </p:cNvSpPr>
          <p:nvPr/>
        </p:nvSpPr>
        <p:spPr bwMode="auto">
          <a:xfrm>
            <a:off x="1007605" y="3619505"/>
            <a:ext cx="1733888" cy="49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cs typeface="+mn-ea"/>
                <a:sym typeface="+mn-lt"/>
              </a:rPr>
              <a:t>您的内容打在这里，或者通过复制您的文本</a:t>
            </a:r>
          </a:p>
        </p:txBody>
      </p:sp>
      <p:sp>
        <p:nvSpPr>
          <p:cNvPr id="11290" name="矩形 69"/>
          <p:cNvSpPr>
            <a:spLocks noChangeArrowheads="1"/>
          </p:cNvSpPr>
          <p:nvPr/>
        </p:nvSpPr>
        <p:spPr bwMode="auto">
          <a:xfrm>
            <a:off x="414706" y="3565096"/>
            <a:ext cx="858575" cy="57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dirty="0" smtClean="0">
                <a:solidFill>
                  <a:srgbClr val="404040"/>
                </a:solidFill>
                <a:cs typeface="+mn-ea"/>
                <a:sym typeface="+mn-lt"/>
              </a:rPr>
              <a:t>3</a:t>
            </a:r>
            <a:endParaRPr lang="zh-CN" altLang="en-US" sz="2700" dirty="0">
              <a:solidFill>
                <a:srgbClr val="404040"/>
              </a:solidFill>
              <a:cs typeface="+mn-ea"/>
              <a:sym typeface="+mn-lt"/>
            </a:endParaRPr>
          </a:p>
        </p:txBody>
      </p:sp>
      <p:sp>
        <p:nvSpPr>
          <p:cNvPr id="11292" name="矩形 71"/>
          <p:cNvSpPr>
            <a:spLocks noChangeArrowheads="1"/>
          </p:cNvSpPr>
          <p:nvPr/>
        </p:nvSpPr>
        <p:spPr bwMode="auto">
          <a:xfrm>
            <a:off x="6942687" y="1300706"/>
            <a:ext cx="1733888" cy="49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cs typeface="+mn-ea"/>
                <a:sym typeface="+mn-lt"/>
              </a:rPr>
              <a:t>您的内容打在这里，或者通过复制您的文本</a:t>
            </a:r>
          </a:p>
        </p:txBody>
      </p:sp>
      <p:sp>
        <p:nvSpPr>
          <p:cNvPr id="11293" name="矩形 72"/>
          <p:cNvSpPr>
            <a:spLocks noChangeArrowheads="1"/>
          </p:cNvSpPr>
          <p:nvPr/>
        </p:nvSpPr>
        <p:spPr bwMode="auto">
          <a:xfrm>
            <a:off x="6349788" y="1246297"/>
            <a:ext cx="858575" cy="57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dirty="0" smtClean="0">
                <a:solidFill>
                  <a:srgbClr val="404040"/>
                </a:solidFill>
                <a:cs typeface="+mn-ea"/>
                <a:sym typeface="+mn-lt"/>
              </a:rPr>
              <a:t>6</a:t>
            </a:r>
            <a:endParaRPr lang="zh-CN" altLang="en-US" sz="2700" dirty="0">
              <a:solidFill>
                <a:srgbClr val="404040"/>
              </a:solidFill>
              <a:cs typeface="+mn-ea"/>
              <a:sym typeface="+mn-lt"/>
            </a:endParaRPr>
          </a:p>
        </p:txBody>
      </p:sp>
      <p:sp>
        <p:nvSpPr>
          <p:cNvPr id="11295" name="矩形 74"/>
          <p:cNvSpPr>
            <a:spLocks noChangeArrowheads="1"/>
          </p:cNvSpPr>
          <p:nvPr/>
        </p:nvSpPr>
        <p:spPr bwMode="auto">
          <a:xfrm>
            <a:off x="6942687" y="2460107"/>
            <a:ext cx="1733888" cy="49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cs typeface="+mn-ea"/>
                <a:sym typeface="+mn-lt"/>
              </a:rPr>
              <a:t>您的内容打在这里，或者通过复制您的文本</a:t>
            </a:r>
          </a:p>
        </p:txBody>
      </p:sp>
      <p:sp>
        <p:nvSpPr>
          <p:cNvPr id="11296" name="矩形 75"/>
          <p:cNvSpPr>
            <a:spLocks noChangeArrowheads="1"/>
          </p:cNvSpPr>
          <p:nvPr/>
        </p:nvSpPr>
        <p:spPr bwMode="auto">
          <a:xfrm>
            <a:off x="6349788" y="2405697"/>
            <a:ext cx="858575" cy="57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dirty="0" smtClean="0">
                <a:solidFill>
                  <a:srgbClr val="404040"/>
                </a:solidFill>
                <a:cs typeface="+mn-ea"/>
                <a:sym typeface="+mn-lt"/>
              </a:rPr>
              <a:t>5</a:t>
            </a:r>
            <a:endParaRPr lang="zh-CN" altLang="en-US" sz="2700" dirty="0">
              <a:solidFill>
                <a:srgbClr val="404040"/>
              </a:solidFill>
              <a:cs typeface="+mn-ea"/>
              <a:sym typeface="+mn-lt"/>
            </a:endParaRPr>
          </a:p>
        </p:txBody>
      </p:sp>
      <p:sp>
        <p:nvSpPr>
          <p:cNvPr id="11298" name="矩形 77"/>
          <p:cNvSpPr>
            <a:spLocks noChangeArrowheads="1"/>
          </p:cNvSpPr>
          <p:nvPr/>
        </p:nvSpPr>
        <p:spPr bwMode="auto">
          <a:xfrm>
            <a:off x="6942687" y="3619505"/>
            <a:ext cx="1733888" cy="49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cs typeface="+mn-ea"/>
                <a:sym typeface="+mn-lt"/>
              </a:rPr>
              <a:t>您的内容打在这里，或者通过复制您的文本</a:t>
            </a:r>
          </a:p>
        </p:txBody>
      </p:sp>
      <p:sp>
        <p:nvSpPr>
          <p:cNvPr id="11299" name="矩形 78"/>
          <p:cNvSpPr>
            <a:spLocks noChangeArrowheads="1"/>
          </p:cNvSpPr>
          <p:nvPr/>
        </p:nvSpPr>
        <p:spPr bwMode="auto">
          <a:xfrm>
            <a:off x="6349788" y="3565096"/>
            <a:ext cx="858575" cy="57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dirty="0" smtClean="0">
                <a:solidFill>
                  <a:srgbClr val="404040"/>
                </a:solidFill>
                <a:cs typeface="+mn-ea"/>
                <a:sym typeface="+mn-lt"/>
              </a:rPr>
              <a:t>4</a:t>
            </a:r>
            <a:endParaRPr lang="zh-CN" altLang="en-US" sz="2700" dirty="0">
              <a:solidFill>
                <a:srgbClr val="404040"/>
              </a:solidFill>
              <a:cs typeface="+mn-ea"/>
              <a:sym typeface="+mn-lt"/>
            </a:endParaRPr>
          </a:p>
        </p:txBody>
      </p:sp>
      <p:sp>
        <p:nvSpPr>
          <p:cNvPr id="52" name="Freeform 35"/>
          <p:cNvSpPr>
            <a:spLocks noEditPoints="1"/>
          </p:cNvSpPr>
          <p:nvPr/>
        </p:nvSpPr>
        <p:spPr bwMode="auto">
          <a:xfrm>
            <a:off x="4362101" y="2319093"/>
            <a:ext cx="478673" cy="588452"/>
          </a:xfrm>
          <a:custGeom>
            <a:avLst/>
            <a:gdLst>
              <a:gd name="T0" fmla="*/ 0 w 486"/>
              <a:gd name="T1" fmla="*/ 262 h 598"/>
              <a:gd name="T2" fmla="*/ 0 w 486"/>
              <a:gd name="T3" fmla="*/ 500 h 598"/>
              <a:gd name="T4" fmla="*/ 98 w 486"/>
              <a:gd name="T5" fmla="*/ 598 h 598"/>
              <a:gd name="T6" fmla="*/ 388 w 486"/>
              <a:gd name="T7" fmla="*/ 598 h 598"/>
              <a:gd name="T8" fmla="*/ 486 w 486"/>
              <a:gd name="T9" fmla="*/ 500 h 598"/>
              <a:gd name="T10" fmla="*/ 486 w 486"/>
              <a:gd name="T11" fmla="*/ 262 h 598"/>
              <a:gd name="T12" fmla="*/ 445 w 486"/>
              <a:gd name="T13" fmla="*/ 262 h 598"/>
              <a:gd name="T14" fmla="*/ 445 w 486"/>
              <a:gd name="T15" fmla="*/ 199 h 598"/>
              <a:gd name="T16" fmla="*/ 246 w 486"/>
              <a:gd name="T17" fmla="*/ 0 h 598"/>
              <a:gd name="T18" fmla="*/ 48 w 486"/>
              <a:gd name="T19" fmla="*/ 199 h 598"/>
              <a:gd name="T20" fmla="*/ 48 w 486"/>
              <a:gd name="T21" fmla="*/ 262 h 598"/>
              <a:gd name="T22" fmla="*/ 0 w 486"/>
              <a:gd name="T23" fmla="*/ 262 h 598"/>
              <a:gd name="T24" fmla="*/ 370 w 486"/>
              <a:gd name="T25" fmla="*/ 262 h 598"/>
              <a:gd name="T26" fmla="*/ 122 w 486"/>
              <a:gd name="T27" fmla="*/ 262 h 598"/>
              <a:gd name="T28" fmla="*/ 123 w 486"/>
              <a:gd name="T29" fmla="*/ 199 h 598"/>
              <a:gd name="T30" fmla="*/ 246 w 486"/>
              <a:gd name="T31" fmla="*/ 75 h 598"/>
              <a:gd name="T32" fmla="*/ 370 w 486"/>
              <a:gd name="T33" fmla="*/ 199 h 598"/>
              <a:gd name="T34" fmla="*/ 370 w 486"/>
              <a:gd name="T35" fmla="*/ 262 h 598"/>
              <a:gd name="T36" fmla="*/ 276 w 486"/>
              <a:gd name="T37" fmla="*/ 438 h 598"/>
              <a:gd name="T38" fmla="*/ 276 w 486"/>
              <a:gd name="T39" fmla="*/ 438 h 598"/>
              <a:gd name="T40" fmla="*/ 276 w 486"/>
              <a:gd name="T41" fmla="*/ 491 h 598"/>
              <a:gd name="T42" fmla="*/ 243 w 486"/>
              <a:gd name="T43" fmla="*/ 523 h 598"/>
              <a:gd name="T44" fmla="*/ 210 w 486"/>
              <a:gd name="T45" fmla="*/ 491 h 598"/>
              <a:gd name="T46" fmla="*/ 210 w 486"/>
              <a:gd name="T47" fmla="*/ 438 h 598"/>
              <a:gd name="T48" fmla="*/ 187 w 486"/>
              <a:gd name="T49" fmla="*/ 392 h 598"/>
              <a:gd name="T50" fmla="*/ 243 w 486"/>
              <a:gd name="T51" fmla="*/ 336 h 598"/>
              <a:gd name="T52" fmla="*/ 299 w 486"/>
              <a:gd name="T53" fmla="*/ 392 h 598"/>
              <a:gd name="T54" fmla="*/ 276 w 486"/>
              <a:gd name="T55" fmla="*/ 43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6" h="598">
                <a:moveTo>
                  <a:pt x="0" y="262"/>
                </a:moveTo>
                <a:lnTo>
                  <a:pt x="0" y="500"/>
                </a:lnTo>
                <a:cubicBezTo>
                  <a:pt x="0" y="554"/>
                  <a:pt x="44" y="598"/>
                  <a:pt x="98" y="598"/>
                </a:cubicBezTo>
                <a:lnTo>
                  <a:pt x="388" y="598"/>
                </a:lnTo>
                <a:cubicBezTo>
                  <a:pt x="442" y="598"/>
                  <a:pt x="486" y="554"/>
                  <a:pt x="486" y="500"/>
                </a:cubicBezTo>
                <a:lnTo>
                  <a:pt x="486" y="262"/>
                </a:lnTo>
                <a:lnTo>
                  <a:pt x="445" y="262"/>
                </a:lnTo>
                <a:lnTo>
                  <a:pt x="445" y="199"/>
                </a:lnTo>
                <a:cubicBezTo>
                  <a:pt x="445" y="89"/>
                  <a:pt x="356" y="0"/>
                  <a:pt x="246" y="0"/>
                </a:cubicBezTo>
                <a:cubicBezTo>
                  <a:pt x="137" y="0"/>
                  <a:pt x="48" y="89"/>
                  <a:pt x="48" y="199"/>
                </a:cubicBezTo>
                <a:lnTo>
                  <a:pt x="48" y="262"/>
                </a:lnTo>
                <a:lnTo>
                  <a:pt x="0" y="262"/>
                </a:lnTo>
                <a:close/>
                <a:moveTo>
                  <a:pt x="370" y="262"/>
                </a:moveTo>
                <a:lnTo>
                  <a:pt x="122" y="262"/>
                </a:lnTo>
                <a:lnTo>
                  <a:pt x="123" y="199"/>
                </a:lnTo>
                <a:cubicBezTo>
                  <a:pt x="123" y="131"/>
                  <a:pt x="178" y="75"/>
                  <a:pt x="246" y="75"/>
                </a:cubicBezTo>
                <a:cubicBezTo>
                  <a:pt x="315" y="75"/>
                  <a:pt x="370" y="131"/>
                  <a:pt x="370" y="199"/>
                </a:cubicBezTo>
                <a:lnTo>
                  <a:pt x="370" y="262"/>
                </a:lnTo>
                <a:close/>
                <a:moveTo>
                  <a:pt x="276" y="438"/>
                </a:moveTo>
                <a:lnTo>
                  <a:pt x="276" y="438"/>
                </a:lnTo>
                <a:lnTo>
                  <a:pt x="276" y="491"/>
                </a:lnTo>
                <a:cubicBezTo>
                  <a:pt x="276" y="509"/>
                  <a:pt x="261" y="523"/>
                  <a:pt x="243" y="523"/>
                </a:cubicBezTo>
                <a:cubicBezTo>
                  <a:pt x="225" y="523"/>
                  <a:pt x="210" y="509"/>
                  <a:pt x="210" y="491"/>
                </a:cubicBezTo>
                <a:lnTo>
                  <a:pt x="210" y="438"/>
                </a:lnTo>
                <a:cubicBezTo>
                  <a:pt x="196" y="428"/>
                  <a:pt x="187" y="411"/>
                  <a:pt x="187" y="392"/>
                </a:cubicBezTo>
                <a:cubicBezTo>
                  <a:pt x="187" y="362"/>
                  <a:pt x="212" y="336"/>
                  <a:pt x="243" y="336"/>
                </a:cubicBezTo>
                <a:cubicBezTo>
                  <a:pt x="274" y="336"/>
                  <a:pt x="299" y="362"/>
                  <a:pt x="299" y="392"/>
                </a:cubicBezTo>
                <a:cubicBezTo>
                  <a:pt x="299" y="411"/>
                  <a:pt x="290" y="428"/>
                  <a:pt x="276" y="438"/>
                </a:cubicBezTo>
                <a:close/>
              </a:path>
            </a:pathLst>
          </a:custGeom>
          <a:solidFill>
            <a:srgbClr val="4F81BD"/>
          </a:solidFill>
          <a:ln>
            <a:noFill/>
          </a:ln>
        </p:spPr>
        <p:txBody>
          <a:bodyPr vert="horz" wrap="square" lIns="51422" tIns="25711" rIns="51422" bIns="25711" numCol="1" anchor="t" anchorCtr="0" compatLnSpc="1"/>
          <a:lstStyle/>
          <a:p>
            <a:endParaRPr lang="zh-CN" altLang="en-US" sz="1015">
              <a:cs typeface="+mn-ea"/>
              <a:sym typeface="+mn-lt"/>
            </a:endParaRPr>
          </a:p>
        </p:txBody>
      </p:sp>
      <p:sp>
        <p:nvSpPr>
          <p:cNvPr id="53" name="文本框 35"/>
          <p:cNvSpPr txBox="1">
            <a:spLocks noChangeArrowheads="1"/>
          </p:cNvSpPr>
          <p:nvPr/>
        </p:nvSpPr>
        <p:spPr bwMode="auto">
          <a:xfrm>
            <a:off x="4035681" y="3007503"/>
            <a:ext cx="114084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1500" b="1" dirty="0">
                <a:solidFill>
                  <a:schemeClr val="accent1">
                    <a:lumMod val="75000"/>
                  </a:schemeClr>
                </a:solidFill>
                <a:cs typeface="+mn-ea"/>
                <a:sym typeface="+mn-lt"/>
              </a:rPr>
              <a:t>核心产品</a:t>
            </a:r>
          </a:p>
        </p:txBody>
      </p:sp>
      <p:sp>
        <p:nvSpPr>
          <p:cNvPr id="37"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endParaRPr lang="zh-CN" altLang="en-US" sz="1500" b="1" dirty="0">
              <a:solidFill>
                <a:schemeClr val="bg1"/>
              </a:solidFill>
              <a:cs typeface="+mn-ea"/>
              <a:sym typeface="+mn-lt"/>
            </a:endParaRPr>
          </a:p>
        </p:txBody>
      </p:sp>
    </p:spTree>
  </p:cSld>
  <p:clrMapOvr>
    <a:masterClrMapping/>
  </p:clrMapOvr>
  <p:transition spd="slow" advClick="0"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281"/>
                                            </p:tgtEl>
                                            <p:attrNameLst>
                                              <p:attrName>style.visibility</p:attrName>
                                            </p:attrNameLst>
                                          </p:cBhvr>
                                          <p:to>
                                            <p:strVal val="visible"/>
                                          </p:to>
                                        </p:set>
                                        <p:anim calcmode="lin" valueType="num">
                                          <p:cBhvr>
                                            <p:cTn id="7" dur="400" fill="hold"/>
                                            <p:tgtEl>
                                              <p:spTgt spid="11281"/>
                                            </p:tgtEl>
                                            <p:attrNameLst>
                                              <p:attrName>ppt_w</p:attrName>
                                            </p:attrNameLst>
                                          </p:cBhvr>
                                          <p:tavLst>
                                            <p:tav tm="0">
                                              <p:val>
                                                <p:fltVal val="0"/>
                                              </p:val>
                                            </p:tav>
                                            <p:tav tm="100000">
                                              <p:val>
                                                <p:strVal val="#ppt_w"/>
                                              </p:val>
                                            </p:tav>
                                          </p:tavLst>
                                        </p:anim>
                                        <p:anim calcmode="lin" valueType="num">
                                          <p:cBhvr>
                                            <p:cTn id="8" dur="400" fill="hold"/>
                                            <p:tgtEl>
                                              <p:spTgt spid="11281"/>
                                            </p:tgtEl>
                                            <p:attrNameLst>
                                              <p:attrName>ppt_h</p:attrName>
                                            </p:attrNameLst>
                                          </p:cBhvr>
                                          <p:tavLst>
                                            <p:tav tm="0">
                                              <p:val>
                                                <p:fltVal val="0"/>
                                              </p:val>
                                            </p:tav>
                                            <p:tav tm="100000">
                                              <p:val>
                                                <p:strVal val="#ppt_h"/>
                                              </p:val>
                                            </p:tav>
                                          </p:tavLst>
                                        </p:anim>
                                        <p:animEffect transition="in" filter="fade">
                                          <p:cBhvr>
                                            <p:cTn id="9" dur="400"/>
                                            <p:tgtEl>
                                              <p:spTgt spid="11281"/>
                                            </p:tgtEl>
                                          </p:cBhvr>
                                        </p:animEffect>
                                      </p:childTnLst>
                                    </p:cTn>
                                  </p:par>
                                  <p:par>
                                    <p:cTn id="10" presetID="6" presetClass="emph" presetSubtype="0" fill="hold" grpId="1" nodeType="withEffect" p14:presetBounceEnd="73000">
                                      <p:stCondLst>
                                        <p:cond delay="400"/>
                                      </p:stCondLst>
                                      <p:childTnLst>
                                        <p:animScale p14:bounceEnd="73000">
                                          <p:cBhvr>
                                            <p:cTn id="11" dur="300" fill="hold"/>
                                            <p:tgtEl>
                                              <p:spTgt spid="11281"/>
                                            </p:tgtEl>
                                          </p:cBhvr>
                                          <p:by x="90000" y="90000"/>
                                        </p:animScale>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p:cTn id="15" dur="400" fill="hold"/>
                                            <p:tgtEl>
                                              <p:spTgt spid="53"/>
                                            </p:tgtEl>
                                            <p:attrNameLst>
                                              <p:attrName>ppt_w</p:attrName>
                                            </p:attrNameLst>
                                          </p:cBhvr>
                                          <p:tavLst>
                                            <p:tav tm="0">
                                              <p:val>
                                                <p:fltVal val="0"/>
                                              </p:val>
                                            </p:tav>
                                            <p:tav tm="100000">
                                              <p:val>
                                                <p:strVal val="#ppt_w"/>
                                              </p:val>
                                            </p:tav>
                                          </p:tavLst>
                                        </p:anim>
                                        <p:anim calcmode="lin" valueType="num">
                                          <p:cBhvr>
                                            <p:cTn id="16" dur="400" fill="hold"/>
                                            <p:tgtEl>
                                              <p:spTgt spid="53"/>
                                            </p:tgtEl>
                                            <p:attrNameLst>
                                              <p:attrName>ppt_h</p:attrName>
                                            </p:attrNameLst>
                                          </p:cBhvr>
                                          <p:tavLst>
                                            <p:tav tm="0">
                                              <p:val>
                                                <p:fltVal val="0"/>
                                              </p:val>
                                            </p:tav>
                                            <p:tav tm="100000">
                                              <p:val>
                                                <p:strVal val="#ppt_h"/>
                                              </p:val>
                                            </p:tav>
                                          </p:tavLst>
                                        </p:anim>
                                        <p:animEffect transition="in" filter="fade">
                                          <p:cBhvr>
                                            <p:cTn id="17" dur="400"/>
                                            <p:tgtEl>
                                              <p:spTgt spid="53"/>
                                            </p:tgtEl>
                                          </p:cBhvr>
                                        </p:animEffect>
                                      </p:childTnLst>
                                    </p:cTn>
                                  </p:par>
                                  <p:par>
                                    <p:cTn id="18" presetID="6" presetClass="emph" presetSubtype="0" fill="hold" grpId="1" nodeType="withEffect" p14:presetBounceEnd="73000">
                                      <p:stCondLst>
                                        <p:cond delay="400"/>
                                      </p:stCondLst>
                                      <p:childTnLst>
                                        <p:animScale p14:bounceEnd="73000">
                                          <p:cBhvr>
                                            <p:cTn id="19" dur="300" fill="hold"/>
                                            <p:tgtEl>
                                              <p:spTgt spid="53"/>
                                            </p:tgtEl>
                                          </p:cBhvr>
                                          <p:by x="90000" y="90000"/>
                                        </p:animScale>
                                      </p:childTnLst>
                                    </p:cTn>
                                  </p:par>
                                  <p:par>
                                    <p:cTn id="20" presetID="53" presetClass="entr" presetSubtype="16"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400" fill="hold"/>
                                            <p:tgtEl>
                                              <p:spTgt spid="52"/>
                                            </p:tgtEl>
                                            <p:attrNameLst>
                                              <p:attrName>ppt_w</p:attrName>
                                            </p:attrNameLst>
                                          </p:cBhvr>
                                          <p:tavLst>
                                            <p:tav tm="0">
                                              <p:val>
                                                <p:fltVal val="0"/>
                                              </p:val>
                                            </p:tav>
                                            <p:tav tm="100000">
                                              <p:val>
                                                <p:strVal val="#ppt_w"/>
                                              </p:val>
                                            </p:tav>
                                          </p:tavLst>
                                        </p:anim>
                                        <p:anim calcmode="lin" valueType="num">
                                          <p:cBhvr>
                                            <p:cTn id="23" dur="400" fill="hold"/>
                                            <p:tgtEl>
                                              <p:spTgt spid="52"/>
                                            </p:tgtEl>
                                            <p:attrNameLst>
                                              <p:attrName>ppt_h</p:attrName>
                                            </p:attrNameLst>
                                          </p:cBhvr>
                                          <p:tavLst>
                                            <p:tav tm="0">
                                              <p:val>
                                                <p:fltVal val="0"/>
                                              </p:val>
                                            </p:tav>
                                            <p:tav tm="100000">
                                              <p:val>
                                                <p:strVal val="#ppt_h"/>
                                              </p:val>
                                            </p:tav>
                                          </p:tavLst>
                                        </p:anim>
                                        <p:animEffect transition="in" filter="fade">
                                          <p:cBhvr>
                                            <p:cTn id="24" dur="400"/>
                                            <p:tgtEl>
                                              <p:spTgt spid="52"/>
                                            </p:tgtEl>
                                          </p:cBhvr>
                                        </p:animEffect>
                                      </p:childTnLst>
                                    </p:cTn>
                                  </p:par>
                                  <p:par>
                                    <p:cTn id="25" presetID="6" presetClass="emph" presetSubtype="0" fill="hold" grpId="1" nodeType="withEffect" p14:presetBounceEnd="73000">
                                      <p:stCondLst>
                                        <p:cond delay="400"/>
                                      </p:stCondLst>
                                      <p:childTnLst>
                                        <p:animScale p14:bounceEnd="73000">
                                          <p:cBhvr>
                                            <p:cTn id="26" dur="300" fill="hold"/>
                                            <p:tgtEl>
                                              <p:spTgt spid="52"/>
                                            </p:tgtEl>
                                          </p:cBhvr>
                                          <p:by x="90000" y="90000"/>
                                        </p:animScale>
                                      </p:childTnLst>
                                    </p:cTn>
                                  </p:par>
                                  <p:par>
                                    <p:cTn id="27" presetID="53" presetClass="entr" presetSubtype="16" fill="hold" nodeType="withEffect">
                                      <p:stCondLst>
                                        <p:cond delay="400"/>
                                      </p:stCondLst>
                                      <p:childTnLst>
                                        <p:set>
                                          <p:cBhvr>
                                            <p:cTn id="28" dur="1" fill="hold">
                                              <p:stCondLst>
                                                <p:cond delay="0"/>
                                              </p:stCondLst>
                                            </p:cTn>
                                            <p:tgtEl>
                                              <p:spTgt spid="43"/>
                                            </p:tgtEl>
                                            <p:attrNameLst>
                                              <p:attrName>style.visibility</p:attrName>
                                            </p:attrNameLst>
                                          </p:cBhvr>
                                          <p:to>
                                            <p:strVal val="visible"/>
                                          </p:to>
                                        </p:set>
                                        <p:anim calcmode="lin" valueType="num">
                                          <p:cBhvr>
                                            <p:cTn id="29" dur="400" fill="hold"/>
                                            <p:tgtEl>
                                              <p:spTgt spid="43"/>
                                            </p:tgtEl>
                                            <p:attrNameLst>
                                              <p:attrName>ppt_w</p:attrName>
                                            </p:attrNameLst>
                                          </p:cBhvr>
                                          <p:tavLst>
                                            <p:tav tm="0">
                                              <p:val>
                                                <p:fltVal val="0"/>
                                              </p:val>
                                            </p:tav>
                                            <p:tav tm="100000">
                                              <p:val>
                                                <p:strVal val="#ppt_w"/>
                                              </p:val>
                                            </p:tav>
                                          </p:tavLst>
                                        </p:anim>
                                        <p:anim calcmode="lin" valueType="num">
                                          <p:cBhvr>
                                            <p:cTn id="30" dur="400" fill="hold"/>
                                            <p:tgtEl>
                                              <p:spTgt spid="43"/>
                                            </p:tgtEl>
                                            <p:attrNameLst>
                                              <p:attrName>ppt_h</p:attrName>
                                            </p:attrNameLst>
                                          </p:cBhvr>
                                          <p:tavLst>
                                            <p:tav tm="0">
                                              <p:val>
                                                <p:fltVal val="0"/>
                                              </p:val>
                                            </p:tav>
                                            <p:tav tm="100000">
                                              <p:val>
                                                <p:strVal val="#ppt_h"/>
                                              </p:val>
                                            </p:tav>
                                          </p:tavLst>
                                        </p:anim>
                                        <p:animEffect transition="in" filter="fade">
                                          <p:cBhvr>
                                            <p:cTn id="31" dur="400"/>
                                            <p:tgtEl>
                                              <p:spTgt spid="43"/>
                                            </p:tgtEl>
                                          </p:cBhvr>
                                        </p:animEffect>
                                      </p:childTnLst>
                                    </p:cTn>
                                  </p:par>
                                  <p:par>
                                    <p:cTn id="32" presetID="6" presetClass="emph" presetSubtype="0" fill="hold" nodeType="withEffect" p14:presetBounceEnd="73000">
                                      <p:stCondLst>
                                        <p:cond delay="800"/>
                                      </p:stCondLst>
                                      <p:childTnLst>
                                        <p:animScale p14:bounceEnd="73000">
                                          <p:cBhvr>
                                            <p:cTn id="33" dur="300" fill="hold"/>
                                            <p:tgtEl>
                                              <p:spTgt spid="43"/>
                                            </p:tgtEl>
                                          </p:cBhvr>
                                          <p:by x="90000" y="90000"/>
                                        </p:animScale>
                                      </p:childTnLst>
                                    </p:cTn>
                                  </p:par>
                                  <p:par>
                                    <p:cTn id="34" presetID="53" presetClass="entr" presetSubtype="16" fill="hold" nodeType="withEffect">
                                      <p:stCondLst>
                                        <p:cond delay="600"/>
                                      </p:stCondLst>
                                      <p:childTnLst>
                                        <p:set>
                                          <p:cBhvr>
                                            <p:cTn id="35" dur="1" fill="hold">
                                              <p:stCondLst>
                                                <p:cond delay="0"/>
                                              </p:stCondLst>
                                            </p:cTn>
                                            <p:tgtEl>
                                              <p:spTgt spid="58"/>
                                            </p:tgtEl>
                                            <p:attrNameLst>
                                              <p:attrName>style.visibility</p:attrName>
                                            </p:attrNameLst>
                                          </p:cBhvr>
                                          <p:to>
                                            <p:strVal val="visible"/>
                                          </p:to>
                                        </p:set>
                                        <p:anim calcmode="lin" valueType="num">
                                          <p:cBhvr>
                                            <p:cTn id="36" dur="400" fill="hold"/>
                                            <p:tgtEl>
                                              <p:spTgt spid="58"/>
                                            </p:tgtEl>
                                            <p:attrNameLst>
                                              <p:attrName>ppt_w</p:attrName>
                                            </p:attrNameLst>
                                          </p:cBhvr>
                                          <p:tavLst>
                                            <p:tav tm="0">
                                              <p:val>
                                                <p:fltVal val="0"/>
                                              </p:val>
                                            </p:tav>
                                            <p:tav tm="100000">
                                              <p:val>
                                                <p:strVal val="#ppt_w"/>
                                              </p:val>
                                            </p:tav>
                                          </p:tavLst>
                                        </p:anim>
                                        <p:anim calcmode="lin" valueType="num">
                                          <p:cBhvr>
                                            <p:cTn id="37" dur="400" fill="hold"/>
                                            <p:tgtEl>
                                              <p:spTgt spid="58"/>
                                            </p:tgtEl>
                                            <p:attrNameLst>
                                              <p:attrName>ppt_h</p:attrName>
                                            </p:attrNameLst>
                                          </p:cBhvr>
                                          <p:tavLst>
                                            <p:tav tm="0">
                                              <p:val>
                                                <p:fltVal val="0"/>
                                              </p:val>
                                            </p:tav>
                                            <p:tav tm="100000">
                                              <p:val>
                                                <p:strVal val="#ppt_h"/>
                                              </p:val>
                                            </p:tav>
                                          </p:tavLst>
                                        </p:anim>
                                        <p:animEffect transition="in" filter="fade">
                                          <p:cBhvr>
                                            <p:cTn id="38" dur="400"/>
                                            <p:tgtEl>
                                              <p:spTgt spid="58"/>
                                            </p:tgtEl>
                                          </p:cBhvr>
                                        </p:animEffect>
                                      </p:childTnLst>
                                    </p:cTn>
                                  </p:par>
                                  <p:par>
                                    <p:cTn id="39" presetID="6" presetClass="emph" presetSubtype="0" fill="hold" nodeType="withEffect" p14:presetBounceEnd="73000">
                                      <p:stCondLst>
                                        <p:cond delay="1000"/>
                                      </p:stCondLst>
                                      <p:childTnLst>
                                        <p:animScale p14:bounceEnd="73000">
                                          <p:cBhvr>
                                            <p:cTn id="40" dur="300" fill="hold"/>
                                            <p:tgtEl>
                                              <p:spTgt spid="58"/>
                                            </p:tgtEl>
                                          </p:cBhvr>
                                          <p:by x="90000" y="90000"/>
                                        </p:animScale>
                                      </p:childTnLst>
                                    </p:cTn>
                                  </p:par>
                                  <p:par>
                                    <p:cTn id="41" presetID="53" presetClass="entr" presetSubtype="16" fill="hold" nodeType="withEffect">
                                      <p:stCondLst>
                                        <p:cond delay="900"/>
                                      </p:stCondLst>
                                      <p:childTnLst>
                                        <p:set>
                                          <p:cBhvr>
                                            <p:cTn id="42" dur="1" fill="hold">
                                              <p:stCondLst>
                                                <p:cond delay="0"/>
                                              </p:stCondLst>
                                            </p:cTn>
                                            <p:tgtEl>
                                              <p:spTgt spid="55"/>
                                            </p:tgtEl>
                                            <p:attrNameLst>
                                              <p:attrName>style.visibility</p:attrName>
                                            </p:attrNameLst>
                                          </p:cBhvr>
                                          <p:to>
                                            <p:strVal val="visible"/>
                                          </p:to>
                                        </p:set>
                                        <p:anim calcmode="lin" valueType="num">
                                          <p:cBhvr>
                                            <p:cTn id="43" dur="400" fill="hold"/>
                                            <p:tgtEl>
                                              <p:spTgt spid="55"/>
                                            </p:tgtEl>
                                            <p:attrNameLst>
                                              <p:attrName>ppt_w</p:attrName>
                                            </p:attrNameLst>
                                          </p:cBhvr>
                                          <p:tavLst>
                                            <p:tav tm="0">
                                              <p:val>
                                                <p:fltVal val="0"/>
                                              </p:val>
                                            </p:tav>
                                            <p:tav tm="100000">
                                              <p:val>
                                                <p:strVal val="#ppt_w"/>
                                              </p:val>
                                            </p:tav>
                                          </p:tavLst>
                                        </p:anim>
                                        <p:anim calcmode="lin" valueType="num">
                                          <p:cBhvr>
                                            <p:cTn id="44" dur="400" fill="hold"/>
                                            <p:tgtEl>
                                              <p:spTgt spid="55"/>
                                            </p:tgtEl>
                                            <p:attrNameLst>
                                              <p:attrName>ppt_h</p:attrName>
                                            </p:attrNameLst>
                                          </p:cBhvr>
                                          <p:tavLst>
                                            <p:tav tm="0">
                                              <p:val>
                                                <p:fltVal val="0"/>
                                              </p:val>
                                            </p:tav>
                                            <p:tav tm="100000">
                                              <p:val>
                                                <p:strVal val="#ppt_h"/>
                                              </p:val>
                                            </p:tav>
                                          </p:tavLst>
                                        </p:anim>
                                        <p:animEffect transition="in" filter="fade">
                                          <p:cBhvr>
                                            <p:cTn id="45" dur="400"/>
                                            <p:tgtEl>
                                              <p:spTgt spid="55"/>
                                            </p:tgtEl>
                                          </p:cBhvr>
                                        </p:animEffect>
                                      </p:childTnLst>
                                    </p:cTn>
                                  </p:par>
                                  <p:par>
                                    <p:cTn id="46" presetID="6" presetClass="emph" presetSubtype="0" fill="hold" nodeType="withEffect" p14:presetBounceEnd="73000">
                                      <p:stCondLst>
                                        <p:cond delay="1300"/>
                                      </p:stCondLst>
                                      <p:childTnLst>
                                        <p:animScale p14:bounceEnd="73000">
                                          <p:cBhvr>
                                            <p:cTn id="47" dur="300" fill="hold"/>
                                            <p:tgtEl>
                                              <p:spTgt spid="55"/>
                                            </p:tgtEl>
                                          </p:cBhvr>
                                          <p:by x="90000" y="90000"/>
                                        </p:animScale>
                                      </p:childTnLst>
                                    </p:cTn>
                                  </p:par>
                                  <p:par>
                                    <p:cTn id="48" presetID="53" presetClass="entr" presetSubtype="16" fill="hold" nodeType="withEffect">
                                      <p:stCondLst>
                                        <p:cond delay="1200"/>
                                      </p:stCondLst>
                                      <p:childTnLst>
                                        <p:set>
                                          <p:cBhvr>
                                            <p:cTn id="49" dur="1" fill="hold">
                                              <p:stCondLst>
                                                <p:cond delay="0"/>
                                              </p:stCondLst>
                                            </p:cTn>
                                            <p:tgtEl>
                                              <p:spTgt spid="11276"/>
                                            </p:tgtEl>
                                            <p:attrNameLst>
                                              <p:attrName>style.visibility</p:attrName>
                                            </p:attrNameLst>
                                          </p:cBhvr>
                                          <p:to>
                                            <p:strVal val="visible"/>
                                          </p:to>
                                        </p:set>
                                        <p:anim calcmode="lin" valueType="num">
                                          <p:cBhvr>
                                            <p:cTn id="50" dur="400" fill="hold"/>
                                            <p:tgtEl>
                                              <p:spTgt spid="11276"/>
                                            </p:tgtEl>
                                            <p:attrNameLst>
                                              <p:attrName>ppt_w</p:attrName>
                                            </p:attrNameLst>
                                          </p:cBhvr>
                                          <p:tavLst>
                                            <p:tav tm="0">
                                              <p:val>
                                                <p:fltVal val="0"/>
                                              </p:val>
                                            </p:tav>
                                            <p:tav tm="100000">
                                              <p:val>
                                                <p:strVal val="#ppt_w"/>
                                              </p:val>
                                            </p:tav>
                                          </p:tavLst>
                                        </p:anim>
                                        <p:anim calcmode="lin" valueType="num">
                                          <p:cBhvr>
                                            <p:cTn id="51" dur="400" fill="hold"/>
                                            <p:tgtEl>
                                              <p:spTgt spid="11276"/>
                                            </p:tgtEl>
                                            <p:attrNameLst>
                                              <p:attrName>ppt_h</p:attrName>
                                            </p:attrNameLst>
                                          </p:cBhvr>
                                          <p:tavLst>
                                            <p:tav tm="0">
                                              <p:val>
                                                <p:fltVal val="0"/>
                                              </p:val>
                                            </p:tav>
                                            <p:tav tm="100000">
                                              <p:val>
                                                <p:strVal val="#ppt_h"/>
                                              </p:val>
                                            </p:tav>
                                          </p:tavLst>
                                        </p:anim>
                                        <p:animEffect transition="in" filter="fade">
                                          <p:cBhvr>
                                            <p:cTn id="52" dur="400"/>
                                            <p:tgtEl>
                                              <p:spTgt spid="11276"/>
                                            </p:tgtEl>
                                          </p:cBhvr>
                                        </p:animEffect>
                                      </p:childTnLst>
                                    </p:cTn>
                                  </p:par>
                                  <p:par>
                                    <p:cTn id="53" presetID="6" presetClass="emph" presetSubtype="0" fill="hold" nodeType="withEffect" p14:presetBounceEnd="73000">
                                      <p:stCondLst>
                                        <p:cond delay="1600"/>
                                      </p:stCondLst>
                                      <p:childTnLst>
                                        <p:animScale p14:bounceEnd="73000">
                                          <p:cBhvr>
                                            <p:cTn id="54" dur="300" fill="hold"/>
                                            <p:tgtEl>
                                              <p:spTgt spid="11276"/>
                                            </p:tgtEl>
                                          </p:cBhvr>
                                          <p:by x="90000" y="90000"/>
                                        </p:animScale>
                                      </p:childTnLst>
                                    </p:cTn>
                                  </p:par>
                                  <p:par>
                                    <p:cTn id="55" presetID="53" presetClass="entr" presetSubtype="16" fill="hold" nodeType="withEffect">
                                      <p:stCondLst>
                                        <p:cond delay="1500"/>
                                      </p:stCondLst>
                                      <p:childTnLst>
                                        <p:set>
                                          <p:cBhvr>
                                            <p:cTn id="56" dur="1" fill="hold">
                                              <p:stCondLst>
                                                <p:cond delay="0"/>
                                              </p:stCondLst>
                                            </p:cTn>
                                            <p:tgtEl>
                                              <p:spTgt spid="49"/>
                                            </p:tgtEl>
                                            <p:attrNameLst>
                                              <p:attrName>style.visibility</p:attrName>
                                            </p:attrNameLst>
                                          </p:cBhvr>
                                          <p:to>
                                            <p:strVal val="visible"/>
                                          </p:to>
                                        </p:set>
                                        <p:anim calcmode="lin" valueType="num">
                                          <p:cBhvr>
                                            <p:cTn id="57" dur="400" fill="hold"/>
                                            <p:tgtEl>
                                              <p:spTgt spid="49"/>
                                            </p:tgtEl>
                                            <p:attrNameLst>
                                              <p:attrName>ppt_w</p:attrName>
                                            </p:attrNameLst>
                                          </p:cBhvr>
                                          <p:tavLst>
                                            <p:tav tm="0">
                                              <p:val>
                                                <p:fltVal val="0"/>
                                              </p:val>
                                            </p:tav>
                                            <p:tav tm="100000">
                                              <p:val>
                                                <p:strVal val="#ppt_w"/>
                                              </p:val>
                                            </p:tav>
                                          </p:tavLst>
                                        </p:anim>
                                        <p:anim calcmode="lin" valueType="num">
                                          <p:cBhvr>
                                            <p:cTn id="58" dur="400" fill="hold"/>
                                            <p:tgtEl>
                                              <p:spTgt spid="49"/>
                                            </p:tgtEl>
                                            <p:attrNameLst>
                                              <p:attrName>ppt_h</p:attrName>
                                            </p:attrNameLst>
                                          </p:cBhvr>
                                          <p:tavLst>
                                            <p:tav tm="0">
                                              <p:val>
                                                <p:fltVal val="0"/>
                                              </p:val>
                                            </p:tav>
                                            <p:tav tm="100000">
                                              <p:val>
                                                <p:strVal val="#ppt_h"/>
                                              </p:val>
                                            </p:tav>
                                          </p:tavLst>
                                        </p:anim>
                                        <p:animEffect transition="in" filter="fade">
                                          <p:cBhvr>
                                            <p:cTn id="59" dur="400"/>
                                            <p:tgtEl>
                                              <p:spTgt spid="49"/>
                                            </p:tgtEl>
                                          </p:cBhvr>
                                        </p:animEffect>
                                      </p:childTnLst>
                                    </p:cTn>
                                  </p:par>
                                  <p:par>
                                    <p:cTn id="60" presetID="6" presetClass="emph" presetSubtype="0" fill="hold" nodeType="withEffect" p14:presetBounceEnd="73000">
                                      <p:stCondLst>
                                        <p:cond delay="1900"/>
                                      </p:stCondLst>
                                      <p:childTnLst>
                                        <p:animScale p14:bounceEnd="73000">
                                          <p:cBhvr>
                                            <p:cTn id="61" dur="300" fill="hold"/>
                                            <p:tgtEl>
                                              <p:spTgt spid="49"/>
                                            </p:tgtEl>
                                          </p:cBhvr>
                                          <p:by x="90000" y="90000"/>
                                        </p:animScale>
                                      </p:childTnLst>
                                    </p:cTn>
                                  </p:par>
                                  <p:par>
                                    <p:cTn id="62" presetID="53" presetClass="entr" presetSubtype="16" fill="hold" nodeType="withEffect">
                                      <p:stCondLst>
                                        <p:cond delay="1800"/>
                                      </p:stCondLst>
                                      <p:childTnLst>
                                        <p:set>
                                          <p:cBhvr>
                                            <p:cTn id="63" dur="1" fill="hold">
                                              <p:stCondLst>
                                                <p:cond delay="0"/>
                                              </p:stCondLst>
                                            </p:cTn>
                                            <p:tgtEl>
                                              <p:spTgt spid="46"/>
                                            </p:tgtEl>
                                            <p:attrNameLst>
                                              <p:attrName>style.visibility</p:attrName>
                                            </p:attrNameLst>
                                          </p:cBhvr>
                                          <p:to>
                                            <p:strVal val="visible"/>
                                          </p:to>
                                        </p:set>
                                        <p:anim calcmode="lin" valueType="num">
                                          <p:cBhvr>
                                            <p:cTn id="64" dur="400" fill="hold"/>
                                            <p:tgtEl>
                                              <p:spTgt spid="46"/>
                                            </p:tgtEl>
                                            <p:attrNameLst>
                                              <p:attrName>ppt_w</p:attrName>
                                            </p:attrNameLst>
                                          </p:cBhvr>
                                          <p:tavLst>
                                            <p:tav tm="0">
                                              <p:val>
                                                <p:fltVal val="0"/>
                                              </p:val>
                                            </p:tav>
                                            <p:tav tm="100000">
                                              <p:val>
                                                <p:strVal val="#ppt_w"/>
                                              </p:val>
                                            </p:tav>
                                          </p:tavLst>
                                        </p:anim>
                                        <p:anim calcmode="lin" valueType="num">
                                          <p:cBhvr>
                                            <p:cTn id="65" dur="400" fill="hold"/>
                                            <p:tgtEl>
                                              <p:spTgt spid="46"/>
                                            </p:tgtEl>
                                            <p:attrNameLst>
                                              <p:attrName>ppt_h</p:attrName>
                                            </p:attrNameLst>
                                          </p:cBhvr>
                                          <p:tavLst>
                                            <p:tav tm="0">
                                              <p:val>
                                                <p:fltVal val="0"/>
                                              </p:val>
                                            </p:tav>
                                            <p:tav tm="100000">
                                              <p:val>
                                                <p:strVal val="#ppt_h"/>
                                              </p:val>
                                            </p:tav>
                                          </p:tavLst>
                                        </p:anim>
                                        <p:animEffect transition="in" filter="fade">
                                          <p:cBhvr>
                                            <p:cTn id="66" dur="400"/>
                                            <p:tgtEl>
                                              <p:spTgt spid="46"/>
                                            </p:tgtEl>
                                          </p:cBhvr>
                                        </p:animEffect>
                                      </p:childTnLst>
                                    </p:cTn>
                                  </p:par>
                                  <p:par>
                                    <p:cTn id="67" presetID="6" presetClass="emph" presetSubtype="0" fill="hold" nodeType="withEffect" p14:presetBounceEnd="73000">
                                      <p:stCondLst>
                                        <p:cond delay="2200"/>
                                      </p:stCondLst>
                                      <p:childTnLst>
                                        <p:animScale p14:bounceEnd="73000">
                                          <p:cBhvr>
                                            <p:cTn id="68" dur="300" fill="hold"/>
                                            <p:tgtEl>
                                              <p:spTgt spid="46"/>
                                            </p:tgtEl>
                                          </p:cBhvr>
                                          <p:by x="90000" y="90000"/>
                                        </p:animScale>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11284"/>
                                            </p:tgtEl>
                                            <p:attrNameLst>
                                              <p:attrName>style.visibility</p:attrName>
                                            </p:attrNameLst>
                                          </p:cBhvr>
                                          <p:to>
                                            <p:strVal val="visible"/>
                                          </p:to>
                                        </p:set>
                                        <p:animEffect transition="in" filter="fade">
                                          <p:cBhvr>
                                            <p:cTn id="72" dur="200"/>
                                            <p:tgtEl>
                                              <p:spTgt spid="11284"/>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11287"/>
                                            </p:tgtEl>
                                            <p:attrNameLst>
                                              <p:attrName>style.visibility</p:attrName>
                                            </p:attrNameLst>
                                          </p:cBhvr>
                                          <p:to>
                                            <p:strVal val="visible"/>
                                          </p:to>
                                        </p:set>
                                        <p:animEffect transition="in" filter="fade">
                                          <p:cBhvr>
                                            <p:cTn id="76" dur="200"/>
                                            <p:tgtEl>
                                              <p:spTgt spid="11287"/>
                                            </p:tgtEl>
                                          </p:cBhvr>
                                        </p:animEffect>
                                      </p:childTnLst>
                                    </p:cTn>
                                  </p:par>
                                </p:childTnLst>
                              </p:cTn>
                            </p:par>
                            <p:par>
                              <p:cTn id="77" fill="hold">
                                <p:stCondLst>
                                  <p:cond delay="2000"/>
                                </p:stCondLst>
                                <p:childTnLst>
                                  <p:par>
                                    <p:cTn id="78" presetID="10" presetClass="entr" presetSubtype="0" fill="hold" grpId="0" nodeType="afterEffect">
                                      <p:stCondLst>
                                        <p:cond delay="0"/>
                                      </p:stCondLst>
                                      <p:childTnLst>
                                        <p:set>
                                          <p:cBhvr>
                                            <p:cTn id="79" dur="1" fill="hold">
                                              <p:stCondLst>
                                                <p:cond delay="0"/>
                                              </p:stCondLst>
                                            </p:cTn>
                                            <p:tgtEl>
                                              <p:spTgt spid="11290"/>
                                            </p:tgtEl>
                                            <p:attrNameLst>
                                              <p:attrName>style.visibility</p:attrName>
                                            </p:attrNameLst>
                                          </p:cBhvr>
                                          <p:to>
                                            <p:strVal val="visible"/>
                                          </p:to>
                                        </p:set>
                                        <p:animEffect transition="in" filter="fade">
                                          <p:cBhvr>
                                            <p:cTn id="80" dur="200"/>
                                            <p:tgtEl>
                                              <p:spTgt spid="11290"/>
                                            </p:tgtEl>
                                          </p:cBhvr>
                                        </p:animEffect>
                                      </p:childTnLst>
                                    </p:cTn>
                                  </p:par>
                                </p:childTnLst>
                              </p:cTn>
                            </p:par>
                            <p:par>
                              <p:cTn id="81" fill="hold">
                                <p:stCondLst>
                                  <p:cond delay="2500"/>
                                </p:stCondLst>
                                <p:childTnLst>
                                  <p:par>
                                    <p:cTn id="82" presetID="10" presetClass="entr" presetSubtype="0" fill="hold" grpId="0" nodeType="afterEffect">
                                      <p:stCondLst>
                                        <p:cond delay="0"/>
                                      </p:stCondLst>
                                      <p:childTnLst>
                                        <p:set>
                                          <p:cBhvr>
                                            <p:cTn id="83" dur="1" fill="hold">
                                              <p:stCondLst>
                                                <p:cond delay="0"/>
                                              </p:stCondLst>
                                            </p:cTn>
                                            <p:tgtEl>
                                              <p:spTgt spid="11293"/>
                                            </p:tgtEl>
                                            <p:attrNameLst>
                                              <p:attrName>style.visibility</p:attrName>
                                            </p:attrNameLst>
                                          </p:cBhvr>
                                          <p:to>
                                            <p:strVal val="visible"/>
                                          </p:to>
                                        </p:set>
                                        <p:animEffect transition="in" filter="fade">
                                          <p:cBhvr>
                                            <p:cTn id="84" dur="200"/>
                                            <p:tgtEl>
                                              <p:spTgt spid="11293"/>
                                            </p:tgtEl>
                                          </p:cBhvr>
                                        </p:animEffect>
                                      </p:childTnLst>
                                    </p:cTn>
                                  </p:par>
                                </p:childTnLst>
                              </p:cTn>
                            </p:par>
                            <p:par>
                              <p:cTn id="85" fill="hold">
                                <p:stCondLst>
                                  <p:cond delay="3000"/>
                                </p:stCondLst>
                                <p:childTnLst>
                                  <p:par>
                                    <p:cTn id="86" presetID="10" presetClass="entr" presetSubtype="0" fill="hold" grpId="0" nodeType="afterEffect">
                                      <p:stCondLst>
                                        <p:cond delay="0"/>
                                      </p:stCondLst>
                                      <p:childTnLst>
                                        <p:set>
                                          <p:cBhvr>
                                            <p:cTn id="87" dur="1" fill="hold">
                                              <p:stCondLst>
                                                <p:cond delay="0"/>
                                              </p:stCondLst>
                                            </p:cTn>
                                            <p:tgtEl>
                                              <p:spTgt spid="11296"/>
                                            </p:tgtEl>
                                            <p:attrNameLst>
                                              <p:attrName>style.visibility</p:attrName>
                                            </p:attrNameLst>
                                          </p:cBhvr>
                                          <p:to>
                                            <p:strVal val="visible"/>
                                          </p:to>
                                        </p:set>
                                        <p:animEffect transition="in" filter="fade">
                                          <p:cBhvr>
                                            <p:cTn id="88" dur="200"/>
                                            <p:tgtEl>
                                              <p:spTgt spid="11296"/>
                                            </p:tgtEl>
                                          </p:cBhvr>
                                        </p:animEffect>
                                      </p:childTnLst>
                                    </p:cTn>
                                  </p:par>
                                </p:childTnLst>
                              </p:cTn>
                            </p:par>
                            <p:par>
                              <p:cTn id="89" fill="hold">
                                <p:stCondLst>
                                  <p:cond delay="3500"/>
                                </p:stCondLst>
                                <p:childTnLst>
                                  <p:par>
                                    <p:cTn id="90" presetID="10" presetClass="entr" presetSubtype="0" fill="hold" grpId="0" nodeType="afterEffect">
                                      <p:stCondLst>
                                        <p:cond delay="0"/>
                                      </p:stCondLst>
                                      <p:childTnLst>
                                        <p:set>
                                          <p:cBhvr>
                                            <p:cTn id="91" dur="1" fill="hold">
                                              <p:stCondLst>
                                                <p:cond delay="0"/>
                                              </p:stCondLst>
                                            </p:cTn>
                                            <p:tgtEl>
                                              <p:spTgt spid="11299"/>
                                            </p:tgtEl>
                                            <p:attrNameLst>
                                              <p:attrName>style.visibility</p:attrName>
                                            </p:attrNameLst>
                                          </p:cBhvr>
                                          <p:to>
                                            <p:strVal val="visible"/>
                                          </p:to>
                                        </p:set>
                                        <p:animEffect transition="in" filter="fade">
                                          <p:cBhvr>
                                            <p:cTn id="92" dur="200"/>
                                            <p:tgtEl>
                                              <p:spTgt spid="11299"/>
                                            </p:tgtEl>
                                          </p:cBhvr>
                                        </p:animEffect>
                                      </p:childTnLst>
                                    </p:cTn>
                                  </p:par>
                                  <p:par>
                                    <p:cTn id="93" presetID="22" presetClass="entr" presetSubtype="4" fill="hold" grpId="0" nodeType="withEffect">
                                      <p:stCondLst>
                                        <p:cond delay="0"/>
                                      </p:stCondLst>
                                      <p:iterate type="lt">
                                        <p:tmPct val="7797"/>
                                      </p:iterate>
                                      <p:childTnLst>
                                        <p:set>
                                          <p:cBhvr>
                                            <p:cTn id="94" dur="1" fill="hold">
                                              <p:stCondLst>
                                                <p:cond delay="0"/>
                                              </p:stCondLst>
                                            </p:cTn>
                                            <p:tgtEl>
                                              <p:spTgt spid="11283"/>
                                            </p:tgtEl>
                                            <p:attrNameLst>
                                              <p:attrName>style.visibility</p:attrName>
                                            </p:attrNameLst>
                                          </p:cBhvr>
                                          <p:to>
                                            <p:strVal val="visible"/>
                                          </p:to>
                                        </p:set>
                                        <p:animEffect transition="in" filter="wipe(down)">
                                          <p:cBhvr>
                                            <p:cTn id="95" dur="500"/>
                                            <p:tgtEl>
                                              <p:spTgt spid="11283"/>
                                            </p:tgtEl>
                                          </p:cBhvr>
                                        </p:animEffect>
                                      </p:childTnLst>
                                    </p:cTn>
                                  </p:par>
                                  <p:par>
                                    <p:cTn id="96" presetID="22" presetClass="entr" presetSubtype="4" fill="hold" grpId="0" nodeType="withEffect">
                                      <p:stCondLst>
                                        <p:cond delay="200"/>
                                      </p:stCondLst>
                                      <p:iterate type="lt">
                                        <p:tmPct val="7797"/>
                                      </p:iterate>
                                      <p:childTnLst>
                                        <p:set>
                                          <p:cBhvr>
                                            <p:cTn id="97" dur="1" fill="hold">
                                              <p:stCondLst>
                                                <p:cond delay="0"/>
                                              </p:stCondLst>
                                            </p:cTn>
                                            <p:tgtEl>
                                              <p:spTgt spid="11286"/>
                                            </p:tgtEl>
                                            <p:attrNameLst>
                                              <p:attrName>style.visibility</p:attrName>
                                            </p:attrNameLst>
                                          </p:cBhvr>
                                          <p:to>
                                            <p:strVal val="visible"/>
                                          </p:to>
                                        </p:set>
                                        <p:animEffect transition="in" filter="wipe(down)">
                                          <p:cBhvr>
                                            <p:cTn id="98" dur="500"/>
                                            <p:tgtEl>
                                              <p:spTgt spid="11286"/>
                                            </p:tgtEl>
                                          </p:cBhvr>
                                        </p:animEffect>
                                      </p:childTnLst>
                                    </p:cTn>
                                  </p:par>
                                  <p:par>
                                    <p:cTn id="99" presetID="22" presetClass="entr" presetSubtype="4" fill="hold" grpId="0" nodeType="withEffect">
                                      <p:stCondLst>
                                        <p:cond delay="400"/>
                                      </p:stCondLst>
                                      <p:iterate type="lt">
                                        <p:tmPct val="7797"/>
                                      </p:iterate>
                                      <p:childTnLst>
                                        <p:set>
                                          <p:cBhvr>
                                            <p:cTn id="100" dur="1" fill="hold">
                                              <p:stCondLst>
                                                <p:cond delay="0"/>
                                              </p:stCondLst>
                                            </p:cTn>
                                            <p:tgtEl>
                                              <p:spTgt spid="11289"/>
                                            </p:tgtEl>
                                            <p:attrNameLst>
                                              <p:attrName>style.visibility</p:attrName>
                                            </p:attrNameLst>
                                          </p:cBhvr>
                                          <p:to>
                                            <p:strVal val="visible"/>
                                          </p:to>
                                        </p:set>
                                        <p:animEffect transition="in" filter="wipe(down)">
                                          <p:cBhvr>
                                            <p:cTn id="101" dur="500"/>
                                            <p:tgtEl>
                                              <p:spTgt spid="11289"/>
                                            </p:tgtEl>
                                          </p:cBhvr>
                                        </p:animEffect>
                                      </p:childTnLst>
                                    </p:cTn>
                                  </p:par>
                                  <p:par>
                                    <p:cTn id="102" presetID="22" presetClass="entr" presetSubtype="4" fill="hold" grpId="0" nodeType="withEffect">
                                      <p:stCondLst>
                                        <p:cond delay="600"/>
                                      </p:stCondLst>
                                      <p:iterate type="lt">
                                        <p:tmPct val="7797"/>
                                      </p:iterate>
                                      <p:childTnLst>
                                        <p:set>
                                          <p:cBhvr>
                                            <p:cTn id="103" dur="1" fill="hold">
                                              <p:stCondLst>
                                                <p:cond delay="0"/>
                                              </p:stCondLst>
                                            </p:cTn>
                                            <p:tgtEl>
                                              <p:spTgt spid="11292"/>
                                            </p:tgtEl>
                                            <p:attrNameLst>
                                              <p:attrName>style.visibility</p:attrName>
                                            </p:attrNameLst>
                                          </p:cBhvr>
                                          <p:to>
                                            <p:strVal val="visible"/>
                                          </p:to>
                                        </p:set>
                                        <p:animEffect transition="in" filter="wipe(down)">
                                          <p:cBhvr>
                                            <p:cTn id="104" dur="500"/>
                                            <p:tgtEl>
                                              <p:spTgt spid="11292"/>
                                            </p:tgtEl>
                                          </p:cBhvr>
                                        </p:animEffect>
                                      </p:childTnLst>
                                    </p:cTn>
                                  </p:par>
                                  <p:par>
                                    <p:cTn id="105" presetID="22" presetClass="entr" presetSubtype="4" fill="hold" grpId="0" nodeType="withEffect">
                                      <p:stCondLst>
                                        <p:cond delay="700"/>
                                      </p:stCondLst>
                                      <p:iterate type="lt">
                                        <p:tmPct val="7797"/>
                                      </p:iterate>
                                      <p:childTnLst>
                                        <p:set>
                                          <p:cBhvr>
                                            <p:cTn id="106" dur="1" fill="hold">
                                              <p:stCondLst>
                                                <p:cond delay="0"/>
                                              </p:stCondLst>
                                            </p:cTn>
                                            <p:tgtEl>
                                              <p:spTgt spid="11295"/>
                                            </p:tgtEl>
                                            <p:attrNameLst>
                                              <p:attrName>style.visibility</p:attrName>
                                            </p:attrNameLst>
                                          </p:cBhvr>
                                          <p:to>
                                            <p:strVal val="visible"/>
                                          </p:to>
                                        </p:set>
                                        <p:animEffect transition="in" filter="wipe(down)">
                                          <p:cBhvr>
                                            <p:cTn id="107" dur="500"/>
                                            <p:tgtEl>
                                              <p:spTgt spid="11295"/>
                                            </p:tgtEl>
                                          </p:cBhvr>
                                        </p:animEffect>
                                      </p:childTnLst>
                                    </p:cTn>
                                  </p:par>
                                  <p:par>
                                    <p:cTn id="108" presetID="22" presetClass="entr" presetSubtype="4" fill="hold" grpId="0" nodeType="withEffect">
                                      <p:stCondLst>
                                        <p:cond delay="900"/>
                                      </p:stCondLst>
                                      <p:iterate type="lt">
                                        <p:tmPct val="7797"/>
                                      </p:iterate>
                                      <p:childTnLst>
                                        <p:set>
                                          <p:cBhvr>
                                            <p:cTn id="109" dur="1" fill="hold">
                                              <p:stCondLst>
                                                <p:cond delay="0"/>
                                              </p:stCondLst>
                                            </p:cTn>
                                            <p:tgtEl>
                                              <p:spTgt spid="11298"/>
                                            </p:tgtEl>
                                            <p:attrNameLst>
                                              <p:attrName>style.visibility</p:attrName>
                                            </p:attrNameLst>
                                          </p:cBhvr>
                                          <p:to>
                                            <p:strVal val="visible"/>
                                          </p:to>
                                        </p:set>
                                        <p:animEffect transition="in" filter="wipe(down)">
                                          <p:cBhvr>
                                            <p:cTn id="110" dur="500"/>
                                            <p:tgtEl>
                                              <p:spTgt spid="11298"/>
                                            </p:tgtEl>
                                          </p:cBhvr>
                                        </p:animEffect>
                                      </p:childTnLst>
                                    </p:cTn>
                                  </p:par>
                                  <p:par>
                                    <p:cTn id="111" presetID="10" presetClass="entr" presetSubtype="0" fill="hold" grpId="0" nodeType="withEffect" nodePh="1">
                                      <p:stCondLst>
                                        <p:cond delay="3500"/>
                                      </p:stCondLst>
                                      <p:endCondLst>
                                        <p:cond evt="begin" delay="0">
                                          <p:tn val="111"/>
                                        </p:cond>
                                      </p:end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3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animBg="1"/>
          <p:bldP spid="11281" grpId="1" animBg="1"/>
          <p:bldP spid="11283" grpId="0"/>
          <p:bldP spid="11284" grpId="0"/>
          <p:bldP spid="11286" grpId="0"/>
          <p:bldP spid="11287" grpId="0"/>
          <p:bldP spid="11289" grpId="0"/>
          <p:bldP spid="11290" grpId="0"/>
          <p:bldP spid="11292" grpId="0"/>
          <p:bldP spid="11293" grpId="0"/>
          <p:bldP spid="11295" grpId="0"/>
          <p:bldP spid="11296" grpId="0"/>
          <p:bldP spid="11298" grpId="0"/>
          <p:bldP spid="11299" grpId="0"/>
          <p:bldP spid="52" grpId="0" animBg="1"/>
          <p:bldP spid="52" grpId="1" animBg="1"/>
          <p:bldP spid="53" grpId="0"/>
          <p:bldP spid="53" grpId="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281"/>
                                            </p:tgtEl>
                                            <p:attrNameLst>
                                              <p:attrName>style.visibility</p:attrName>
                                            </p:attrNameLst>
                                          </p:cBhvr>
                                          <p:to>
                                            <p:strVal val="visible"/>
                                          </p:to>
                                        </p:set>
                                        <p:anim calcmode="lin" valueType="num">
                                          <p:cBhvr>
                                            <p:cTn id="7" dur="400" fill="hold"/>
                                            <p:tgtEl>
                                              <p:spTgt spid="11281"/>
                                            </p:tgtEl>
                                            <p:attrNameLst>
                                              <p:attrName>ppt_w</p:attrName>
                                            </p:attrNameLst>
                                          </p:cBhvr>
                                          <p:tavLst>
                                            <p:tav tm="0">
                                              <p:val>
                                                <p:fltVal val="0"/>
                                              </p:val>
                                            </p:tav>
                                            <p:tav tm="100000">
                                              <p:val>
                                                <p:strVal val="#ppt_w"/>
                                              </p:val>
                                            </p:tav>
                                          </p:tavLst>
                                        </p:anim>
                                        <p:anim calcmode="lin" valueType="num">
                                          <p:cBhvr>
                                            <p:cTn id="8" dur="400" fill="hold"/>
                                            <p:tgtEl>
                                              <p:spTgt spid="11281"/>
                                            </p:tgtEl>
                                            <p:attrNameLst>
                                              <p:attrName>ppt_h</p:attrName>
                                            </p:attrNameLst>
                                          </p:cBhvr>
                                          <p:tavLst>
                                            <p:tav tm="0">
                                              <p:val>
                                                <p:fltVal val="0"/>
                                              </p:val>
                                            </p:tav>
                                            <p:tav tm="100000">
                                              <p:val>
                                                <p:strVal val="#ppt_h"/>
                                              </p:val>
                                            </p:tav>
                                          </p:tavLst>
                                        </p:anim>
                                        <p:animEffect transition="in" filter="fade">
                                          <p:cBhvr>
                                            <p:cTn id="9" dur="400"/>
                                            <p:tgtEl>
                                              <p:spTgt spid="11281"/>
                                            </p:tgtEl>
                                          </p:cBhvr>
                                        </p:animEffect>
                                      </p:childTnLst>
                                    </p:cTn>
                                  </p:par>
                                  <p:par>
                                    <p:cTn id="10" presetID="6" presetClass="emph" presetSubtype="0" fill="hold" grpId="1" nodeType="withEffect">
                                      <p:stCondLst>
                                        <p:cond delay="400"/>
                                      </p:stCondLst>
                                      <p:childTnLst>
                                        <p:animScale>
                                          <p:cBhvr>
                                            <p:cTn id="11" dur="300" fill="hold"/>
                                            <p:tgtEl>
                                              <p:spTgt spid="11281"/>
                                            </p:tgtEl>
                                          </p:cBhvr>
                                          <p:by x="90000" y="90000"/>
                                        </p:animScale>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p:cTn id="15" dur="400" fill="hold"/>
                                            <p:tgtEl>
                                              <p:spTgt spid="53"/>
                                            </p:tgtEl>
                                            <p:attrNameLst>
                                              <p:attrName>ppt_w</p:attrName>
                                            </p:attrNameLst>
                                          </p:cBhvr>
                                          <p:tavLst>
                                            <p:tav tm="0">
                                              <p:val>
                                                <p:fltVal val="0"/>
                                              </p:val>
                                            </p:tav>
                                            <p:tav tm="100000">
                                              <p:val>
                                                <p:strVal val="#ppt_w"/>
                                              </p:val>
                                            </p:tav>
                                          </p:tavLst>
                                        </p:anim>
                                        <p:anim calcmode="lin" valueType="num">
                                          <p:cBhvr>
                                            <p:cTn id="16" dur="400" fill="hold"/>
                                            <p:tgtEl>
                                              <p:spTgt spid="53"/>
                                            </p:tgtEl>
                                            <p:attrNameLst>
                                              <p:attrName>ppt_h</p:attrName>
                                            </p:attrNameLst>
                                          </p:cBhvr>
                                          <p:tavLst>
                                            <p:tav tm="0">
                                              <p:val>
                                                <p:fltVal val="0"/>
                                              </p:val>
                                            </p:tav>
                                            <p:tav tm="100000">
                                              <p:val>
                                                <p:strVal val="#ppt_h"/>
                                              </p:val>
                                            </p:tav>
                                          </p:tavLst>
                                        </p:anim>
                                        <p:animEffect transition="in" filter="fade">
                                          <p:cBhvr>
                                            <p:cTn id="17" dur="400"/>
                                            <p:tgtEl>
                                              <p:spTgt spid="53"/>
                                            </p:tgtEl>
                                          </p:cBhvr>
                                        </p:animEffect>
                                      </p:childTnLst>
                                    </p:cTn>
                                  </p:par>
                                  <p:par>
                                    <p:cTn id="18" presetID="6" presetClass="emph" presetSubtype="0" fill="hold" grpId="1" nodeType="withEffect">
                                      <p:stCondLst>
                                        <p:cond delay="400"/>
                                      </p:stCondLst>
                                      <p:childTnLst>
                                        <p:animScale>
                                          <p:cBhvr>
                                            <p:cTn id="19" dur="300" fill="hold"/>
                                            <p:tgtEl>
                                              <p:spTgt spid="53"/>
                                            </p:tgtEl>
                                          </p:cBhvr>
                                          <p:by x="90000" y="90000"/>
                                        </p:animScale>
                                      </p:childTnLst>
                                    </p:cTn>
                                  </p:par>
                                  <p:par>
                                    <p:cTn id="20" presetID="53" presetClass="entr" presetSubtype="16"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400" fill="hold"/>
                                            <p:tgtEl>
                                              <p:spTgt spid="52"/>
                                            </p:tgtEl>
                                            <p:attrNameLst>
                                              <p:attrName>ppt_w</p:attrName>
                                            </p:attrNameLst>
                                          </p:cBhvr>
                                          <p:tavLst>
                                            <p:tav tm="0">
                                              <p:val>
                                                <p:fltVal val="0"/>
                                              </p:val>
                                            </p:tav>
                                            <p:tav tm="100000">
                                              <p:val>
                                                <p:strVal val="#ppt_w"/>
                                              </p:val>
                                            </p:tav>
                                          </p:tavLst>
                                        </p:anim>
                                        <p:anim calcmode="lin" valueType="num">
                                          <p:cBhvr>
                                            <p:cTn id="23" dur="400" fill="hold"/>
                                            <p:tgtEl>
                                              <p:spTgt spid="52"/>
                                            </p:tgtEl>
                                            <p:attrNameLst>
                                              <p:attrName>ppt_h</p:attrName>
                                            </p:attrNameLst>
                                          </p:cBhvr>
                                          <p:tavLst>
                                            <p:tav tm="0">
                                              <p:val>
                                                <p:fltVal val="0"/>
                                              </p:val>
                                            </p:tav>
                                            <p:tav tm="100000">
                                              <p:val>
                                                <p:strVal val="#ppt_h"/>
                                              </p:val>
                                            </p:tav>
                                          </p:tavLst>
                                        </p:anim>
                                        <p:animEffect transition="in" filter="fade">
                                          <p:cBhvr>
                                            <p:cTn id="24" dur="400"/>
                                            <p:tgtEl>
                                              <p:spTgt spid="52"/>
                                            </p:tgtEl>
                                          </p:cBhvr>
                                        </p:animEffect>
                                      </p:childTnLst>
                                    </p:cTn>
                                  </p:par>
                                  <p:par>
                                    <p:cTn id="25" presetID="6" presetClass="emph" presetSubtype="0" fill="hold" grpId="1" nodeType="withEffect">
                                      <p:stCondLst>
                                        <p:cond delay="400"/>
                                      </p:stCondLst>
                                      <p:childTnLst>
                                        <p:animScale>
                                          <p:cBhvr>
                                            <p:cTn id="26" dur="300" fill="hold"/>
                                            <p:tgtEl>
                                              <p:spTgt spid="52"/>
                                            </p:tgtEl>
                                          </p:cBhvr>
                                          <p:by x="90000" y="90000"/>
                                        </p:animScale>
                                      </p:childTnLst>
                                    </p:cTn>
                                  </p:par>
                                  <p:par>
                                    <p:cTn id="27" presetID="53" presetClass="entr" presetSubtype="16" fill="hold" nodeType="withEffect">
                                      <p:stCondLst>
                                        <p:cond delay="400"/>
                                      </p:stCondLst>
                                      <p:childTnLst>
                                        <p:set>
                                          <p:cBhvr>
                                            <p:cTn id="28" dur="1" fill="hold">
                                              <p:stCondLst>
                                                <p:cond delay="0"/>
                                              </p:stCondLst>
                                            </p:cTn>
                                            <p:tgtEl>
                                              <p:spTgt spid="43"/>
                                            </p:tgtEl>
                                            <p:attrNameLst>
                                              <p:attrName>style.visibility</p:attrName>
                                            </p:attrNameLst>
                                          </p:cBhvr>
                                          <p:to>
                                            <p:strVal val="visible"/>
                                          </p:to>
                                        </p:set>
                                        <p:anim calcmode="lin" valueType="num">
                                          <p:cBhvr>
                                            <p:cTn id="29" dur="400" fill="hold"/>
                                            <p:tgtEl>
                                              <p:spTgt spid="43"/>
                                            </p:tgtEl>
                                            <p:attrNameLst>
                                              <p:attrName>ppt_w</p:attrName>
                                            </p:attrNameLst>
                                          </p:cBhvr>
                                          <p:tavLst>
                                            <p:tav tm="0">
                                              <p:val>
                                                <p:fltVal val="0"/>
                                              </p:val>
                                            </p:tav>
                                            <p:tav tm="100000">
                                              <p:val>
                                                <p:strVal val="#ppt_w"/>
                                              </p:val>
                                            </p:tav>
                                          </p:tavLst>
                                        </p:anim>
                                        <p:anim calcmode="lin" valueType="num">
                                          <p:cBhvr>
                                            <p:cTn id="30" dur="400" fill="hold"/>
                                            <p:tgtEl>
                                              <p:spTgt spid="43"/>
                                            </p:tgtEl>
                                            <p:attrNameLst>
                                              <p:attrName>ppt_h</p:attrName>
                                            </p:attrNameLst>
                                          </p:cBhvr>
                                          <p:tavLst>
                                            <p:tav tm="0">
                                              <p:val>
                                                <p:fltVal val="0"/>
                                              </p:val>
                                            </p:tav>
                                            <p:tav tm="100000">
                                              <p:val>
                                                <p:strVal val="#ppt_h"/>
                                              </p:val>
                                            </p:tav>
                                          </p:tavLst>
                                        </p:anim>
                                        <p:animEffect transition="in" filter="fade">
                                          <p:cBhvr>
                                            <p:cTn id="31" dur="400"/>
                                            <p:tgtEl>
                                              <p:spTgt spid="43"/>
                                            </p:tgtEl>
                                          </p:cBhvr>
                                        </p:animEffect>
                                      </p:childTnLst>
                                    </p:cTn>
                                  </p:par>
                                  <p:par>
                                    <p:cTn id="32" presetID="6" presetClass="emph" presetSubtype="0" fill="hold" nodeType="withEffect">
                                      <p:stCondLst>
                                        <p:cond delay="800"/>
                                      </p:stCondLst>
                                      <p:childTnLst>
                                        <p:animScale>
                                          <p:cBhvr>
                                            <p:cTn id="33" dur="300" fill="hold"/>
                                            <p:tgtEl>
                                              <p:spTgt spid="43"/>
                                            </p:tgtEl>
                                          </p:cBhvr>
                                          <p:by x="90000" y="90000"/>
                                        </p:animScale>
                                      </p:childTnLst>
                                    </p:cTn>
                                  </p:par>
                                  <p:par>
                                    <p:cTn id="34" presetID="53" presetClass="entr" presetSubtype="16" fill="hold" nodeType="withEffect">
                                      <p:stCondLst>
                                        <p:cond delay="600"/>
                                      </p:stCondLst>
                                      <p:childTnLst>
                                        <p:set>
                                          <p:cBhvr>
                                            <p:cTn id="35" dur="1" fill="hold">
                                              <p:stCondLst>
                                                <p:cond delay="0"/>
                                              </p:stCondLst>
                                            </p:cTn>
                                            <p:tgtEl>
                                              <p:spTgt spid="58"/>
                                            </p:tgtEl>
                                            <p:attrNameLst>
                                              <p:attrName>style.visibility</p:attrName>
                                            </p:attrNameLst>
                                          </p:cBhvr>
                                          <p:to>
                                            <p:strVal val="visible"/>
                                          </p:to>
                                        </p:set>
                                        <p:anim calcmode="lin" valueType="num">
                                          <p:cBhvr>
                                            <p:cTn id="36" dur="400" fill="hold"/>
                                            <p:tgtEl>
                                              <p:spTgt spid="58"/>
                                            </p:tgtEl>
                                            <p:attrNameLst>
                                              <p:attrName>ppt_w</p:attrName>
                                            </p:attrNameLst>
                                          </p:cBhvr>
                                          <p:tavLst>
                                            <p:tav tm="0">
                                              <p:val>
                                                <p:fltVal val="0"/>
                                              </p:val>
                                            </p:tav>
                                            <p:tav tm="100000">
                                              <p:val>
                                                <p:strVal val="#ppt_w"/>
                                              </p:val>
                                            </p:tav>
                                          </p:tavLst>
                                        </p:anim>
                                        <p:anim calcmode="lin" valueType="num">
                                          <p:cBhvr>
                                            <p:cTn id="37" dur="400" fill="hold"/>
                                            <p:tgtEl>
                                              <p:spTgt spid="58"/>
                                            </p:tgtEl>
                                            <p:attrNameLst>
                                              <p:attrName>ppt_h</p:attrName>
                                            </p:attrNameLst>
                                          </p:cBhvr>
                                          <p:tavLst>
                                            <p:tav tm="0">
                                              <p:val>
                                                <p:fltVal val="0"/>
                                              </p:val>
                                            </p:tav>
                                            <p:tav tm="100000">
                                              <p:val>
                                                <p:strVal val="#ppt_h"/>
                                              </p:val>
                                            </p:tav>
                                          </p:tavLst>
                                        </p:anim>
                                        <p:animEffect transition="in" filter="fade">
                                          <p:cBhvr>
                                            <p:cTn id="38" dur="400"/>
                                            <p:tgtEl>
                                              <p:spTgt spid="58"/>
                                            </p:tgtEl>
                                          </p:cBhvr>
                                        </p:animEffect>
                                      </p:childTnLst>
                                    </p:cTn>
                                  </p:par>
                                  <p:par>
                                    <p:cTn id="39" presetID="6" presetClass="emph" presetSubtype="0" fill="hold" nodeType="withEffect">
                                      <p:stCondLst>
                                        <p:cond delay="1000"/>
                                      </p:stCondLst>
                                      <p:childTnLst>
                                        <p:animScale>
                                          <p:cBhvr>
                                            <p:cTn id="40" dur="300" fill="hold"/>
                                            <p:tgtEl>
                                              <p:spTgt spid="58"/>
                                            </p:tgtEl>
                                          </p:cBhvr>
                                          <p:by x="90000" y="90000"/>
                                        </p:animScale>
                                      </p:childTnLst>
                                    </p:cTn>
                                  </p:par>
                                  <p:par>
                                    <p:cTn id="41" presetID="53" presetClass="entr" presetSubtype="16" fill="hold" nodeType="withEffect">
                                      <p:stCondLst>
                                        <p:cond delay="900"/>
                                      </p:stCondLst>
                                      <p:childTnLst>
                                        <p:set>
                                          <p:cBhvr>
                                            <p:cTn id="42" dur="1" fill="hold">
                                              <p:stCondLst>
                                                <p:cond delay="0"/>
                                              </p:stCondLst>
                                            </p:cTn>
                                            <p:tgtEl>
                                              <p:spTgt spid="55"/>
                                            </p:tgtEl>
                                            <p:attrNameLst>
                                              <p:attrName>style.visibility</p:attrName>
                                            </p:attrNameLst>
                                          </p:cBhvr>
                                          <p:to>
                                            <p:strVal val="visible"/>
                                          </p:to>
                                        </p:set>
                                        <p:anim calcmode="lin" valueType="num">
                                          <p:cBhvr>
                                            <p:cTn id="43" dur="400" fill="hold"/>
                                            <p:tgtEl>
                                              <p:spTgt spid="55"/>
                                            </p:tgtEl>
                                            <p:attrNameLst>
                                              <p:attrName>ppt_w</p:attrName>
                                            </p:attrNameLst>
                                          </p:cBhvr>
                                          <p:tavLst>
                                            <p:tav tm="0">
                                              <p:val>
                                                <p:fltVal val="0"/>
                                              </p:val>
                                            </p:tav>
                                            <p:tav tm="100000">
                                              <p:val>
                                                <p:strVal val="#ppt_w"/>
                                              </p:val>
                                            </p:tav>
                                          </p:tavLst>
                                        </p:anim>
                                        <p:anim calcmode="lin" valueType="num">
                                          <p:cBhvr>
                                            <p:cTn id="44" dur="400" fill="hold"/>
                                            <p:tgtEl>
                                              <p:spTgt spid="55"/>
                                            </p:tgtEl>
                                            <p:attrNameLst>
                                              <p:attrName>ppt_h</p:attrName>
                                            </p:attrNameLst>
                                          </p:cBhvr>
                                          <p:tavLst>
                                            <p:tav tm="0">
                                              <p:val>
                                                <p:fltVal val="0"/>
                                              </p:val>
                                            </p:tav>
                                            <p:tav tm="100000">
                                              <p:val>
                                                <p:strVal val="#ppt_h"/>
                                              </p:val>
                                            </p:tav>
                                          </p:tavLst>
                                        </p:anim>
                                        <p:animEffect transition="in" filter="fade">
                                          <p:cBhvr>
                                            <p:cTn id="45" dur="400"/>
                                            <p:tgtEl>
                                              <p:spTgt spid="55"/>
                                            </p:tgtEl>
                                          </p:cBhvr>
                                        </p:animEffect>
                                      </p:childTnLst>
                                    </p:cTn>
                                  </p:par>
                                  <p:par>
                                    <p:cTn id="46" presetID="6" presetClass="emph" presetSubtype="0" fill="hold" nodeType="withEffect">
                                      <p:stCondLst>
                                        <p:cond delay="1300"/>
                                      </p:stCondLst>
                                      <p:childTnLst>
                                        <p:animScale>
                                          <p:cBhvr>
                                            <p:cTn id="47" dur="300" fill="hold"/>
                                            <p:tgtEl>
                                              <p:spTgt spid="55"/>
                                            </p:tgtEl>
                                          </p:cBhvr>
                                          <p:by x="90000" y="90000"/>
                                        </p:animScale>
                                      </p:childTnLst>
                                    </p:cTn>
                                  </p:par>
                                  <p:par>
                                    <p:cTn id="48" presetID="53" presetClass="entr" presetSubtype="16" fill="hold" nodeType="withEffect">
                                      <p:stCondLst>
                                        <p:cond delay="1200"/>
                                      </p:stCondLst>
                                      <p:childTnLst>
                                        <p:set>
                                          <p:cBhvr>
                                            <p:cTn id="49" dur="1" fill="hold">
                                              <p:stCondLst>
                                                <p:cond delay="0"/>
                                              </p:stCondLst>
                                            </p:cTn>
                                            <p:tgtEl>
                                              <p:spTgt spid="11276"/>
                                            </p:tgtEl>
                                            <p:attrNameLst>
                                              <p:attrName>style.visibility</p:attrName>
                                            </p:attrNameLst>
                                          </p:cBhvr>
                                          <p:to>
                                            <p:strVal val="visible"/>
                                          </p:to>
                                        </p:set>
                                        <p:anim calcmode="lin" valueType="num">
                                          <p:cBhvr>
                                            <p:cTn id="50" dur="400" fill="hold"/>
                                            <p:tgtEl>
                                              <p:spTgt spid="11276"/>
                                            </p:tgtEl>
                                            <p:attrNameLst>
                                              <p:attrName>ppt_w</p:attrName>
                                            </p:attrNameLst>
                                          </p:cBhvr>
                                          <p:tavLst>
                                            <p:tav tm="0">
                                              <p:val>
                                                <p:fltVal val="0"/>
                                              </p:val>
                                            </p:tav>
                                            <p:tav tm="100000">
                                              <p:val>
                                                <p:strVal val="#ppt_w"/>
                                              </p:val>
                                            </p:tav>
                                          </p:tavLst>
                                        </p:anim>
                                        <p:anim calcmode="lin" valueType="num">
                                          <p:cBhvr>
                                            <p:cTn id="51" dur="400" fill="hold"/>
                                            <p:tgtEl>
                                              <p:spTgt spid="11276"/>
                                            </p:tgtEl>
                                            <p:attrNameLst>
                                              <p:attrName>ppt_h</p:attrName>
                                            </p:attrNameLst>
                                          </p:cBhvr>
                                          <p:tavLst>
                                            <p:tav tm="0">
                                              <p:val>
                                                <p:fltVal val="0"/>
                                              </p:val>
                                            </p:tav>
                                            <p:tav tm="100000">
                                              <p:val>
                                                <p:strVal val="#ppt_h"/>
                                              </p:val>
                                            </p:tav>
                                          </p:tavLst>
                                        </p:anim>
                                        <p:animEffect transition="in" filter="fade">
                                          <p:cBhvr>
                                            <p:cTn id="52" dur="400"/>
                                            <p:tgtEl>
                                              <p:spTgt spid="11276"/>
                                            </p:tgtEl>
                                          </p:cBhvr>
                                        </p:animEffect>
                                      </p:childTnLst>
                                    </p:cTn>
                                  </p:par>
                                  <p:par>
                                    <p:cTn id="53" presetID="6" presetClass="emph" presetSubtype="0" fill="hold" nodeType="withEffect">
                                      <p:stCondLst>
                                        <p:cond delay="1600"/>
                                      </p:stCondLst>
                                      <p:childTnLst>
                                        <p:animScale>
                                          <p:cBhvr>
                                            <p:cTn id="54" dur="300" fill="hold"/>
                                            <p:tgtEl>
                                              <p:spTgt spid="11276"/>
                                            </p:tgtEl>
                                          </p:cBhvr>
                                          <p:by x="90000" y="90000"/>
                                        </p:animScale>
                                      </p:childTnLst>
                                    </p:cTn>
                                  </p:par>
                                  <p:par>
                                    <p:cTn id="55" presetID="53" presetClass="entr" presetSubtype="16" fill="hold" nodeType="withEffect">
                                      <p:stCondLst>
                                        <p:cond delay="1500"/>
                                      </p:stCondLst>
                                      <p:childTnLst>
                                        <p:set>
                                          <p:cBhvr>
                                            <p:cTn id="56" dur="1" fill="hold">
                                              <p:stCondLst>
                                                <p:cond delay="0"/>
                                              </p:stCondLst>
                                            </p:cTn>
                                            <p:tgtEl>
                                              <p:spTgt spid="49"/>
                                            </p:tgtEl>
                                            <p:attrNameLst>
                                              <p:attrName>style.visibility</p:attrName>
                                            </p:attrNameLst>
                                          </p:cBhvr>
                                          <p:to>
                                            <p:strVal val="visible"/>
                                          </p:to>
                                        </p:set>
                                        <p:anim calcmode="lin" valueType="num">
                                          <p:cBhvr>
                                            <p:cTn id="57" dur="400" fill="hold"/>
                                            <p:tgtEl>
                                              <p:spTgt spid="49"/>
                                            </p:tgtEl>
                                            <p:attrNameLst>
                                              <p:attrName>ppt_w</p:attrName>
                                            </p:attrNameLst>
                                          </p:cBhvr>
                                          <p:tavLst>
                                            <p:tav tm="0">
                                              <p:val>
                                                <p:fltVal val="0"/>
                                              </p:val>
                                            </p:tav>
                                            <p:tav tm="100000">
                                              <p:val>
                                                <p:strVal val="#ppt_w"/>
                                              </p:val>
                                            </p:tav>
                                          </p:tavLst>
                                        </p:anim>
                                        <p:anim calcmode="lin" valueType="num">
                                          <p:cBhvr>
                                            <p:cTn id="58" dur="400" fill="hold"/>
                                            <p:tgtEl>
                                              <p:spTgt spid="49"/>
                                            </p:tgtEl>
                                            <p:attrNameLst>
                                              <p:attrName>ppt_h</p:attrName>
                                            </p:attrNameLst>
                                          </p:cBhvr>
                                          <p:tavLst>
                                            <p:tav tm="0">
                                              <p:val>
                                                <p:fltVal val="0"/>
                                              </p:val>
                                            </p:tav>
                                            <p:tav tm="100000">
                                              <p:val>
                                                <p:strVal val="#ppt_h"/>
                                              </p:val>
                                            </p:tav>
                                          </p:tavLst>
                                        </p:anim>
                                        <p:animEffect transition="in" filter="fade">
                                          <p:cBhvr>
                                            <p:cTn id="59" dur="400"/>
                                            <p:tgtEl>
                                              <p:spTgt spid="49"/>
                                            </p:tgtEl>
                                          </p:cBhvr>
                                        </p:animEffect>
                                      </p:childTnLst>
                                    </p:cTn>
                                  </p:par>
                                  <p:par>
                                    <p:cTn id="60" presetID="6" presetClass="emph" presetSubtype="0" fill="hold" nodeType="withEffect">
                                      <p:stCondLst>
                                        <p:cond delay="1900"/>
                                      </p:stCondLst>
                                      <p:childTnLst>
                                        <p:animScale>
                                          <p:cBhvr>
                                            <p:cTn id="61" dur="300" fill="hold"/>
                                            <p:tgtEl>
                                              <p:spTgt spid="49"/>
                                            </p:tgtEl>
                                          </p:cBhvr>
                                          <p:by x="90000" y="90000"/>
                                        </p:animScale>
                                      </p:childTnLst>
                                    </p:cTn>
                                  </p:par>
                                  <p:par>
                                    <p:cTn id="62" presetID="53" presetClass="entr" presetSubtype="16" fill="hold" nodeType="withEffect">
                                      <p:stCondLst>
                                        <p:cond delay="1800"/>
                                      </p:stCondLst>
                                      <p:childTnLst>
                                        <p:set>
                                          <p:cBhvr>
                                            <p:cTn id="63" dur="1" fill="hold">
                                              <p:stCondLst>
                                                <p:cond delay="0"/>
                                              </p:stCondLst>
                                            </p:cTn>
                                            <p:tgtEl>
                                              <p:spTgt spid="46"/>
                                            </p:tgtEl>
                                            <p:attrNameLst>
                                              <p:attrName>style.visibility</p:attrName>
                                            </p:attrNameLst>
                                          </p:cBhvr>
                                          <p:to>
                                            <p:strVal val="visible"/>
                                          </p:to>
                                        </p:set>
                                        <p:anim calcmode="lin" valueType="num">
                                          <p:cBhvr>
                                            <p:cTn id="64" dur="400" fill="hold"/>
                                            <p:tgtEl>
                                              <p:spTgt spid="46"/>
                                            </p:tgtEl>
                                            <p:attrNameLst>
                                              <p:attrName>ppt_w</p:attrName>
                                            </p:attrNameLst>
                                          </p:cBhvr>
                                          <p:tavLst>
                                            <p:tav tm="0">
                                              <p:val>
                                                <p:fltVal val="0"/>
                                              </p:val>
                                            </p:tav>
                                            <p:tav tm="100000">
                                              <p:val>
                                                <p:strVal val="#ppt_w"/>
                                              </p:val>
                                            </p:tav>
                                          </p:tavLst>
                                        </p:anim>
                                        <p:anim calcmode="lin" valueType="num">
                                          <p:cBhvr>
                                            <p:cTn id="65" dur="400" fill="hold"/>
                                            <p:tgtEl>
                                              <p:spTgt spid="46"/>
                                            </p:tgtEl>
                                            <p:attrNameLst>
                                              <p:attrName>ppt_h</p:attrName>
                                            </p:attrNameLst>
                                          </p:cBhvr>
                                          <p:tavLst>
                                            <p:tav tm="0">
                                              <p:val>
                                                <p:fltVal val="0"/>
                                              </p:val>
                                            </p:tav>
                                            <p:tav tm="100000">
                                              <p:val>
                                                <p:strVal val="#ppt_h"/>
                                              </p:val>
                                            </p:tav>
                                          </p:tavLst>
                                        </p:anim>
                                        <p:animEffect transition="in" filter="fade">
                                          <p:cBhvr>
                                            <p:cTn id="66" dur="400"/>
                                            <p:tgtEl>
                                              <p:spTgt spid="46"/>
                                            </p:tgtEl>
                                          </p:cBhvr>
                                        </p:animEffect>
                                      </p:childTnLst>
                                    </p:cTn>
                                  </p:par>
                                  <p:par>
                                    <p:cTn id="67" presetID="6" presetClass="emph" presetSubtype="0" fill="hold" nodeType="withEffect">
                                      <p:stCondLst>
                                        <p:cond delay="2200"/>
                                      </p:stCondLst>
                                      <p:childTnLst>
                                        <p:animScale>
                                          <p:cBhvr>
                                            <p:cTn id="68" dur="300" fill="hold"/>
                                            <p:tgtEl>
                                              <p:spTgt spid="46"/>
                                            </p:tgtEl>
                                          </p:cBhvr>
                                          <p:by x="90000" y="90000"/>
                                        </p:animScale>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11284"/>
                                            </p:tgtEl>
                                            <p:attrNameLst>
                                              <p:attrName>style.visibility</p:attrName>
                                            </p:attrNameLst>
                                          </p:cBhvr>
                                          <p:to>
                                            <p:strVal val="visible"/>
                                          </p:to>
                                        </p:set>
                                        <p:animEffect transition="in" filter="fade">
                                          <p:cBhvr>
                                            <p:cTn id="72" dur="200"/>
                                            <p:tgtEl>
                                              <p:spTgt spid="11284"/>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11287"/>
                                            </p:tgtEl>
                                            <p:attrNameLst>
                                              <p:attrName>style.visibility</p:attrName>
                                            </p:attrNameLst>
                                          </p:cBhvr>
                                          <p:to>
                                            <p:strVal val="visible"/>
                                          </p:to>
                                        </p:set>
                                        <p:animEffect transition="in" filter="fade">
                                          <p:cBhvr>
                                            <p:cTn id="76" dur="200"/>
                                            <p:tgtEl>
                                              <p:spTgt spid="11287"/>
                                            </p:tgtEl>
                                          </p:cBhvr>
                                        </p:animEffect>
                                      </p:childTnLst>
                                    </p:cTn>
                                  </p:par>
                                </p:childTnLst>
                              </p:cTn>
                            </p:par>
                            <p:par>
                              <p:cTn id="77" fill="hold">
                                <p:stCondLst>
                                  <p:cond delay="2000"/>
                                </p:stCondLst>
                                <p:childTnLst>
                                  <p:par>
                                    <p:cTn id="78" presetID="10" presetClass="entr" presetSubtype="0" fill="hold" grpId="0" nodeType="afterEffect">
                                      <p:stCondLst>
                                        <p:cond delay="0"/>
                                      </p:stCondLst>
                                      <p:childTnLst>
                                        <p:set>
                                          <p:cBhvr>
                                            <p:cTn id="79" dur="1" fill="hold">
                                              <p:stCondLst>
                                                <p:cond delay="0"/>
                                              </p:stCondLst>
                                            </p:cTn>
                                            <p:tgtEl>
                                              <p:spTgt spid="11290"/>
                                            </p:tgtEl>
                                            <p:attrNameLst>
                                              <p:attrName>style.visibility</p:attrName>
                                            </p:attrNameLst>
                                          </p:cBhvr>
                                          <p:to>
                                            <p:strVal val="visible"/>
                                          </p:to>
                                        </p:set>
                                        <p:animEffect transition="in" filter="fade">
                                          <p:cBhvr>
                                            <p:cTn id="80" dur="200"/>
                                            <p:tgtEl>
                                              <p:spTgt spid="11290"/>
                                            </p:tgtEl>
                                          </p:cBhvr>
                                        </p:animEffect>
                                      </p:childTnLst>
                                    </p:cTn>
                                  </p:par>
                                </p:childTnLst>
                              </p:cTn>
                            </p:par>
                            <p:par>
                              <p:cTn id="81" fill="hold">
                                <p:stCondLst>
                                  <p:cond delay="2500"/>
                                </p:stCondLst>
                                <p:childTnLst>
                                  <p:par>
                                    <p:cTn id="82" presetID="10" presetClass="entr" presetSubtype="0" fill="hold" grpId="0" nodeType="afterEffect">
                                      <p:stCondLst>
                                        <p:cond delay="0"/>
                                      </p:stCondLst>
                                      <p:childTnLst>
                                        <p:set>
                                          <p:cBhvr>
                                            <p:cTn id="83" dur="1" fill="hold">
                                              <p:stCondLst>
                                                <p:cond delay="0"/>
                                              </p:stCondLst>
                                            </p:cTn>
                                            <p:tgtEl>
                                              <p:spTgt spid="11293"/>
                                            </p:tgtEl>
                                            <p:attrNameLst>
                                              <p:attrName>style.visibility</p:attrName>
                                            </p:attrNameLst>
                                          </p:cBhvr>
                                          <p:to>
                                            <p:strVal val="visible"/>
                                          </p:to>
                                        </p:set>
                                        <p:animEffect transition="in" filter="fade">
                                          <p:cBhvr>
                                            <p:cTn id="84" dur="200"/>
                                            <p:tgtEl>
                                              <p:spTgt spid="11293"/>
                                            </p:tgtEl>
                                          </p:cBhvr>
                                        </p:animEffect>
                                      </p:childTnLst>
                                    </p:cTn>
                                  </p:par>
                                </p:childTnLst>
                              </p:cTn>
                            </p:par>
                            <p:par>
                              <p:cTn id="85" fill="hold">
                                <p:stCondLst>
                                  <p:cond delay="3000"/>
                                </p:stCondLst>
                                <p:childTnLst>
                                  <p:par>
                                    <p:cTn id="86" presetID="10" presetClass="entr" presetSubtype="0" fill="hold" grpId="0" nodeType="afterEffect">
                                      <p:stCondLst>
                                        <p:cond delay="0"/>
                                      </p:stCondLst>
                                      <p:childTnLst>
                                        <p:set>
                                          <p:cBhvr>
                                            <p:cTn id="87" dur="1" fill="hold">
                                              <p:stCondLst>
                                                <p:cond delay="0"/>
                                              </p:stCondLst>
                                            </p:cTn>
                                            <p:tgtEl>
                                              <p:spTgt spid="11296"/>
                                            </p:tgtEl>
                                            <p:attrNameLst>
                                              <p:attrName>style.visibility</p:attrName>
                                            </p:attrNameLst>
                                          </p:cBhvr>
                                          <p:to>
                                            <p:strVal val="visible"/>
                                          </p:to>
                                        </p:set>
                                        <p:animEffect transition="in" filter="fade">
                                          <p:cBhvr>
                                            <p:cTn id="88" dur="200"/>
                                            <p:tgtEl>
                                              <p:spTgt spid="11296"/>
                                            </p:tgtEl>
                                          </p:cBhvr>
                                        </p:animEffect>
                                      </p:childTnLst>
                                    </p:cTn>
                                  </p:par>
                                </p:childTnLst>
                              </p:cTn>
                            </p:par>
                            <p:par>
                              <p:cTn id="89" fill="hold">
                                <p:stCondLst>
                                  <p:cond delay="3500"/>
                                </p:stCondLst>
                                <p:childTnLst>
                                  <p:par>
                                    <p:cTn id="90" presetID="10" presetClass="entr" presetSubtype="0" fill="hold" grpId="0" nodeType="afterEffect">
                                      <p:stCondLst>
                                        <p:cond delay="0"/>
                                      </p:stCondLst>
                                      <p:childTnLst>
                                        <p:set>
                                          <p:cBhvr>
                                            <p:cTn id="91" dur="1" fill="hold">
                                              <p:stCondLst>
                                                <p:cond delay="0"/>
                                              </p:stCondLst>
                                            </p:cTn>
                                            <p:tgtEl>
                                              <p:spTgt spid="11299"/>
                                            </p:tgtEl>
                                            <p:attrNameLst>
                                              <p:attrName>style.visibility</p:attrName>
                                            </p:attrNameLst>
                                          </p:cBhvr>
                                          <p:to>
                                            <p:strVal val="visible"/>
                                          </p:to>
                                        </p:set>
                                        <p:animEffect transition="in" filter="fade">
                                          <p:cBhvr>
                                            <p:cTn id="92" dur="200"/>
                                            <p:tgtEl>
                                              <p:spTgt spid="11299"/>
                                            </p:tgtEl>
                                          </p:cBhvr>
                                        </p:animEffect>
                                      </p:childTnLst>
                                    </p:cTn>
                                  </p:par>
                                  <p:par>
                                    <p:cTn id="93" presetID="22" presetClass="entr" presetSubtype="4" fill="hold" grpId="0" nodeType="withEffect">
                                      <p:stCondLst>
                                        <p:cond delay="0"/>
                                      </p:stCondLst>
                                      <p:iterate type="lt">
                                        <p:tmPct val="7797"/>
                                      </p:iterate>
                                      <p:childTnLst>
                                        <p:set>
                                          <p:cBhvr>
                                            <p:cTn id="94" dur="1" fill="hold">
                                              <p:stCondLst>
                                                <p:cond delay="0"/>
                                              </p:stCondLst>
                                            </p:cTn>
                                            <p:tgtEl>
                                              <p:spTgt spid="11283"/>
                                            </p:tgtEl>
                                            <p:attrNameLst>
                                              <p:attrName>style.visibility</p:attrName>
                                            </p:attrNameLst>
                                          </p:cBhvr>
                                          <p:to>
                                            <p:strVal val="visible"/>
                                          </p:to>
                                        </p:set>
                                        <p:animEffect transition="in" filter="wipe(down)">
                                          <p:cBhvr>
                                            <p:cTn id="95" dur="500"/>
                                            <p:tgtEl>
                                              <p:spTgt spid="11283"/>
                                            </p:tgtEl>
                                          </p:cBhvr>
                                        </p:animEffect>
                                      </p:childTnLst>
                                    </p:cTn>
                                  </p:par>
                                  <p:par>
                                    <p:cTn id="96" presetID="22" presetClass="entr" presetSubtype="4" fill="hold" grpId="0" nodeType="withEffect">
                                      <p:stCondLst>
                                        <p:cond delay="200"/>
                                      </p:stCondLst>
                                      <p:iterate type="lt">
                                        <p:tmPct val="7797"/>
                                      </p:iterate>
                                      <p:childTnLst>
                                        <p:set>
                                          <p:cBhvr>
                                            <p:cTn id="97" dur="1" fill="hold">
                                              <p:stCondLst>
                                                <p:cond delay="0"/>
                                              </p:stCondLst>
                                            </p:cTn>
                                            <p:tgtEl>
                                              <p:spTgt spid="11286"/>
                                            </p:tgtEl>
                                            <p:attrNameLst>
                                              <p:attrName>style.visibility</p:attrName>
                                            </p:attrNameLst>
                                          </p:cBhvr>
                                          <p:to>
                                            <p:strVal val="visible"/>
                                          </p:to>
                                        </p:set>
                                        <p:animEffect transition="in" filter="wipe(down)">
                                          <p:cBhvr>
                                            <p:cTn id="98" dur="500"/>
                                            <p:tgtEl>
                                              <p:spTgt spid="11286"/>
                                            </p:tgtEl>
                                          </p:cBhvr>
                                        </p:animEffect>
                                      </p:childTnLst>
                                    </p:cTn>
                                  </p:par>
                                  <p:par>
                                    <p:cTn id="99" presetID="22" presetClass="entr" presetSubtype="4" fill="hold" grpId="0" nodeType="withEffect">
                                      <p:stCondLst>
                                        <p:cond delay="400"/>
                                      </p:stCondLst>
                                      <p:iterate type="lt">
                                        <p:tmPct val="7797"/>
                                      </p:iterate>
                                      <p:childTnLst>
                                        <p:set>
                                          <p:cBhvr>
                                            <p:cTn id="100" dur="1" fill="hold">
                                              <p:stCondLst>
                                                <p:cond delay="0"/>
                                              </p:stCondLst>
                                            </p:cTn>
                                            <p:tgtEl>
                                              <p:spTgt spid="11289"/>
                                            </p:tgtEl>
                                            <p:attrNameLst>
                                              <p:attrName>style.visibility</p:attrName>
                                            </p:attrNameLst>
                                          </p:cBhvr>
                                          <p:to>
                                            <p:strVal val="visible"/>
                                          </p:to>
                                        </p:set>
                                        <p:animEffect transition="in" filter="wipe(down)">
                                          <p:cBhvr>
                                            <p:cTn id="101" dur="500"/>
                                            <p:tgtEl>
                                              <p:spTgt spid="11289"/>
                                            </p:tgtEl>
                                          </p:cBhvr>
                                        </p:animEffect>
                                      </p:childTnLst>
                                    </p:cTn>
                                  </p:par>
                                  <p:par>
                                    <p:cTn id="102" presetID="22" presetClass="entr" presetSubtype="4" fill="hold" grpId="0" nodeType="withEffect">
                                      <p:stCondLst>
                                        <p:cond delay="600"/>
                                      </p:stCondLst>
                                      <p:iterate type="lt">
                                        <p:tmPct val="7797"/>
                                      </p:iterate>
                                      <p:childTnLst>
                                        <p:set>
                                          <p:cBhvr>
                                            <p:cTn id="103" dur="1" fill="hold">
                                              <p:stCondLst>
                                                <p:cond delay="0"/>
                                              </p:stCondLst>
                                            </p:cTn>
                                            <p:tgtEl>
                                              <p:spTgt spid="11292"/>
                                            </p:tgtEl>
                                            <p:attrNameLst>
                                              <p:attrName>style.visibility</p:attrName>
                                            </p:attrNameLst>
                                          </p:cBhvr>
                                          <p:to>
                                            <p:strVal val="visible"/>
                                          </p:to>
                                        </p:set>
                                        <p:animEffect transition="in" filter="wipe(down)">
                                          <p:cBhvr>
                                            <p:cTn id="104" dur="500"/>
                                            <p:tgtEl>
                                              <p:spTgt spid="11292"/>
                                            </p:tgtEl>
                                          </p:cBhvr>
                                        </p:animEffect>
                                      </p:childTnLst>
                                    </p:cTn>
                                  </p:par>
                                  <p:par>
                                    <p:cTn id="105" presetID="22" presetClass="entr" presetSubtype="4" fill="hold" grpId="0" nodeType="withEffect">
                                      <p:stCondLst>
                                        <p:cond delay="700"/>
                                      </p:stCondLst>
                                      <p:iterate type="lt">
                                        <p:tmPct val="7797"/>
                                      </p:iterate>
                                      <p:childTnLst>
                                        <p:set>
                                          <p:cBhvr>
                                            <p:cTn id="106" dur="1" fill="hold">
                                              <p:stCondLst>
                                                <p:cond delay="0"/>
                                              </p:stCondLst>
                                            </p:cTn>
                                            <p:tgtEl>
                                              <p:spTgt spid="11295"/>
                                            </p:tgtEl>
                                            <p:attrNameLst>
                                              <p:attrName>style.visibility</p:attrName>
                                            </p:attrNameLst>
                                          </p:cBhvr>
                                          <p:to>
                                            <p:strVal val="visible"/>
                                          </p:to>
                                        </p:set>
                                        <p:animEffect transition="in" filter="wipe(down)">
                                          <p:cBhvr>
                                            <p:cTn id="107" dur="500"/>
                                            <p:tgtEl>
                                              <p:spTgt spid="11295"/>
                                            </p:tgtEl>
                                          </p:cBhvr>
                                        </p:animEffect>
                                      </p:childTnLst>
                                    </p:cTn>
                                  </p:par>
                                  <p:par>
                                    <p:cTn id="108" presetID="22" presetClass="entr" presetSubtype="4" fill="hold" grpId="0" nodeType="withEffect">
                                      <p:stCondLst>
                                        <p:cond delay="900"/>
                                      </p:stCondLst>
                                      <p:iterate type="lt">
                                        <p:tmPct val="7797"/>
                                      </p:iterate>
                                      <p:childTnLst>
                                        <p:set>
                                          <p:cBhvr>
                                            <p:cTn id="109" dur="1" fill="hold">
                                              <p:stCondLst>
                                                <p:cond delay="0"/>
                                              </p:stCondLst>
                                            </p:cTn>
                                            <p:tgtEl>
                                              <p:spTgt spid="11298"/>
                                            </p:tgtEl>
                                            <p:attrNameLst>
                                              <p:attrName>style.visibility</p:attrName>
                                            </p:attrNameLst>
                                          </p:cBhvr>
                                          <p:to>
                                            <p:strVal val="visible"/>
                                          </p:to>
                                        </p:set>
                                        <p:animEffect transition="in" filter="wipe(down)">
                                          <p:cBhvr>
                                            <p:cTn id="110" dur="500"/>
                                            <p:tgtEl>
                                              <p:spTgt spid="11298"/>
                                            </p:tgtEl>
                                          </p:cBhvr>
                                        </p:animEffect>
                                      </p:childTnLst>
                                    </p:cTn>
                                  </p:par>
                                  <p:par>
                                    <p:cTn id="111" presetID="10" presetClass="entr" presetSubtype="0" fill="hold" grpId="0" nodeType="withEffect" nodePh="1">
                                      <p:stCondLst>
                                        <p:cond delay="3500"/>
                                      </p:stCondLst>
                                      <p:endCondLst>
                                        <p:cond evt="begin" delay="0">
                                          <p:tn val="111"/>
                                        </p:cond>
                                      </p:end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3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animBg="1"/>
          <p:bldP spid="11281" grpId="1" animBg="1"/>
          <p:bldP spid="11283" grpId="0"/>
          <p:bldP spid="11284" grpId="0"/>
          <p:bldP spid="11286" grpId="0"/>
          <p:bldP spid="11287" grpId="0"/>
          <p:bldP spid="11289" grpId="0"/>
          <p:bldP spid="11290" grpId="0"/>
          <p:bldP spid="11292" grpId="0"/>
          <p:bldP spid="11293" grpId="0"/>
          <p:bldP spid="11295" grpId="0"/>
          <p:bldP spid="11296" grpId="0"/>
          <p:bldP spid="11298" grpId="0"/>
          <p:bldP spid="11299" grpId="0"/>
          <p:bldP spid="52" grpId="0" animBg="1"/>
          <p:bldP spid="52" grpId="1" animBg="1"/>
          <p:bldP spid="53" grpId="0"/>
          <p:bldP spid="53" grpId="1"/>
          <p:bldP spid="37"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imgsa.baidu.com/timg?image&amp;quality=80&amp;size=b9999_10000&amp;sec=1491327772305&amp;di=fcfcba142aaf5840a8bb89713e909043&amp;imgtype=0&amp;src=http%3A%2F%2Ffile02.16sucai.com%2Fd%2Ffile%2F2014%2F1118%2Ff7fff2a0626c018226c8d252f13e086e.jpg"/>
          <p:cNvPicPr>
            <a:picLocks noChangeAspect="1" noChangeArrowheads="1"/>
          </p:cNvPicPr>
          <p:nvPr/>
        </p:nvPicPr>
        <p:blipFill rotWithShape="1">
          <a:blip r:embed="rId2" cstate="print"/>
          <a:srcRect/>
          <a:stretch>
            <a:fillRect/>
          </a:stretch>
        </p:blipFill>
        <p:spPr bwMode="auto">
          <a:xfrm>
            <a:off x="0" y="-25078"/>
            <a:ext cx="9144000" cy="5155878"/>
          </a:xfrm>
          <a:prstGeom prst="rect">
            <a:avLst/>
          </a:prstGeom>
          <a:noFill/>
          <a:extLst>
            <a:ext uri="{909E8E84-426E-40DD-AFC4-6F175D3DCCD1}">
              <a14:hiddenFill xmlns:a14="http://schemas.microsoft.com/office/drawing/2010/main">
                <a:solidFill>
                  <a:srgbClr val="FFFFFF"/>
                </a:solidFill>
              </a14:hiddenFill>
            </a:ext>
          </a:extLst>
        </p:spPr>
      </p:pic>
      <p:sp>
        <p:nvSpPr>
          <p:cNvPr id="4" name="Oval 6"/>
          <p:cNvSpPr>
            <a:spLocks noChangeArrowheads="1"/>
          </p:cNvSpPr>
          <p:nvPr/>
        </p:nvSpPr>
        <p:spPr bwMode="auto">
          <a:xfrm>
            <a:off x="3236664" y="1125950"/>
            <a:ext cx="2630736" cy="2635026"/>
          </a:xfrm>
          <a:prstGeom prst="ellipse">
            <a:avLst/>
          </a:prstGeom>
          <a:solidFill>
            <a:srgbClr val="4C986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800">
              <a:solidFill>
                <a:schemeClr val="lt1"/>
              </a:solidFill>
              <a:cs typeface="+mn-ea"/>
              <a:sym typeface="+mn-lt"/>
            </a:endParaRPr>
          </a:p>
        </p:txBody>
      </p:sp>
      <p:sp>
        <p:nvSpPr>
          <p:cNvPr id="10" name="Rectangle 24"/>
          <p:cNvSpPr>
            <a:spLocks noChangeArrowheads="1"/>
          </p:cNvSpPr>
          <p:nvPr/>
        </p:nvSpPr>
        <p:spPr bwMode="auto">
          <a:xfrm>
            <a:off x="3750237" y="2545402"/>
            <a:ext cx="1643523" cy="270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smtClean="0">
                <a:solidFill>
                  <a:schemeClr val="bg1"/>
                </a:solidFill>
                <a:cs typeface="+mn-ea"/>
                <a:sym typeface="+mn-lt"/>
              </a:rPr>
              <a:t>单击此处添加标题</a:t>
            </a:r>
            <a:endParaRPr lang="en-US" altLang="zh-CN" sz="1600" b="1" dirty="0" smtClean="0">
              <a:solidFill>
                <a:schemeClr val="bg1"/>
              </a:solidFill>
              <a:cs typeface="+mn-ea"/>
              <a:sym typeface="+mn-lt"/>
            </a:endParaRPr>
          </a:p>
        </p:txBody>
      </p:sp>
      <p:sp>
        <p:nvSpPr>
          <p:cNvPr id="11" name="Rectangle 24"/>
          <p:cNvSpPr>
            <a:spLocks noChangeArrowheads="1"/>
          </p:cNvSpPr>
          <p:nvPr/>
        </p:nvSpPr>
        <p:spPr bwMode="auto">
          <a:xfrm>
            <a:off x="3860505" y="1228270"/>
            <a:ext cx="1383052" cy="1216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en-US" altLang="zh-CN" sz="7200" b="1" dirty="0" smtClean="0">
                <a:solidFill>
                  <a:schemeClr val="bg1"/>
                </a:solidFill>
                <a:cs typeface="+mn-ea"/>
                <a:sym typeface="+mn-lt"/>
              </a:rPr>
              <a:t>2</a:t>
            </a:r>
            <a:endParaRPr lang="en-US" altLang="zh-CN" sz="6000" dirty="0" smtClean="0">
              <a:solidFill>
                <a:schemeClr val="bg1"/>
              </a:solidFill>
              <a:cs typeface="+mn-ea"/>
              <a:sym typeface="+mn-lt"/>
            </a:endParaRPr>
          </a:p>
        </p:txBody>
      </p:sp>
      <p:cxnSp>
        <p:nvCxnSpPr>
          <p:cNvPr id="12" name="直接连接符 11"/>
          <p:cNvCxnSpPr/>
          <p:nvPr/>
        </p:nvCxnSpPr>
        <p:spPr>
          <a:xfrm flipV="1">
            <a:off x="3424258" y="2408039"/>
            <a:ext cx="2255547" cy="127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39"/>
          <p:cNvSpPr>
            <a:spLocks noChangeArrowheads="1"/>
          </p:cNvSpPr>
          <p:nvPr/>
        </p:nvSpPr>
        <p:spPr bwMode="auto">
          <a:xfrm>
            <a:off x="509589" y="453617"/>
            <a:ext cx="2160587"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dirty="0" smtClean="0">
                <a:solidFill>
                  <a:schemeClr val="bg1">
                    <a:lumMod val="50000"/>
                  </a:schemeClr>
                </a:solidFill>
                <a:cs typeface="+mn-ea"/>
                <a:sym typeface="+mn-lt"/>
              </a:rPr>
              <a:t> </a:t>
            </a:r>
            <a:endParaRPr lang="en-US" altLang="zh-CN" dirty="0">
              <a:solidFill>
                <a:schemeClr val="accent1"/>
              </a:solidFill>
              <a:cs typeface="+mn-ea"/>
              <a:sym typeface="+mn-lt"/>
            </a:endParaRPr>
          </a:p>
        </p:txBody>
      </p:sp>
      <p:sp>
        <p:nvSpPr>
          <p:cNvPr id="25" name="Rectangle 24"/>
          <p:cNvSpPr>
            <a:spLocks noChangeArrowheads="1"/>
          </p:cNvSpPr>
          <p:nvPr/>
        </p:nvSpPr>
        <p:spPr bwMode="auto">
          <a:xfrm>
            <a:off x="3928708" y="2900321"/>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6" name="Rectangle 24"/>
          <p:cNvSpPr>
            <a:spLocks noChangeArrowheads="1"/>
          </p:cNvSpPr>
          <p:nvPr/>
        </p:nvSpPr>
        <p:spPr bwMode="auto">
          <a:xfrm>
            <a:off x="3928708" y="3133379"/>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
        <p:nvSpPr>
          <p:cNvPr id="27" name="Rectangle 24"/>
          <p:cNvSpPr>
            <a:spLocks noChangeArrowheads="1"/>
          </p:cNvSpPr>
          <p:nvPr/>
        </p:nvSpPr>
        <p:spPr bwMode="auto">
          <a:xfrm>
            <a:off x="3928708" y="3366438"/>
            <a:ext cx="1210380" cy="17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gn="ctr">
              <a:lnSpc>
                <a:spcPct val="120000"/>
              </a:lnSpc>
              <a:spcBef>
                <a:spcPts val="300"/>
              </a:spcBef>
              <a:buFont typeface="Wingdings" panose="05000000000000000000" pitchFamily="2" charset="2"/>
              <a:buChar char="Ø"/>
            </a:pPr>
            <a:r>
              <a:rPr lang="zh-CN" altLang="en-US" sz="1050" dirty="0" smtClean="0">
                <a:solidFill>
                  <a:schemeClr val="bg1"/>
                </a:solidFill>
                <a:cs typeface="+mn-ea"/>
                <a:sym typeface="+mn-lt"/>
              </a:rPr>
              <a:t>输入文字内容</a:t>
            </a:r>
            <a:endParaRPr lang="en-US" altLang="zh-CN" sz="1050" dirty="0" smtClean="0">
              <a:solidFill>
                <a:schemeClr val="bg1"/>
              </a:solidFill>
              <a:cs typeface="+mn-ea"/>
              <a:sym typeface="+mn-lt"/>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3000"/>
                            </p:stCondLst>
                            <p:childTnLst>
                              <p:par>
                                <p:cTn id="23" presetID="2" presetClass="entr" presetSubtype="4"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p:bldP spid="25" grpId="0"/>
      <p:bldP spid="26" grpId="0"/>
      <p:bldP spid="2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瑜伽"/>
</p:tagLst>
</file>

<file path=ppt/theme/theme1.xml><?xml version="1.0" encoding="utf-8"?>
<a:theme xmlns:a="http://schemas.openxmlformats.org/drawingml/2006/main" name="www.2ppt.com">
  <a:themeElements>
    <a:clrScheme name="自定义 224">
      <a:dk1>
        <a:sysClr val="windowText" lastClr="000000"/>
      </a:dk1>
      <a:lt1>
        <a:sysClr val="window" lastClr="FFFFFF"/>
      </a:lt1>
      <a:dk2>
        <a:srgbClr val="44546A"/>
      </a:dk2>
      <a:lt2>
        <a:srgbClr val="E7E6E6"/>
      </a:lt2>
      <a:accent1>
        <a:srgbClr val="4C9869"/>
      </a:accent1>
      <a:accent2>
        <a:srgbClr val="FFC000"/>
      </a:accent2>
      <a:accent3>
        <a:srgbClr val="4C9869"/>
      </a:accent3>
      <a:accent4>
        <a:srgbClr val="FFC000"/>
      </a:accent4>
      <a:accent5>
        <a:srgbClr val="4472C4"/>
      </a:accent5>
      <a:accent6>
        <a:srgbClr val="70AD47"/>
      </a:accent6>
      <a:hlink>
        <a:srgbClr val="0563C1"/>
      </a:hlink>
      <a:folHlink>
        <a:srgbClr val="954F72"/>
      </a:folHlink>
    </a:clrScheme>
    <a:fontScheme name="jt0g0vzb">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2332</Words>
  <Application>Microsoft Office PowerPoint</Application>
  <PresentationFormat>全屏显示(16:9)</PresentationFormat>
  <Paragraphs>306</Paragraphs>
  <Slides>27</Slides>
  <Notes>12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等线</vt:lpstr>
      <vt:lpstr>宋体</vt:lpstr>
      <vt:lpstr>微软雅黑</vt:lpstr>
      <vt:lpstr>Agency FB</vt:lpstr>
      <vt:lpstr>Arial</vt:lpstr>
      <vt:lpstr>Calibri</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2017-03-04T06:55:00Z</dcterms:created>
  <dcterms:modified xsi:type="dcterms:W3CDTF">2023-01-10T05:51:45Z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735BA7817EF346CF872AB910D8C0E3DC</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