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3" r:id="rId21"/>
    <p:sldId id="272" r:id="rId22"/>
    <p:sldId id="276" r:id="rId23"/>
  </p:sldIdLst>
  <p:sldSz cx="12192000" cy="6858000"/>
  <p:notesSz cx="6858000" cy="9144000"/>
  <p:embeddedFontLst>
    <p:embeddedFont>
      <p:font typeface="Agency FB" panose="020B0503020202020204" pitchFamily="34" charset="0"/>
      <p:regular r:id="rId27"/>
      <p:bold r:id="rId28"/>
    </p:embeddedFont>
    <p:embeddedFont>
      <p:font typeface="汉仪细行楷简" panose="02010609000101010101" pitchFamily="49" charset="-122"/>
      <p:regular r:id="rId29"/>
    </p:embeddedFont>
    <p:embeddedFont>
      <p:font typeface="Calibri Light" panose="020F0302020204030204" charset="0"/>
      <p:regular r:id="rId30"/>
      <p:italic r:id="rId31"/>
    </p:embeddedFont>
    <p:embeddedFont>
      <p:font typeface="微软雅黑" panose="020B0503020204020204" charset="-122"/>
      <p:regular r:id="rId32"/>
    </p:embeddedFont>
    <p:embeddedFont>
      <p:font typeface="方正宋刻本秀楷简体" panose="02000000000000000000" charset="-122"/>
      <p:regular r:id="rId33"/>
    </p:embeddedFont>
    <p:embeddedFont>
      <p:font typeface="方正启体繁体" panose="03000509000000000000" charset="-122"/>
      <p:regular r:id="rId34"/>
    </p:embeddedFont>
    <p:embeddedFont>
      <p:font typeface="等线" panose="02010600030101010101" charset="-122"/>
      <p:regular r:id="rId35"/>
    </p:embeddedFont>
    <p:embeddedFont>
      <p:font typeface="汉仪南宫体简" panose="02010600000101010101" pitchFamily="49" charset="-122"/>
      <p:regular r:id="rId36"/>
    </p:embeddedFont>
    <p:embeddedFont>
      <p:font typeface="等线 Light" panose="02010600030101010101" charset="0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B97DC1"/>
    <a:srgbClr val="9A4FA4"/>
    <a:srgbClr val="FDE7E9"/>
    <a:srgbClr val="F15D66"/>
    <a:srgbClr val="F5F9F9"/>
    <a:srgbClr val="D1E1DF"/>
    <a:srgbClr val="E3EDEC"/>
    <a:srgbClr val="7C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8ADB-5D86-4FB7-AC73-5F99B5B3F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9371-95C8-4936-BAD3-EBC1069E74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组合 1175"/>
          <p:cNvGrpSpPr/>
          <p:nvPr/>
        </p:nvGrpSpPr>
        <p:grpSpPr>
          <a:xfrm>
            <a:off x="3499338" y="902677"/>
            <a:ext cx="5193323" cy="5193323"/>
            <a:chOff x="3499338" y="949569"/>
            <a:chExt cx="5193323" cy="5193323"/>
          </a:xfrm>
        </p:grpSpPr>
        <p:sp>
          <p:nvSpPr>
            <p:cNvPr id="1174" name="椭圆 1173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5" name="椭圆 1174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5104501" y="1672356"/>
            <a:ext cx="192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400">
                <a:solidFill>
                  <a:schemeClr val="bg1"/>
                </a:solidFill>
                <a:latin typeface="Agency FB" panose="020B0503020202020204" pitchFamily="34" charset="0"/>
                <a:ea typeface="汉仪细行楷简" panose="02010609000101010101" pitchFamily="49" charset="-122"/>
                <a:sym typeface="Agency FB" panose="020B0503020202020204" pitchFamily="34" charset="0"/>
              </a:rPr>
              <a:t>201X</a:t>
            </a:r>
            <a:endParaRPr lang="zh-CN" altLang="en-US" sz="6000" spc="400">
              <a:solidFill>
                <a:schemeClr val="bg1"/>
              </a:solidFill>
              <a:latin typeface="Agency FB" panose="020B0503020202020204" pitchFamily="34" charset="0"/>
              <a:ea typeface="汉仪细行楷简" panose="0201060900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1178" name="文本框 1177"/>
          <p:cNvSpPr txBox="1"/>
          <p:nvPr/>
        </p:nvSpPr>
        <p:spPr>
          <a:xfrm>
            <a:off x="3077307" y="2633448"/>
            <a:ext cx="60373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小清新花朵</a:t>
            </a:r>
            <a:endParaRPr lang="en-US" altLang="zh-CN" sz="4000" b="1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algn="ctr"/>
            <a:r>
              <a:rPr lang="zh-CN" altLang="en-US" sz="4000" b="1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毕业答辩模板</a:t>
            </a:r>
            <a:endParaRPr lang="en-US" altLang="zh-CN" sz="4000" b="1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FRESH FLOWERSGRADUATION THESIS</a:t>
            </a:r>
            <a:endParaRPr lang="zh-CN" altLang="en-US" sz="1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grpSp>
        <p:nvGrpSpPr>
          <p:cNvPr id="1183" name="组合 1182"/>
          <p:cNvGrpSpPr/>
          <p:nvPr/>
        </p:nvGrpSpPr>
        <p:grpSpPr>
          <a:xfrm flipV="1">
            <a:off x="5732585" y="4309879"/>
            <a:ext cx="726830" cy="136397"/>
            <a:chOff x="5509847" y="4090950"/>
            <a:chExt cx="1022528" cy="191888"/>
          </a:xfrm>
        </p:grpSpPr>
        <p:sp>
          <p:nvSpPr>
            <p:cNvPr id="1179" name="椭圆 1178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0" name="椭圆 1179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1" name="椭圆 1180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2" name="椭圆 1181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4" name="文本框 1183"/>
          <p:cNvSpPr txBox="1"/>
          <p:nvPr/>
        </p:nvSpPr>
        <p:spPr>
          <a:xfrm>
            <a:off x="4756639" y="4442721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TWO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研究的方法与过程</a:t>
            </a:r>
            <a:endParaRPr kumimoji="0" lang="en-US" altLang="zh-CN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method of research topic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1311" y="1879452"/>
            <a:ext cx="10309377" cy="3876582"/>
            <a:chOff x="1090244" y="1899138"/>
            <a:chExt cx="9882556" cy="3465764"/>
          </a:xfrm>
          <a:effectLst>
            <a:outerShdw blurRad="190500" sx="104000" sy="104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2508738" y="1899138"/>
              <a:ext cx="2321170" cy="171157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innerShdw blurRad="228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870937" y="1899138"/>
              <a:ext cx="2321170" cy="171157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innerShdw blurRad="228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233136" y="1899138"/>
              <a:ext cx="3739664" cy="1711570"/>
            </a:xfrm>
            <a:prstGeom prst="rect">
              <a:avLst/>
            </a:prstGeom>
            <a:solidFill>
              <a:srgbClr val="B97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90244" y="3653332"/>
              <a:ext cx="3739664" cy="171157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870937" y="3653332"/>
              <a:ext cx="2321170" cy="171157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innerShdw blurRad="228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233136" y="3653332"/>
              <a:ext cx="2321170" cy="171157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innerShdw blurRad="228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85793" y="2150825"/>
            <a:ext cx="3664895" cy="1371705"/>
            <a:chOff x="1188550" y="2418978"/>
            <a:chExt cx="3664895" cy="1371705"/>
          </a:xfrm>
        </p:grpSpPr>
        <p:sp>
          <p:nvSpPr>
            <p:cNvPr id="17" name="文本框 4337"/>
            <p:cNvSpPr txBox="1"/>
            <p:nvPr/>
          </p:nvSpPr>
          <p:spPr>
            <a:xfrm>
              <a:off x="1188550" y="2733471"/>
              <a:ext cx="366489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8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000000">
                      <a:lumMod val="95000"/>
                      <a:lumOff val="5000"/>
                    </a:srgbClr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研究中存在的问题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19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77594" y="4102922"/>
            <a:ext cx="3664895" cy="1371705"/>
            <a:chOff x="1188550" y="2418978"/>
            <a:chExt cx="3664895" cy="1371705"/>
          </a:xfrm>
        </p:grpSpPr>
        <p:sp>
          <p:nvSpPr>
            <p:cNvPr id="21" name="文本框 4337"/>
            <p:cNvSpPr txBox="1"/>
            <p:nvPr/>
          </p:nvSpPr>
          <p:spPr>
            <a:xfrm>
              <a:off x="1188550" y="2733471"/>
              <a:ext cx="366489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2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000000">
                      <a:lumMod val="95000"/>
                      <a:lumOff val="5000"/>
                    </a:srgbClr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研究中存在的问题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23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89484" y="1225061"/>
            <a:ext cx="4613031" cy="4613031"/>
            <a:chOff x="3499338" y="949569"/>
            <a:chExt cx="5193323" cy="5193323"/>
          </a:xfrm>
        </p:grpSpPr>
        <p:sp>
          <p:nvSpPr>
            <p:cNvPr id="3" name="椭圆 2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0584" y="2180570"/>
            <a:ext cx="221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汉仪细行楷简" panose="02010609000101010101" pitchFamily="49" charset="-122"/>
                <a:cs typeface="+mn-cs"/>
                <a:sym typeface="Agency FB" panose="020B0503020202020204" pitchFamily="34" charset="0"/>
              </a:rPr>
              <a:t>PART 3</a:t>
            </a:r>
            <a:endParaRPr kumimoji="0" lang="zh-CN" altLang="en-US" sz="5400" b="0" i="0" u="none" strike="noStrike" kern="1200" cap="none" spc="4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汉仪细行楷简" panose="02010609000101010101" pitchFamily="49" charset="-122"/>
              <a:cs typeface="+mn-cs"/>
              <a:sym typeface="Agency FB" panose="020B0503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6507" y="3079010"/>
            <a:ext cx="3598985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研究成果与应用</a:t>
            </a:r>
            <a:endParaRPr lang="zh-CN" altLang="en-US" sz="3200" b="1" spc="100">
              <a:solidFill>
                <a:prstClr val="white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RESEARCH RESULTS AND APPLICATIONS</a:t>
            </a:r>
            <a:endParaRPr lang="en-US" altLang="zh-CN" sz="1200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5732585" y="4054716"/>
            <a:ext cx="726830" cy="136397"/>
            <a:chOff x="5509847" y="4090950"/>
            <a:chExt cx="1022528" cy="191888"/>
          </a:xfrm>
        </p:grpSpPr>
        <p:sp>
          <p:nvSpPr>
            <p:cNvPr id="8" name="椭圆 7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56639" y="4187558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THREE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研究成果与应用</a:t>
            </a:r>
            <a:endParaRPr lang="zh-CN" altLang="en-US" sz="2400" spc="100">
              <a:solidFill>
                <a:prstClr val="white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Research results and applications</a:t>
            </a:r>
            <a:endParaRPr lang="en-US" altLang="zh-CN" sz="1100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99245" y="1851851"/>
            <a:ext cx="3841678" cy="3842856"/>
            <a:chOff x="1199245" y="1851851"/>
            <a:chExt cx="3841678" cy="3842856"/>
          </a:xfrm>
        </p:grpSpPr>
        <p:sp>
          <p:nvSpPr>
            <p:cNvPr id="7" name="Quad Arrow 40"/>
            <p:cNvSpPr/>
            <p:nvPr/>
          </p:nvSpPr>
          <p:spPr>
            <a:xfrm>
              <a:off x="1199245" y="1851851"/>
              <a:ext cx="3841678" cy="3842856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p:spPr>
          <p:txBody>
            <a:bodyPr lIns="91422" tIns="45711" rIns="91422" bIns="45711"/>
            <a:lstStyle>
              <a:defPPr>
                <a:defRPr lang="zh-CN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" name="Freeform 41"/>
            <p:cNvSpPr/>
            <p:nvPr/>
          </p:nvSpPr>
          <p:spPr>
            <a:xfrm>
              <a:off x="1448954" y="2101634"/>
              <a:ext cx="1536671" cy="1537141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B97DC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08292" tIns="208292" rIns="208292" bIns="208292" numCol="1" spcCol="1786" anchor="ctr" anchorCtr="0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99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br>
                <a:rPr kumimoji="0" lang="en-US" sz="362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endParaRPr kumimoji="0" lang="en-US" sz="142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" name="Freeform 42"/>
            <p:cNvSpPr/>
            <p:nvPr/>
          </p:nvSpPr>
          <p:spPr>
            <a:xfrm>
              <a:off x="3254543" y="2101634"/>
              <a:ext cx="1536671" cy="1537141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FFED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08292" tIns="208292" rIns="208292" bIns="208292" numCol="1" spcCol="1786" anchor="ctr" anchorCtr="0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99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br>
                <a:rPr kumimoji="0" lang="en-US" sz="362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endParaRPr kumimoji="0" lang="en-US" sz="142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" name="Freeform 43"/>
            <p:cNvSpPr/>
            <p:nvPr/>
          </p:nvSpPr>
          <p:spPr>
            <a:xfrm>
              <a:off x="1448954" y="3907779"/>
              <a:ext cx="1536671" cy="1537141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FFED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08292" tIns="208292" rIns="208292" bIns="208292" numCol="1" spcCol="1786" anchor="ctr" anchorCtr="0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99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br>
                <a:rPr kumimoji="0" lang="en-US" sz="362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endParaRPr kumimoji="0" lang="en-US" sz="142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" name="Freeform 44"/>
            <p:cNvSpPr/>
            <p:nvPr/>
          </p:nvSpPr>
          <p:spPr>
            <a:xfrm>
              <a:off x="3254543" y="3907779"/>
              <a:ext cx="1536671" cy="1537141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solidFill>
              <a:srgbClr val="B97DC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208292" tIns="208292" rIns="208292" bIns="208292" numCol="1" spcCol="1786" anchor="ctr" anchorCtr="0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9956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br>
                <a:rPr kumimoji="0" lang="en-US" sz="362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endParaRPr kumimoji="0" lang="en-US" sz="142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5" name="Freeform 143"/>
            <p:cNvSpPr>
              <a:spLocks noEditPoints="1"/>
            </p:cNvSpPr>
            <p:nvPr/>
          </p:nvSpPr>
          <p:spPr bwMode="auto">
            <a:xfrm>
              <a:off x="2030011" y="4563514"/>
              <a:ext cx="421445" cy="297971"/>
            </a:xfrm>
            <a:custGeom>
              <a:avLst/>
              <a:gdLst>
                <a:gd name="connsiteX0" fmla="*/ 180021 w 609172"/>
                <a:gd name="connsiteY0" fmla="*/ 319774 h 430699"/>
                <a:gd name="connsiteX1" fmla="*/ 141758 w 609172"/>
                <a:gd name="connsiteY1" fmla="*/ 357982 h 430699"/>
                <a:gd name="connsiteX2" fmla="*/ 180021 w 609172"/>
                <a:gd name="connsiteY2" fmla="*/ 396189 h 430699"/>
                <a:gd name="connsiteX3" fmla="*/ 218285 w 609172"/>
                <a:gd name="connsiteY3" fmla="*/ 357982 h 430699"/>
                <a:gd name="connsiteX4" fmla="*/ 180021 w 609172"/>
                <a:gd name="connsiteY4" fmla="*/ 319774 h 430699"/>
                <a:gd name="connsiteX5" fmla="*/ 449229 w 609172"/>
                <a:gd name="connsiteY5" fmla="*/ 318786 h 430699"/>
                <a:gd name="connsiteX6" fmla="*/ 410965 w 609172"/>
                <a:gd name="connsiteY6" fmla="*/ 356994 h 430699"/>
                <a:gd name="connsiteX7" fmla="*/ 449229 w 609172"/>
                <a:gd name="connsiteY7" fmla="*/ 395201 h 430699"/>
                <a:gd name="connsiteX8" fmla="*/ 487492 w 609172"/>
                <a:gd name="connsiteY8" fmla="*/ 356994 h 430699"/>
                <a:gd name="connsiteX9" fmla="*/ 449229 w 609172"/>
                <a:gd name="connsiteY9" fmla="*/ 318786 h 430699"/>
                <a:gd name="connsiteX10" fmla="*/ 180021 w 609172"/>
                <a:gd name="connsiteY10" fmla="*/ 285264 h 430699"/>
                <a:gd name="connsiteX11" fmla="*/ 252845 w 609172"/>
                <a:gd name="connsiteY11" fmla="*/ 357982 h 430699"/>
                <a:gd name="connsiteX12" fmla="*/ 180021 w 609172"/>
                <a:gd name="connsiteY12" fmla="*/ 430699 h 430699"/>
                <a:gd name="connsiteX13" fmla="*/ 107198 w 609172"/>
                <a:gd name="connsiteY13" fmla="*/ 357982 h 430699"/>
                <a:gd name="connsiteX14" fmla="*/ 180021 w 609172"/>
                <a:gd name="connsiteY14" fmla="*/ 285264 h 430699"/>
                <a:gd name="connsiteX15" fmla="*/ 449229 w 609172"/>
                <a:gd name="connsiteY15" fmla="*/ 284276 h 430699"/>
                <a:gd name="connsiteX16" fmla="*/ 522052 w 609172"/>
                <a:gd name="connsiteY16" fmla="*/ 356994 h 430699"/>
                <a:gd name="connsiteX17" fmla="*/ 449229 w 609172"/>
                <a:gd name="connsiteY17" fmla="*/ 429711 h 430699"/>
                <a:gd name="connsiteX18" fmla="*/ 376405 w 609172"/>
                <a:gd name="connsiteY18" fmla="*/ 356994 h 430699"/>
                <a:gd name="connsiteX19" fmla="*/ 449229 w 609172"/>
                <a:gd name="connsiteY19" fmla="*/ 284276 h 430699"/>
                <a:gd name="connsiteX20" fmla="*/ 283582 w 609172"/>
                <a:gd name="connsiteY20" fmla="*/ 230996 h 430699"/>
                <a:gd name="connsiteX21" fmla="*/ 276175 w 609172"/>
                <a:gd name="connsiteY21" fmla="*/ 238392 h 430699"/>
                <a:gd name="connsiteX22" fmla="*/ 283582 w 609172"/>
                <a:gd name="connsiteY22" fmla="*/ 245788 h 430699"/>
                <a:gd name="connsiteX23" fmla="*/ 315228 w 609172"/>
                <a:gd name="connsiteY23" fmla="*/ 245788 h 430699"/>
                <a:gd name="connsiteX24" fmla="*/ 322635 w 609172"/>
                <a:gd name="connsiteY24" fmla="*/ 238392 h 430699"/>
                <a:gd name="connsiteX25" fmla="*/ 315228 w 609172"/>
                <a:gd name="connsiteY25" fmla="*/ 230996 h 430699"/>
                <a:gd name="connsiteX26" fmla="*/ 386265 w 609172"/>
                <a:gd name="connsiteY26" fmla="*/ 30742 h 430699"/>
                <a:gd name="connsiteX27" fmla="*/ 386265 w 609172"/>
                <a:gd name="connsiteY27" fmla="*/ 189533 h 430699"/>
                <a:gd name="connsiteX28" fmla="*/ 569522 w 609172"/>
                <a:gd name="connsiteY28" fmla="*/ 189869 h 430699"/>
                <a:gd name="connsiteX29" fmla="*/ 528225 w 609172"/>
                <a:gd name="connsiteY29" fmla="*/ 51361 h 430699"/>
                <a:gd name="connsiteX30" fmla="*/ 386265 w 609172"/>
                <a:gd name="connsiteY30" fmla="*/ 30742 h 430699"/>
                <a:gd name="connsiteX31" fmla="*/ 358546 w 609172"/>
                <a:gd name="connsiteY31" fmla="*/ 30742 h 430699"/>
                <a:gd name="connsiteX32" fmla="*/ 197732 w 609172"/>
                <a:gd name="connsiteY32" fmla="*/ 113892 h 430699"/>
                <a:gd name="connsiteX33" fmla="*/ 155537 w 609172"/>
                <a:gd name="connsiteY33" fmla="*/ 189197 h 430699"/>
                <a:gd name="connsiteX34" fmla="*/ 359892 w 609172"/>
                <a:gd name="connsiteY34" fmla="*/ 189533 h 430699"/>
                <a:gd name="connsiteX35" fmla="*/ 359892 w 609172"/>
                <a:gd name="connsiteY35" fmla="*/ 30742 h 430699"/>
                <a:gd name="connsiteX36" fmla="*/ 381285 w 609172"/>
                <a:gd name="connsiteY36" fmla="*/ 140 h 430699"/>
                <a:gd name="connsiteX37" fmla="*/ 545283 w 609172"/>
                <a:gd name="connsiteY37" fmla="*/ 26820 h 430699"/>
                <a:gd name="connsiteX38" fmla="*/ 599598 w 609172"/>
                <a:gd name="connsiteY38" fmla="*/ 202644 h 430699"/>
                <a:gd name="connsiteX39" fmla="*/ 599486 w 609172"/>
                <a:gd name="connsiteY39" fmla="*/ 203653 h 430699"/>
                <a:gd name="connsiteX40" fmla="*/ 537539 w 609172"/>
                <a:gd name="connsiteY40" fmla="*/ 354264 h 430699"/>
                <a:gd name="connsiteX41" fmla="*/ 449221 w 609172"/>
                <a:gd name="connsiteY41" fmla="*/ 268761 h 430699"/>
                <a:gd name="connsiteX42" fmla="*/ 361014 w 609172"/>
                <a:gd name="connsiteY42" fmla="*/ 354488 h 430699"/>
                <a:gd name="connsiteX43" fmla="*/ 267758 w 609172"/>
                <a:gd name="connsiteY43" fmla="*/ 354488 h 430699"/>
                <a:gd name="connsiteX44" fmla="*/ 180001 w 609172"/>
                <a:gd name="connsiteY44" fmla="*/ 270330 h 430699"/>
                <a:gd name="connsiteX45" fmla="*/ 92356 w 609172"/>
                <a:gd name="connsiteY45" fmla="*/ 354376 h 430699"/>
                <a:gd name="connsiteX46" fmla="*/ 79899 w 609172"/>
                <a:gd name="connsiteY46" fmla="*/ 353928 h 430699"/>
                <a:gd name="connsiteX47" fmla="*/ 74288 w 609172"/>
                <a:gd name="connsiteY47" fmla="*/ 189085 h 430699"/>
                <a:gd name="connsiteX48" fmla="*/ 123666 w 609172"/>
                <a:gd name="connsiteY48" fmla="*/ 189197 h 430699"/>
                <a:gd name="connsiteX49" fmla="*/ 173380 w 609172"/>
                <a:gd name="connsiteY49" fmla="*/ 96410 h 430699"/>
                <a:gd name="connsiteX50" fmla="*/ 358546 w 609172"/>
                <a:gd name="connsiteY50" fmla="*/ 934 h 430699"/>
                <a:gd name="connsiteX51" fmla="*/ 381285 w 609172"/>
                <a:gd name="connsiteY51" fmla="*/ 140 h 43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172" h="430699">
                  <a:moveTo>
                    <a:pt x="180021" y="319774"/>
                  </a:moveTo>
                  <a:cubicBezTo>
                    <a:pt x="158926" y="319774"/>
                    <a:pt x="141758" y="336917"/>
                    <a:pt x="141758" y="357982"/>
                  </a:cubicBezTo>
                  <a:cubicBezTo>
                    <a:pt x="141758" y="379046"/>
                    <a:pt x="158926" y="396189"/>
                    <a:pt x="180021" y="396189"/>
                  </a:cubicBezTo>
                  <a:cubicBezTo>
                    <a:pt x="201117" y="396189"/>
                    <a:pt x="218285" y="379046"/>
                    <a:pt x="218285" y="357982"/>
                  </a:cubicBezTo>
                  <a:cubicBezTo>
                    <a:pt x="218285" y="336917"/>
                    <a:pt x="201117" y="319774"/>
                    <a:pt x="180021" y="319774"/>
                  </a:cubicBezTo>
                  <a:close/>
                  <a:moveTo>
                    <a:pt x="449229" y="318786"/>
                  </a:moveTo>
                  <a:cubicBezTo>
                    <a:pt x="428133" y="318786"/>
                    <a:pt x="410965" y="335929"/>
                    <a:pt x="410965" y="356994"/>
                  </a:cubicBezTo>
                  <a:cubicBezTo>
                    <a:pt x="410965" y="378058"/>
                    <a:pt x="428133" y="395201"/>
                    <a:pt x="449229" y="395201"/>
                  </a:cubicBezTo>
                  <a:cubicBezTo>
                    <a:pt x="470324" y="395201"/>
                    <a:pt x="487492" y="378058"/>
                    <a:pt x="487492" y="356994"/>
                  </a:cubicBezTo>
                  <a:cubicBezTo>
                    <a:pt x="487492" y="335929"/>
                    <a:pt x="470324" y="318786"/>
                    <a:pt x="449229" y="318786"/>
                  </a:cubicBezTo>
                  <a:close/>
                  <a:moveTo>
                    <a:pt x="180021" y="285264"/>
                  </a:moveTo>
                  <a:cubicBezTo>
                    <a:pt x="220192" y="285264"/>
                    <a:pt x="252845" y="317869"/>
                    <a:pt x="252845" y="357982"/>
                  </a:cubicBezTo>
                  <a:cubicBezTo>
                    <a:pt x="252845" y="398094"/>
                    <a:pt x="220192" y="430699"/>
                    <a:pt x="180021" y="430699"/>
                  </a:cubicBezTo>
                  <a:cubicBezTo>
                    <a:pt x="139851" y="430699"/>
                    <a:pt x="107198" y="398094"/>
                    <a:pt x="107198" y="357982"/>
                  </a:cubicBezTo>
                  <a:cubicBezTo>
                    <a:pt x="107198" y="317869"/>
                    <a:pt x="139851" y="285264"/>
                    <a:pt x="180021" y="285264"/>
                  </a:cubicBezTo>
                  <a:close/>
                  <a:moveTo>
                    <a:pt x="449229" y="284276"/>
                  </a:moveTo>
                  <a:cubicBezTo>
                    <a:pt x="489399" y="284276"/>
                    <a:pt x="522052" y="316881"/>
                    <a:pt x="522052" y="356994"/>
                  </a:cubicBezTo>
                  <a:cubicBezTo>
                    <a:pt x="522052" y="397106"/>
                    <a:pt x="489399" y="429711"/>
                    <a:pt x="449229" y="429711"/>
                  </a:cubicBezTo>
                  <a:cubicBezTo>
                    <a:pt x="409058" y="429711"/>
                    <a:pt x="376405" y="397106"/>
                    <a:pt x="376405" y="356994"/>
                  </a:cubicBezTo>
                  <a:cubicBezTo>
                    <a:pt x="376405" y="316881"/>
                    <a:pt x="409058" y="284276"/>
                    <a:pt x="449229" y="284276"/>
                  </a:cubicBezTo>
                  <a:close/>
                  <a:moveTo>
                    <a:pt x="283582" y="230996"/>
                  </a:moveTo>
                  <a:cubicBezTo>
                    <a:pt x="279542" y="230996"/>
                    <a:pt x="276175" y="234246"/>
                    <a:pt x="276175" y="238392"/>
                  </a:cubicBezTo>
                  <a:cubicBezTo>
                    <a:pt x="276175" y="242538"/>
                    <a:pt x="279542" y="245788"/>
                    <a:pt x="283582" y="245788"/>
                  </a:cubicBezTo>
                  <a:lnTo>
                    <a:pt x="315228" y="245788"/>
                  </a:lnTo>
                  <a:cubicBezTo>
                    <a:pt x="319380" y="245788"/>
                    <a:pt x="322635" y="242538"/>
                    <a:pt x="322635" y="238392"/>
                  </a:cubicBezTo>
                  <a:cubicBezTo>
                    <a:pt x="322635" y="234246"/>
                    <a:pt x="319380" y="230996"/>
                    <a:pt x="315228" y="230996"/>
                  </a:cubicBezTo>
                  <a:close/>
                  <a:moveTo>
                    <a:pt x="386265" y="30742"/>
                  </a:moveTo>
                  <a:lnTo>
                    <a:pt x="386265" y="189533"/>
                  </a:lnTo>
                  <a:cubicBezTo>
                    <a:pt x="466391" y="189757"/>
                    <a:pt x="538213" y="189869"/>
                    <a:pt x="569522" y="189869"/>
                  </a:cubicBezTo>
                  <a:cubicBezTo>
                    <a:pt x="568400" y="111202"/>
                    <a:pt x="556168" y="70636"/>
                    <a:pt x="528225" y="51361"/>
                  </a:cubicBezTo>
                  <a:cubicBezTo>
                    <a:pt x="500394" y="32087"/>
                    <a:pt x="454383" y="30854"/>
                    <a:pt x="386265" y="30742"/>
                  </a:cubicBezTo>
                  <a:close/>
                  <a:moveTo>
                    <a:pt x="358546" y="30742"/>
                  </a:moveTo>
                  <a:cubicBezTo>
                    <a:pt x="294355" y="30742"/>
                    <a:pt x="240264" y="58757"/>
                    <a:pt x="197732" y="113892"/>
                  </a:cubicBezTo>
                  <a:cubicBezTo>
                    <a:pt x="174727" y="143700"/>
                    <a:pt x="161372" y="173845"/>
                    <a:pt x="155537" y="189197"/>
                  </a:cubicBezTo>
                  <a:cubicBezTo>
                    <a:pt x="212882" y="189309"/>
                    <a:pt x="288295" y="189421"/>
                    <a:pt x="359892" y="189533"/>
                  </a:cubicBezTo>
                  <a:lnTo>
                    <a:pt x="359892" y="30742"/>
                  </a:lnTo>
                  <a:close/>
                  <a:moveTo>
                    <a:pt x="381285" y="140"/>
                  </a:moveTo>
                  <a:cubicBezTo>
                    <a:pt x="423073" y="-642"/>
                    <a:pt x="510943" y="1018"/>
                    <a:pt x="545283" y="26820"/>
                  </a:cubicBezTo>
                  <a:cubicBezTo>
                    <a:pt x="582765" y="54947"/>
                    <a:pt x="599598" y="104478"/>
                    <a:pt x="599598" y="202644"/>
                  </a:cubicBezTo>
                  <a:cubicBezTo>
                    <a:pt x="599598" y="202981"/>
                    <a:pt x="599598" y="203317"/>
                    <a:pt x="599486" y="203653"/>
                  </a:cubicBezTo>
                  <a:cubicBezTo>
                    <a:pt x="606892" y="229203"/>
                    <a:pt x="635733" y="347989"/>
                    <a:pt x="537539" y="354264"/>
                  </a:cubicBezTo>
                  <a:cubicBezTo>
                    <a:pt x="536080" y="306862"/>
                    <a:pt x="497027" y="268761"/>
                    <a:pt x="449221" y="268761"/>
                  </a:cubicBezTo>
                  <a:cubicBezTo>
                    <a:pt x="401415" y="268761"/>
                    <a:pt x="362361" y="306974"/>
                    <a:pt x="361014" y="354488"/>
                  </a:cubicBezTo>
                  <a:lnTo>
                    <a:pt x="267758" y="354488"/>
                  </a:lnTo>
                  <a:cubicBezTo>
                    <a:pt x="265851" y="307758"/>
                    <a:pt x="227246" y="270330"/>
                    <a:pt x="180001" y="270330"/>
                  </a:cubicBezTo>
                  <a:cubicBezTo>
                    <a:pt x="132868" y="270330"/>
                    <a:pt x="94264" y="307646"/>
                    <a:pt x="92356" y="354376"/>
                  </a:cubicBezTo>
                  <a:cubicBezTo>
                    <a:pt x="83603" y="354152"/>
                    <a:pt x="84837" y="353928"/>
                    <a:pt x="79899" y="353928"/>
                  </a:cubicBezTo>
                  <a:cubicBezTo>
                    <a:pt x="-38943" y="353928"/>
                    <a:pt x="-11898" y="189085"/>
                    <a:pt x="74288" y="189085"/>
                  </a:cubicBezTo>
                  <a:cubicBezTo>
                    <a:pt x="85623" y="189085"/>
                    <a:pt x="102680" y="189085"/>
                    <a:pt x="123666" y="189197"/>
                  </a:cubicBezTo>
                  <a:cubicBezTo>
                    <a:pt x="126584" y="180120"/>
                    <a:pt x="141172" y="138433"/>
                    <a:pt x="173380" y="96410"/>
                  </a:cubicBezTo>
                  <a:cubicBezTo>
                    <a:pt x="221299" y="33880"/>
                    <a:pt x="285265" y="934"/>
                    <a:pt x="358546" y="934"/>
                  </a:cubicBezTo>
                  <a:cubicBezTo>
                    <a:pt x="358546" y="934"/>
                    <a:pt x="367355" y="401"/>
                    <a:pt x="381285" y="1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3844523" y="2686777"/>
              <a:ext cx="403600" cy="404934"/>
            </a:xfrm>
            <a:custGeom>
              <a:avLst/>
              <a:gdLst>
                <a:gd name="connsiteX0" fmla="*/ 366463 w 602382"/>
                <a:gd name="connsiteY0" fmla="*/ 522972 h 604373"/>
                <a:gd name="connsiteX1" fmla="*/ 353547 w 602382"/>
                <a:gd name="connsiteY1" fmla="*/ 571329 h 604373"/>
                <a:gd name="connsiteX2" fmla="*/ 401175 w 602382"/>
                <a:gd name="connsiteY2" fmla="*/ 557628 h 604373"/>
                <a:gd name="connsiteX3" fmla="*/ 486744 w 602382"/>
                <a:gd name="connsiteY3" fmla="*/ 392407 h 604373"/>
                <a:gd name="connsiteX4" fmla="*/ 376150 w 602382"/>
                <a:gd name="connsiteY4" fmla="*/ 502823 h 604373"/>
                <a:gd name="connsiteX5" fmla="*/ 422164 w 602382"/>
                <a:gd name="connsiteY5" fmla="*/ 547956 h 604373"/>
                <a:gd name="connsiteX6" fmla="*/ 531950 w 602382"/>
                <a:gd name="connsiteY6" fmla="*/ 438346 h 604373"/>
                <a:gd name="connsiteX7" fmla="*/ 531950 w 602382"/>
                <a:gd name="connsiteY7" fmla="*/ 347273 h 604373"/>
                <a:gd name="connsiteX8" fmla="*/ 502082 w 602382"/>
                <a:gd name="connsiteY8" fmla="*/ 377094 h 604373"/>
                <a:gd name="connsiteX9" fmla="*/ 547288 w 602382"/>
                <a:gd name="connsiteY9" fmla="*/ 423033 h 604373"/>
                <a:gd name="connsiteX10" fmla="*/ 577964 w 602382"/>
                <a:gd name="connsiteY10" fmla="*/ 392407 h 604373"/>
                <a:gd name="connsiteX11" fmla="*/ 577964 w 602382"/>
                <a:gd name="connsiteY11" fmla="*/ 377900 h 604373"/>
                <a:gd name="connsiteX12" fmla="*/ 547288 w 602382"/>
                <a:gd name="connsiteY12" fmla="*/ 347273 h 604373"/>
                <a:gd name="connsiteX13" fmla="*/ 531950 w 602382"/>
                <a:gd name="connsiteY13" fmla="*/ 347273 h 604373"/>
                <a:gd name="connsiteX14" fmla="*/ 540023 w 602382"/>
                <a:gd name="connsiteY14" fmla="*/ 322893 h 604373"/>
                <a:gd name="connsiteX15" fmla="*/ 562626 w 602382"/>
                <a:gd name="connsiteY15" fmla="*/ 331960 h 604373"/>
                <a:gd name="connsiteX16" fmla="*/ 593301 w 602382"/>
                <a:gd name="connsiteY16" fmla="*/ 362587 h 604373"/>
                <a:gd name="connsiteX17" fmla="*/ 593301 w 602382"/>
                <a:gd name="connsiteY17" fmla="*/ 407720 h 604373"/>
                <a:gd name="connsiteX18" fmla="*/ 427814 w 602382"/>
                <a:gd name="connsiteY18" fmla="*/ 572941 h 604373"/>
                <a:gd name="connsiteX19" fmla="*/ 343860 w 602382"/>
                <a:gd name="connsiteY19" fmla="*/ 595507 h 604373"/>
                <a:gd name="connsiteX20" fmla="*/ 338209 w 602382"/>
                <a:gd name="connsiteY20" fmla="*/ 601149 h 604373"/>
                <a:gd name="connsiteX21" fmla="*/ 330944 w 602382"/>
                <a:gd name="connsiteY21" fmla="*/ 604373 h 604373"/>
                <a:gd name="connsiteX22" fmla="*/ 322872 w 602382"/>
                <a:gd name="connsiteY22" fmla="*/ 601149 h 604373"/>
                <a:gd name="connsiteX23" fmla="*/ 322872 w 602382"/>
                <a:gd name="connsiteY23" fmla="*/ 586642 h 604373"/>
                <a:gd name="connsiteX24" fmla="*/ 328522 w 602382"/>
                <a:gd name="connsiteY24" fmla="*/ 581000 h 604373"/>
                <a:gd name="connsiteX25" fmla="*/ 351125 w 602382"/>
                <a:gd name="connsiteY25" fmla="*/ 497181 h 604373"/>
                <a:gd name="connsiteX26" fmla="*/ 517420 w 602382"/>
                <a:gd name="connsiteY26" fmla="*/ 331960 h 604373"/>
                <a:gd name="connsiteX27" fmla="*/ 540023 w 602382"/>
                <a:gd name="connsiteY27" fmla="*/ 322893 h 604373"/>
                <a:gd name="connsiteX28" fmla="*/ 295435 w 602382"/>
                <a:gd name="connsiteY28" fmla="*/ 0 h 604373"/>
                <a:gd name="connsiteX29" fmla="*/ 591677 w 602382"/>
                <a:gd name="connsiteY29" fmla="*/ 295723 h 604373"/>
                <a:gd name="connsiteX30" fmla="*/ 590870 w 602382"/>
                <a:gd name="connsiteY30" fmla="*/ 315062 h 604373"/>
                <a:gd name="connsiteX31" fmla="*/ 585220 w 602382"/>
                <a:gd name="connsiteY31" fmla="*/ 308615 h 604373"/>
                <a:gd name="connsiteX32" fmla="*/ 569883 w 602382"/>
                <a:gd name="connsiteY32" fmla="*/ 297334 h 604373"/>
                <a:gd name="connsiteX33" fmla="*/ 569883 w 602382"/>
                <a:gd name="connsiteY33" fmla="*/ 295723 h 604373"/>
                <a:gd name="connsiteX34" fmla="*/ 295435 w 602382"/>
                <a:gd name="connsiteY34" fmla="*/ 21756 h 604373"/>
                <a:gd name="connsiteX35" fmla="*/ 20987 w 602382"/>
                <a:gd name="connsiteY35" fmla="*/ 295723 h 604373"/>
                <a:gd name="connsiteX36" fmla="*/ 108972 w 602382"/>
                <a:gd name="connsiteY36" fmla="*/ 495557 h 604373"/>
                <a:gd name="connsiteX37" fmla="*/ 129152 w 602382"/>
                <a:gd name="connsiteY37" fmla="*/ 481053 h 604373"/>
                <a:gd name="connsiteX38" fmla="*/ 228438 w 602382"/>
                <a:gd name="connsiteY38" fmla="*/ 438347 h 604373"/>
                <a:gd name="connsiteX39" fmla="*/ 233281 w 602382"/>
                <a:gd name="connsiteY39" fmla="*/ 429483 h 604373"/>
                <a:gd name="connsiteX40" fmla="*/ 167898 w 602382"/>
                <a:gd name="connsiteY40" fmla="*/ 429483 h 604373"/>
                <a:gd name="connsiteX41" fmla="*/ 119466 w 602382"/>
                <a:gd name="connsiteY41" fmla="*/ 418202 h 604373"/>
                <a:gd name="connsiteX42" fmla="*/ 101707 w 602382"/>
                <a:gd name="connsiteY42" fmla="*/ 401281 h 604373"/>
                <a:gd name="connsiteX43" fmla="*/ 106551 w 602382"/>
                <a:gd name="connsiteY43" fmla="*/ 381136 h 604373"/>
                <a:gd name="connsiteX44" fmla="*/ 169512 w 602382"/>
                <a:gd name="connsiteY44" fmla="*/ 216756 h 604373"/>
                <a:gd name="connsiteX45" fmla="*/ 291399 w 602382"/>
                <a:gd name="connsiteY45" fmla="*/ 95083 h 604373"/>
                <a:gd name="connsiteX46" fmla="*/ 409250 w 602382"/>
                <a:gd name="connsiteY46" fmla="*/ 170021 h 604373"/>
                <a:gd name="connsiteX47" fmla="*/ 422165 w 602382"/>
                <a:gd name="connsiteY47" fmla="*/ 228843 h 604373"/>
                <a:gd name="connsiteX48" fmla="*/ 456875 w 602382"/>
                <a:gd name="connsiteY48" fmla="*/ 345682 h 604373"/>
                <a:gd name="connsiteX49" fmla="*/ 372926 w 602382"/>
                <a:gd name="connsiteY49" fmla="*/ 429483 h 604373"/>
                <a:gd name="connsiteX50" fmla="*/ 371312 w 602382"/>
                <a:gd name="connsiteY50" fmla="*/ 431900 h 604373"/>
                <a:gd name="connsiteX51" fmla="*/ 322880 w 602382"/>
                <a:gd name="connsiteY51" fmla="*/ 480248 h 604373"/>
                <a:gd name="connsiteX52" fmla="*/ 292206 w 602382"/>
                <a:gd name="connsiteY52" fmla="*/ 590640 h 604373"/>
                <a:gd name="connsiteX53" fmla="*/ 273641 w 602382"/>
                <a:gd name="connsiteY53" fmla="*/ 589834 h 604373"/>
                <a:gd name="connsiteX54" fmla="*/ 260726 w 602382"/>
                <a:gd name="connsiteY54" fmla="*/ 589028 h 604373"/>
                <a:gd name="connsiteX55" fmla="*/ 249425 w 602382"/>
                <a:gd name="connsiteY55" fmla="*/ 587417 h 604373"/>
                <a:gd name="connsiteX56" fmla="*/ 101707 w 602382"/>
                <a:gd name="connsiteY56" fmla="*/ 519731 h 604373"/>
                <a:gd name="connsiteX57" fmla="*/ 94443 w 602382"/>
                <a:gd name="connsiteY57" fmla="*/ 513285 h 604373"/>
                <a:gd name="connsiteX58" fmla="*/ 95250 w 602382"/>
                <a:gd name="connsiteY58" fmla="*/ 512479 h 604373"/>
                <a:gd name="connsiteX59" fmla="*/ 0 w 602382"/>
                <a:gd name="connsiteY59" fmla="*/ 295723 h 604373"/>
                <a:gd name="connsiteX60" fmla="*/ 295435 w 602382"/>
                <a:gd name="connsiteY60" fmla="*/ 0 h 6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2382" h="604373">
                  <a:moveTo>
                    <a:pt x="366463" y="522972"/>
                  </a:moveTo>
                  <a:lnTo>
                    <a:pt x="353547" y="571329"/>
                  </a:lnTo>
                  <a:lnTo>
                    <a:pt x="401175" y="557628"/>
                  </a:lnTo>
                  <a:close/>
                  <a:moveTo>
                    <a:pt x="486744" y="392407"/>
                  </a:moveTo>
                  <a:lnTo>
                    <a:pt x="376150" y="502823"/>
                  </a:lnTo>
                  <a:lnTo>
                    <a:pt x="422164" y="547956"/>
                  </a:lnTo>
                  <a:lnTo>
                    <a:pt x="531950" y="438346"/>
                  </a:lnTo>
                  <a:close/>
                  <a:moveTo>
                    <a:pt x="531950" y="347273"/>
                  </a:moveTo>
                  <a:lnTo>
                    <a:pt x="502082" y="377094"/>
                  </a:lnTo>
                  <a:lnTo>
                    <a:pt x="547288" y="423033"/>
                  </a:lnTo>
                  <a:lnTo>
                    <a:pt x="577964" y="392407"/>
                  </a:lnTo>
                  <a:cubicBezTo>
                    <a:pt x="582000" y="388377"/>
                    <a:pt x="582000" y="381930"/>
                    <a:pt x="577964" y="377900"/>
                  </a:cubicBezTo>
                  <a:lnTo>
                    <a:pt x="547288" y="347273"/>
                  </a:lnTo>
                  <a:cubicBezTo>
                    <a:pt x="543252" y="343244"/>
                    <a:pt x="535986" y="343244"/>
                    <a:pt x="531950" y="347273"/>
                  </a:cubicBezTo>
                  <a:close/>
                  <a:moveTo>
                    <a:pt x="540023" y="322893"/>
                  </a:moveTo>
                  <a:cubicBezTo>
                    <a:pt x="548297" y="322893"/>
                    <a:pt x="556571" y="325916"/>
                    <a:pt x="562626" y="331960"/>
                  </a:cubicBezTo>
                  <a:lnTo>
                    <a:pt x="593301" y="362587"/>
                  </a:lnTo>
                  <a:cubicBezTo>
                    <a:pt x="605410" y="374676"/>
                    <a:pt x="605410" y="394825"/>
                    <a:pt x="593301" y="407720"/>
                  </a:cubicBezTo>
                  <a:lnTo>
                    <a:pt x="427814" y="572941"/>
                  </a:lnTo>
                  <a:lnTo>
                    <a:pt x="343860" y="595507"/>
                  </a:lnTo>
                  <a:lnTo>
                    <a:pt x="338209" y="601149"/>
                  </a:lnTo>
                  <a:cubicBezTo>
                    <a:pt x="335788" y="603567"/>
                    <a:pt x="333366" y="604373"/>
                    <a:pt x="330944" y="604373"/>
                  </a:cubicBezTo>
                  <a:cubicBezTo>
                    <a:pt x="327715" y="604373"/>
                    <a:pt x="325293" y="603567"/>
                    <a:pt x="322872" y="601149"/>
                  </a:cubicBezTo>
                  <a:cubicBezTo>
                    <a:pt x="318835" y="597119"/>
                    <a:pt x="318835" y="590672"/>
                    <a:pt x="322872" y="586642"/>
                  </a:cubicBezTo>
                  <a:lnTo>
                    <a:pt x="328522" y="581000"/>
                  </a:lnTo>
                  <a:lnTo>
                    <a:pt x="351125" y="497181"/>
                  </a:lnTo>
                  <a:lnTo>
                    <a:pt x="517420" y="331960"/>
                  </a:lnTo>
                  <a:cubicBezTo>
                    <a:pt x="523474" y="325916"/>
                    <a:pt x="531748" y="322893"/>
                    <a:pt x="540023" y="322893"/>
                  </a:cubicBezTo>
                  <a:close/>
                  <a:moveTo>
                    <a:pt x="295435" y="0"/>
                  </a:moveTo>
                  <a:cubicBezTo>
                    <a:pt x="459297" y="0"/>
                    <a:pt x="591677" y="132149"/>
                    <a:pt x="591677" y="295723"/>
                  </a:cubicBezTo>
                  <a:cubicBezTo>
                    <a:pt x="591677" y="302169"/>
                    <a:pt x="591677" y="308615"/>
                    <a:pt x="590870" y="315062"/>
                  </a:cubicBezTo>
                  <a:lnTo>
                    <a:pt x="585220" y="308615"/>
                  </a:lnTo>
                  <a:cubicBezTo>
                    <a:pt x="580376" y="304587"/>
                    <a:pt x="575533" y="300558"/>
                    <a:pt x="569883" y="297334"/>
                  </a:cubicBezTo>
                  <a:cubicBezTo>
                    <a:pt x="569883" y="297334"/>
                    <a:pt x="569883" y="296529"/>
                    <a:pt x="569883" y="295723"/>
                  </a:cubicBezTo>
                  <a:cubicBezTo>
                    <a:pt x="569883" y="144235"/>
                    <a:pt x="447189" y="21756"/>
                    <a:pt x="295435" y="21756"/>
                  </a:cubicBezTo>
                  <a:cubicBezTo>
                    <a:pt x="144489" y="21756"/>
                    <a:pt x="20987" y="144235"/>
                    <a:pt x="20987" y="295723"/>
                  </a:cubicBezTo>
                  <a:cubicBezTo>
                    <a:pt x="20987" y="374690"/>
                    <a:pt x="54890" y="445599"/>
                    <a:pt x="108972" y="495557"/>
                  </a:cubicBezTo>
                  <a:cubicBezTo>
                    <a:pt x="114623" y="489917"/>
                    <a:pt x="121887" y="484276"/>
                    <a:pt x="129152" y="481053"/>
                  </a:cubicBezTo>
                  <a:lnTo>
                    <a:pt x="228438" y="438347"/>
                  </a:lnTo>
                  <a:cubicBezTo>
                    <a:pt x="229245" y="437541"/>
                    <a:pt x="231666" y="433512"/>
                    <a:pt x="233281" y="429483"/>
                  </a:cubicBezTo>
                  <a:lnTo>
                    <a:pt x="167898" y="429483"/>
                  </a:lnTo>
                  <a:cubicBezTo>
                    <a:pt x="166283" y="429483"/>
                    <a:pt x="140453" y="427066"/>
                    <a:pt x="119466" y="418202"/>
                  </a:cubicBezTo>
                  <a:cubicBezTo>
                    <a:pt x="109779" y="414173"/>
                    <a:pt x="104129" y="408533"/>
                    <a:pt x="101707" y="401281"/>
                  </a:cubicBezTo>
                  <a:cubicBezTo>
                    <a:pt x="100093" y="394834"/>
                    <a:pt x="101707" y="387582"/>
                    <a:pt x="106551" y="381136"/>
                  </a:cubicBezTo>
                  <a:cubicBezTo>
                    <a:pt x="125116" y="354545"/>
                    <a:pt x="168705" y="286053"/>
                    <a:pt x="169512" y="216756"/>
                  </a:cubicBezTo>
                  <a:cubicBezTo>
                    <a:pt x="169512" y="215144"/>
                    <a:pt x="173548" y="95888"/>
                    <a:pt x="291399" y="95083"/>
                  </a:cubicBezTo>
                  <a:cubicBezTo>
                    <a:pt x="360818" y="95083"/>
                    <a:pt x="393913" y="136178"/>
                    <a:pt x="409250" y="170021"/>
                  </a:cubicBezTo>
                  <a:cubicBezTo>
                    <a:pt x="416515" y="186136"/>
                    <a:pt x="420551" y="205475"/>
                    <a:pt x="422165" y="228843"/>
                  </a:cubicBezTo>
                  <a:cubicBezTo>
                    <a:pt x="425394" y="271549"/>
                    <a:pt x="440731" y="312644"/>
                    <a:pt x="456875" y="345682"/>
                  </a:cubicBezTo>
                  <a:lnTo>
                    <a:pt x="372926" y="429483"/>
                  </a:lnTo>
                  <a:lnTo>
                    <a:pt x="371312" y="431900"/>
                  </a:lnTo>
                  <a:lnTo>
                    <a:pt x="322880" y="480248"/>
                  </a:lnTo>
                  <a:lnTo>
                    <a:pt x="292206" y="590640"/>
                  </a:lnTo>
                  <a:cubicBezTo>
                    <a:pt x="285749" y="590640"/>
                    <a:pt x="280098" y="590640"/>
                    <a:pt x="273641" y="589834"/>
                  </a:cubicBezTo>
                  <a:cubicBezTo>
                    <a:pt x="269605" y="589834"/>
                    <a:pt x="264762" y="589028"/>
                    <a:pt x="260726" y="589028"/>
                  </a:cubicBezTo>
                  <a:cubicBezTo>
                    <a:pt x="256690" y="588223"/>
                    <a:pt x="253461" y="587417"/>
                    <a:pt x="249425" y="587417"/>
                  </a:cubicBezTo>
                  <a:cubicBezTo>
                    <a:pt x="195342" y="578553"/>
                    <a:pt x="143682" y="555991"/>
                    <a:pt x="101707" y="519731"/>
                  </a:cubicBezTo>
                  <a:lnTo>
                    <a:pt x="94443" y="513285"/>
                  </a:lnTo>
                  <a:lnTo>
                    <a:pt x="95250" y="512479"/>
                  </a:lnTo>
                  <a:cubicBezTo>
                    <a:pt x="36324" y="458491"/>
                    <a:pt x="0" y="381136"/>
                    <a:pt x="0" y="295723"/>
                  </a:cubicBezTo>
                  <a:cubicBezTo>
                    <a:pt x="0" y="132149"/>
                    <a:pt x="132381" y="0"/>
                    <a:pt x="295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59679" y="4541226"/>
              <a:ext cx="373387" cy="349463"/>
              <a:chOff x="6661150" y="233363"/>
              <a:chExt cx="320675" cy="300038"/>
            </a:xfrm>
            <a:solidFill>
              <a:sysClr val="window" lastClr="FFFFFF"/>
            </a:solidFill>
          </p:grpSpPr>
          <p:sp>
            <p:nvSpPr>
              <p:cNvPr id="19" name="Freeform 153"/>
              <p:cNvSpPr/>
              <p:nvPr/>
            </p:nvSpPr>
            <p:spPr bwMode="auto">
              <a:xfrm>
                <a:off x="6677025" y="315913"/>
                <a:ext cx="79375" cy="187325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8 h 81"/>
                  <a:gd name="T4" fmla="*/ 26 w 34"/>
                  <a:gd name="T5" fmla="*/ 0 h 81"/>
                  <a:gd name="T6" fmla="*/ 9 w 34"/>
                  <a:gd name="T7" fmla="*/ 0 h 81"/>
                  <a:gd name="T8" fmla="*/ 0 w 34"/>
                  <a:gd name="T9" fmla="*/ 8 h 81"/>
                  <a:gd name="T10" fmla="*/ 0 w 34"/>
                  <a:gd name="T11" fmla="*/ 81 h 81"/>
                  <a:gd name="T12" fmla="*/ 34 w 34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34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5024" tIns="32512" rIns="65024" bIns="32512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8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" name="Freeform 154"/>
              <p:cNvSpPr/>
              <p:nvPr/>
            </p:nvSpPr>
            <p:spPr bwMode="auto">
              <a:xfrm>
                <a:off x="6783388" y="233363"/>
                <a:ext cx="77788" cy="269875"/>
              </a:xfrm>
              <a:custGeom>
                <a:avLst/>
                <a:gdLst>
                  <a:gd name="T0" fmla="*/ 34 w 34"/>
                  <a:gd name="T1" fmla="*/ 117 h 117"/>
                  <a:gd name="T2" fmla="*/ 34 w 34"/>
                  <a:gd name="T3" fmla="*/ 8 h 117"/>
                  <a:gd name="T4" fmla="*/ 25 w 34"/>
                  <a:gd name="T5" fmla="*/ 0 h 117"/>
                  <a:gd name="T6" fmla="*/ 8 w 34"/>
                  <a:gd name="T7" fmla="*/ 0 h 117"/>
                  <a:gd name="T8" fmla="*/ 0 w 34"/>
                  <a:gd name="T9" fmla="*/ 8 h 117"/>
                  <a:gd name="T10" fmla="*/ 0 w 34"/>
                  <a:gd name="T11" fmla="*/ 117 h 117"/>
                  <a:gd name="T12" fmla="*/ 34 w 3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7">
                    <a:moveTo>
                      <a:pt x="34" y="117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7"/>
                      <a:pt x="0" y="117"/>
                      <a:pt x="0" y="117"/>
                    </a:cubicBezTo>
                    <a:lnTo>
                      <a:pt x="34" y="1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5024" tIns="32512" rIns="65024" bIns="32512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8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1" name="Freeform 155"/>
              <p:cNvSpPr/>
              <p:nvPr/>
            </p:nvSpPr>
            <p:spPr bwMode="auto">
              <a:xfrm>
                <a:off x="6886575" y="358776"/>
                <a:ext cx="79375" cy="144463"/>
              </a:xfrm>
              <a:custGeom>
                <a:avLst/>
                <a:gdLst>
                  <a:gd name="T0" fmla="*/ 34 w 34"/>
                  <a:gd name="T1" fmla="*/ 63 h 63"/>
                  <a:gd name="T2" fmla="*/ 34 w 34"/>
                  <a:gd name="T3" fmla="*/ 8 h 63"/>
                  <a:gd name="T4" fmla="*/ 25 w 34"/>
                  <a:gd name="T5" fmla="*/ 0 h 63"/>
                  <a:gd name="T6" fmla="*/ 8 w 34"/>
                  <a:gd name="T7" fmla="*/ 0 h 63"/>
                  <a:gd name="T8" fmla="*/ 0 w 34"/>
                  <a:gd name="T9" fmla="*/ 8 h 63"/>
                  <a:gd name="T10" fmla="*/ 0 w 34"/>
                  <a:gd name="T11" fmla="*/ 63 h 63"/>
                  <a:gd name="T12" fmla="*/ 34 w 34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3">
                    <a:moveTo>
                      <a:pt x="34" y="63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34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5024" tIns="32512" rIns="65024" bIns="32512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8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2" name="Rectangle 156"/>
              <p:cNvSpPr>
                <a:spLocks noChangeArrowheads="1"/>
              </p:cNvSpPr>
              <p:nvPr/>
            </p:nvSpPr>
            <p:spPr bwMode="auto">
              <a:xfrm>
                <a:off x="6661150" y="512763"/>
                <a:ext cx="320675" cy="206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5024" tIns="32512" rIns="65024" bIns="32512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8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23" name="Freeform 140"/>
            <p:cNvSpPr>
              <a:spLocks noEditPoints="1"/>
            </p:cNvSpPr>
            <p:nvPr/>
          </p:nvSpPr>
          <p:spPr bwMode="auto">
            <a:xfrm>
              <a:off x="2044814" y="2660798"/>
              <a:ext cx="409260" cy="414515"/>
            </a:xfrm>
            <a:custGeom>
              <a:avLst/>
              <a:gdLst>
                <a:gd name="T0" fmla="*/ 6049 w 6080"/>
                <a:gd name="T1" fmla="*/ 2755 h 6168"/>
                <a:gd name="T2" fmla="*/ 5971 w 6080"/>
                <a:gd name="T3" fmla="*/ 2720 h 6168"/>
                <a:gd name="T4" fmla="*/ 5762 w 6080"/>
                <a:gd name="T5" fmla="*/ 2720 h 6168"/>
                <a:gd name="T6" fmla="*/ 5000 w 6080"/>
                <a:gd name="T7" fmla="*/ 1271 h 6168"/>
                <a:gd name="T8" fmla="*/ 4808 w 6080"/>
                <a:gd name="T9" fmla="*/ 1127 h 6168"/>
                <a:gd name="T10" fmla="*/ 3646 w 6080"/>
                <a:gd name="T11" fmla="*/ 861 h 6168"/>
                <a:gd name="T12" fmla="*/ 3307 w 6080"/>
                <a:gd name="T13" fmla="*/ 571 h 6168"/>
                <a:gd name="T14" fmla="*/ 3307 w 6080"/>
                <a:gd name="T15" fmla="*/ 267 h 6168"/>
                <a:gd name="T16" fmla="*/ 3040 w 6080"/>
                <a:gd name="T17" fmla="*/ 0 h 6168"/>
                <a:gd name="T18" fmla="*/ 2773 w 6080"/>
                <a:gd name="T19" fmla="*/ 267 h 6168"/>
                <a:gd name="T20" fmla="*/ 2773 w 6080"/>
                <a:gd name="T21" fmla="*/ 571 h 6168"/>
                <a:gd name="T22" fmla="*/ 2434 w 6080"/>
                <a:gd name="T23" fmla="*/ 861 h 6168"/>
                <a:gd name="T24" fmla="*/ 1271 w 6080"/>
                <a:gd name="T25" fmla="*/ 1127 h 6168"/>
                <a:gd name="T26" fmla="*/ 1080 w 6080"/>
                <a:gd name="T27" fmla="*/ 1271 h 6168"/>
                <a:gd name="T28" fmla="*/ 318 w 6080"/>
                <a:gd name="T29" fmla="*/ 2720 h 6168"/>
                <a:gd name="T30" fmla="*/ 109 w 6080"/>
                <a:gd name="T31" fmla="*/ 2720 h 6168"/>
                <a:gd name="T32" fmla="*/ 30 w 6080"/>
                <a:gd name="T33" fmla="*/ 2755 h 6168"/>
                <a:gd name="T34" fmla="*/ 3 w 6080"/>
                <a:gd name="T35" fmla="*/ 2836 h 6168"/>
                <a:gd name="T36" fmla="*/ 1248 w 6080"/>
                <a:gd name="T37" fmla="*/ 3970 h 6168"/>
                <a:gd name="T38" fmla="*/ 2493 w 6080"/>
                <a:gd name="T39" fmla="*/ 2836 h 6168"/>
                <a:gd name="T40" fmla="*/ 2466 w 6080"/>
                <a:gd name="T41" fmla="*/ 2755 h 6168"/>
                <a:gd name="T42" fmla="*/ 2387 w 6080"/>
                <a:gd name="T43" fmla="*/ 2720 h 6168"/>
                <a:gd name="T44" fmla="*/ 2178 w 6080"/>
                <a:gd name="T45" fmla="*/ 2720 h 6168"/>
                <a:gd name="T46" fmla="*/ 1546 w 6080"/>
                <a:gd name="T47" fmla="*/ 1516 h 6168"/>
                <a:gd name="T48" fmla="*/ 2773 w 6080"/>
                <a:gd name="T49" fmla="*/ 1120 h 6168"/>
                <a:gd name="T50" fmla="*/ 2773 w 6080"/>
                <a:gd name="T51" fmla="*/ 5501 h 6168"/>
                <a:gd name="T52" fmla="*/ 1565 w 6080"/>
                <a:gd name="T53" fmla="*/ 5501 h 6168"/>
                <a:gd name="T54" fmla="*/ 1231 w 6080"/>
                <a:gd name="T55" fmla="*/ 5834 h 6168"/>
                <a:gd name="T56" fmla="*/ 1565 w 6080"/>
                <a:gd name="T57" fmla="*/ 6168 h 6168"/>
                <a:gd name="T58" fmla="*/ 4464 w 6080"/>
                <a:gd name="T59" fmla="*/ 6168 h 6168"/>
                <a:gd name="T60" fmla="*/ 4797 w 6080"/>
                <a:gd name="T61" fmla="*/ 5834 h 6168"/>
                <a:gd name="T62" fmla="*/ 4464 w 6080"/>
                <a:gd name="T63" fmla="*/ 5501 h 6168"/>
                <a:gd name="T64" fmla="*/ 3307 w 6080"/>
                <a:gd name="T65" fmla="*/ 5501 h 6168"/>
                <a:gd name="T66" fmla="*/ 3307 w 6080"/>
                <a:gd name="T67" fmla="*/ 1120 h 6168"/>
                <a:gd name="T68" fmla="*/ 4534 w 6080"/>
                <a:gd name="T69" fmla="*/ 1516 h 6168"/>
                <a:gd name="T70" fmla="*/ 3902 w 6080"/>
                <a:gd name="T71" fmla="*/ 2720 h 6168"/>
                <a:gd name="T72" fmla="*/ 3693 w 6080"/>
                <a:gd name="T73" fmla="*/ 2720 h 6168"/>
                <a:gd name="T74" fmla="*/ 3614 w 6080"/>
                <a:gd name="T75" fmla="*/ 2755 h 6168"/>
                <a:gd name="T76" fmla="*/ 3587 w 6080"/>
                <a:gd name="T77" fmla="*/ 2836 h 6168"/>
                <a:gd name="T78" fmla="*/ 4832 w 6080"/>
                <a:gd name="T79" fmla="*/ 3970 h 6168"/>
                <a:gd name="T80" fmla="*/ 6077 w 6080"/>
                <a:gd name="T81" fmla="*/ 2836 h 6168"/>
                <a:gd name="T82" fmla="*/ 6049 w 6080"/>
                <a:gd name="T83" fmla="*/ 2755 h 6168"/>
                <a:gd name="T84" fmla="*/ 1726 w 6080"/>
                <a:gd name="T85" fmla="*/ 2720 h 6168"/>
                <a:gd name="T86" fmla="*/ 770 w 6080"/>
                <a:gd name="T87" fmla="*/ 2720 h 6168"/>
                <a:gd name="T88" fmla="*/ 1248 w 6080"/>
                <a:gd name="T89" fmla="*/ 1809 h 6168"/>
                <a:gd name="T90" fmla="*/ 1726 w 6080"/>
                <a:gd name="T91" fmla="*/ 2720 h 6168"/>
                <a:gd name="T92" fmla="*/ 4354 w 6080"/>
                <a:gd name="T93" fmla="*/ 2720 h 6168"/>
                <a:gd name="T94" fmla="*/ 4832 w 6080"/>
                <a:gd name="T95" fmla="*/ 1809 h 6168"/>
                <a:gd name="T96" fmla="*/ 5310 w 6080"/>
                <a:gd name="T97" fmla="*/ 2720 h 6168"/>
                <a:gd name="T98" fmla="*/ 4354 w 6080"/>
                <a:gd name="T99" fmla="*/ 2720 h 6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80" h="6168">
                  <a:moveTo>
                    <a:pt x="6049" y="2755"/>
                  </a:moveTo>
                  <a:cubicBezTo>
                    <a:pt x="6029" y="2733"/>
                    <a:pt x="6001" y="2720"/>
                    <a:pt x="5971" y="2720"/>
                  </a:cubicBezTo>
                  <a:lnTo>
                    <a:pt x="5762" y="2720"/>
                  </a:lnTo>
                  <a:cubicBezTo>
                    <a:pt x="5762" y="2720"/>
                    <a:pt x="5038" y="1342"/>
                    <a:pt x="5000" y="1271"/>
                  </a:cubicBezTo>
                  <a:cubicBezTo>
                    <a:pt x="4960" y="1194"/>
                    <a:pt x="4899" y="1127"/>
                    <a:pt x="4808" y="1127"/>
                  </a:cubicBezTo>
                  <a:cubicBezTo>
                    <a:pt x="4366" y="1127"/>
                    <a:pt x="3953" y="1033"/>
                    <a:pt x="3646" y="861"/>
                  </a:cubicBezTo>
                  <a:cubicBezTo>
                    <a:pt x="3493" y="776"/>
                    <a:pt x="3377" y="676"/>
                    <a:pt x="3307" y="571"/>
                  </a:cubicBezTo>
                  <a:lnTo>
                    <a:pt x="3307" y="267"/>
                  </a:lnTo>
                  <a:cubicBezTo>
                    <a:pt x="3307" y="119"/>
                    <a:pt x="3187" y="0"/>
                    <a:pt x="3040" y="0"/>
                  </a:cubicBezTo>
                  <a:cubicBezTo>
                    <a:pt x="2893" y="0"/>
                    <a:pt x="2773" y="119"/>
                    <a:pt x="2773" y="267"/>
                  </a:cubicBezTo>
                  <a:lnTo>
                    <a:pt x="2773" y="571"/>
                  </a:lnTo>
                  <a:cubicBezTo>
                    <a:pt x="2703" y="676"/>
                    <a:pt x="2587" y="776"/>
                    <a:pt x="2434" y="861"/>
                  </a:cubicBezTo>
                  <a:cubicBezTo>
                    <a:pt x="2127" y="1033"/>
                    <a:pt x="1714" y="1127"/>
                    <a:pt x="1271" y="1127"/>
                  </a:cubicBezTo>
                  <a:cubicBezTo>
                    <a:pt x="1180" y="1127"/>
                    <a:pt x="1126" y="1183"/>
                    <a:pt x="1080" y="1271"/>
                  </a:cubicBezTo>
                  <a:cubicBezTo>
                    <a:pt x="972" y="1476"/>
                    <a:pt x="318" y="2720"/>
                    <a:pt x="318" y="2720"/>
                  </a:cubicBezTo>
                  <a:lnTo>
                    <a:pt x="109" y="2720"/>
                  </a:lnTo>
                  <a:cubicBezTo>
                    <a:pt x="79" y="2720"/>
                    <a:pt x="50" y="2732"/>
                    <a:pt x="30" y="2755"/>
                  </a:cubicBezTo>
                  <a:cubicBezTo>
                    <a:pt x="10" y="2777"/>
                    <a:pt x="0" y="2806"/>
                    <a:pt x="3" y="2836"/>
                  </a:cubicBezTo>
                  <a:cubicBezTo>
                    <a:pt x="62" y="3472"/>
                    <a:pt x="597" y="3970"/>
                    <a:pt x="1248" y="3970"/>
                  </a:cubicBezTo>
                  <a:cubicBezTo>
                    <a:pt x="1899" y="3970"/>
                    <a:pt x="2434" y="3472"/>
                    <a:pt x="2493" y="2836"/>
                  </a:cubicBezTo>
                  <a:cubicBezTo>
                    <a:pt x="2496" y="2806"/>
                    <a:pt x="2486" y="2777"/>
                    <a:pt x="2466" y="2755"/>
                  </a:cubicBezTo>
                  <a:cubicBezTo>
                    <a:pt x="2446" y="2733"/>
                    <a:pt x="2417" y="2720"/>
                    <a:pt x="2387" y="2720"/>
                  </a:cubicBezTo>
                  <a:lnTo>
                    <a:pt x="2178" y="2720"/>
                  </a:lnTo>
                  <a:lnTo>
                    <a:pt x="1546" y="1516"/>
                  </a:lnTo>
                  <a:cubicBezTo>
                    <a:pt x="2038" y="1477"/>
                    <a:pt x="2468" y="1332"/>
                    <a:pt x="2773" y="1120"/>
                  </a:cubicBezTo>
                  <a:lnTo>
                    <a:pt x="2773" y="5501"/>
                  </a:lnTo>
                  <a:lnTo>
                    <a:pt x="1565" y="5501"/>
                  </a:lnTo>
                  <a:cubicBezTo>
                    <a:pt x="1381" y="5501"/>
                    <a:pt x="1231" y="5650"/>
                    <a:pt x="1231" y="5834"/>
                  </a:cubicBezTo>
                  <a:cubicBezTo>
                    <a:pt x="1231" y="6019"/>
                    <a:pt x="1381" y="6168"/>
                    <a:pt x="1565" y="6168"/>
                  </a:cubicBezTo>
                  <a:lnTo>
                    <a:pt x="4464" y="6168"/>
                  </a:lnTo>
                  <a:cubicBezTo>
                    <a:pt x="4648" y="6168"/>
                    <a:pt x="4797" y="6019"/>
                    <a:pt x="4797" y="5834"/>
                  </a:cubicBezTo>
                  <a:cubicBezTo>
                    <a:pt x="4797" y="5650"/>
                    <a:pt x="4648" y="5501"/>
                    <a:pt x="4464" y="5501"/>
                  </a:cubicBezTo>
                  <a:lnTo>
                    <a:pt x="3307" y="5501"/>
                  </a:lnTo>
                  <a:lnTo>
                    <a:pt x="3307" y="1120"/>
                  </a:lnTo>
                  <a:cubicBezTo>
                    <a:pt x="3612" y="1332"/>
                    <a:pt x="4041" y="1477"/>
                    <a:pt x="4534" y="1516"/>
                  </a:cubicBezTo>
                  <a:lnTo>
                    <a:pt x="3902" y="2720"/>
                  </a:lnTo>
                  <a:lnTo>
                    <a:pt x="3693" y="2720"/>
                  </a:lnTo>
                  <a:cubicBezTo>
                    <a:pt x="3663" y="2720"/>
                    <a:pt x="3634" y="2732"/>
                    <a:pt x="3614" y="2755"/>
                  </a:cubicBezTo>
                  <a:cubicBezTo>
                    <a:pt x="3594" y="2777"/>
                    <a:pt x="3584" y="2806"/>
                    <a:pt x="3587" y="2836"/>
                  </a:cubicBezTo>
                  <a:cubicBezTo>
                    <a:pt x="3645" y="3472"/>
                    <a:pt x="4180" y="3970"/>
                    <a:pt x="4832" y="3970"/>
                  </a:cubicBezTo>
                  <a:cubicBezTo>
                    <a:pt x="5483" y="3970"/>
                    <a:pt x="6018" y="3472"/>
                    <a:pt x="6077" y="2836"/>
                  </a:cubicBezTo>
                  <a:cubicBezTo>
                    <a:pt x="6080" y="2806"/>
                    <a:pt x="6070" y="2777"/>
                    <a:pt x="6049" y="2755"/>
                  </a:cubicBezTo>
                  <a:close/>
                  <a:moveTo>
                    <a:pt x="1726" y="2720"/>
                  </a:moveTo>
                  <a:lnTo>
                    <a:pt x="770" y="2720"/>
                  </a:lnTo>
                  <a:lnTo>
                    <a:pt x="1248" y="1809"/>
                  </a:lnTo>
                  <a:lnTo>
                    <a:pt x="1726" y="2720"/>
                  </a:lnTo>
                  <a:close/>
                  <a:moveTo>
                    <a:pt x="4354" y="2720"/>
                  </a:moveTo>
                  <a:lnTo>
                    <a:pt x="4832" y="1809"/>
                  </a:lnTo>
                  <a:lnTo>
                    <a:pt x="5310" y="2720"/>
                  </a:lnTo>
                  <a:lnTo>
                    <a:pt x="4354" y="27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81194" y="2138704"/>
            <a:ext cx="5648513" cy="1374620"/>
            <a:chOff x="1454596" y="1873216"/>
            <a:chExt cx="5648513" cy="1374620"/>
          </a:xfrm>
        </p:grpSpPr>
        <p:sp>
          <p:nvSpPr>
            <p:cNvPr id="27" name="1"/>
            <p:cNvSpPr/>
            <p:nvPr/>
          </p:nvSpPr>
          <p:spPr bwMode="auto">
            <a:xfrm>
              <a:off x="1532512" y="1873216"/>
              <a:ext cx="1638922" cy="343662"/>
            </a:xfrm>
            <a:prstGeom prst="roundRect">
              <a:avLst>
                <a:gd name="adj" fmla="val 50000"/>
              </a:avLst>
            </a:prstGeom>
            <a:solidFill>
              <a:srgbClr val="B97DC1"/>
            </a:solidFill>
            <a:ln w="19050">
              <a:noFill/>
              <a:round/>
            </a:ln>
            <a:effectLst>
              <a:outerShdw blurRad="152400" dist="152400" dir="5400000" algn="t" rotWithShape="0">
                <a:prstClr val="black">
                  <a:alpha val="23000"/>
                </a:prstClr>
              </a:outerShdw>
            </a:effectLst>
          </p:spPr>
          <p:txBody>
            <a:bodyPr vert="horz" wrap="none" lIns="91440" tIns="45720" rIns="91440" bIns="45720" anchor="ctr" anchorCtr="1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chemeClr val="bg1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  <a:cs typeface="+mn-ea"/>
                  <a:sym typeface="方正启体繁体" panose="03000509000000000000" charset="-122"/>
                </a:rPr>
                <a:t>研究成果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endParaRPr>
            </a:p>
          </p:txBody>
        </p:sp>
        <p:sp>
          <p:nvSpPr>
            <p:cNvPr id="28" name="文本框 4337"/>
            <p:cNvSpPr txBox="1"/>
            <p:nvPr/>
          </p:nvSpPr>
          <p:spPr>
            <a:xfrm>
              <a:off x="1454596" y="2233776"/>
              <a:ext cx="5648513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ligula eget dolor.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amet, </a:t>
              </a:r>
              <a:endParaRPr lang="zh-CN" altLang="en-US" sz="1100" kern="0">
                <a:solidFill>
                  <a:prstClr val="white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5459111" y="3638775"/>
            <a:ext cx="636889" cy="636889"/>
          </a:xfrm>
          <a:prstGeom prst="roundRect">
            <a:avLst>
              <a:gd name="adj" fmla="val 24029"/>
            </a:avLst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/>
        </p:nvSpPr>
        <p:spPr>
          <a:xfrm>
            <a:off x="8126880" y="3638774"/>
            <a:ext cx="636889" cy="636889"/>
          </a:xfrm>
          <a:prstGeom prst="roundRect">
            <a:avLst>
              <a:gd name="adj" fmla="val 24029"/>
            </a:avLst>
          </a:prstGeom>
          <a:solidFill>
            <a:srgbClr val="B97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形 30" descr="烧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55" y="3728618"/>
            <a:ext cx="457200" cy="457200"/>
          </a:xfrm>
          <a:prstGeom prst="rect">
            <a:avLst/>
          </a:prstGeom>
        </p:spPr>
      </p:pic>
      <p:pic>
        <p:nvPicPr>
          <p:cNvPr id="32" name="图形 31" descr="光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4" y="3728618"/>
            <a:ext cx="457200" cy="4572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6096000" y="3533746"/>
            <a:ext cx="2416055" cy="2014959"/>
            <a:chOff x="1188551" y="2418978"/>
            <a:chExt cx="2416055" cy="2014959"/>
          </a:xfrm>
        </p:grpSpPr>
        <p:sp>
          <p:nvSpPr>
            <p:cNvPr id="34" name="文本框 4337"/>
            <p:cNvSpPr txBox="1"/>
            <p:nvPr/>
          </p:nvSpPr>
          <p:spPr>
            <a:xfrm>
              <a:off x="1188551" y="2733471"/>
              <a:ext cx="2120724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5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课题研究成果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36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63768" y="3519186"/>
            <a:ext cx="2416055" cy="2014959"/>
            <a:chOff x="1188551" y="2418978"/>
            <a:chExt cx="2416055" cy="2014959"/>
          </a:xfrm>
        </p:grpSpPr>
        <p:sp>
          <p:nvSpPr>
            <p:cNvPr id="38" name="文本框 4337"/>
            <p:cNvSpPr txBox="1"/>
            <p:nvPr/>
          </p:nvSpPr>
          <p:spPr>
            <a:xfrm>
              <a:off x="1188551" y="2733471"/>
              <a:ext cx="2120724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9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课题研究成果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40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THREE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研究成果与应用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Research results and applications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4179276" y="1926068"/>
            <a:ext cx="3833447" cy="3620834"/>
          </a:xfrm>
          <a:custGeom>
            <a:avLst/>
            <a:gdLst>
              <a:gd name="connsiteX0" fmla="*/ 2748604 w 3487617"/>
              <a:gd name="connsiteY0" fmla="*/ 1714210 h 3294185"/>
              <a:gd name="connsiteX1" fmla="*/ 2777216 w 3487617"/>
              <a:gd name="connsiteY1" fmla="*/ 1715655 h 3294185"/>
              <a:gd name="connsiteX2" fmla="*/ 3487617 w 3487617"/>
              <a:gd name="connsiteY2" fmla="*/ 2502877 h 3294185"/>
              <a:gd name="connsiteX3" fmla="*/ 2696309 w 3487617"/>
              <a:gd name="connsiteY3" fmla="*/ 3294185 h 3294185"/>
              <a:gd name="connsiteX4" fmla="*/ 1921078 w 3487617"/>
              <a:gd name="connsiteY4" fmla="*/ 2662353 h 3294185"/>
              <a:gd name="connsiteX5" fmla="*/ 1917557 w 3487617"/>
              <a:gd name="connsiteY5" fmla="*/ 2639287 h 3294185"/>
              <a:gd name="connsiteX6" fmla="*/ 1946993 w 3487617"/>
              <a:gd name="connsiteY6" fmla="*/ 2634794 h 3294185"/>
              <a:gd name="connsiteX7" fmla="*/ 2746788 w 3487617"/>
              <a:gd name="connsiteY7" fmla="*/ 1750173 h 3294185"/>
              <a:gd name="connsiteX8" fmla="*/ 739012 w 3487617"/>
              <a:gd name="connsiteY8" fmla="*/ 1714210 h 3294185"/>
              <a:gd name="connsiteX9" fmla="*/ 740828 w 3487617"/>
              <a:gd name="connsiteY9" fmla="*/ 1750173 h 3294185"/>
              <a:gd name="connsiteX10" fmla="*/ 1540624 w 3487617"/>
              <a:gd name="connsiteY10" fmla="*/ 2634794 h 3294185"/>
              <a:gd name="connsiteX11" fmla="*/ 1570060 w 3487617"/>
              <a:gd name="connsiteY11" fmla="*/ 2639287 h 3294185"/>
              <a:gd name="connsiteX12" fmla="*/ 1566540 w 3487617"/>
              <a:gd name="connsiteY12" fmla="*/ 2662353 h 3294185"/>
              <a:gd name="connsiteX13" fmla="*/ 791308 w 3487617"/>
              <a:gd name="connsiteY13" fmla="*/ 3294185 h 3294185"/>
              <a:gd name="connsiteX14" fmla="*/ 0 w 3487617"/>
              <a:gd name="connsiteY14" fmla="*/ 2502877 h 3294185"/>
              <a:gd name="connsiteX15" fmla="*/ 710402 w 3487617"/>
              <a:gd name="connsiteY15" fmla="*/ 1715655 h 3294185"/>
              <a:gd name="connsiteX16" fmla="*/ 1743808 w 3487617"/>
              <a:gd name="connsiteY16" fmla="*/ 791307 h 3294185"/>
              <a:gd name="connsiteX17" fmla="*/ 2599593 w 3487617"/>
              <a:gd name="connsiteY17" fmla="*/ 1647092 h 3294185"/>
              <a:gd name="connsiteX18" fmla="*/ 1743808 w 3487617"/>
              <a:gd name="connsiteY18" fmla="*/ 2502877 h 3294185"/>
              <a:gd name="connsiteX19" fmla="*/ 888023 w 3487617"/>
              <a:gd name="connsiteY19" fmla="*/ 1647092 h 3294185"/>
              <a:gd name="connsiteX20" fmla="*/ 1743808 w 3487617"/>
              <a:gd name="connsiteY20" fmla="*/ 791307 h 3294185"/>
              <a:gd name="connsiteX21" fmla="*/ 2696309 w 3487617"/>
              <a:gd name="connsiteY21" fmla="*/ 0 h 3294185"/>
              <a:gd name="connsiteX22" fmla="*/ 3487617 w 3487617"/>
              <a:gd name="connsiteY22" fmla="*/ 791308 h 3294185"/>
              <a:gd name="connsiteX23" fmla="*/ 2777216 w 3487617"/>
              <a:gd name="connsiteY23" fmla="*/ 1578531 h 3294185"/>
              <a:gd name="connsiteX24" fmla="*/ 2748604 w 3487617"/>
              <a:gd name="connsiteY24" fmla="*/ 1579976 h 3294185"/>
              <a:gd name="connsiteX25" fmla="*/ 2746788 w 3487617"/>
              <a:gd name="connsiteY25" fmla="*/ 1544011 h 3294185"/>
              <a:gd name="connsiteX26" fmla="*/ 1946993 w 3487617"/>
              <a:gd name="connsiteY26" fmla="*/ 659390 h 3294185"/>
              <a:gd name="connsiteX27" fmla="*/ 1917558 w 3487617"/>
              <a:gd name="connsiteY27" fmla="*/ 654898 h 3294185"/>
              <a:gd name="connsiteX28" fmla="*/ 1921078 w 3487617"/>
              <a:gd name="connsiteY28" fmla="*/ 631832 h 3294185"/>
              <a:gd name="connsiteX29" fmla="*/ 2696309 w 3487617"/>
              <a:gd name="connsiteY29" fmla="*/ 0 h 3294185"/>
              <a:gd name="connsiteX30" fmla="*/ 791308 w 3487617"/>
              <a:gd name="connsiteY30" fmla="*/ 0 h 3294185"/>
              <a:gd name="connsiteX31" fmla="*/ 1566540 w 3487617"/>
              <a:gd name="connsiteY31" fmla="*/ 631832 h 3294185"/>
              <a:gd name="connsiteX32" fmla="*/ 1570060 w 3487617"/>
              <a:gd name="connsiteY32" fmla="*/ 654897 h 3294185"/>
              <a:gd name="connsiteX33" fmla="*/ 1540624 w 3487617"/>
              <a:gd name="connsiteY33" fmla="*/ 659390 h 3294185"/>
              <a:gd name="connsiteX34" fmla="*/ 740828 w 3487617"/>
              <a:gd name="connsiteY34" fmla="*/ 1544011 h 3294185"/>
              <a:gd name="connsiteX35" fmla="*/ 739012 w 3487617"/>
              <a:gd name="connsiteY35" fmla="*/ 1579975 h 3294185"/>
              <a:gd name="connsiteX36" fmla="*/ 710402 w 3487617"/>
              <a:gd name="connsiteY36" fmla="*/ 1578531 h 3294185"/>
              <a:gd name="connsiteX37" fmla="*/ 0 w 3487617"/>
              <a:gd name="connsiteY37" fmla="*/ 791308 h 3294185"/>
              <a:gd name="connsiteX38" fmla="*/ 791308 w 3487617"/>
              <a:gd name="connsiteY38" fmla="*/ 0 h 329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87617" h="3294185">
                <a:moveTo>
                  <a:pt x="2748604" y="1714210"/>
                </a:moveTo>
                <a:lnTo>
                  <a:pt x="2777216" y="1715655"/>
                </a:lnTo>
                <a:cubicBezTo>
                  <a:pt x="3176237" y="1756177"/>
                  <a:pt x="3487617" y="2093164"/>
                  <a:pt x="3487617" y="2502877"/>
                </a:cubicBezTo>
                <a:cubicBezTo>
                  <a:pt x="3487617" y="2939904"/>
                  <a:pt x="3133336" y="3294185"/>
                  <a:pt x="2696309" y="3294185"/>
                </a:cubicBezTo>
                <a:cubicBezTo>
                  <a:pt x="2313911" y="3294185"/>
                  <a:pt x="1994864" y="3022939"/>
                  <a:pt x="1921078" y="2662353"/>
                </a:cubicBezTo>
                <a:lnTo>
                  <a:pt x="1917557" y="2639287"/>
                </a:lnTo>
                <a:lnTo>
                  <a:pt x="1946993" y="2634794"/>
                </a:lnTo>
                <a:cubicBezTo>
                  <a:pt x="2373590" y="2547500"/>
                  <a:pt x="2702043" y="2190772"/>
                  <a:pt x="2746788" y="1750173"/>
                </a:cubicBezTo>
                <a:close/>
                <a:moveTo>
                  <a:pt x="739012" y="1714210"/>
                </a:moveTo>
                <a:lnTo>
                  <a:pt x="740828" y="1750173"/>
                </a:lnTo>
                <a:cubicBezTo>
                  <a:pt x="785574" y="2190772"/>
                  <a:pt x="1114026" y="2547500"/>
                  <a:pt x="1540624" y="2634794"/>
                </a:cubicBezTo>
                <a:lnTo>
                  <a:pt x="1570060" y="2639287"/>
                </a:lnTo>
                <a:lnTo>
                  <a:pt x="1566540" y="2662353"/>
                </a:lnTo>
                <a:cubicBezTo>
                  <a:pt x="1492753" y="3022939"/>
                  <a:pt x="1173707" y="3294185"/>
                  <a:pt x="791308" y="3294185"/>
                </a:cubicBezTo>
                <a:cubicBezTo>
                  <a:pt x="354281" y="3294185"/>
                  <a:pt x="0" y="2939904"/>
                  <a:pt x="0" y="2502877"/>
                </a:cubicBezTo>
                <a:cubicBezTo>
                  <a:pt x="0" y="2093164"/>
                  <a:pt x="311380" y="1756177"/>
                  <a:pt x="710402" y="1715655"/>
                </a:cubicBezTo>
                <a:close/>
                <a:moveTo>
                  <a:pt x="1743808" y="791307"/>
                </a:moveTo>
                <a:cubicBezTo>
                  <a:pt x="2216445" y="791307"/>
                  <a:pt x="2599593" y="1174455"/>
                  <a:pt x="2599593" y="1647092"/>
                </a:cubicBezTo>
                <a:cubicBezTo>
                  <a:pt x="2599593" y="2119729"/>
                  <a:pt x="2216445" y="2502877"/>
                  <a:pt x="1743808" y="2502877"/>
                </a:cubicBezTo>
                <a:cubicBezTo>
                  <a:pt x="1271171" y="2502877"/>
                  <a:pt x="888023" y="2119729"/>
                  <a:pt x="888023" y="1647092"/>
                </a:cubicBezTo>
                <a:cubicBezTo>
                  <a:pt x="888023" y="1174455"/>
                  <a:pt x="1271171" y="791307"/>
                  <a:pt x="1743808" y="791307"/>
                </a:cubicBezTo>
                <a:close/>
                <a:moveTo>
                  <a:pt x="2696309" y="0"/>
                </a:moveTo>
                <a:cubicBezTo>
                  <a:pt x="3133336" y="0"/>
                  <a:pt x="3487617" y="354281"/>
                  <a:pt x="3487617" y="791308"/>
                </a:cubicBezTo>
                <a:cubicBezTo>
                  <a:pt x="3487617" y="1201021"/>
                  <a:pt x="3176237" y="1538008"/>
                  <a:pt x="2777216" y="1578531"/>
                </a:cubicBezTo>
                <a:lnTo>
                  <a:pt x="2748604" y="1579976"/>
                </a:lnTo>
                <a:lnTo>
                  <a:pt x="2746788" y="1544011"/>
                </a:lnTo>
                <a:cubicBezTo>
                  <a:pt x="2702043" y="1103412"/>
                  <a:pt x="2373590" y="746684"/>
                  <a:pt x="1946993" y="659390"/>
                </a:cubicBezTo>
                <a:lnTo>
                  <a:pt x="1917558" y="654898"/>
                </a:lnTo>
                <a:lnTo>
                  <a:pt x="1921078" y="631832"/>
                </a:lnTo>
                <a:cubicBezTo>
                  <a:pt x="1994864" y="271247"/>
                  <a:pt x="2313911" y="0"/>
                  <a:pt x="2696309" y="0"/>
                </a:cubicBezTo>
                <a:close/>
                <a:moveTo>
                  <a:pt x="791308" y="0"/>
                </a:moveTo>
                <a:cubicBezTo>
                  <a:pt x="1173707" y="0"/>
                  <a:pt x="1492753" y="271247"/>
                  <a:pt x="1566540" y="631832"/>
                </a:cubicBezTo>
                <a:lnTo>
                  <a:pt x="1570060" y="654897"/>
                </a:lnTo>
                <a:lnTo>
                  <a:pt x="1540624" y="659390"/>
                </a:lnTo>
                <a:cubicBezTo>
                  <a:pt x="1114026" y="746684"/>
                  <a:pt x="785574" y="1103412"/>
                  <a:pt x="740828" y="1544011"/>
                </a:cubicBezTo>
                <a:lnTo>
                  <a:pt x="739012" y="1579975"/>
                </a:lnTo>
                <a:lnTo>
                  <a:pt x="710402" y="1578531"/>
                </a:lnTo>
                <a:cubicBezTo>
                  <a:pt x="311380" y="1538008"/>
                  <a:pt x="0" y="1201021"/>
                  <a:pt x="0" y="791308"/>
                </a:cubicBezTo>
                <a:cubicBezTo>
                  <a:pt x="0" y="354281"/>
                  <a:pt x="354281" y="0"/>
                  <a:pt x="79130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8"/>
          <p:cNvSpPr/>
          <p:nvPr/>
        </p:nvSpPr>
        <p:spPr>
          <a:xfrm>
            <a:off x="3670375" y="2069649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B97DC1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菱形 8"/>
          <p:cNvSpPr/>
          <p:nvPr/>
        </p:nvSpPr>
        <p:spPr>
          <a:xfrm>
            <a:off x="7696199" y="2069649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FFED00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菱形 8"/>
          <p:cNvSpPr/>
          <p:nvPr/>
        </p:nvSpPr>
        <p:spPr>
          <a:xfrm>
            <a:off x="3670374" y="4624752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FFED00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菱形 8"/>
          <p:cNvSpPr/>
          <p:nvPr/>
        </p:nvSpPr>
        <p:spPr>
          <a:xfrm>
            <a:off x="7696199" y="4624752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B97DC1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21" name="图形 20" descr="派对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31" y="2262152"/>
            <a:ext cx="434555" cy="434555"/>
          </a:xfrm>
          <a:prstGeom prst="rect">
            <a:avLst/>
          </a:prstGeom>
        </p:spPr>
      </p:pic>
      <p:pic>
        <p:nvPicPr>
          <p:cNvPr id="22" name="图形 21" descr="链接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2262152"/>
            <a:ext cx="434555" cy="434555"/>
          </a:xfrm>
          <a:prstGeom prst="rect">
            <a:avLst/>
          </a:prstGeom>
        </p:spPr>
      </p:pic>
      <p:pic>
        <p:nvPicPr>
          <p:cNvPr id="23" name="图形 22" descr="发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4817255"/>
            <a:ext cx="434555" cy="434555"/>
          </a:xfrm>
          <a:prstGeom prst="rect">
            <a:avLst/>
          </a:prstGeom>
        </p:spPr>
      </p:pic>
      <p:pic>
        <p:nvPicPr>
          <p:cNvPr id="24" name="图形 23" descr="游戏控制器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7" y="4817254"/>
            <a:ext cx="434555" cy="43455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453123" y="2069649"/>
            <a:ext cx="2416055" cy="1693332"/>
            <a:chOff x="1188551" y="2418978"/>
            <a:chExt cx="2416055" cy="1693332"/>
          </a:xfrm>
        </p:grpSpPr>
        <p:sp>
          <p:nvSpPr>
            <p:cNvPr id="26" name="文本框 4337"/>
            <p:cNvSpPr txBox="1"/>
            <p:nvPr/>
          </p:nvSpPr>
          <p:spPr>
            <a:xfrm>
              <a:off x="1188551" y="2733471"/>
              <a:ext cx="2120724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7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研究成果应用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28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23376" y="4405143"/>
            <a:ext cx="2416055" cy="1693332"/>
            <a:chOff x="1188551" y="2418978"/>
            <a:chExt cx="2416055" cy="1693332"/>
          </a:xfrm>
        </p:grpSpPr>
        <p:sp>
          <p:nvSpPr>
            <p:cNvPr id="30" name="文本框 4337"/>
            <p:cNvSpPr txBox="1"/>
            <p:nvPr/>
          </p:nvSpPr>
          <p:spPr>
            <a:xfrm>
              <a:off x="1188551" y="2733471"/>
              <a:ext cx="2120724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1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研究成果应用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32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18152" y="1974724"/>
            <a:ext cx="2416055" cy="1693332"/>
            <a:chOff x="1188551" y="2418978"/>
            <a:chExt cx="2416055" cy="1693332"/>
          </a:xfrm>
        </p:grpSpPr>
        <p:sp>
          <p:nvSpPr>
            <p:cNvPr id="34" name="文本框 4337"/>
            <p:cNvSpPr txBox="1"/>
            <p:nvPr/>
          </p:nvSpPr>
          <p:spPr>
            <a:xfrm>
              <a:off x="1188551" y="2733471"/>
              <a:ext cx="2120724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5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研究成果应用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36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47899" y="4187865"/>
            <a:ext cx="2416055" cy="1693332"/>
            <a:chOff x="1188551" y="2418978"/>
            <a:chExt cx="2416055" cy="1693332"/>
          </a:xfrm>
        </p:grpSpPr>
        <p:sp>
          <p:nvSpPr>
            <p:cNvPr id="38" name="文本框 4337"/>
            <p:cNvSpPr txBox="1"/>
            <p:nvPr/>
          </p:nvSpPr>
          <p:spPr>
            <a:xfrm>
              <a:off x="1188551" y="2733471"/>
              <a:ext cx="2120724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9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研究成果应用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40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THREE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研究成果与应用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Research results and applications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67720" y="2097001"/>
            <a:ext cx="2185639" cy="21856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90959" y="2097000"/>
            <a:ext cx="2185639" cy="21856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214198" y="2097000"/>
            <a:ext cx="2185639" cy="218563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56315" y="1784767"/>
            <a:ext cx="2631688" cy="2631688"/>
          </a:xfrm>
          <a:prstGeom prst="ellipse">
            <a:avLst/>
          </a:prstGeom>
          <a:solidFill>
            <a:srgbClr val="FFED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79554" y="1784767"/>
            <a:ext cx="2631688" cy="2631688"/>
          </a:xfrm>
          <a:prstGeom prst="ellipse">
            <a:avLst/>
          </a:prstGeom>
          <a:solidFill>
            <a:srgbClr val="B97DC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910327" y="2108187"/>
            <a:ext cx="2123665" cy="2036527"/>
            <a:chOff x="1961019" y="2397410"/>
            <a:chExt cx="2123665" cy="2036527"/>
          </a:xfrm>
        </p:grpSpPr>
        <p:sp>
          <p:nvSpPr>
            <p:cNvPr id="16" name="文本框 4337"/>
            <p:cNvSpPr txBox="1"/>
            <p:nvPr/>
          </p:nvSpPr>
          <p:spPr>
            <a:xfrm>
              <a:off x="1961019" y="2733471"/>
              <a:ext cx="2123665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r>
                <a:rPr lang="en-US" altLang="zh-CN" sz="1100" kern="0">
                  <a:solidFill>
                    <a:prstClr val="black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成果应用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18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33565" y="2067261"/>
            <a:ext cx="2123665" cy="2036527"/>
            <a:chOff x="1961019" y="2397410"/>
            <a:chExt cx="2123665" cy="2036527"/>
          </a:xfrm>
        </p:grpSpPr>
        <p:sp>
          <p:nvSpPr>
            <p:cNvPr id="20" name="文本框 4337"/>
            <p:cNvSpPr txBox="1"/>
            <p:nvPr/>
          </p:nvSpPr>
          <p:spPr>
            <a:xfrm>
              <a:off x="1961019" y="2733471"/>
              <a:ext cx="2123665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r>
                <a:rPr lang="en-US" altLang="zh-CN" sz="1100" kern="0">
                  <a:solidFill>
                    <a:prstClr val="black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成果应用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22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文本框 4337"/>
          <p:cNvSpPr txBox="1"/>
          <p:nvPr/>
        </p:nvSpPr>
        <p:spPr>
          <a:xfrm>
            <a:off x="2761130" y="5236696"/>
            <a:ext cx="6669737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24" name="1"/>
          <p:cNvSpPr/>
          <p:nvPr/>
        </p:nvSpPr>
        <p:spPr bwMode="auto">
          <a:xfrm>
            <a:off x="4994478" y="4863179"/>
            <a:ext cx="2203043" cy="343662"/>
          </a:xfrm>
          <a:prstGeom prst="roundRect">
            <a:avLst>
              <a:gd name="adj" fmla="val 50000"/>
            </a:avLst>
          </a:prstGeom>
          <a:solidFill>
            <a:srgbClr val="B97DC1"/>
          </a:solidFill>
          <a:ln w="19050">
            <a:noFill/>
            <a:round/>
          </a:ln>
          <a:effectLst>
            <a:outerShdw blurRad="152400" dist="152400" dir="5400000" algn="t" rotWithShape="0">
              <a:prstClr val="black">
                <a:alpha val="23000"/>
              </a:prstClr>
            </a:outerShdw>
          </a:effectLst>
        </p:spPr>
        <p:txBody>
          <a:bodyPr vert="horz" wrap="none" lIns="91440" tIns="45720" rIns="91440" bIns="45720" anchor="ctr" anchorCtr="1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rPr>
              <a:t>研究成果应用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ea"/>
              <a:sym typeface="方正启体繁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89484" y="1225061"/>
            <a:ext cx="4613031" cy="4613031"/>
            <a:chOff x="3499338" y="949569"/>
            <a:chExt cx="5193323" cy="5193323"/>
          </a:xfrm>
        </p:grpSpPr>
        <p:sp>
          <p:nvSpPr>
            <p:cNvPr id="3" name="椭圆 2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17477" y="2180570"/>
            <a:ext cx="216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汉仪细行楷简" panose="02010609000101010101" pitchFamily="49" charset="-122"/>
                <a:cs typeface="+mn-cs"/>
                <a:sym typeface="Agency FB" panose="020B0503020202020204" pitchFamily="34" charset="0"/>
              </a:rPr>
              <a:t>PART 4</a:t>
            </a:r>
            <a:endParaRPr kumimoji="0" lang="zh-CN" altLang="en-US" sz="5400" b="0" i="0" u="none" strike="noStrike" kern="1200" cap="none" spc="4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汉仪细行楷简" panose="02010609000101010101" pitchFamily="49" charset="-122"/>
              <a:cs typeface="+mn-cs"/>
              <a:sym typeface="Agency FB" panose="020B0503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6507" y="3079010"/>
            <a:ext cx="35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论文总结与展望</a:t>
            </a:r>
            <a:endParaRPr lang="zh-CN" altLang="en-US" sz="3200" b="1" spc="100">
              <a:solidFill>
                <a:prstClr val="white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SUMMARY AND PROSPECT OF THE THESIS</a:t>
            </a:r>
            <a:endParaRPr lang="en-US" altLang="zh-CN" sz="1200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5732585" y="4054716"/>
            <a:ext cx="726830" cy="136397"/>
            <a:chOff x="5509847" y="4090950"/>
            <a:chExt cx="1022528" cy="191888"/>
          </a:xfrm>
        </p:grpSpPr>
        <p:sp>
          <p:nvSpPr>
            <p:cNvPr id="8" name="椭圆 7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56639" y="4187558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FOUR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论文总结与展望</a:t>
            </a:r>
            <a:endParaRPr lang="zh-CN" altLang="en-US" sz="2400" spc="100">
              <a:solidFill>
                <a:prstClr val="white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Summary and prospect of the thesis</a:t>
            </a:r>
            <a:endParaRPr lang="en-US" altLang="zh-CN" sz="1100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7138" y="1652954"/>
            <a:ext cx="9964616" cy="4443046"/>
          </a:xfrm>
          <a:prstGeom prst="rect">
            <a:avLst/>
          </a:prstGeom>
          <a:noFill/>
          <a:ln w="25400">
            <a:solidFill>
              <a:srgbClr val="B97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36431" y="1840523"/>
            <a:ext cx="2801815" cy="40679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96861" y="1840523"/>
            <a:ext cx="2801815" cy="40679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743699" y="2479431"/>
            <a:ext cx="797169" cy="797169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43699" y="4431322"/>
            <a:ext cx="797169" cy="797169"/>
          </a:xfrm>
          <a:prstGeom prst="ellipse">
            <a:avLst/>
          </a:prstGeom>
          <a:solidFill>
            <a:srgbClr val="B97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7" descr="胶片卷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83" y="2649415"/>
            <a:ext cx="457200" cy="457200"/>
          </a:xfrm>
          <a:prstGeom prst="rect">
            <a:avLst/>
          </a:prstGeom>
        </p:spPr>
      </p:pic>
      <p:pic>
        <p:nvPicPr>
          <p:cNvPr id="15" name="图形 14" descr="耳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7" y="4601306"/>
            <a:ext cx="457200" cy="4572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583147" y="2076102"/>
            <a:ext cx="3093733" cy="1739399"/>
            <a:chOff x="1454596" y="1873216"/>
            <a:chExt cx="3093733" cy="1739399"/>
          </a:xfrm>
        </p:grpSpPr>
        <p:sp>
          <p:nvSpPr>
            <p:cNvPr id="17" name="1"/>
            <p:cNvSpPr/>
            <p:nvPr/>
          </p:nvSpPr>
          <p:spPr bwMode="auto">
            <a:xfrm>
              <a:off x="1532512" y="1873216"/>
              <a:ext cx="1638922" cy="343662"/>
            </a:xfrm>
            <a:prstGeom prst="roundRect">
              <a:avLst>
                <a:gd name="adj" fmla="val 50000"/>
              </a:avLst>
            </a:prstGeom>
            <a:solidFill>
              <a:srgbClr val="FFED00"/>
            </a:solidFill>
            <a:ln w="19050">
              <a:noFill/>
              <a:round/>
            </a:ln>
            <a:effectLst>
              <a:outerShdw blurRad="152400" dist="152400" dir="5400000" algn="t" rotWithShape="0">
                <a:prstClr val="black">
                  <a:alpha val="23000"/>
                </a:prstClr>
              </a:outerShdw>
            </a:effectLst>
          </p:spPr>
          <p:txBody>
            <a:bodyPr vert="horz" wrap="none" lIns="91440" tIns="45720" rIns="91440" bIns="45720" anchor="ctr" anchorCtr="1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cs typeface="+mn-ea"/>
                  <a:sym typeface="方正启体繁体" panose="03000509000000000000" charset="-122"/>
                </a:rPr>
                <a:t>论文总结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endParaRPr>
            </a:p>
          </p:txBody>
        </p:sp>
        <p:sp>
          <p:nvSpPr>
            <p:cNvPr id="18" name="文本框 4337"/>
            <p:cNvSpPr txBox="1"/>
            <p:nvPr/>
          </p:nvSpPr>
          <p:spPr>
            <a:xfrm>
              <a:off x="1454596" y="2233776"/>
              <a:ext cx="3093733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</a:t>
              </a:r>
              <a:endParaRPr lang="zh-CN" altLang="en-US" sz="1100" kern="0">
                <a:solidFill>
                  <a:prstClr val="white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12347" y="4144410"/>
            <a:ext cx="3093733" cy="1739399"/>
            <a:chOff x="1454596" y="1873216"/>
            <a:chExt cx="3093733" cy="1739399"/>
          </a:xfrm>
        </p:grpSpPr>
        <p:sp>
          <p:nvSpPr>
            <p:cNvPr id="20" name="1"/>
            <p:cNvSpPr/>
            <p:nvPr/>
          </p:nvSpPr>
          <p:spPr bwMode="auto">
            <a:xfrm>
              <a:off x="1532512" y="1873216"/>
              <a:ext cx="1638922" cy="343662"/>
            </a:xfrm>
            <a:prstGeom prst="roundRect">
              <a:avLst>
                <a:gd name="adj" fmla="val 50000"/>
              </a:avLst>
            </a:prstGeom>
            <a:solidFill>
              <a:srgbClr val="B97DC1"/>
            </a:solidFill>
            <a:ln w="19050">
              <a:noFill/>
              <a:round/>
            </a:ln>
            <a:effectLst>
              <a:outerShdw blurRad="152400" dist="152400" dir="5400000" algn="t" rotWithShape="0">
                <a:prstClr val="black">
                  <a:alpha val="23000"/>
                </a:prstClr>
              </a:outerShdw>
            </a:effectLst>
          </p:spPr>
          <p:txBody>
            <a:bodyPr vert="horz" wrap="none" lIns="91440" tIns="45720" rIns="91440" bIns="45720" anchor="ctr" anchorCtr="1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cs typeface="+mn-ea"/>
                  <a:sym typeface="方正启体繁体" panose="03000509000000000000" charset="-122"/>
                </a:rPr>
                <a:t>论文总结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endParaRPr>
            </a:p>
          </p:txBody>
        </p:sp>
        <p:sp>
          <p:nvSpPr>
            <p:cNvPr id="21" name="文本框 4337"/>
            <p:cNvSpPr txBox="1"/>
            <p:nvPr/>
          </p:nvSpPr>
          <p:spPr>
            <a:xfrm>
              <a:off x="1454596" y="2233776"/>
              <a:ext cx="3093733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</a:t>
              </a:r>
              <a:endParaRPr lang="zh-CN" altLang="en-US" sz="1100" kern="0">
                <a:solidFill>
                  <a:prstClr val="white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FOUR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论文总结与展望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Summary and prospect of the thesis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776116" y="2507756"/>
            <a:ext cx="4639767" cy="3746455"/>
            <a:chOff x="3776115" y="1782926"/>
            <a:chExt cx="4639767" cy="3746455"/>
          </a:xfrm>
        </p:grpSpPr>
        <p:grpSp>
          <p:nvGrpSpPr>
            <p:cNvPr id="28" name="组合 27"/>
            <p:cNvGrpSpPr/>
            <p:nvPr/>
          </p:nvGrpSpPr>
          <p:grpSpPr>
            <a:xfrm>
              <a:off x="3776115" y="1879452"/>
              <a:ext cx="4639767" cy="3540323"/>
              <a:chOff x="4386" y="2856"/>
              <a:chExt cx="5752" cy="438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86" y="2856"/>
                <a:ext cx="2655" cy="2050"/>
                <a:chOff x="2785302" y="1764575"/>
                <a:chExt cx="1685830" cy="1301843"/>
              </a:xfrm>
            </p:grpSpPr>
            <p:sp>
              <p:nvSpPr>
                <p:cNvPr id="45" name="任意多边形: 形状 44"/>
                <p:cNvSpPr/>
                <p:nvPr/>
              </p:nvSpPr>
              <p:spPr>
                <a:xfrm flipH="1">
                  <a:off x="2785302" y="1764575"/>
                  <a:ext cx="1685830" cy="1301843"/>
                </a:xfrm>
                <a:custGeom>
                  <a:avLst/>
                  <a:gdLst>
                    <a:gd name="connsiteX0" fmla="*/ 1500961 w 2402522"/>
                    <a:gd name="connsiteY0" fmla="*/ 379 h 1855293"/>
                    <a:gd name="connsiteX1" fmla="*/ 2258040 w 2402522"/>
                    <a:gd name="connsiteY1" fmla="*/ 430391 h 1855293"/>
                    <a:gd name="connsiteX2" fmla="*/ 2324916 w 2402522"/>
                    <a:gd name="connsiteY2" fmla="*/ 1298497 h 1855293"/>
                    <a:gd name="connsiteX3" fmla="*/ 1972131 w 2402522"/>
                    <a:gd name="connsiteY3" fmla="*/ 1709958 h 1855293"/>
                    <a:gd name="connsiteX4" fmla="*/ 1804289 w 2402522"/>
                    <a:gd name="connsiteY4" fmla="*/ 1794183 h 1855293"/>
                    <a:gd name="connsiteX5" fmla="*/ 1703481 w 2402522"/>
                    <a:gd name="connsiteY5" fmla="*/ 1821496 h 1855293"/>
                    <a:gd name="connsiteX6" fmla="*/ 1705549 w 2402522"/>
                    <a:gd name="connsiteY6" fmla="*/ 1824741 h 1855293"/>
                    <a:gd name="connsiteX7" fmla="*/ 1686949 w 2402522"/>
                    <a:gd name="connsiteY7" fmla="*/ 1825975 h 1855293"/>
                    <a:gd name="connsiteX8" fmla="*/ 1628410 w 2402522"/>
                    <a:gd name="connsiteY8" fmla="*/ 1841834 h 1855293"/>
                    <a:gd name="connsiteX9" fmla="*/ 1539068 w 2402522"/>
                    <a:gd name="connsiteY9" fmla="*/ 1852302 h 1855293"/>
                    <a:gd name="connsiteX10" fmla="*/ 1472337 w 2402522"/>
                    <a:gd name="connsiteY10" fmla="*/ 1853614 h 1855293"/>
                    <a:gd name="connsiteX11" fmla="*/ 1472337 w 2402522"/>
                    <a:gd name="connsiteY11" fmla="*/ 1855293 h 1855293"/>
                    <a:gd name="connsiteX12" fmla="*/ 0 w 2402522"/>
                    <a:gd name="connsiteY12" fmla="*/ 1855293 h 1855293"/>
                    <a:gd name="connsiteX13" fmla="*/ 369083 w 2402522"/>
                    <a:gd name="connsiteY13" fmla="*/ 1074912 h 1855293"/>
                    <a:gd name="connsiteX14" fmla="*/ 444650 w 2402522"/>
                    <a:gd name="connsiteY14" fmla="*/ 931337 h 1855293"/>
                    <a:gd name="connsiteX15" fmla="*/ 644898 w 2402522"/>
                    <a:gd name="connsiteY15" fmla="*/ 514845 h 1855293"/>
                    <a:gd name="connsiteX16" fmla="*/ 645800 w 2402522"/>
                    <a:gd name="connsiteY16" fmla="*/ 515278 h 1855293"/>
                    <a:gd name="connsiteX17" fmla="*/ 665339 w 2402522"/>
                    <a:gd name="connsiteY17" fmla="*/ 475771 h 1855293"/>
                    <a:gd name="connsiteX18" fmla="*/ 712840 w 2402522"/>
                    <a:gd name="connsiteY18" fmla="*/ 399380 h 1855293"/>
                    <a:gd name="connsiteX19" fmla="*/ 750416 w 2402522"/>
                    <a:gd name="connsiteY19" fmla="*/ 350396 h 1855293"/>
                    <a:gd name="connsiteX20" fmla="*/ 757540 w 2402522"/>
                    <a:gd name="connsiteY20" fmla="*/ 336863 h 1855293"/>
                    <a:gd name="connsiteX21" fmla="*/ 759019 w 2402522"/>
                    <a:gd name="connsiteY21" fmla="*/ 339183 h 1855293"/>
                    <a:gd name="connsiteX22" fmla="*/ 768048 w 2402522"/>
                    <a:gd name="connsiteY22" fmla="*/ 327413 h 1855293"/>
                    <a:gd name="connsiteX23" fmla="*/ 978474 w 2402522"/>
                    <a:gd name="connsiteY23" fmla="*/ 144481 h 1855293"/>
                    <a:gd name="connsiteX24" fmla="*/ 1500961 w 2402522"/>
                    <a:gd name="connsiteY24" fmla="*/ 379 h 185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02522" h="1855293">
                      <a:moveTo>
                        <a:pt x="1500961" y="379"/>
                      </a:moveTo>
                      <a:cubicBezTo>
                        <a:pt x="1798454" y="8885"/>
                        <a:pt x="2086546" y="160207"/>
                        <a:pt x="2258040" y="430391"/>
                      </a:cubicBezTo>
                      <a:cubicBezTo>
                        <a:pt x="2429535" y="700575"/>
                        <a:pt x="2443843" y="1025676"/>
                        <a:pt x="2324916" y="1298497"/>
                      </a:cubicBezTo>
                      <a:cubicBezTo>
                        <a:pt x="2253561" y="1462190"/>
                        <a:pt x="2134241" y="1607061"/>
                        <a:pt x="1972131" y="1709958"/>
                      </a:cubicBezTo>
                      <a:cubicBezTo>
                        <a:pt x="1918094" y="1744257"/>
                        <a:pt x="1861861" y="1772268"/>
                        <a:pt x="1804289" y="1794183"/>
                      </a:cubicBezTo>
                      <a:lnTo>
                        <a:pt x="1703481" y="1821496"/>
                      </a:lnTo>
                      <a:lnTo>
                        <a:pt x="1705549" y="1824741"/>
                      </a:lnTo>
                      <a:lnTo>
                        <a:pt x="1686949" y="1825975"/>
                      </a:lnTo>
                      <a:lnTo>
                        <a:pt x="1628410" y="1841834"/>
                      </a:lnTo>
                      <a:cubicBezTo>
                        <a:pt x="1598714" y="1846791"/>
                        <a:pt x="1568897" y="1850273"/>
                        <a:pt x="1539068" y="1852302"/>
                      </a:cubicBezTo>
                      <a:lnTo>
                        <a:pt x="1472337" y="1853614"/>
                      </a:lnTo>
                      <a:lnTo>
                        <a:pt x="1472337" y="1855293"/>
                      </a:lnTo>
                      <a:lnTo>
                        <a:pt x="0" y="1855293"/>
                      </a:lnTo>
                      <a:lnTo>
                        <a:pt x="369083" y="1074912"/>
                      </a:lnTo>
                      <a:lnTo>
                        <a:pt x="444650" y="931337"/>
                      </a:lnTo>
                      <a:lnTo>
                        <a:pt x="644898" y="514845"/>
                      </a:lnTo>
                      <a:lnTo>
                        <a:pt x="645800" y="515278"/>
                      </a:lnTo>
                      <a:lnTo>
                        <a:pt x="665339" y="475771"/>
                      </a:lnTo>
                      <a:cubicBezTo>
                        <a:pt x="679872" y="449642"/>
                        <a:pt x="695714" y="424142"/>
                        <a:pt x="712840" y="399380"/>
                      </a:cubicBezTo>
                      <a:lnTo>
                        <a:pt x="750416" y="350396"/>
                      </a:lnTo>
                      <a:lnTo>
                        <a:pt x="757540" y="336863"/>
                      </a:lnTo>
                      <a:lnTo>
                        <a:pt x="759019" y="339183"/>
                      </a:lnTo>
                      <a:lnTo>
                        <a:pt x="768048" y="327413"/>
                      </a:lnTo>
                      <a:cubicBezTo>
                        <a:pt x="827061" y="257872"/>
                        <a:pt x="897418" y="195929"/>
                        <a:pt x="978474" y="144481"/>
                      </a:cubicBezTo>
                      <a:cubicBezTo>
                        <a:pt x="1140584" y="41585"/>
                        <a:pt x="1322465" y="-4725"/>
                        <a:pt x="1500961" y="379"/>
                      </a:cubicBezTo>
                      <a:close/>
                    </a:path>
                  </a:pathLst>
                </a:custGeom>
                <a:solidFill>
                  <a:srgbClr val="B97DC1"/>
                </a:solidFill>
                <a:ln w="762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5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9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 bwMode="auto">
                <a:xfrm>
                  <a:off x="3254121" y="2304185"/>
                  <a:ext cx="362196" cy="350969"/>
                </a:xfrm>
                <a:custGeom>
                  <a:avLst/>
                  <a:gdLst>
                    <a:gd name="connsiteX0" fmla="*/ 58918 w 323554"/>
                    <a:gd name="connsiteY0" fmla="*/ 189699 h 313525"/>
                    <a:gd name="connsiteX1" fmla="*/ 101421 w 323554"/>
                    <a:gd name="connsiteY1" fmla="*/ 189699 h 313525"/>
                    <a:gd name="connsiteX2" fmla="*/ 103997 w 323554"/>
                    <a:gd name="connsiteY2" fmla="*/ 189699 h 313525"/>
                    <a:gd name="connsiteX3" fmla="*/ 114301 w 323554"/>
                    <a:gd name="connsiteY3" fmla="*/ 201731 h 313525"/>
                    <a:gd name="connsiteX4" fmla="*/ 113013 w 323554"/>
                    <a:gd name="connsiteY4" fmla="*/ 205741 h 313525"/>
                    <a:gd name="connsiteX5" fmla="*/ 101421 w 323554"/>
                    <a:gd name="connsiteY5" fmla="*/ 215099 h 313525"/>
                    <a:gd name="connsiteX6" fmla="*/ 58918 w 323554"/>
                    <a:gd name="connsiteY6" fmla="*/ 215099 h 313525"/>
                    <a:gd name="connsiteX7" fmla="*/ 46038 w 323554"/>
                    <a:gd name="connsiteY7" fmla="*/ 201731 h 313525"/>
                    <a:gd name="connsiteX8" fmla="*/ 58918 w 323554"/>
                    <a:gd name="connsiteY8" fmla="*/ 189699 h 313525"/>
                    <a:gd name="connsiteX9" fmla="*/ 149225 w 323554"/>
                    <a:gd name="connsiteY9" fmla="*/ 165887 h 313525"/>
                    <a:gd name="connsiteX10" fmla="*/ 142875 w 323554"/>
                    <a:gd name="connsiteY10" fmla="*/ 186525 h 313525"/>
                    <a:gd name="connsiteX11" fmla="*/ 153988 w 323554"/>
                    <a:gd name="connsiteY11" fmla="*/ 196050 h 313525"/>
                    <a:gd name="connsiteX12" fmla="*/ 173038 w 323554"/>
                    <a:gd name="connsiteY12" fmla="*/ 188112 h 313525"/>
                    <a:gd name="connsiteX13" fmla="*/ 145188 w 323554"/>
                    <a:gd name="connsiteY13" fmla="*/ 151599 h 313525"/>
                    <a:gd name="connsiteX14" fmla="*/ 187326 w 323554"/>
                    <a:gd name="connsiteY14" fmla="*/ 190104 h 313525"/>
                    <a:gd name="connsiteX15" fmla="*/ 138803 w 323554"/>
                    <a:gd name="connsiteY15" fmla="*/ 210640 h 313525"/>
                    <a:gd name="connsiteX16" fmla="*/ 131142 w 323554"/>
                    <a:gd name="connsiteY16" fmla="*/ 210640 h 313525"/>
                    <a:gd name="connsiteX17" fmla="*/ 129865 w 323554"/>
                    <a:gd name="connsiteY17" fmla="*/ 202939 h 313525"/>
                    <a:gd name="connsiteX18" fmla="*/ 145188 w 323554"/>
                    <a:gd name="connsiteY18" fmla="*/ 151599 h 313525"/>
                    <a:gd name="connsiteX19" fmla="*/ 58982 w 323554"/>
                    <a:gd name="connsiteY19" fmla="*/ 146837 h 313525"/>
                    <a:gd name="connsiteX20" fmla="*/ 130176 w 323554"/>
                    <a:gd name="connsiteY20" fmla="*/ 146837 h 313525"/>
                    <a:gd name="connsiteX21" fmla="*/ 130176 w 323554"/>
                    <a:gd name="connsiteY21" fmla="*/ 148186 h 313525"/>
                    <a:gd name="connsiteX22" fmla="*/ 122409 w 323554"/>
                    <a:gd name="connsiteY22" fmla="*/ 173825 h 313525"/>
                    <a:gd name="connsiteX23" fmla="*/ 58982 w 323554"/>
                    <a:gd name="connsiteY23" fmla="*/ 173825 h 313525"/>
                    <a:gd name="connsiteX24" fmla="*/ 46038 w 323554"/>
                    <a:gd name="connsiteY24" fmla="*/ 160331 h 313525"/>
                    <a:gd name="connsiteX25" fmla="*/ 58982 w 323554"/>
                    <a:gd name="connsiteY25" fmla="*/ 146837 h 313525"/>
                    <a:gd name="connsiteX26" fmla="*/ 59011 w 323554"/>
                    <a:gd name="connsiteY26" fmla="*/ 105562 h 313525"/>
                    <a:gd name="connsiteX27" fmla="*/ 166688 w 323554"/>
                    <a:gd name="connsiteY27" fmla="*/ 105562 h 313525"/>
                    <a:gd name="connsiteX28" fmla="*/ 144634 w 323554"/>
                    <a:gd name="connsiteY28" fmla="*/ 130962 h 313525"/>
                    <a:gd name="connsiteX29" fmla="*/ 59011 w 323554"/>
                    <a:gd name="connsiteY29" fmla="*/ 130962 h 313525"/>
                    <a:gd name="connsiteX30" fmla="*/ 46038 w 323554"/>
                    <a:gd name="connsiteY30" fmla="*/ 118930 h 313525"/>
                    <a:gd name="connsiteX31" fmla="*/ 59011 w 323554"/>
                    <a:gd name="connsiteY31" fmla="*/ 105562 h 313525"/>
                    <a:gd name="connsiteX32" fmla="*/ 226883 w 323554"/>
                    <a:gd name="connsiteY32" fmla="*/ 81749 h 313525"/>
                    <a:gd name="connsiteX33" fmla="*/ 224292 w 323554"/>
                    <a:gd name="connsiteY33" fmla="*/ 83037 h 313525"/>
                    <a:gd name="connsiteX34" fmla="*/ 171159 w 323554"/>
                    <a:gd name="connsiteY34" fmla="*/ 140996 h 313525"/>
                    <a:gd name="connsiteX35" fmla="*/ 172455 w 323554"/>
                    <a:gd name="connsiteY35" fmla="*/ 146148 h 313525"/>
                    <a:gd name="connsiteX36" fmla="*/ 175047 w 323554"/>
                    <a:gd name="connsiteY36" fmla="*/ 148724 h 313525"/>
                    <a:gd name="connsiteX37" fmla="*/ 177639 w 323554"/>
                    <a:gd name="connsiteY37" fmla="*/ 150012 h 313525"/>
                    <a:gd name="connsiteX38" fmla="*/ 180230 w 323554"/>
                    <a:gd name="connsiteY38" fmla="*/ 148724 h 313525"/>
                    <a:gd name="connsiteX39" fmla="*/ 232067 w 323554"/>
                    <a:gd name="connsiteY39" fmla="*/ 90765 h 313525"/>
                    <a:gd name="connsiteX40" fmla="*/ 232067 w 323554"/>
                    <a:gd name="connsiteY40" fmla="*/ 85613 h 313525"/>
                    <a:gd name="connsiteX41" fmla="*/ 229475 w 323554"/>
                    <a:gd name="connsiteY41" fmla="*/ 83037 h 313525"/>
                    <a:gd name="connsiteX42" fmla="*/ 226883 w 323554"/>
                    <a:gd name="connsiteY42" fmla="*/ 81749 h 313525"/>
                    <a:gd name="connsiteX43" fmla="*/ 247254 w 323554"/>
                    <a:gd name="connsiteY43" fmla="*/ 62303 h 313525"/>
                    <a:gd name="connsiteX44" fmla="*/ 242491 w 323554"/>
                    <a:gd name="connsiteY44" fmla="*/ 63493 h 313525"/>
                    <a:gd name="connsiteX45" fmla="*/ 237729 w 323554"/>
                    <a:gd name="connsiteY45" fmla="*/ 68256 h 313525"/>
                    <a:gd name="connsiteX46" fmla="*/ 236538 w 323554"/>
                    <a:gd name="connsiteY46" fmla="*/ 70637 h 313525"/>
                    <a:gd name="connsiteX47" fmla="*/ 237729 w 323554"/>
                    <a:gd name="connsiteY47" fmla="*/ 73019 h 313525"/>
                    <a:gd name="connsiteX48" fmla="*/ 240110 w 323554"/>
                    <a:gd name="connsiteY48" fmla="*/ 74209 h 313525"/>
                    <a:gd name="connsiteX49" fmla="*/ 242491 w 323554"/>
                    <a:gd name="connsiteY49" fmla="*/ 75400 h 313525"/>
                    <a:gd name="connsiteX50" fmla="*/ 244873 w 323554"/>
                    <a:gd name="connsiteY50" fmla="*/ 75400 h 313525"/>
                    <a:gd name="connsiteX51" fmla="*/ 244873 w 323554"/>
                    <a:gd name="connsiteY51" fmla="*/ 74209 h 313525"/>
                    <a:gd name="connsiteX52" fmla="*/ 249635 w 323554"/>
                    <a:gd name="connsiteY52" fmla="*/ 69447 h 313525"/>
                    <a:gd name="connsiteX53" fmla="*/ 249635 w 323554"/>
                    <a:gd name="connsiteY53" fmla="*/ 64684 h 313525"/>
                    <a:gd name="connsiteX54" fmla="*/ 247254 w 323554"/>
                    <a:gd name="connsiteY54" fmla="*/ 62303 h 313525"/>
                    <a:gd name="connsiteX55" fmla="*/ 24647 w 323554"/>
                    <a:gd name="connsiteY55" fmla="*/ 48412 h 313525"/>
                    <a:gd name="connsiteX56" fmla="*/ 201069 w 323554"/>
                    <a:gd name="connsiteY56" fmla="*/ 48412 h 313525"/>
                    <a:gd name="connsiteX57" fmla="*/ 214041 w 323554"/>
                    <a:gd name="connsiteY57" fmla="*/ 52292 h 313525"/>
                    <a:gd name="connsiteX58" fmla="*/ 193285 w 323554"/>
                    <a:gd name="connsiteY58" fmla="*/ 76863 h 313525"/>
                    <a:gd name="connsiteX59" fmla="*/ 181610 w 323554"/>
                    <a:gd name="connsiteY59" fmla="*/ 72983 h 313525"/>
                    <a:gd name="connsiteX60" fmla="*/ 45403 w 323554"/>
                    <a:gd name="connsiteY60" fmla="*/ 72983 h 313525"/>
                    <a:gd name="connsiteX61" fmla="*/ 24647 w 323554"/>
                    <a:gd name="connsiteY61" fmla="*/ 93675 h 313525"/>
                    <a:gd name="connsiteX62" fmla="*/ 24647 w 323554"/>
                    <a:gd name="connsiteY62" fmla="*/ 268262 h 313525"/>
                    <a:gd name="connsiteX63" fmla="*/ 45403 w 323554"/>
                    <a:gd name="connsiteY63" fmla="*/ 287660 h 313525"/>
                    <a:gd name="connsiteX64" fmla="*/ 181610 w 323554"/>
                    <a:gd name="connsiteY64" fmla="*/ 287660 h 313525"/>
                    <a:gd name="connsiteX65" fmla="*/ 202366 w 323554"/>
                    <a:gd name="connsiteY65" fmla="*/ 268262 h 313525"/>
                    <a:gd name="connsiteX66" fmla="*/ 202366 w 323554"/>
                    <a:gd name="connsiteY66" fmla="*/ 202307 h 313525"/>
                    <a:gd name="connsiteX67" fmla="*/ 203663 w 323554"/>
                    <a:gd name="connsiteY67" fmla="*/ 201014 h 313525"/>
                    <a:gd name="connsiteX68" fmla="*/ 206258 w 323554"/>
                    <a:gd name="connsiteY68" fmla="*/ 198427 h 313525"/>
                    <a:gd name="connsiteX69" fmla="*/ 227013 w 323554"/>
                    <a:gd name="connsiteY69" fmla="*/ 175149 h 313525"/>
                    <a:gd name="connsiteX70" fmla="*/ 227013 w 323554"/>
                    <a:gd name="connsiteY70" fmla="*/ 287660 h 313525"/>
                    <a:gd name="connsiteX71" fmla="*/ 201069 w 323554"/>
                    <a:gd name="connsiteY71" fmla="*/ 313525 h 313525"/>
                    <a:gd name="connsiteX72" fmla="*/ 25944 w 323554"/>
                    <a:gd name="connsiteY72" fmla="*/ 313525 h 313525"/>
                    <a:gd name="connsiteX73" fmla="*/ 0 w 323554"/>
                    <a:gd name="connsiteY73" fmla="*/ 287660 h 313525"/>
                    <a:gd name="connsiteX74" fmla="*/ 0 w 323554"/>
                    <a:gd name="connsiteY74" fmla="*/ 72983 h 313525"/>
                    <a:gd name="connsiteX75" fmla="*/ 24647 w 323554"/>
                    <a:gd name="connsiteY75" fmla="*/ 48412 h 313525"/>
                    <a:gd name="connsiteX76" fmla="*/ 242888 w 323554"/>
                    <a:gd name="connsiteY76" fmla="*/ 42062 h 313525"/>
                    <a:gd name="connsiteX77" fmla="*/ 285751 w 323554"/>
                    <a:gd name="connsiteY77" fmla="*/ 81750 h 313525"/>
                    <a:gd name="connsiteX78" fmla="*/ 279401 w 323554"/>
                    <a:gd name="connsiteY78" fmla="*/ 89687 h 313525"/>
                    <a:gd name="connsiteX79" fmla="*/ 200026 w 323554"/>
                    <a:gd name="connsiteY79" fmla="*/ 178587 h 313525"/>
                    <a:gd name="connsiteX80" fmla="*/ 193676 w 323554"/>
                    <a:gd name="connsiteY80" fmla="*/ 184937 h 313525"/>
                    <a:gd name="connsiteX81" fmla="*/ 150813 w 323554"/>
                    <a:gd name="connsiteY81" fmla="*/ 146837 h 313525"/>
                    <a:gd name="connsiteX82" fmla="*/ 155576 w 323554"/>
                    <a:gd name="connsiteY82" fmla="*/ 138899 h 313525"/>
                    <a:gd name="connsiteX83" fmla="*/ 236538 w 323554"/>
                    <a:gd name="connsiteY83" fmla="*/ 48412 h 313525"/>
                    <a:gd name="connsiteX84" fmla="*/ 257175 w 323554"/>
                    <a:gd name="connsiteY84" fmla="*/ 26187 h 313525"/>
                    <a:gd name="connsiteX85" fmla="*/ 301625 w 323554"/>
                    <a:gd name="connsiteY85" fmla="*/ 64287 h 313525"/>
                    <a:gd name="connsiteX86" fmla="*/ 295275 w 323554"/>
                    <a:gd name="connsiteY86" fmla="*/ 72225 h 313525"/>
                    <a:gd name="connsiteX87" fmla="*/ 290513 w 323554"/>
                    <a:gd name="connsiteY87" fmla="*/ 75400 h 313525"/>
                    <a:gd name="connsiteX88" fmla="*/ 247650 w 323554"/>
                    <a:gd name="connsiteY88" fmla="*/ 37300 h 313525"/>
                    <a:gd name="connsiteX89" fmla="*/ 250825 w 323554"/>
                    <a:gd name="connsiteY89" fmla="*/ 34125 h 313525"/>
                    <a:gd name="connsiteX90" fmla="*/ 285750 w 323554"/>
                    <a:gd name="connsiteY90" fmla="*/ 11899 h 313525"/>
                    <a:gd name="connsiteX91" fmla="*/ 279400 w 323554"/>
                    <a:gd name="connsiteY91" fmla="*/ 19837 h 313525"/>
                    <a:gd name="connsiteX92" fmla="*/ 304800 w 323554"/>
                    <a:gd name="connsiteY92" fmla="*/ 43649 h 313525"/>
                    <a:gd name="connsiteX93" fmla="*/ 312738 w 323554"/>
                    <a:gd name="connsiteY93" fmla="*/ 35712 h 313525"/>
                    <a:gd name="connsiteX94" fmla="*/ 285265 w 323554"/>
                    <a:gd name="connsiteY94" fmla="*/ 516 h 313525"/>
                    <a:gd name="connsiteX95" fmla="*/ 294336 w 323554"/>
                    <a:gd name="connsiteY95" fmla="*/ 3151 h 313525"/>
                    <a:gd name="connsiteX96" fmla="*/ 318958 w 323554"/>
                    <a:gd name="connsiteY96" fmla="*/ 25545 h 313525"/>
                    <a:gd name="connsiteX97" fmla="*/ 320254 w 323554"/>
                    <a:gd name="connsiteY97" fmla="*/ 43987 h 313525"/>
                    <a:gd name="connsiteX98" fmla="*/ 305999 w 323554"/>
                    <a:gd name="connsiteY98" fmla="*/ 61112 h 313525"/>
                    <a:gd name="connsiteX99" fmla="*/ 261938 w 323554"/>
                    <a:gd name="connsiteY99" fmla="*/ 20276 h 313525"/>
                    <a:gd name="connsiteX100" fmla="*/ 276193 w 323554"/>
                    <a:gd name="connsiteY100" fmla="*/ 4468 h 313525"/>
                    <a:gd name="connsiteX101" fmla="*/ 285265 w 323554"/>
                    <a:gd name="connsiteY101" fmla="*/ 516 h 31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23554" h="313525">
                      <a:moveTo>
                        <a:pt x="58918" y="189699"/>
                      </a:moveTo>
                      <a:cubicBezTo>
                        <a:pt x="58918" y="189699"/>
                        <a:pt x="58918" y="189699"/>
                        <a:pt x="101421" y="189699"/>
                      </a:cubicBezTo>
                      <a:cubicBezTo>
                        <a:pt x="102709" y="189699"/>
                        <a:pt x="102709" y="189699"/>
                        <a:pt x="103997" y="189699"/>
                      </a:cubicBezTo>
                      <a:cubicBezTo>
                        <a:pt x="109149" y="189699"/>
                        <a:pt x="114301" y="195046"/>
                        <a:pt x="114301" y="201731"/>
                      </a:cubicBezTo>
                      <a:cubicBezTo>
                        <a:pt x="114301" y="203067"/>
                        <a:pt x="114301" y="204404"/>
                        <a:pt x="113013" y="205741"/>
                      </a:cubicBezTo>
                      <a:cubicBezTo>
                        <a:pt x="111725" y="211088"/>
                        <a:pt x="107861" y="215099"/>
                        <a:pt x="101421" y="215099"/>
                      </a:cubicBezTo>
                      <a:cubicBezTo>
                        <a:pt x="101421" y="215099"/>
                        <a:pt x="101421" y="215099"/>
                        <a:pt x="58918" y="215099"/>
                      </a:cubicBezTo>
                      <a:cubicBezTo>
                        <a:pt x="51190" y="215099"/>
                        <a:pt x="46038" y="209752"/>
                        <a:pt x="46038" y="201731"/>
                      </a:cubicBezTo>
                      <a:cubicBezTo>
                        <a:pt x="46038" y="195046"/>
                        <a:pt x="51190" y="189699"/>
                        <a:pt x="58918" y="189699"/>
                      </a:cubicBezTo>
                      <a:close/>
                      <a:moveTo>
                        <a:pt x="149225" y="165887"/>
                      </a:moveTo>
                      <a:lnTo>
                        <a:pt x="142875" y="186525"/>
                      </a:lnTo>
                      <a:lnTo>
                        <a:pt x="153988" y="196050"/>
                      </a:lnTo>
                      <a:lnTo>
                        <a:pt x="173038" y="188112"/>
                      </a:lnTo>
                      <a:close/>
                      <a:moveTo>
                        <a:pt x="145188" y="151599"/>
                      </a:moveTo>
                      <a:cubicBezTo>
                        <a:pt x="145188" y="151599"/>
                        <a:pt x="145188" y="151599"/>
                        <a:pt x="187326" y="190104"/>
                      </a:cubicBezTo>
                      <a:cubicBezTo>
                        <a:pt x="187326" y="190104"/>
                        <a:pt x="187326" y="190104"/>
                        <a:pt x="138803" y="210640"/>
                      </a:cubicBezTo>
                      <a:cubicBezTo>
                        <a:pt x="136249" y="211924"/>
                        <a:pt x="133696" y="211924"/>
                        <a:pt x="131142" y="210640"/>
                      </a:cubicBezTo>
                      <a:cubicBezTo>
                        <a:pt x="129865" y="208073"/>
                        <a:pt x="128588" y="205506"/>
                        <a:pt x="129865" y="202939"/>
                      </a:cubicBezTo>
                      <a:cubicBezTo>
                        <a:pt x="129865" y="202939"/>
                        <a:pt x="129865" y="202939"/>
                        <a:pt x="145188" y="151599"/>
                      </a:cubicBezTo>
                      <a:close/>
                      <a:moveTo>
                        <a:pt x="58982" y="146837"/>
                      </a:moveTo>
                      <a:cubicBezTo>
                        <a:pt x="58982" y="146837"/>
                        <a:pt x="58982" y="146837"/>
                        <a:pt x="130176" y="146837"/>
                      </a:cubicBezTo>
                      <a:cubicBezTo>
                        <a:pt x="130176" y="148186"/>
                        <a:pt x="130176" y="148186"/>
                        <a:pt x="130176" y="148186"/>
                      </a:cubicBezTo>
                      <a:lnTo>
                        <a:pt x="122409" y="173825"/>
                      </a:lnTo>
                      <a:cubicBezTo>
                        <a:pt x="122409" y="173825"/>
                        <a:pt x="122409" y="173825"/>
                        <a:pt x="58982" y="173825"/>
                      </a:cubicBezTo>
                      <a:cubicBezTo>
                        <a:pt x="51216" y="173825"/>
                        <a:pt x="46038" y="167078"/>
                        <a:pt x="46038" y="160331"/>
                      </a:cubicBezTo>
                      <a:cubicBezTo>
                        <a:pt x="46038" y="153584"/>
                        <a:pt x="51216" y="146837"/>
                        <a:pt x="58982" y="146837"/>
                      </a:cubicBezTo>
                      <a:close/>
                      <a:moveTo>
                        <a:pt x="59011" y="105562"/>
                      </a:moveTo>
                      <a:lnTo>
                        <a:pt x="166688" y="105562"/>
                      </a:lnTo>
                      <a:cubicBezTo>
                        <a:pt x="166688" y="105562"/>
                        <a:pt x="166688" y="105562"/>
                        <a:pt x="144634" y="130962"/>
                      </a:cubicBezTo>
                      <a:cubicBezTo>
                        <a:pt x="144634" y="130962"/>
                        <a:pt x="144634" y="130962"/>
                        <a:pt x="59011" y="130962"/>
                      </a:cubicBezTo>
                      <a:cubicBezTo>
                        <a:pt x="51227" y="130962"/>
                        <a:pt x="46038" y="125615"/>
                        <a:pt x="46038" y="118930"/>
                      </a:cubicBezTo>
                      <a:cubicBezTo>
                        <a:pt x="46038" y="110909"/>
                        <a:pt x="51227" y="105562"/>
                        <a:pt x="59011" y="105562"/>
                      </a:cubicBezTo>
                      <a:close/>
                      <a:moveTo>
                        <a:pt x="226883" y="81749"/>
                      </a:moveTo>
                      <a:cubicBezTo>
                        <a:pt x="225587" y="81749"/>
                        <a:pt x="224292" y="83037"/>
                        <a:pt x="224292" y="83037"/>
                      </a:cubicBezTo>
                      <a:cubicBezTo>
                        <a:pt x="224292" y="83037"/>
                        <a:pt x="224292" y="83037"/>
                        <a:pt x="171159" y="140996"/>
                      </a:cubicBezTo>
                      <a:cubicBezTo>
                        <a:pt x="169863" y="142284"/>
                        <a:pt x="169863" y="144860"/>
                        <a:pt x="172455" y="146148"/>
                      </a:cubicBezTo>
                      <a:cubicBezTo>
                        <a:pt x="172455" y="146148"/>
                        <a:pt x="172455" y="146148"/>
                        <a:pt x="175047" y="148724"/>
                      </a:cubicBezTo>
                      <a:cubicBezTo>
                        <a:pt x="175047" y="148724"/>
                        <a:pt x="176343" y="150012"/>
                        <a:pt x="177639" y="150012"/>
                      </a:cubicBezTo>
                      <a:cubicBezTo>
                        <a:pt x="177639" y="150012"/>
                        <a:pt x="178934" y="148724"/>
                        <a:pt x="180230" y="148724"/>
                      </a:cubicBezTo>
                      <a:cubicBezTo>
                        <a:pt x="180230" y="148724"/>
                        <a:pt x="180230" y="148724"/>
                        <a:pt x="232067" y="90765"/>
                      </a:cubicBezTo>
                      <a:cubicBezTo>
                        <a:pt x="233363" y="89477"/>
                        <a:pt x="233363" y="86901"/>
                        <a:pt x="232067" y="85613"/>
                      </a:cubicBezTo>
                      <a:cubicBezTo>
                        <a:pt x="232067" y="85613"/>
                        <a:pt x="232067" y="85613"/>
                        <a:pt x="229475" y="83037"/>
                      </a:cubicBezTo>
                      <a:cubicBezTo>
                        <a:pt x="228179" y="81749"/>
                        <a:pt x="226883" y="81749"/>
                        <a:pt x="226883" y="81749"/>
                      </a:cubicBezTo>
                      <a:close/>
                      <a:moveTo>
                        <a:pt x="247254" y="62303"/>
                      </a:moveTo>
                      <a:cubicBezTo>
                        <a:pt x="244873" y="61112"/>
                        <a:pt x="243682" y="62303"/>
                        <a:pt x="242491" y="63493"/>
                      </a:cubicBezTo>
                      <a:cubicBezTo>
                        <a:pt x="242491" y="63493"/>
                        <a:pt x="242491" y="63493"/>
                        <a:pt x="237729" y="68256"/>
                      </a:cubicBezTo>
                      <a:cubicBezTo>
                        <a:pt x="237729" y="68256"/>
                        <a:pt x="236538" y="69447"/>
                        <a:pt x="236538" y="70637"/>
                      </a:cubicBezTo>
                      <a:cubicBezTo>
                        <a:pt x="236538" y="70637"/>
                        <a:pt x="237729" y="71828"/>
                        <a:pt x="237729" y="73019"/>
                      </a:cubicBezTo>
                      <a:cubicBezTo>
                        <a:pt x="237729" y="73019"/>
                        <a:pt x="237729" y="73019"/>
                        <a:pt x="240110" y="74209"/>
                      </a:cubicBezTo>
                      <a:cubicBezTo>
                        <a:pt x="241301" y="75400"/>
                        <a:pt x="242491" y="75400"/>
                        <a:pt x="242491" y="75400"/>
                      </a:cubicBezTo>
                      <a:cubicBezTo>
                        <a:pt x="243682" y="75400"/>
                        <a:pt x="243682" y="75400"/>
                        <a:pt x="244873" y="75400"/>
                      </a:cubicBezTo>
                      <a:cubicBezTo>
                        <a:pt x="244873" y="74209"/>
                        <a:pt x="244873" y="74209"/>
                        <a:pt x="244873" y="74209"/>
                      </a:cubicBezTo>
                      <a:cubicBezTo>
                        <a:pt x="244873" y="74209"/>
                        <a:pt x="244873" y="74209"/>
                        <a:pt x="249635" y="69447"/>
                      </a:cubicBezTo>
                      <a:cubicBezTo>
                        <a:pt x="250826" y="68256"/>
                        <a:pt x="250826" y="65875"/>
                        <a:pt x="249635" y="64684"/>
                      </a:cubicBezTo>
                      <a:cubicBezTo>
                        <a:pt x="249635" y="64684"/>
                        <a:pt x="249635" y="64684"/>
                        <a:pt x="247254" y="62303"/>
                      </a:cubicBezTo>
                      <a:close/>
                      <a:moveTo>
                        <a:pt x="24647" y="48412"/>
                      </a:moveTo>
                      <a:cubicBezTo>
                        <a:pt x="24647" y="48412"/>
                        <a:pt x="24647" y="48412"/>
                        <a:pt x="201069" y="48412"/>
                      </a:cubicBezTo>
                      <a:cubicBezTo>
                        <a:pt x="206258" y="48412"/>
                        <a:pt x="210149" y="49705"/>
                        <a:pt x="214041" y="52292"/>
                      </a:cubicBezTo>
                      <a:cubicBezTo>
                        <a:pt x="214041" y="52292"/>
                        <a:pt x="214041" y="52292"/>
                        <a:pt x="193285" y="76863"/>
                      </a:cubicBezTo>
                      <a:cubicBezTo>
                        <a:pt x="189394" y="74277"/>
                        <a:pt x="185502" y="72983"/>
                        <a:pt x="181610" y="72983"/>
                      </a:cubicBezTo>
                      <a:cubicBezTo>
                        <a:pt x="181610" y="72983"/>
                        <a:pt x="181610" y="72983"/>
                        <a:pt x="45403" y="72983"/>
                      </a:cubicBezTo>
                      <a:cubicBezTo>
                        <a:pt x="33728" y="72983"/>
                        <a:pt x="24647" y="82036"/>
                        <a:pt x="24647" y="93675"/>
                      </a:cubicBezTo>
                      <a:cubicBezTo>
                        <a:pt x="24647" y="93675"/>
                        <a:pt x="24647" y="93675"/>
                        <a:pt x="24647" y="268262"/>
                      </a:cubicBezTo>
                      <a:cubicBezTo>
                        <a:pt x="24647" y="278608"/>
                        <a:pt x="33728" y="287660"/>
                        <a:pt x="45403" y="287660"/>
                      </a:cubicBezTo>
                      <a:cubicBezTo>
                        <a:pt x="45403" y="287660"/>
                        <a:pt x="45403" y="287660"/>
                        <a:pt x="181610" y="287660"/>
                      </a:cubicBezTo>
                      <a:cubicBezTo>
                        <a:pt x="193285" y="287660"/>
                        <a:pt x="202366" y="278608"/>
                        <a:pt x="202366" y="268262"/>
                      </a:cubicBezTo>
                      <a:cubicBezTo>
                        <a:pt x="202366" y="268262"/>
                        <a:pt x="202366" y="268262"/>
                        <a:pt x="202366" y="202307"/>
                      </a:cubicBezTo>
                      <a:cubicBezTo>
                        <a:pt x="202366" y="202307"/>
                        <a:pt x="202366" y="201014"/>
                        <a:pt x="203663" y="201014"/>
                      </a:cubicBezTo>
                      <a:cubicBezTo>
                        <a:pt x="203663" y="199720"/>
                        <a:pt x="204960" y="199720"/>
                        <a:pt x="206258" y="198427"/>
                      </a:cubicBezTo>
                      <a:cubicBezTo>
                        <a:pt x="206258" y="198427"/>
                        <a:pt x="206258" y="198427"/>
                        <a:pt x="227013" y="175149"/>
                      </a:cubicBezTo>
                      <a:cubicBezTo>
                        <a:pt x="227013" y="175149"/>
                        <a:pt x="227013" y="175149"/>
                        <a:pt x="227013" y="287660"/>
                      </a:cubicBezTo>
                      <a:cubicBezTo>
                        <a:pt x="227013" y="301886"/>
                        <a:pt x="215338" y="313525"/>
                        <a:pt x="201069" y="313525"/>
                      </a:cubicBezTo>
                      <a:cubicBezTo>
                        <a:pt x="201069" y="313525"/>
                        <a:pt x="201069" y="313525"/>
                        <a:pt x="25944" y="313525"/>
                      </a:cubicBezTo>
                      <a:cubicBezTo>
                        <a:pt x="11675" y="313525"/>
                        <a:pt x="0" y="301886"/>
                        <a:pt x="0" y="287660"/>
                      </a:cubicBezTo>
                      <a:cubicBezTo>
                        <a:pt x="0" y="287660"/>
                        <a:pt x="0" y="287660"/>
                        <a:pt x="0" y="72983"/>
                      </a:cubicBezTo>
                      <a:cubicBezTo>
                        <a:pt x="0" y="60051"/>
                        <a:pt x="10378" y="48412"/>
                        <a:pt x="24647" y="48412"/>
                      </a:cubicBezTo>
                      <a:close/>
                      <a:moveTo>
                        <a:pt x="242888" y="42062"/>
                      </a:moveTo>
                      <a:lnTo>
                        <a:pt x="285751" y="81750"/>
                      </a:lnTo>
                      <a:lnTo>
                        <a:pt x="279401" y="89687"/>
                      </a:lnTo>
                      <a:lnTo>
                        <a:pt x="200026" y="178587"/>
                      </a:lnTo>
                      <a:lnTo>
                        <a:pt x="193676" y="184937"/>
                      </a:lnTo>
                      <a:lnTo>
                        <a:pt x="150813" y="146837"/>
                      </a:lnTo>
                      <a:lnTo>
                        <a:pt x="155576" y="138899"/>
                      </a:lnTo>
                      <a:lnTo>
                        <a:pt x="236538" y="48412"/>
                      </a:lnTo>
                      <a:close/>
                      <a:moveTo>
                        <a:pt x="257175" y="26187"/>
                      </a:moveTo>
                      <a:lnTo>
                        <a:pt x="301625" y="64287"/>
                      </a:lnTo>
                      <a:lnTo>
                        <a:pt x="295275" y="72225"/>
                      </a:lnTo>
                      <a:lnTo>
                        <a:pt x="290513" y="75400"/>
                      </a:lnTo>
                      <a:lnTo>
                        <a:pt x="247650" y="37300"/>
                      </a:lnTo>
                      <a:lnTo>
                        <a:pt x="250825" y="34125"/>
                      </a:lnTo>
                      <a:close/>
                      <a:moveTo>
                        <a:pt x="285750" y="11899"/>
                      </a:moveTo>
                      <a:lnTo>
                        <a:pt x="279400" y="19837"/>
                      </a:lnTo>
                      <a:lnTo>
                        <a:pt x="304800" y="43649"/>
                      </a:lnTo>
                      <a:lnTo>
                        <a:pt x="312738" y="35712"/>
                      </a:lnTo>
                      <a:close/>
                      <a:moveTo>
                        <a:pt x="285265" y="516"/>
                      </a:moveTo>
                      <a:cubicBezTo>
                        <a:pt x="289152" y="-801"/>
                        <a:pt x="291744" y="516"/>
                        <a:pt x="294336" y="3151"/>
                      </a:cubicBezTo>
                      <a:cubicBezTo>
                        <a:pt x="294336" y="3151"/>
                        <a:pt x="294336" y="3151"/>
                        <a:pt x="318958" y="25545"/>
                      </a:cubicBezTo>
                      <a:cubicBezTo>
                        <a:pt x="324142" y="30814"/>
                        <a:pt x="325438" y="38718"/>
                        <a:pt x="320254" y="43987"/>
                      </a:cubicBezTo>
                      <a:cubicBezTo>
                        <a:pt x="320254" y="43987"/>
                        <a:pt x="320254" y="43987"/>
                        <a:pt x="305999" y="61112"/>
                      </a:cubicBezTo>
                      <a:cubicBezTo>
                        <a:pt x="305999" y="61112"/>
                        <a:pt x="305999" y="61112"/>
                        <a:pt x="261938" y="20276"/>
                      </a:cubicBezTo>
                      <a:cubicBezTo>
                        <a:pt x="261938" y="20276"/>
                        <a:pt x="261938" y="20276"/>
                        <a:pt x="276193" y="4468"/>
                      </a:cubicBezTo>
                      <a:cubicBezTo>
                        <a:pt x="278785" y="1834"/>
                        <a:pt x="281377" y="516"/>
                        <a:pt x="285265" y="516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7483" y="5110"/>
                <a:ext cx="1742" cy="1345"/>
                <a:chOff x="4751843" y="3195982"/>
                <a:chExt cx="1105946" cy="854041"/>
              </a:xfrm>
            </p:grpSpPr>
            <p:sp>
              <p:nvSpPr>
                <p:cNvPr id="43" name="任意多边形: 形状 42"/>
                <p:cNvSpPr/>
                <p:nvPr/>
              </p:nvSpPr>
              <p:spPr>
                <a:xfrm flipV="1">
                  <a:off x="4751843" y="3195982"/>
                  <a:ext cx="1105946" cy="854041"/>
                </a:xfrm>
                <a:custGeom>
                  <a:avLst/>
                  <a:gdLst>
                    <a:gd name="connsiteX0" fmla="*/ 1500961 w 2402522"/>
                    <a:gd name="connsiteY0" fmla="*/ 379 h 1855293"/>
                    <a:gd name="connsiteX1" fmla="*/ 2258040 w 2402522"/>
                    <a:gd name="connsiteY1" fmla="*/ 430391 h 1855293"/>
                    <a:gd name="connsiteX2" fmla="*/ 2324916 w 2402522"/>
                    <a:gd name="connsiteY2" fmla="*/ 1298497 h 1855293"/>
                    <a:gd name="connsiteX3" fmla="*/ 1972131 w 2402522"/>
                    <a:gd name="connsiteY3" fmla="*/ 1709958 h 1855293"/>
                    <a:gd name="connsiteX4" fmla="*/ 1804289 w 2402522"/>
                    <a:gd name="connsiteY4" fmla="*/ 1794183 h 1855293"/>
                    <a:gd name="connsiteX5" fmla="*/ 1703481 w 2402522"/>
                    <a:gd name="connsiteY5" fmla="*/ 1821496 h 1855293"/>
                    <a:gd name="connsiteX6" fmla="*/ 1705549 w 2402522"/>
                    <a:gd name="connsiteY6" fmla="*/ 1824741 h 1855293"/>
                    <a:gd name="connsiteX7" fmla="*/ 1686949 w 2402522"/>
                    <a:gd name="connsiteY7" fmla="*/ 1825975 h 1855293"/>
                    <a:gd name="connsiteX8" fmla="*/ 1628410 w 2402522"/>
                    <a:gd name="connsiteY8" fmla="*/ 1841834 h 1855293"/>
                    <a:gd name="connsiteX9" fmla="*/ 1539068 w 2402522"/>
                    <a:gd name="connsiteY9" fmla="*/ 1852302 h 1855293"/>
                    <a:gd name="connsiteX10" fmla="*/ 1472337 w 2402522"/>
                    <a:gd name="connsiteY10" fmla="*/ 1853614 h 1855293"/>
                    <a:gd name="connsiteX11" fmla="*/ 1472337 w 2402522"/>
                    <a:gd name="connsiteY11" fmla="*/ 1855293 h 1855293"/>
                    <a:gd name="connsiteX12" fmla="*/ 0 w 2402522"/>
                    <a:gd name="connsiteY12" fmla="*/ 1855293 h 1855293"/>
                    <a:gd name="connsiteX13" fmla="*/ 369083 w 2402522"/>
                    <a:gd name="connsiteY13" fmla="*/ 1074912 h 1855293"/>
                    <a:gd name="connsiteX14" fmla="*/ 444650 w 2402522"/>
                    <a:gd name="connsiteY14" fmla="*/ 931337 h 1855293"/>
                    <a:gd name="connsiteX15" fmla="*/ 644898 w 2402522"/>
                    <a:gd name="connsiteY15" fmla="*/ 514845 h 1855293"/>
                    <a:gd name="connsiteX16" fmla="*/ 645800 w 2402522"/>
                    <a:gd name="connsiteY16" fmla="*/ 515278 h 1855293"/>
                    <a:gd name="connsiteX17" fmla="*/ 665339 w 2402522"/>
                    <a:gd name="connsiteY17" fmla="*/ 475771 h 1855293"/>
                    <a:gd name="connsiteX18" fmla="*/ 712840 w 2402522"/>
                    <a:gd name="connsiteY18" fmla="*/ 399380 h 1855293"/>
                    <a:gd name="connsiteX19" fmla="*/ 750416 w 2402522"/>
                    <a:gd name="connsiteY19" fmla="*/ 350396 h 1855293"/>
                    <a:gd name="connsiteX20" fmla="*/ 757540 w 2402522"/>
                    <a:gd name="connsiteY20" fmla="*/ 336863 h 1855293"/>
                    <a:gd name="connsiteX21" fmla="*/ 759019 w 2402522"/>
                    <a:gd name="connsiteY21" fmla="*/ 339183 h 1855293"/>
                    <a:gd name="connsiteX22" fmla="*/ 768048 w 2402522"/>
                    <a:gd name="connsiteY22" fmla="*/ 327413 h 1855293"/>
                    <a:gd name="connsiteX23" fmla="*/ 978474 w 2402522"/>
                    <a:gd name="connsiteY23" fmla="*/ 144481 h 1855293"/>
                    <a:gd name="connsiteX24" fmla="*/ 1500961 w 2402522"/>
                    <a:gd name="connsiteY24" fmla="*/ 379 h 185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02522" h="1855293">
                      <a:moveTo>
                        <a:pt x="1500961" y="379"/>
                      </a:moveTo>
                      <a:cubicBezTo>
                        <a:pt x="1798454" y="8885"/>
                        <a:pt x="2086546" y="160207"/>
                        <a:pt x="2258040" y="430391"/>
                      </a:cubicBezTo>
                      <a:cubicBezTo>
                        <a:pt x="2429535" y="700575"/>
                        <a:pt x="2443843" y="1025676"/>
                        <a:pt x="2324916" y="1298497"/>
                      </a:cubicBezTo>
                      <a:cubicBezTo>
                        <a:pt x="2253561" y="1462190"/>
                        <a:pt x="2134241" y="1607061"/>
                        <a:pt x="1972131" y="1709958"/>
                      </a:cubicBezTo>
                      <a:cubicBezTo>
                        <a:pt x="1918094" y="1744257"/>
                        <a:pt x="1861861" y="1772268"/>
                        <a:pt x="1804289" y="1794183"/>
                      </a:cubicBezTo>
                      <a:lnTo>
                        <a:pt x="1703481" y="1821496"/>
                      </a:lnTo>
                      <a:lnTo>
                        <a:pt x="1705549" y="1824741"/>
                      </a:lnTo>
                      <a:lnTo>
                        <a:pt x="1686949" y="1825975"/>
                      </a:lnTo>
                      <a:lnTo>
                        <a:pt x="1628410" y="1841834"/>
                      </a:lnTo>
                      <a:cubicBezTo>
                        <a:pt x="1598714" y="1846791"/>
                        <a:pt x="1568897" y="1850273"/>
                        <a:pt x="1539068" y="1852302"/>
                      </a:cubicBezTo>
                      <a:lnTo>
                        <a:pt x="1472337" y="1853614"/>
                      </a:lnTo>
                      <a:lnTo>
                        <a:pt x="1472337" y="1855293"/>
                      </a:lnTo>
                      <a:lnTo>
                        <a:pt x="0" y="1855293"/>
                      </a:lnTo>
                      <a:lnTo>
                        <a:pt x="369083" y="1074912"/>
                      </a:lnTo>
                      <a:lnTo>
                        <a:pt x="444650" y="931337"/>
                      </a:lnTo>
                      <a:lnTo>
                        <a:pt x="644898" y="514845"/>
                      </a:lnTo>
                      <a:lnTo>
                        <a:pt x="645800" y="515278"/>
                      </a:lnTo>
                      <a:lnTo>
                        <a:pt x="665339" y="475771"/>
                      </a:lnTo>
                      <a:cubicBezTo>
                        <a:pt x="679872" y="449642"/>
                        <a:pt x="695714" y="424142"/>
                        <a:pt x="712840" y="399380"/>
                      </a:cubicBezTo>
                      <a:lnTo>
                        <a:pt x="750416" y="350396"/>
                      </a:lnTo>
                      <a:lnTo>
                        <a:pt x="757540" y="336863"/>
                      </a:lnTo>
                      <a:lnTo>
                        <a:pt x="759019" y="339183"/>
                      </a:lnTo>
                      <a:lnTo>
                        <a:pt x="768048" y="327413"/>
                      </a:lnTo>
                      <a:cubicBezTo>
                        <a:pt x="827061" y="257872"/>
                        <a:pt x="897418" y="195929"/>
                        <a:pt x="978474" y="144481"/>
                      </a:cubicBezTo>
                      <a:cubicBezTo>
                        <a:pt x="1140584" y="41585"/>
                        <a:pt x="1322465" y="-4725"/>
                        <a:pt x="1500961" y="379"/>
                      </a:cubicBezTo>
                      <a:close/>
                    </a:path>
                  </a:pathLst>
                </a:custGeom>
                <a:solidFill>
                  <a:srgbClr val="B97DC1"/>
                </a:solidFill>
                <a:ln w="762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5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9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4" name="任意多边形: 形状 43"/>
                <p:cNvSpPr>
                  <a:spLocks noChangeAspect="1"/>
                </p:cNvSpPr>
                <p:nvPr/>
              </p:nvSpPr>
              <p:spPr bwMode="auto">
                <a:xfrm>
                  <a:off x="5223271" y="3414865"/>
                  <a:ext cx="380779" cy="380779"/>
                </a:xfrm>
                <a:custGeom>
                  <a:avLst/>
                  <a:gdLst>
                    <a:gd name="connsiteX0" fmla="*/ 157638 w 338138"/>
                    <a:gd name="connsiteY0" fmla="*/ 144463 h 338138"/>
                    <a:gd name="connsiteX1" fmla="*/ 165544 w 338138"/>
                    <a:gd name="connsiteY1" fmla="*/ 148443 h 338138"/>
                    <a:gd name="connsiteX2" fmla="*/ 249865 w 338138"/>
                    <a:gd name="connsiteY2" fmla="*/ 233341 h 338138"/>
                    <a:gd name="connsiteX3" fmla="*/ 280167 w 338138"/>
                    <a:gd name="connsiteY3" fmla="*/ 232015 h 338138"/>
                    <a:gd name="connsiteX4" fmla="*/ 286755 w 338138"/>
                    <a:gd name="connsiteY4" fmla="*/ 234668 h 338138"/>
                    <a:gd name="connsiteX5" fmla="*/ 335503 w 338138"/>
                    <a:gd name="connsiteY5" fmla="*/ 283750 h 338138"/>
                    <a:gd name="connsiteX6" fmla="*/ 338138 w 338138"/>
                    <a:gd name="connsiteY6" fmla="*/ 293036 h 338138"/>
                    <a:gd name="connsiteX7" fmla="*/ 330233 w 338138"/>
                    <a:gd name="connsiteY7" fmla="*/ 298342 h 338138"/>
                    <a:gd name="connsiteX8" fmla="*/ 311788 w 338138"/>
                    <a:gd name="connsiteY8" fmla="*/ 303648 h 338138"/>
                    <a:gd name="connsiteX9" fmla="*/ 303883 w 338138"/>
                    <a:gd name="connsiteY9" fmla="*/ 310281 h 338138"/>
                    <a:gd name="connsiteX10" fmla="*/ 299930 w 338138"/>
                    <a:gd name="connsiteY10" fmla="*/ 331505 h 338138"/>
                    <a:gd name="connsiteX11" fmla="*/ 293343 w 338138"/>
                    <a:gd name="connsiteY11" fmla="*/ 338138 h 338138"/>
                    <a:gd name="connsiteX12" fmla="*/ 290708 w 338138"/>
                    <a:gd name="connsiteY12" fmla="*/ 338138 h 338138"/>
                    <a:gd name="connsiteX13" fmla="*/ 284120 w 338138"/>
                    <a:gd name="connsiteY13" fmla="*/ 335485 h 338138"/>
                    <a:gd name="connsiteX14" fmla="*/ 235372 w 338138"/>
                    <a:gd name="connsiteY14" fmla="*/ 286403 h 338138"/>
                    <a:gd name="connsiteX15" fmla="*/ 232737 w 338138"/>
                    <a:gd name="connsiteY15" fmla="*/ 279770 h 338138"/>
                    <a:gd name="connsiteX16" fmla="*/ 234054 w 338138"/>
                    <a:gd name="connsiteY16" fmla="*/ 249260 h 338138"/>
                    <a:gd name="connsiteX17" fmla="*/ 149733 w 338138"/>
                    <a:gd name="connsiteY17" fmla="*/ 164361 h 338138"/>
                    <a:gd name="connsiteX18" fmla="*/ 149733 w 338138"/>
                    <a:gd name="connsiteY18" fmla="*/ 148443 h 338138"/>
                    <a:gd name="connsiteX19" fmla="*/ 157638 w 338138"/>
                    <a:gd name="connsiteY19" fmla="*/ 144463 h 338138"/>
                    <a:gd name="connsiteX20" fmla="*/ 145922 w 338138"/>
                    <a:gd name="connsiteY20" fmla="*/ 120650 h 338138"/>
                    <a:gd name="connsiteX21" fmla="*/ 169863 w 338138"/>
                    <a:gd name="connsiteY21" fmla="*/ 137383 h 338138"/>
                    <a:gd name="connsiteX22" fmla="*/ 157893 w 338138"/>
                    <a:gd name="connsiteY22" fmla="*/ 133522 h 338138"/>
                    <a:gd name="connsiteX23" fmla="*/ 141931 w 338138"/>
                    <a:gd name="connsiteY23" fmla="*/ 141245 h 338138"/>
                    <a:gd name="connsiteX24" fmla="*/ 137941 w 338138"/>
                    <a:gd name="connsiteY24" fmla="*/ 168275 h 338138"/>
                    <a:gd name="connsiteX25" fmla="*/ 120650 w 338138"/>
                    <a:gd name="connsiteY25" fmla="*/ 145106 h 338138"/>
                    <a:gd name="connsiteX26" fmla="*/ 145922 w 338138"/>
                    <a:gd name="connsiteY26" fmla="*/ 120650 h 338138"/>
                    <a:gd name="connsiteX27" fmla="*/ 146051 w 338138"/>
                    <a:gd name="connsiteY27" fmla="*/ 60325 h 338138"/>
                    <a:gd name="connsiteX28" fmla="*/ 230188 w 338138"/>
                    <a:gd name="connsiteY28" fmla="*/ 145257 h 338138"/>
                    <a:gd name="connsiteX29" fmla="*/ 219671 w 338138"/>
                    <a:gd name="connsiteY29" fmla="*/ 186395 h 338138"/>
                    <a:gd name="connsiteX30" fmla="*/ 193378 w 338138"/>
                    <a:gd name="connsiteY30" fmla="*/ 161181 h 338138"/>
                    <a:gd name="connsiteX31" fmla="*/ 196007 w 338138"/>
                    <a:gd name="connsiteY31" fmla="*/ 145257 h 338138"/>
                    <a:gd name="connsiteX32" fmla="*/ 146051 w 338138"/>
                    <a:gd name="connsiteY32" fmla="*/ 94828 h 338138"/>
                    <a:gd name="connsiteX33" fmla="*/ 96094 w 338138"/>
                    <a:gd name="connsiteY33" fmla="*/ 145257 h 338138"/>
                    <a:gd name="connsiteX34" fmla="*/ 146051 w 338138"/>
                    <a:gd name="connsiteY34" fmla="*/ 195685 h 338138"/>
                    <a:gd name="connsiteX35" fmla="*/ 161827 w 338138"/>
                    <a:gd name="connsiteY35" fmla="*/ 193031 h 338138"/>
                    <a:gd name="connsiteX36" fmla="*/ 188119 w 338138"/>
                    <a:gd name="connsiteY36" fmla="*/ 219572 h 338138"/>
                    <a:gd name="connsiteX37" fmla="*/ 146051 w 338138"/>
                    <a:gd name="connsiteY37" fmla="*/ 230188 h 338138"/>
                    <a:gd name="connsiteX38" fmla="*/ 61913 w 338138"/>
                    <a:gd name="connsiteY38" fmla="*/ 145257 h 338138"/>
                    <a:gd name="connsiteX39" fmla="*/ 146051 w 338138"/>
                    <a:gd name="connsiteY39" fmla="*/ 60325 h 338138"/>
                    <a:gd name="connsiteX40" fmla="*/ 145257 w 338138"/>
                    <a:gd name="connsiteY40" fmla="*/ 0 h 338138"/>
                    <a:gd name="connsiteX41" fmla="*/ 290513 w 338138"/>
                    <a:gd name="connsiteY41" fmla="*/ 145257 h 338138"/>
                    <a:gd name="connsiteX42" fmla="*/ 269385 w 338138"/>
                    <a:gd name="connsiteY42" fmla="*/ 221846 h 338138"/>
                    <a:gd name="connsiteX43" fmla="*/ 254859 w 338138"/>
                    <a:gd name="connsiteY43" fmla="*/ 221846 h 338138"/>
                    <a:gd name="connsiteX44" fmla="*/ 239013 w 338138"/>
                    <a:gd name="connsiteY44" fmla="*/ 206000 h 338138"/>
                    <a:gd name="connsiteX45" fmla="*/ 256180 w 338138"/>
                    <a:gd name="connsiteY45" fmla="*/ 145257 h 338138"/>
                    <a:gd name="connsiteX46" fmla="*/ 145257 w 338138"/>
                    <a:gd name="connsiteY46" fmla="*/ 34333 h 338138"/>
                    <a:gd name="connsiteX47" fmla="*/ 34333 w 338138"/>
                    <a:gd name="connsiteY47" fmla="*/ 145257 h 338138"/>
                    <a:gd name="connsiteX48" fmla="*/ 145257 w 338138"/>
                    <a:gd name="connsiteY48" fmla="*/ 256180 h 338138"/>
                    <a:gd name="connsiteX49" fmla="*/ 206000 w 338138"/>
                    <a:gd name="connsiteY49" fmla="*/ 239013 h 338138"/>
                    <a:gd name="connsiteX50" fmla="*/ 221847 w 338138"/>
                    <a:gd name="connsiteY50" fmla="*/ 254859 h 338138"/>
                    <a:gd name="connsiteX51" fmla="*/ 221847 w 338138"/>
                    <a:gd name="connsiteY51" fmla="*/ 269385 h 338138"/>
                    <a:gd name="connsiteX52" fmla="*/ 145257 w 338138"/>
                    <a:gd name="connsiteY52" fmla="*/ 290513 h 338138"/>
                    <a:gd name="connsiteX53" fmla="*/ 0 w 338138"/>
                    <a:gd name="connsiteY53" fmla="*/ 145257 h 338138"/>
                    <a:gd name="connsiteX54" fmla="*/ 145257 w 338138"/>
                    <a:gd name="connsiteY54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38138" h="338138">
                      <a:moveTo>
                        <a:pt x="157638" y="144463"/>
                      </a:moveTo>
                      <a:cubicBezTo>
                        <a:pt x="160273" y="144463"/>
                        <a:pt x="162908" y="145790"/>
                        <a:pt x="165544" y="148443"/>
                      </a:cubicBezTo>
                      <a:cubicBezTo>
                        <a:pt x="165544" y="148443"/>
                        <a:pt x="165544" y="148443"/>
                        <a:pt x="249865" y="233341"/>
                      </a:cubicBezTo>
                      <a:cubicBezTo>
                        <a:pt x="249865" y="233341"/>
                        <a:pt x="249865" y="233341"/>
                        <a:pt x="280167" y="232015"/>
                      </a:cubicBezTo>
                      <a:cubicBezTo>
                        <a:pt x="282803" y="232015"/>
                        <a:pt x="285438" y="233341"/>
                        <a:pt x="286755" y="234668"/>
                      </a:cubicBezTo>
                      <a:cubicBezTo>
                        <a:pt x="286755" y="234668"/>
                        <a:pt x="286755" y="234668"/>
                        <a:pt x="335503" y="283750"/>
                      </a:cubicBezTo>
                      <a:cubicBezTo>
                        <a:pt x="338138" y="286403"/>
                        <a:pt x="338138" y="289056"/>
                        <a:pt x="338138" y="293036"/>
                      </a:cubicBezTo>
                      <a:cubicBezTo>
                        <a:pt x="336821" y="295689"/>
                        <a:pt x="334186" y="298342"/>
                        <a:pt x="330233" y="298342"/>
                      </a:cubicBezTo>
                      <a:cubicBezTo>
                        <a:pt x="330233" y="298342"/>
                        <a:pt x="330233" y="298342"/>
                        <a:pt x="311788" y="303648"/>
                      </a:cubicBezTo>
                      <a:cubicBezTo>
                        <a:pt x="307835" y="303648"/>
                        <a:pt x="305200" y="306301"/>
                        <a:pt x="303883" y="310281"/>
                      </a:cubicBezTo>
                      <a:cubicBezTo>
                        <a:pt x="303883" y="310281"/>
                        <a:pt x="303883" y="310281"/>
                        <a:pt x="299930" y="331505"/>
                      </a:cubicBezTo>
                      <a:cubicBezTo>
                        <a:pt x="298613" y="334158"/>
                        <a:pt x="295978" y="336812"/>
                        <a:pt x="293343" y="338138"/>
                      </a:cubicBezTo>
                      <a:cubicBezTo>
                        <a:pt x="292025" y="338138"/>
                        <a:pt x="292025" y="338138"/>
                        <a:pt x="290708" y="338138"/>
                      </a:cubicBezTo>
                      <a:cubicBezTo>
                        <a:pt x="288073" y="338138"/>
                        <a:pt x="285438" y="336812"/>
                        <a:pt x="284120" y="335485"/>
                      </a:cubicBezTo>
                      <a:cubicBezTo>
                        <a:pt x="284120" y="335485"/>
                        <a:pt x="284120" y="335485"/>
                        <a:pt x="235372" y="286403"/>
                      </a:cubicBezTo>
                      <a:cubicBezTo>
                        <a:pt x="232737" y="283750"/>
                        <a:pt x="232737" y="281097"/>
                        <a:pt x="232737" y="279770"/>
                      </a:cubicBezTo>
                      <a:cubicBezTo>
                        <a:pt x="232737" y="279770"/>
                        <a:pt x="232737" y="279770"/>
                        <a:pt x="234054" y="249260"/>
                      </a:cubicBezTo>
                      <a:cubicBezTo>
                        <a:pt x="234054" y="249260"/>
                        <a:pt x="234054" y="249260"/>
                        <a:pt x="149733" y="164361"/>
                      </a:cubicBezTo>
                      <a:cubicBezTo>
                        <a:pt x="144463" y="159055"/>
                        <a:pt x="144463" y="152422"/>
                        <a:pt x="149733" y="148443"/>
                      </a:cubicBezTo>
                      <a:cubicBezTo>
                        <a:pt x="151051" y="145790"/>
                        <a:pt x="155003" y="144463"/>
                        <a:pt x="157638" y="144463"/>
                      </a:cubicBezTo>
                      <a:close/>
                      <a:moveTo>
                        <a:pt x="145922" y="120650"/>
                      </a:moveTo>
                      <a:cubicBezTo>
                        <a:pt x="157893" y="120650"/>
                        <a:pt x="167203" y="128373"/>
                        <a:pt x="169863" y="137383"/>
                      </a:cubicBezTo>
                      <a:cubicBezTo>
                        <a:pt x="167203" y="134809"/>
                        <a:pt x="161883" y="133522"/>
                        <a:pt x="157893" y="133522"/>
                      </a:cubicBezTo>
                      <a:cubicBezTo>
                        <a:pt x="151242" y="133522"/>
                        <a:pt x="145922" y="136096"/>
                        <a:pt x="141931" y="141245"/>
                      </a:cubicBezTo>
                      <a:cubicBezTo>
                        <a:pt x="133951" y="147680"/>
                        <a:pt x="132620" y="160552"/>
                        <a:pt x="137941" y="168275"/>
                      </a:cubicBezTo>
                      <a:cubicBezTo>
                        <a:pt x="128630" y="165701"/>
                        <a:pt x="120650" y="156691"/>
                        <a:pt x="120650" y="145106"/>
                      </a:cubicBezTo>
                      <a:cubicBezTo>
                        <a:pt x="120650" y="132234"/>
                        <a:pt x="132620" y="120650"/>
                        <a:pt x="145922" y="120650"/>
                      </a:cubicBezTo>
                      <a:close/>
                      <a:moveTo>
                        <a:pt x="146051" y="60325"/>
                      </a:moveTo>
                      <a:cubicBezTo>
                        <a:pt x="192063" y="60325"/>
                        <a:pt x="230188" y="98810"/>
                        <a:pt x="230188" y="145257"/>
                      </a:cubicBezTo>
                      <a:cubicBezTo>
                        <a:pt x="230188" y="159854"/>
                        <a:pt x="226244" y="174452"/>
                        <a:pt x="219671" y="186395"/>
                      </a:cubicBezTo>
                      <a:lnTo>
                        <a:pt x="193378" y="161181"/>
                      </a:lnTo>
                      <a:cubicBezTo>
                        <a:pt x="196007" y="155873"/>
                        <a:pt x="196007" y="150565"/>
                        <a:pt x="196007" y="145257"/>
                      </a:cubicBezTo>
                      <a:cubicBezTo>
                        <a:pt x="196007" y="117388"/>
                        <a:pt x="173658" y="94828"/>
                        <a:pt x="146051" y="94828"/>
                      </a:cubicBezTo>
                      <a:cubicBezTo>
                        <a:pt x="118443" y="94828"/>
                        <a:pt x="96094" y="117388"/>
                        <a:pt x="96094" y="145257"/>
                      </a:cubicBezTo>
                      <a:cubicBezTo>
                        <a:pt x="96094" y="173125"/>
                        <a:pt x="118443" y="195685"/>
                        <a:pt x="146051" y="195685"/>
                      </a:cubicBezTo>
                      <a:cubicBezTo>
                        <a:pt x="151309" y="195685"/>
                        <a:pt x="156568" y="194358"/>
                        <a:pt x="161827" y="193031"/>
                      </a:cubicBezTo>
                      <a:cubicBezTo>
                        <a:pt x="161827" y="193031"/>
                        <a:pt x="161827" y="193031"/>
                        <a:pt x="188119" y="219572"/>
                      </a:cubicBezTo>
                      <a:cubicBezTo>
                        <a:pt x="174973" y="226207"/>
                        <a:pt x="161827" y="230188"/>
                        <a:pt x="146051" y="230188"/>
                      </a:cubicBezTo>
                      <a:cubicBezTo>
                        <a:pt x="100038" y="230188"/>
                        <a:pt x="61913" y="191703"/>
                        <a:pt x="61913" y="145257"/>
                      </a:cubicBezTo>
                      <a:cubicBezTo>
                        <a:pt x="61913" y="98810"/>
                        <a:pt x="100038" y="60325"/>
                        <a:pt x="146051" y="60325"/>
                      </a:cubicBezTo>
                      <a:close/>
                      <a:moveTo>
                        <a:pt x="145257" y="0"/>
                      </a:moveTo>
                      <a:cubicBezTo>
                        <a:pt x="225808" y="0"/>
                        <a:pt x="290513" y="64705"/>
                        <a:pt x="290513" y="145257"/>
                      </a:cubicBezTo>
                      <a:cubicBezTo>
                        <a:pt x="290513" y="172987"/>
                        <a:pt x="282590" y="199398"/>
                        <a:pt x="269385" y="221846"/>
                      </a:cubicBezTo>
                      <a:cubicBezTo>
                        <a:pt x="269385" y="221846"/>
                        <a:pt x="269385" y="221846"/>
                        <a:pt x="254859" y="221846"/>
                      </a:cubicBezTo>
                      <a:cubicBezTo>
                        <a:pt x="254859" y="221846"/>
                        <a:pt x="254859" y="221846"/>
                        <a:pt x="239013" y="206000"/>
                      </a:cubicBezTo>
                      <a:cubicBezTo>
                        <a:pt x="249577" y="188833"/>
                        <a:pt x="256180" y="167705"/>
                        <a:pt x="256180" y="145257"/>
                      </a:cubicBezTo>
                      <a:cubicBezTo>
                        <a:pt x="256180" y="84513"/>
                        <a:pt x="207321" y="34333"/>
                        <a:pt x="145257" y="34333"/>
                      </a:cubicBezTo>
                      <a:cubicBezTo>
                        <a:pt x="84513" y="34333"/>
                        <a:pt x="34333" y="84513"/>
                        <a:pt x="34333" y="145257"/>
                      </a:cubicBezTo>
                      <a:cubicBezTo>
                        <a:pt x="34333" y="207321"/>
                        <a:pt x="84513" y="256180"/>
                        <a:pt x="145257" y="256180"/>
                      </a:cubicBezTo>
                      <a:cubicBezTo>
                        <a:pt x="167705" y="256180"/>
                        <a:pt x="188834" y="249577"/>
                        <a:pt x="206000" y="239013"/>
                      </a:cubicBezTo>
                      <a:cubicBezTo>
                        <a:pt x="206000" y="239013"/>
                        <a:pt x="206000" y="239013"/>
                        <a:pt x="221847" y="254859"/>
                      </a:cubicBezTo>
                      <a:cubicBezTo>
                        <a:pt x="221847" y="254859"/>
                        <a:pt x="221847" y="254859"/>
                        <a:pt x="221847" y="269385"/>
                      </a:cubicBezTo>
                      <a:cubicBezTo>
                        <a:pt x="199398" y="282590"/>
                        <a:pt x="172988" y="290513"/>
                        <a:pt x="145257" y="290513"/>
                      </a:cubicBezTo>
                      <a:cubicBezTo>
                        <a:pt x="64705" y="290513"/>
                        <a:pt x="0" y="225808"/>
                        <a:pt x="0" y="145257"/>
                      </a:cubicBezTo>
                      <a:cubicBezTo>
                        <a:pt x="0" y="64705"/>
                        <a:pt x="64705" y="0"/>
                        <a:pt x="145257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5300" y="5110"/>
                <a:ext cx="1742" cy="1345"/>
                <a:chOff x="3365186" y="3195982"/>
                <a:chExt cx="1105946" cy="854041"/>
              </a:xfrm>
            </p:grpSpPr>
            <p:sp>
              <p:nvSpPr>
                <p:cNvPr id="41" name="任意多边形: 形状 40"/>
                <p:cNvSpPr/>
                <p:nvPr/>
              </p:nvSpPr>
              <p:spPr>
                <a:xfrm flipH="1" flipV="1">
                  <a:off x="3365186" y="3195982"/>
                  <a:ext cx="1105946" cy="854041"/>
                </a:xfrm>
                <a:custGeom>
                  <a:avLst/>
                  <a:gdLst>
                    <a:gd name="connsiteX0" fmla="*/ 1500961 w 2402522"/>
                    <a:gd name="connsiteY0" fmla="*/ 379 h 1855293"/>
                    <a:gd name="connsiteX1" fmla="*/ 2258040 w 2402522"/>
                    <a:gd name="connsiteY1" fmla="*/ 430391 h 1855293"/>
                    <a:gd name="connsiteX2" fmla="*/ 2324916 w 2402522"/>
                    <a:gd name="connsiteY2" fmla="*/ 1298497 h 1855293"/>
                    <a:gd name="connsiteX3" fmla="*/ 1972131 w 2402522"/>
                    <a:gd name="connsiteY3" fmla="*/ 1709958 h 1855293"/>
                    <a:gd name="connsiteX4" fmla="*/ 1804289 w 2402522"/>
                    <a:gd name="connsiteY4" fmla="*/ 1794183 h 1855293"/>
                    <a:gd name="connsiteX5" fmla="*/ 1703481 w 2402522"/>
                    <a:gd name="connsiteY5" fmla="*/ 1821496 h 1855293"/>
                    <a:gd name="connsiteX6" fmla="*/ 1705549 w 2402522"/>
                    <a:gd name="connsiteY6" fmla="*/ 1824741 h 1855293"/>
                    <a:gd name="connsiteX7" fmla="*/ 1686949 w 2402522"/>
                    <a:gd name="connsiteY7" fmla="*/ 1825975 h 1855293"/>
                    <a:gd name="connsiteX8" fmla="*/ 1628410 w 2402522"/>
                    <a:gd name="connsiteY8" fmla="*/ 1841834 h 1855293"/>
                    <a:gd name="connsiteX9" fmla="*/ 1539068 w 2402522"/>
                    <a:gd name="connsiteY9" fmla="*/ 1852302 h 1855293"/>
                    <a:gd name="connsiteX10" fmla="*/ 1472337 w 2402522"/>
                    <a:gd name="connsiteY10" fmla="*/ 1853614 h 1855293"/>
                    <a:gd name="connsiteX11" fmla="*/ 1472337 w 2402522"/>
                    <a:gd name="connsiteY11" fmla="*/ 1855293 h 1855293"/>
                    <a:gd name="connsiteX12" fmla="*/ 0 w 2402522"/>
                    <a:gd name="connsiteY12" fmla="*/ 1855293 h 1855293"/>
                    <a:gd name="connsiteX13" fmla="*/ 369083 w 2402522"/>
                    <a:gd name="connsiteY13" fmla="*/ 1074912 h 1855293"/>
                    <a:gd name="connsiteX14" fmla="*/ 444650 w 2402522"/>
                    <a:gd name="connsiteY14" fmla="*/ 931337 h 1855293"/>
                    <a:gd name="connsiteX15" fmla="*/ 644898 w 2402522"/>
                    <a:gd name="connsiteY15" fmla="*/ 514845 h 1855293"/>
                    <a:gd name="connsiteX16" fmla="*/ 645800 w 2402522"/>
                    <a:gd name="connsiteY16" fmla="*/ 515278 h 1855293"/>
                    <a:gd name="connsiteX17" fmla="*/ 665339 w 2402522"/>
                    <a:gd name="connsiteY17" fmla="*/ 475771 h 1855293"/>
                    <a:gd name="connsiteX18" fmla="*/ 712840 w 2402522"/>
                    <a:gd name="connsiteY18" fmla="*/ 399380 h 1855293"/>
                    <a:gd name="connsiteX19" fmla="*/ 750416 w 2402522"/>
                    <a:gd name="connsiteY19" fmla="*/ 350396 h 1855293"/>
                    <a:gd name="connsiteX20" fmla="*/ 757540 w 2402522"/>
                    <a:gd name="connsiteY20" fmla="*/ 336863 h 1855293"/>
                    <a:gd name="connsiteX21" fmla="*/ 759019 w 2402522"/>
                    <a:gd name="connsiteY21" fmla="*/ 339183 h 1855293"/>
                    <a:gd name="connsiteX22" fmla="*/ 768048 w 2402522"/>
                    <a:gd name="connsiteY22" fmla="*/ 327413 h 1855293"/>
                    <a:gd name="connsiteX23" fmla="*/ 978474 w 2402522"/>
                    <a:gd name="connsiteY23" fmla="*/ 144481 h 1855293"/>
                    <a:gd name="connsiteX24" fmla="*/ 1500961 w 2402522"/>
                    <a:gd name="connsiteY24" fmla="*/ 379 h 185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02522" h="1855293">
                      <a:moveTo>
                        <a:pt x="1500961" y="379"/>
                      </a:moveTo>
                      <a:cubicBezTo>
                        <a:pt x="1798454" y="8885"/>
                        <a:pt x="2086546" y="160207"/>
                        <a:pt x="2258040" y="430391"/>
                      </a:cubicBezTo>
                      <a:cubicBezTo>
                        <a:pt x="2429535" y="700575"/>
                        <a:pt x="2443843" y="1025676"/>
                        <a:pt x="2324916" y="1298497"/>
                      </a:cubicBezTo>
                      <a:cubicBezTo>
                        <a:pt x="2253561" y="1462190"/>
                        <a:pt x="2134241" y="1607061"/>
                        <a:pt x="1972131" y="1709958"/>
                      </a:cubicBezTo>
                      <a:cubicBezTo>
                        <a:pt x="1918094" y="1744257"/>
                        <a:pt x="1861861" y="1772268"/>
                        <a:pt x="1804289" y="1794183"/>
                      </a:cubicBezTo>
                      <a:lnTo>
                        <a:pt x="1703481" y="1821496"/>
                      </a:lnTo>
                      <a:lnTo>
                        <a:pt x="1705549" y="1824741"/>
                      </a:lnTo>
                      <a:lnTo>
                        <a:pt x="1686949" y="1825975"/>
                      </a:lnTo>
                      <a:lnTo>
                        <a:pt x="1628410" y="1841834"/>
                      </a:lnTo>
                      <a:cubicBezTo>
                        <a:pt x="1598714" y="1846791"/>
                        <a:pt x="1568897" y="1850273"/>
                        <a:pt x="1539068" y="1852302"/>
                      </a:cubicBezTo>
                      <a:lnTo>
                        <a:pt x="1472337" y="1853614"/>
                      </a:lnTo>
                      <a:lnTo>
                        <a:pt x="1472337" y="1855293"/>
                      </a:lnTo>
                      <a:lnTo>
                        <a:pt x="0" y="1855293"/>
                      </a:lnTo>
                      <a:lnTo>
                        <a:pt x="369083" y="1074912"/>
                      </a:lnTo>
                      <a:lnTo>
                        <a:pt x="444650" y="931337"/>
                      </a:lnTo>
                      <a:lnTo>
                        <a:pt x="644898" y="514845"/>
                      </a:lnTo>
                      <a:lnTo>
                        <a:pt x="645800" y="515278"/>
                      </a:lnTo>
                      <a:lnTo>
                        <a:pt x="665339" y="475771"/>
                      </a:lnTo>
                      <a:cubicBezTo>
                        <a:pt x="679872" y="449642"/>
                        <a:pt x="695714" y="424142"/>
                        <a:pt x="712840" y="399380"/>
                      </a:cubicBezTo>
                      <a:lnTo>
                        <a:pt x="750416" y="350396"/>
                      </a:lnTo>
                      <a:lnTo>
                        <a:pt x="757540" y="336863"/>
                      </a:lnTo>
                      <a:lnTo>
                        <a:pt x="759019" y="339183"/>
                      </a:lnTo>
                      <a:lnTo>
                        <a:pt x="768048" y="327413"/>
                      </a:lnTo>
                      <a:cubicBezTo>
                        <a:pt x="827061" y="257872"/>
                        <a:pt x="897418" y="195929"/>
                        <a:pt x="978474" y="144481"/>
                      </a:cubicBezTo>
                      <a:cubicBezTo>
                        <a:pt x="1140584" y="41585"/>
                        <a:pt x="1322465" y="-4725"/>
                        <a:pt x="1500961" y="379"/>
                      </a:cubicBezTo>
                      <a:close/>
                    </a:path>
                  </a:pathLst>
                </a:custGeom>
                <a:solidFill>
                  <a:srgbClr val="FFED00"/>
                </a:solidFill>
                <a:ln w="762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5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9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 bwMode="auto">
                <a:xfrm>
                  <a:off x="3689799" y="3431990"/>
                  <a:ext cx="287685" cy="346530"/>
                </a:xfrm>
                <a:custGeom>
                  <a:avLst/>
                  <a:gdLst>
                    <a:gd name="T0" fmla="*/ 212 w 212"/>
                    <a:gd name="T1" fmla="*/ 160 h 256"/>
                    <a:gd name="T2" fmla="*/ 210 w 212"/>
                    <a:gd name="T3" fmla="*/ 171 h 256"/>
                    <a:gd name="T4" fmla="*/ 203 w 212"/>
                    <a:gd name="T5" fmla="*/ 180 h 256"/>
                    <a:gd name="T6" fmla="*/ 208 w 212"/>
                    <a:gd name="T7" fmla="*/ 188 h 256"/>
                    <a:gd name="T8" fmla="*/ 209 w 212"/>
                    <a:gd name="T9" fmla="*/ 200 h 256"/>
                    <a:gd name="T10" fmla="*/ 205 w 212"/>
                    <a:gd name="T11" fmla="*/ 212 h 256"/>
                    <a:gd name="T12" fmla="*/ 200 w 212"/>
                    <a:gd name="T13" fmla="*/ 218 h 256"/>
                    <a:gd name="T14" fmla="*/ 193 w 212"/>
                    <a:gd name="T15" fmla="*/ 222 h 256"/>
                    <a:gd name="T16" fmla="*/ 194 w 212"/>
                    <a:gd name="T17" fmla="*/ 235 h 256"/>
                    <a:gd name="T18" fmla="*/ 186 w 212"/>
                    <a:gd name="T19" fmla="*/ 245 h 256"/>
                    <a:gd name="T20" fmla="*/ 176 w 212"/>
                    <a:gd name="T21" fmla="*/ 251 h 256"/>
                    <a:gd name="T22" fmla="*/ 169 w 212"/>
                    <a:gd name="T23" fmla="*/ 254 h 256"/>
                    <a:gd name="T24" fmla="*/ 131 w 212"/>
                    <a:gd name="T25" fmla="*/ 256 h 256"/>
                    <a:gd name="T26" fmla="*/ 91 w 212"/>
                    <a:gd name="T27" fmla="*/ 254 h 256"/>
                    <a:gd name="T28" fmla="*/ 60 w 212"/>
                    <a:gd name="T29" fmla="*/ 247 h 256"/>
                    <a:gd name="T30" fmla="*/ 55 w 212"/>
                    <a:gd name="T31" fmla="*/ 245 h 256"/>
                    <a:gd name="T32" fmla="*/ 50 w 212"/>
                    <a:gd name="T33" fmla="*/ 242 h 256"/>
                    <a:gd name="T34" fmla="*/ 46 w 212"/>
                    <a:gd name="T35" fmla="*/ 239 h 256"/>
                    <a:gd name="T36" fmla="*/ 42 w 212"/>
                    <a:gd name="T37" fmla="*/ 234 h 256"/>
                    <a:gd name="T38" fmla="*/ 0 w 212"/>
                    <a:gd name="T39" fmla="*/ 230 h 256"/>
                    <a:gd name="T40" fmla="*/ 0 w 212"/>
                    <a:gd name="T41" fmla="*/ 136 h 256"/>
                    <a:gd name="T42" fmla="*/ 15 w 212"/>
                    <a:gd name="T43" fmla="*/ 136 h 256"/>
                    <a:gd name="T44" fmla="*/ 30 w 212"/>
                    <a:gd name="T45" fmla="*/ 136 h 256"/>
                    <a:gd name="T46" fmla="*/ 37 w 212"/>
                    <a:gd name="T47" fmla="*/ 131 h 256"/>
                    <a:gd name="T48" fmla="*/ 41 w 212"/>
                    <a:gd name="T49" fmla="*/ 127 h 256"/>
                    <a:gd name="T50" fmla="*/ 43 w 212"/>
                    <a:gd name="T51" fmla="*/ 116 h 256"/>
                    <a:gd name="T52" fmla="*/ 46 w 212"/>
                    <a:gd name="T53" fmla="*/ 104 h 256"/>
                    <a:gd name="T54" fmla="*/ 50 w 212"/>
                    <a:gd name="T55" fmla="*/ 95 h 256"/>
                    <a:gd name="T56" fmla="*/ 56 w 212"/>
                    <a:gd name="T57" fmla="*/ 84 h 256"/>
                    <a:gd name="T58" fmla="*/ 73 w 212"/>
                    <a:gd name="T59" fmla="*/ 68 h 256"/>
                    <a:gd name="T60" fmla="*/ 89 w 212"/>
                    <a:gd name="T61" fmla="*/ 18 h 256"/>
                    <a:gd name="T62" fmla="*/ 89 w 212"/>
                    <a:gd name="T63" fmla="*/ 2 h 256"/>
                    <a:gd name="T64" fmla="*/ 97 w 212"/>
                    <a:gd name="T65" fmla="*/ 0 h 256"/>
                    <a:gd name="T66" fmla="*/ 117 w 212"/>
                    <a:gd name="T67" fmla="*/ 18 h 256"/>
                    <a:gd name="T68" fmla="*/ 121 w 212"/>
                    <a:gd name="T69" fmla="*/ 39 h 256"/>
                    <a:gd name="T70" fmla="*/ 114 w 212"/>
                    <a:gd name="T71" fmla="*/ 59 h 256"/>
                    <a:gd name="T72" fmla="*/ 109 w 212"/>
                    <a:gd name="T73" fmla="*/ 89 h 256"/>
                    <a:gd name="T74" fmla="*/ 113 w 212"/>
                    <a:gd name="T75" fmla="*/ 100 h 256"/>
                    <a:gd name="T76" fmla="*/ 122 w 212"/>
                    <a:gd name="T77" fmla="*/ 107 h 256"/>
                    <a:gd name="T78" fmla="*/ 126 w 212"/>
                    <a:gd name="T79" fmla="*/ 107 h 256"/>
                    <a:gd name="T80" fmla="*/ 131 w 212"/>
                    <a:gd name="T81" fmla="*/ 107 h 256"/>
                    <a:gd name="T82" fmla="*/ 136 w 212"/>
                    <a:gd name="T83" fmla="*/ 107 h 256"/>
                    <a:gd name="T84" fmla="*/ 141 w 212"/>
                    <a:gd name="T85" fmla="*/ 106 h 256"/>
                    <a:gd name="T86" fmla="*/ 152 w 212"/>
                    <a:gd name="T87" fmla="*/ 103 h 256"/>
                    <a:gd name="T88" fmla="*/ 164 w 212"/>
                    <a:gd name="T89" fmla="*/ 99 h 256"/>
                    <a:gd name="T90" fmla="*/ 188 w 212"/>
                    <a:gd name="T91" fmla="*/ 98 h 256"/>
                    <a:gd name="T92" fmla="*/ 198 w 212"/>
                    <a:gd name="T93" fmla="*/ 101 h 256"/>
                    <a:gd name="T94" fmla="*/ 205 w 212"/>
                    <a:gd name="T95" fmla="*/ 106 h 256"/>
                    <a:gd name="T96" fmla="*/ 206 w 212"/>
                    <a:gd name="T97" fmla="*/ 109 h 256"/>
                    <a:gd name="T98" fmla="*/ 207 w 212"/>
                    <a:gd name="T99" fmla="*/ 112 h 256"/>
                    <a:gd name="T100" fmla="*/ 208 w 212"/>
                    <a:gd name="T101" fmla="*/ 115 h 256"/>
                    <a:gd name="T102" fmla="*/ 208 w 212"/>
                    <a:gd name="T103" fmla="*/ 118 h 256"/>
                    <a:gd name="T104" fmla="*/ 208 w 212"/>
                    <a:gd name="T105" fmla="*/ 123 h 256"/>
                    <a:gd name="T106" fmla="*/ 203 w 212"/>
                    <a:gd name="T107" fmla="*/ 136 h 256"/>
                    <a:gd name="T108" fmla="*/ 205 w 212"/>
                    <a:gd name="T109" fmla="*/ 139 h 256"/>
                    <a:gd name="T110" fmla="*/ 207 w 212"/>
                    <a:gd name="T111" fmla="*/ 141 h 256"/>
                    <a:gd name="T112" fmla="*/ 209 w 212"/>
                    <a:gd name="T113" fmla="*/ 144 h 256"/>
                    <a:gd name="T114" fmla="*/ 210 w 212"/>
                    <a:gd name="T115" fmla="*/ 147 h 256"/>
                    <a:gd name="T116" fmla="*/ 211 w 212"/>
                    <a:gd name="T117" fmla="*/ 150 h 256"/>
                    <a:gd name="T118" fmla="*/ 212 w 212"/>
                    <a:gd name="T119" fmla="*/ 155 h 256"/>
                    <a:gd name="T120" fmla="*/ 212 w 212"/>
                    <a:gd name="T121" fmla="*/ 16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2" h="256">
                      <a:moveTo>
                        <a:pt x="212" y="160"/>
                      </a:moveTo>
                      <a:cubicBezTo>
                        <a:pt x="212" y="165"/>
                        <a:pt x="211" y="169"/>
                        <a:pt x="210" y="171"/>
                      </a:cubicBezTo>
                      <a:cubicBezTo>
                        <a:pt x="209" y="174"/>
                        <a:pt x="206" y="177"/>
                        <a:pt x="203" y="180"/>
                      </a:cubicBezTo>
                      <a:cubicBezTo>
                        <a:pt x="205" y="182"/>
                        <a:pt x="207" y="185"/>
                        <a:pt x="208" y="188"/>
                      </a:cubicBezTo>
                      <a:cubicBezTo>
                        <a:pt x="208" y="191"/>
                        <a:pt x="209" y="195"/>
                        <a:pt x="209" y="200"/>
                      </a:cubicBezTo>
                      <a:cubicBezTo>
                        <a:pt x="208" y="205"/>
                        <a:pt x="207" y="209"/>
                        <a:pt x="205" y="212"/>
                      </a:cubicBezTo>
                      <a:cubicBezTo>
                        <a:pt x="203" y="215"/>
                        <a:pt x="201" y="217"/>
                        <a:pt x="200" y="218"/>
                      </a:cubicBezTo>
                      <a:cubicBezTo>
                        <a:pt x="199" y="219"/>
                        <a:pt x="196" y="220"/>
                        <a:pt x="193" y="222"/>
                      </a:cubicBezTo>
                      <a:cubicBezTo>
                        <a:pt x="195" y="227"/>
                        <a:pt x="195" y="231"/>
                        <a:pt x="194" y="235"/>
                      </a:cubicBezTo>
                      <a:cubicBezTo>
                        <a:pt x="192" y="239"/>
                        <a:pt x="190" y="242"/>
                        <a:pt x="186" y="245"/>
                      </a:cubicBezTo>
                      <a:cubicBezTo>
                        <a:pt x="183" y="248"/>
                        <a:pt x="180" y="250"/>
                        <a:pt x="176" y="251"/>
                      </a:cubicBezTo>
                      <a:cubicBezTo>
                        <a:pt x="173" y="253"/>
                        <a:pt x="171" y="254"/>
                        <a:pt x="169" y="254"/>
                      </a:cubicBezTo>
                      <a:cubicBezTo>
                        <a:pt x="157" y="255"/>
                        <a:pt x="144" y="256"/>
                        <a:pt x="131" y="256"/>
                      </a:cubicBezTo>
                      <a:cubicBezTo>
                        <a:pt x="118" y="256"/>
                        <a:pt x="104" y="256"/>
                        <a:pt x="91" y="254"/>
                      </a:cubicBezTo>
                      <a:cubicBezTo>
                        <a:pt x="77" y="253"/>
                        <a:pt x="67" y="250"/>
                        <a:pt x="60" y="247"/>
                      </a:cubicBezTo>
                      <a:cubicBezTo>
                        <a:pt x="60" y="247"/>
                        <a:pt x="58" y="246"/>
                        <a:pt x="55" y="245"/>
                      </a:cubicBezTo>
                      <a:cubicBezTo>
                        <a:pt x="53" y="243"/>
                        <a:pt x="51" y="243"/>
                        <a:pt x="50" y="242"/>
                      </a:cubicBezTo>
                      <a:cubicBezTo>
                        <a:pt x="49" y="241"/>
                        <a:pt x="47" y="240"/>
                        <a:pt x="46" y="239"/>
                      </a:cubicBezTo>
                      <a:cubicBezTo>
                        <a:pt x="44" y="237"/>
                        <a:pt x="43" y="236"/>
                        <a:pt x="42" y="234"/>
                      </a:cubicBezTo>
                      <a:cubicBezTo>
                        <a:pt x="37" y="231"/>
                        <a:pt x="24" y="230"/>
                        <a:pt x="0" y="23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5" y="136"/>
                        <a:pt x="10" y="136"/>
                        <a:pt x="15" y="136"/>
                      </a:cubicBezTo>
                      <a:cubicBezTo>
                        <a:pt x="21" y="136"/>
                        <a:pt x="26" y="136"/>
                        <a:pt x="30" y="136"/>
                      </a:cubicBezTo>
                      <a:cubicBezTo>
                        <a:pt x="35" y="135"/>
                        <a:pt x="37" y="134"/>
                        <a:pt x="37" y="131"/>
                      </a:cubicBezTo>
                      <a:cubicBezTo>
                        <a:pt x="38" y="130"/>
                        <a:pt x="40" y="128"/>
                        <a:pt x="41" y="127"/>
                      </a:cubicBezTo>
                      <a:cubicBezTo>
                        <a:pt x="41" y="126"/>
                        <a:pt x="42" y="122"/>
                        <a:pt x="43" y="116"/>
                      </a:cubicBezTo>
                      <a:cubicBezTo>
                        <a:pt x="45" y="111"/>
                        <a:pt x="46" y="107"/>
                        <a:pt x="46" y="104"/>
                      </a:cubicBezTo>
                      <a:cubicBezTo>
                        <a:pt x="47" y="102"/>
                        <a:pt x="48" y="99"/>
                        <a:pt x="50" y="95"/>
                      </a:cubicBezTo>
                      <a:cubicBezTo>
                        <a:pt x="52" y="91"/>
                        <a:pt x="54" y="87"/>
                        <a:pt x="56" y="84"/>
                      </a:cubicBezTo>
                      <a:cubicBezTo>
                        <a:pt x="73" y="68"/>
                        <a:pt x="73" y="68"/>
                        <a:pt x="73" y="68"/>
                      </a:cubicBezTo>
                      <a:cubicBezTo>
                        <a:pt x="84" y="48"/>
                        <a:pt x="89" y="32"/>
                        <a:pt x="89" y="18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90" y="1"/>
                        <a:pt x="92" y="0"/>
                        <a:pt x="97" y="0"/>
                      </a:cubicBezTo>
                      <a:cubicBezTo>
                        <a:pt x="107" y="0"/>
                        <a:pt x="114" y="6"/>
                        <a:pt x="117" y="18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0" y="49"/>
                        <a:pt x="118" y="56"/>
                        <a:pt x="114" y="59"/>
                      </a:cubicBezTo>
                      <a:cubicBezTo>
                        <a:pt x="112" y="75"/>
                        <a:pt x="111" y="85"/>
                        <a:pt x="109" y="89"/>
                      </a:cubicBezTo>
                      <a:cubicBezTo>
                        <a:pt x="108" y="93"/>
                        <a:pt x="110" y="97"/>
                        <a:pt x="113" y="100"/>
                      </a:cubicBezTo>
                      <a:cubicBezTo>
                        <a:pt x="116" y="104"/>
                        <a:pt x="119" y="106"/>
                        <a:pt x="122" y="107"/>
                      </a:cubicBezTo>
                      <a:cubicBezTo>
                        <a:pt x="124" y="107"/>
                        <a:pt x="126" y="107"/>
                        <a:pt x="126" y="107"/>
                      </a:cubicBezTo>
                      <a:cubicBezTo>
                        <a:pt x="127" y="107"/>
                        <a:pt x="129" y="107"/>
                        <a:pt x="131" y="107"/>
                      </a:cubicBezTo>
                      <a:cubicBezTo>
                        <a:pt x="133" y="107"/>
                        <a:pt x="134" y="107"/>
                        <a:pt x="136" y="107"/>
                      </a:cubicBezTo>
                      <a:cubicBezTo>
                        <a:pt x="138" y="107"/>
                        <a:pt x="139" y="106"/>
                        <a:pt x="141" y="106"/>
                      </a:cubicBezTo>
                      <a:cubicBezTo>
                        <a:pt x="143" y="105"/>
                        <a:pt x="147" y="104"/>
                        <a:pt x="152" y="103"/>
                      </a:cubicBezTo>
                      <a:cubicBezTo>
                        <a:pt x="158" y="101"/>
                        <a:pt x="162" y="100"/>
                        <a:pt x="164" y="99"/>
                      </a:cubicBezTo>
                      <a:cubicBezTo>
                        <a:pt x="173" y="97"/>
                        <a:pt x="181" y="97"/>
                        <a:pt x="188" y="98"/>
                      </a:cubicBezTo>
                      <a:cubicBezTo>
                        <a:pt x="191" y="99"/>
                        <a:pt x="195" y="100"/>
                        <a:pt x="198" y="101"/>
                      </a:cubicBezTo>
                      <a:cubicBezTo>
                        <a:pt x="202" y="103"/>
                        <a:pt x="204" y="104"/>
                        <a:pt x="205" y="106"/>
                      </a:cubicBezTo>
                      <a:cubicBezTo>
                        <a:pt x="205" y="106"/>
                        <a:pt x="205" y="107"/>
                        <a:pt x="206" y="109"/>
                      </a:cubicBezTo>
                      <a:cubicBezTo>
                        <a:pt x="207" y="111"/>
                        <a:pt x="207" y="112"/>
                        <a:pt x="207" y="112"/>
                      </a:cubicBezTo>
                      <a:cubicBezTo>
                        <a:pt x="207" y="112"/>
                        <a:pt x="207" y="113"/>
                        <a:pt x="208" y="115"/>
                      </a:cubicBezTo>
                      <a:cubicBezTo>
                        <a:pt x="208" y="116"/>
                        <a:pt x="209" y="118"/>
                        <a:pt x="208" y="118"/>
                      </a:cubicBezTo>
                      <a:cubicBezTo>
                        <a:pt x="208" y="119"/>
                        <a:pt x="208" y="120"/>
                        <a:pt x="208" y="123"/>
                      </a:cubicBezTo>
                      <a:cubicBezTo>
                        <a:pt x="208" y="125"/>
                        <a:pt x="206" y="129"/>
                        <a:pt x="203" y="136"/>
                      </a:cubicBezTo>
                      <a:cubicBezTo>
                        <a:pt x="203" y="136"/>
                        <a:pt x="204" y="137"/>
                        <a:pt x="205" y="139"/>
                      </a:cubicBezTo>
                      <a:cubicBezTo>
                        <a:pt x="206" y="140"/>
                        <a:pt x="207" y="141"/>
                        <a:pt x="207" y="141"/>
                      </a:cubicBezTo>
                      <a:cubicBezTo>
                        <a:pt x="207" y="142"/>
                        <a:pt x="208" y="143"/>
                        <a:pt x="209" y="144"/>
                      </a:cubicBezTo>
                      <a:cubicBezTo>
                        <a:pt x="209" y="145"/>
                        <a:pt x="210" y="146"/>
                        <a:pt x="210" y="147"/>
                      </a:cubicBezTo>
                      <a:cubicBezTo>
                        <a:pt x="210" y="148"/>
                        <a:pt x="211" y="149"/>
                        <a:pt x="211" y="150"/>
                      </a:cubicBezTo>
                      <a:cubicBezTo>
                        <a:pt x="211" y="152"/>
                        <a:pt x="212" y="153"/>
                        <a:pt x="212" y="155"/>
                      </a:cubicBezTo>
                      <a:cubicBezTo>
                        <a:pt x="212" y="156"/>
                        <a:pt x="212" y="158"/>
                        <a:pt x="212" y="16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7483" y="2856"/>
                <a:ext cx="2655" cy="2050"/>
                <a:chOff x="4751843" y="1764575"/>
                <a:chExt cx="1685830" cy="1301843"/>
              </a:xfrm>
            </p:grpSpPr>
            <p:sp>
              <p:nvSpPr>
                <p:cNvPr id="39" name="任意多边形: 形状 38"/>
                <p:cNvSpPr/>
                <p:nvPr/>
              </p:nvSpPr>
              <p:spPr>
                <a:xfrm>
                  <a:off x="4751843" y="1764575"/>
                  <a:ext cx="1685830" cy="1301843"/>
                </a:xfrm>
                <a:custGeom>
                  <a:avLst/>
                  <a:gdLst>
                    <a:gd name="connsiteX0" fmla="*/ 1500961 w 2402522"/>
                    <a:gd name="connsiteY0" fmla="*/ 379 h 1855293"/>
                    <a:gd name="connsiteX1" fmla="*/ 2258040 w 2402522"/>
                    <a:gd name="connsiteY1" fmla="*/ 430391 h 1855293"/>
                    <a:gd name="connsiteX2" fmla="*/ 2324916 w 2402522"/>
                    <a:gd name="connsiteY2" fmla="*/ 1298497 h 1855293"/>
                    <a:gd name="connsiteX3" fmla="*/ 1972131 w 2402522"/>
                    <a:gd name="connsiteY3" fmla="*/ 1709958 h 1855293"/>
                    <a:gd name="connsiteX4" fmla="*/ 1804289 w 2402522"/>
                    <a:gd name="connsiteY4" fmla="*/ 1794183 h 1855293"/>
                    <a:gd name="connsiteX5" fmla="*/ 1703481 w 2402522"/>
                    <a:gd name="connsiteY5" fmla="*/ 1821496 h 1855293"/>
                    <a:gd name="connsiteX6" fmla="*/ 1705549 w 2402522"/>
                    <a:gd name="connsiteY6" fmla="*/ 1824741 h 1855293"/>
                    <a:gd name="connsiteX7" fmla="*/ 1686949 w 2402522"/>
                    <a:gd name="connsiteY7" fmla="*/ 1825975 h 1855293"/>
                    <a:gd name="connsiteX8" fmla="*/ 1628410 w 2402522"/>
                    <a:gd name="connsiteY8" fmla="*/ 1841834 h 1855293"/>
                    <a:gd name="connsiteX9" fmla="*/ 1539068 w 2402522"/>
                    <a:gd name="connsiteY9" fmla="*/ 1852302 h 1855293"/>
                    <a:gd name="connsiteX10" fmla="*/ 1472337 w 2402522"/>
                    <a:gd name="connsiteY10" fmla="*/ 1853614 h 1855293"/>
                    <a:gd name="connsiteX11" fmla="*/ 1472337 w 2402522"/>
                    <a:gd name="connsiteY11" fmla="*/ 1855293 h 1855293"/>
                    <a:gd name="connsiteX12" fmla="*/ 0 w 2402522"/>
                    <a:gd name="connsiteY12" fmla="*/ 1855293 h 1855293"/>
                    <a:gd name="connsiteX13" fmla="*/ 369083 w 2402522"/>
                    <a:gd name="connsiteY13" fmla="*/ 1074912 h 1855293"/>
                    <a:gd name="connsiteX14" fmla="*/ 444650 w 2402522"/>
                    <a:gd name="connsiteY14" fmla="*/ 931337 h 1855293"/>
                    <a:gd name="connsiteX15" fmla="*/ 644898 w 2402522"/>
                    <a:gd name="connsiteY15" fmla="*/ 514845 h 1855293"/>
                    <a:gd name="connsiteX16" fmla="*/ 645800 w 2402522"/>
                    <a:gd name="connsiteY16" fmla="*/ 515278 h 1855293"/>
                    <a:gd name="connsiteX17" fmla="*/ 665339 w 2402522"/>
                    <a:gd name="connsiteY17" fmla="*/ 475771 h 1855293"/>
                    <a:gd name="connsiteX18" fmla="*/ 712840 w 2402522"/>
                    <a:gd name="connsiteY18" fmla="*/ 399380 h 1855293"/>
                    <a:gd name="connsiteX19" fmla="*/ 750416 w 2402522"/>
                    <a:gd name="connsiteY19" fmla="*/ 350396 h 1855293"/>
                    <a:gd name="connsiteX20" fmla="*/ 757540 w 2402522"/>
                    <a:gd name="connsiteY20" fmla="*/ 336863 h 1855293"/>
                    <a:gd name="connsiteX21" fmla="*/ 759019 w 2402522"/>
                    <a:gd name="connsiteY21" fmla="*/ 339183 h 1855293"/>
                    <a:gd name="connsiteX22" fmla="*/ 768048 w 2402522"/>
                    <a:gd name="connsiteY22" fmla="*/ 327413 h 1855293"/>
                    <a:gd name="connsiteX23" fmla="*/ 978474 w 2402522"/>
                    <a:gd name="connsiteY23" fmla="*/ 144481 h 1855293"/>
                    <a:gd name="connsiteX24" fmla="*/ 1500961 w 2402522"/>
                    <a:gd name="connsiteY24" fmla="*/ 379 h 185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02522" h="1855293">
                      <a:moveTo>
                        <a:pt x="1500961" y="379"/>
                      </a:moveTo>
                      <a:cubicBezTo>
                        <a:pt x="1798454" y="8885"/>
                        <a:pt x="2086546" y="160207"/>
                        <a:pt x="2258040" y="430391"/>
                      </a:cubicBezTo>
                      <a:cubicBezTo>
                        <a:pt x="2429535" y="700575"/>
                        <a:pt x="2443843" y="1025676"/>
                        <a:pt x="2324916" y="1298497"/>
                      </a:cubicBezTo>
                      <a:cubicBezTo>
                        <a:pt x="2253561" y="1462190"/>
                        <a:pt x="2134241" y="1607061"/>
                        <a:pt x="1972131" y="1709958"/>
                      </a:cubicBezTo>
                      <a:cubicBezTo>
                        <a:pt x="1918094" y="1744257"/>
                        <a:pt x="1861861" y="1772268"/>
                        <a:pt x="1804289" y="1794183"/>
                      </a:cubicBezTo>
                      <a:lnTo>
                        <a:pt x="1703481" y="1821496"/>
                      </a:lnTo>
                      <a:lnTo>
                        <a:pt x="1705549" y="1824741"/>
                      </a:lnTo>
                      <a:lnTo>
                        <a:pt x="1686949" y="1825975"/>
                      </a:lnTo>
                      <a:lnTo>
                        <a:pt x="1628410" y="1841834"/>
                      </a:lnTo>
                      <a:cubicBezTo>
                        <a:pt x="1598714" y="1846791"/>
                        <a:pt x="1568897" y="1850273"/>
                        <a:pt x="1539068" y="1852302"/>
                      </a:cubicBezTo>
                      <a:lnTo>
                        <a:pt x="1472337" y="1853614"/>
                      </a:lnTo>
                      <a:lnTo>
                        <a:pt x="1472337" y="1855293"/>
                      </a:lnTo>
                      <a:lnTo>
                        <a:pt x="0" y="1855293"/>
                      </a:lnTo>
                      <a:lnTo>
                        <a:pt x="369083" y="1074912"/>
                      </a:lnTo>
                      <a:lnTo>
                        <a:pt x="444650" y="931337"/>
                      </a:lnTo>
                      <a:lnTo>
                        <a:pt x="644898" y="514845"/>
                      </a:lnTo>
                      <a:lnTo>
                        <a:pt x="645800" y="515278"/>
                      </a:lnTo>
                      <a:lnTo>
                        <a:pt x="665339" y="475771"/>
                      </a:lnTo>
                      <a:cubicBezTo>
                        <a:pt x="679872" y="449642"/>
                        <a:pt x="695714" y="424142"/>
                        <a:pt x="712840" y="399380"/>
                      </a:cubicBezTo>
                      <a:lnTo>
                        <a:pt x="750416" y="350396"/>
                      </a:lnTo>
                      <a:lnTo>
                        <a:pt x="757540" y="336863"/>
                      </a:lnTo>
                      <a:lnTo>
                        <a:pt x="759019" y="339183"/>
                      </a:lnTo>
                      <a:lnTo>
                        <a:pt x="768048" y="327413"/>
                      </a:lnTo>
                      <a:cubicBezTo>
                        <a:pt x="827061" y="257872"/>
                        <a:pt x="897418" y="195929"/>
                        <a:pt x="978474" y="144481"/>
                      </a:cubicBezTo>
                      <a:cubicBezTo>
                        <a:pt x="1140584" y="41585"/>
                        <a:pt x="1322465" y="-4725"/>
                        <a:pt x="1500961" y="379"/>
                      </a:cubicBezTo>
                      <a:close/>
                    </a:path>
                  </a:pathLst>
                </a:custGeom>
                <a:solidFill>
                  <a:srgbClr val="FFED00"/>
                </a:solidFill>
                <a:ln w="762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5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7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6965" algn="l" defTabSz="913765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 bwMode="auto">
                <a:xfrm>
                  <a:off x="5607958" y="2316802"/>
                  <a:ext cx="302353" cy="325732"/>
                </a:xfrm>
                <a:custGeom>
                  <a:avLst/>
                  <a:gdLst>
                    <a:gd name="T0" fmla="*/ 233 w 238"/>
                    <a:gd name="T1" fmla="*/ 236 h 256"/>
                    <a:gd name="T2" fmla="*/ 173 w 238"/>
                    <a:gd name="T3" fmla="*/ 210 h 256"/>
                    <a:gd name="T4" fmla="*/ 168 w 238"/>
                    <a:gd name="T5" fmla="*/ 207 h 256"/>
                    <a:gd name="T6" fmla="*/ 164 w 238"/>
                    <a:gd name="T7" fmla="*/ 195 h 256"/>
                    <a:gd name="T8" fmla="*/ 159 w 238"/>
                    <a:gd name="T9" fmla="*/ 189 h 256"/>
                    <a:gd name="T10" fmla="*/ 157 w 238"/>
                    <a:gd name="T11" fmla="*/ 186 h 256"/>
                    <a:gd name="T12" fmla="*/ 158 w 238"/>
                    <a:gd name="T13" fmla="*/ 167 h 256"/>
                    <a:gd name="T14" fmla="*/ 167 w 238"/>
                    <a:gd name="T15" fmla="*/ 149 h 256"/>
                    <a:gd name="T16" fmla="*/ 178 w 238"/>
                    <a:gd name="T17" fmla="*/ 113 h 256"/>
                    <a:gd name="T18" fmla="*/ 172 w 238"/>
                    <a:gd name="T19" fmla="*/ 109 h 256"/>
                    <a:gd name="T20" fmla="*/ 179 w 238"/>
                    <a:gd name="T21" fmla="*/ 77 h 256"/>
                    <a:gd name="T22" fmla="*/ 180 w 238"/>
                    <a:gd name="T23" fmla="*/ 84 h 256"/>
                    <a:gd name="T24" fmla="*/ 180 w 238"/>
                    <a:gd name="T25" fmla="*/ 86 h 256"/>
                    <a:gd name="T26" fmla="*/ 216 w 238"/>
                    <a:gd name="T27" fmla="*/ 63 h 256"/>
                    <a:gd name="T28" fmla="*/ 119 w 238"/>
                    <a:gd name="T29" fmla="*/ 0 h 256"/>
                    <a:gd name="T30" fmla="*/ 21 w 238"/>
                    <a:gd name="T31" fmla="*/ 63 h 256"/>
                    <a:gd name="T32" fmla="*/ 30 w 238"/>
                    <a:gd name="T33" fmla="*/ 69 h 256"/>
                    <a:gd name="T34" fmla="*/ 30 w 238"/>
                    <a:gd name="T35" fmla="*/ 82 h 256"/>
                    <a:gd name="T36" fmla="*/ 27 w 238"/>
                    <a:gd name="T37" fmla="*/ 85 h 256"/>
                    <a:gd name="T38" fmla="*/ 29 w 238"/>
                    <a:gd name="T39" fmla="*/ 89 h 256"/>
                    <a:gd name="T40" fmla="*/ 21 w 238"/>
                    <a:gd name="T41" fmla="*/ 133 h 256"/>
                    <a:gd name="T42" fmla="*/ 41 w 238"/>
                    <a:gd name="T43" fmla="*/ 133 h 256"/>
                    <a:gd name="T44" fmla="*/ 33 w 238"/>
                    <a:gd name="T45" fmla="*/ 89 h 256"/>
                    <a:gd name="T46" fmla="*/ 35 w 238"/>
                    <a:gd name="T47" fmla="*/ 85 h 256"/>
                    <a:gd name="T48" fmla="*/ 32 w 238"/>
                    <a:gd name="T49" fmla="*/ 82 h 256"/>
                    <a:gd name="T50" fmla="*/ 32 w 238"/>
                    <a:gd name="T51" fmla="*/ 70 h 256"/>
                    <a:gd name="T52" fmla="*/ 57 w 238"/>
                    <a:gd name="T53" fmla="*/ 86 h 256"/>
                    <a:gd name="T54" fmla="*/ 57 w 238"/>
                    <a:gd name="T55" fmla="*/ 85 h 256"/>
                    <a:gd name="T56" fmla="*/ 58 w 238"/>
                    <a:gd name="T57" fmla="*/ 92 h 256"/>
                    <a:gd name="T58" fmla="*/ 67 w 238"/>
                    <a:gd name="T59" fmla="*/ 109 h 256"/>
                    <a:gd name="T60" fmla="*/ 67 w 238"/>
                    <a:gd name="T61" fmla="*/ 110 h 256"/>
                    <a:gd name="T62" fmla="*/ 67 w 238"/>
                    <a:gd name="T63" fmla="*/ 110 h 256"/>
                    <a:gd name="T64" fmla="*/ 65 w 238"/>
                    <a:gd name="T65" fmla="*/ 113 h 256"/>
                    <a:gd name="T66" fmla="*/ 62 w 238"/>
                    <a:gd name="T67" fmla="*/ 118 h 256"/>
                    <a:gd name="T68" fmla="*/ 66 w 238"/>
                    <a:gd name="T69" fmla="*/ 138 h 256"/>
                    <a:gd name="T70" fmla="*/ 70 w 238"/>
                    <a:gd name="T71" fmla="*/ 148 h 256"/>
                    <a:gd name="T72" fmla="*/ 80 w 238"/>
                    <a:gd name="T73" fmla="*/ 166 h 256"/>
                    <a:gd name="T74" fmla="*/ 82 w 238"/>
                    <a:gd name="T75" fmla="*/ 170 h 256"/>
                    <a:gd name="T76" fmla="*/ 80 w 238"/>
                    <a:gd name="T77" fmla="*/ 186 h 256"/>
                    <a:gd name="T78" fmla="*/ 77 w 238"/>
                    <a:gd name="T79" fmla="*/ 189 h 256"/>
                    <a:gd name="T80" fmla="*/ 71 w 238"/>
                    <a:gd name="T81" fmla="*/ 195 h 256"/>
                    <a:gd name="T82" fmla="*/ 67 w 238"/>
                    <a:gd name="T83" fmla="*/ 206 h 256"/>
                    <a:gd name="T84" fmla="*/ 64 w 238"/>
                    <a:gd name="T85" fmla="*/ 209 h 256"/>
                    <a:gd name="T86" fmla="*/ 41 w 238"/>
                    <a:gd name="T87" fmla="*/ 217 h 256"/>
                    <a:gd name="T88" fmla="*/ 4 w 238"/>
                    <a:gd name="T89" fmla="*/ 237 h 256"/>
                    <a:gd name="T90" fmla="*/ 2 w 238"/>
                    <a:gd name="T91" fmla="*/ 256 h 256"/>
                    <a:gd name="T92" fmla="*/ 235 w 238"/>
                    <a:gd name="T93" fmla="*/ 256 h 256"/>
                    <a:gd name="T94" fmla="*/ 233 w 238"/>
                    <a:gd name="T95" fmla="*/ 236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8" h="256">
                      <a:moveTo>
                        <a:pt x="233" y="236"/>
                      </a:moveTo>
                      <a:cubicBezTo>
                        <a:pt x="210" y="226"/>
                        <a:pt x="197" y="218"/>
                        <a:pt x="173" y="210"/>
                      </a:cubicBezTo>
                      <a:cubicBezTo>
                        <a:pt x="171" y="209"/>
                        <a:pt x="169" y="208"/>
                        <a:pt x="168" y="207"/>
                      </a:cubicBezTo>
                      <a:cubicBezTo>
                        <a:pt x="166" y="203"/>
                        <a:pt x="165" y="199"/>
                        <a:pt x="164" y="195"/>
                      </a:cubicBezTo>
                      <a:cubicBezTo>
                        <a:pt x="163" y="193"/>
                        <a:pt x="162" y="190"/>
                        <a:pt x="159" y="189"/>
                      </a:cubicBezTo>
                      <a:cubicBezTo>
                        <a:pt x="158" y="189"/>
                        <a:pt x="157" y="187"/>
                        <a:pt x="157" y="186"/>
                      </a:cubicBezTo>
                      <a:cubicBezTo>
                        <a:pt x="157" y="177"/>
                        <a:pt x="154" y="171"/>
                        <a:pt x="158" y="167"/>
                      </a:cubicBezTo>
                      <a:cubicBezTo>
                        <a:pt x="165" y="161"/>
                        <a:pt x="164" y="153"/>
                        <a:pt x="167" y="149"/>
                      </a:cubicBezTo>
                      <a:cubicBezTo>
                        <a:pt x="171" y="145"/>
                        <a:pt x="180" y="117"/>
                        <a:pt x="178" y="113"/>
                      </a:cubicBezTo>
                      <a:cubicBezTo>
                        <a:pt x="176" y="109"/>
                        <a:pt x="170" y="111"/>
                        <a:pt x="172" y="109"/>
                      </a:cubicBezTo>
                      <a:cubicBezTo>
                        <a:pt x="177" y="102"/>
                        <a:pt x="179" y="89"/>
                        <a:pt x="179" y="77"/>
                      </a:cubicBezTo>
                      <a:cubicBezTo>
                        <a:pt x="180" y="79"/>
                        <a:pt x="180" y="81"/>
                        <a:pt x="180" y="84"/>
                      </a:cubicBezTo>
                      <a:cubicBezTo>
                        <a:pt x="180" y="86"/>
                        <a:pt x="180" y="86"/>
                        <a:pt x="180" y="86"/>
                      </a:cubicBezTo>
                      <a:cubicBezTo>
                        <a:pt x="216" y="63"/>
                        <a:pt x="216" y="63"/>
                        <a:pt x="216" y="63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82"/>
                        <a:pt x="30" y="82"/>
                        <a:pt x="30" y="82"/>
                      </a:cubicBezTo>
                      <a:cubicBezTo>
                        <a:pt x="29" y="82"/>
                        <a:pt x="27" y="84"/>
                        <a:pt x="27" y="85"/>
                      </a:cubicBezTo>
                      <a:cubicBezTo>
                        <a:pt x="27" y="87"/>
                        <a:pt x="28" y="88"/>
                        <a:pt x="29" y="89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cubicBezTo>
                        <a:pt x="41" y="133"/>
                        <a:pt x="41" y="133"/>
                        <a:pt x="41" y="133"/>
                      </a:cubicBez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4" y="88"/>
                        <a:pt x="35" y="87"/>
                        <a:pt x="35" y="85"/>
                      </a:cubicBezTo>
                      <a:cubicBezTo>
                        <a:pt x="35" y="84"/>
                        <a:pt x="34" y="82"/>
                        <a:pt x="32" y="82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57" y="86"/>
                        <a:pt x="57" y="86"/>
                        <a:pt x="57" y="86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57" y="87"/>
                        <a:pt x="57" y="89"/>
                        <a:pt x="58" y="92"/>
                      </a:cubicBezTo>
                      <a:cubicBezTo>
                        <a:pt x="60" y="100"/>
                        <a:pt x="64" y="100"/>
                        <a:pt x="67" y="109"/>
                      </a:cubicBezTo>
                      <a:cubicBezTo>
                        <a:pt x="67" y="109"/>
                        <a:pt x="67" y="110"/>
                        <a:pt x="67" y="110"/>
                      </a:cubicBezTo>
                      <a:cubicBezTo>
                        <a:pt x="67" y="110"/>
                        <a:pt x="67" y="110"/>
                        <a:pt x="67" y="110"/>
                      </a:cubicBezTo>
                      <a:cubicBezTo>
                        <a:pt x="66" y="111"/>
                        <a:pt x="66" y="113"/>
                        <a:pt x="65" y="113"/>
                      </a:cubicBezTo>
                      <a:cubicBezTo>
                        <a:pt x="61" y="114"/>
                        <a:pt x="61" y="116"/>
                        <a:pt x="62" y="118"/>
                      </a:cubicBezTo>
                      <a:cubicBezTo>
                        <a:pt x="62" y="120"/>
                        <a:pt x="65" y="133"/>
                        <a:pt x="66" y="138"/>
                      </a:cubicBezTo>
                      <a:cubicBezTo>
                        <a:pt x="67" y="141"/>
                        <a:pt x="70" y="144"/>
                        <a:pt x="70" y="148"/>
                      </a:cubicBezTo>
                      <a:cubicBezTo>
                        <a:pt x="72" y="155"/>
                        <a:pt x="75" y="161"/>
                        <a:pt x="80" y="166"/>
                      </a:cubicBezTo>
                      <a:cubicBezTo>
                        <a:pt x="81" y="167"/>
                        <a:pt x="82" y="169"/>
                        <a:pt x="82" y="170"/>
                      </a:cubicBezTo>
                      <a:cubicBezTo>
                        <a:pt x="81" y="175"/>
                        <a:pt x="81" y="181"/>
                        <a:pt x="80" y="186"/>
                      </a:cubicBezTo>
                      <a:cubicBezTo>
                        <a:pt x="80" y="187"/>
                        <a:pt x="78" y="189"/>
                        <a:pt x="77" y="189"/>
                      </a:cubicBezTo>
                      <a:cubicBezTo>
                        <a:pt x="73" y="190"/>
                        <a:pt x="72" y="193"/>
                        <a:pt x="71" y="195"/>
                      </a:cubicBezTo>
                      <a:cubicBezTo>
                        <a:pt x="70" y="199"/>
                        <a:pt x="69" y="203"/>
                        <a:pt x="67" y="206"/>
                      </a:cubicBezTo>
                      <a:cubicBezTo>
                        <a:pt x="67" y="207"/>
                        <a:pt x="65" y="209"/>
                        <a:pt x="64" y="209"/>
                      </a:cubicBezTo>
                      <a:cubicBezTo>
                        <a:pt x="56" y="212"/>
                        <a:pt x="49" y="214"/>
                        <a:pt x="41" y="217"/>
                      </a:cubicBezTo>
                      <a:cubicBezTo>
                        <a:pt x="33" y="220"/>
                        <a:pt x="12" y="233"/>
                        <a:pt x="4" y="237"/>
                      </a:cubicBezTo>
                      <a:cubicBezTo>
                        <a:pt x="0" y="239"/>
                        <a:pt x="2" y="256"/>
                        <a:pt x="2" y="256"/>
                      </a:cubicBezTo>
                      <a:cubicBezTo>
                        <a:pt x="235" y="256"/>
                        <a:pt x="235" y="256"/>
                        <a:pt x="235" y="256"/>
                      </a:cubicBezTo>
                      <a:cubicBezTo>
                        <a:pt x="235" y="256"/>
                        <a:pt x="238" y="238"/>
                        <a:pt x="233" y="23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28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7255" y="4182"/>
                <a:ext cx="0" cy="3063"/>
              </a:xfrm>
              <a:prstGeom prst="line">
                <a:avLst/>
              </a:prstGeom>
              <a:solidFill>
                <a:srgbClr val="3F3F3F">
                  <a:lumMod val="40000"/>
                  <a:lumOff val="60000"/>
                </a:srgbClr>
              </a:solidFill>
              <a:ln w="571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47" name="组合 46"/>
            <p:cNvGrpSpPr/>
            <p:nvPr/>
          </p:nvGrpSpPr>
          <p:grpSpPr>
            <a:xfrm>
              <a:off x="5586139" y="1782926"/>
              <a:ext cx="1019721" cy="1019721"/>
              <a:chOff x="5586139" y="1782926"/>
              <a:chExt cx="1019721" cy="1019721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5586139" y="1782926"/>
                <a:ext cx="1019721" cy="10197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形 3" descr="无线路由器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3911" y="1978118"/>
                <a:ext cx="635465" cy="635465"/>
              </a:xfrm>
              <a:prstGeom prst="rect">
                <a:avLst/>
              </a:prstGeom>
            </p:spPr>
          </p:pic>
        </p:grpSp>
        <p:sp>
          <p:nvSpPr>
            <p:cNvPr id="48" name="椭圆 47"/>
            <p:cNvSpPr/>
            <p:nvPr/>
          </p:nvSpPr>
          <p:spPr>
            <a:xfrm>
              <a:off x="5940034" y="5210760"/>
              <a:ext cx="318621" cy="318621"/>
            </a:xfrm>
            <a:prstGeom prst="ellipse">
              <a:avLst/>
            </a:prstGeom>
            <a:solidFill>
              <a:srgbClr val="B97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4665" y="2734446"/>
            <a:ext cx="2123665" cy="1393273"/>
            <a:chOff x="1961019" y="2397410"/>
            <a:chExt cx="2123665" cy="1393273"/>
          </a:xfrm>
        </p:grpSpPr>
        <p:sp>
          <p:nvSpPr>
            <p:cNvPr id="51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2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B97DC1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未来展望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53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708947" y="2890606"/>
            <a:ext cx="2123665" cy="1393273"/>
            <a:chOff x="1961019" y="2397410"/>
            <a:chExt cx="2123665" cy="1393273"/>
          </a:xfrm>
        </p:grpSpPr>
        <p:sp>
          <p:nvSpPr>
            <p:cNvPr id="55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6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FFED00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未来展望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57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217903" y="4722249"/>
            <a:ext cx="2123665" cy="1393273"/>
            <a:chOff x="1961019" y="2397410"/>
            <a:chExt cx="2123665" cy="1393273"/>
          </a:xfrm>
        </p:grpSpPr>
        <p:sp>
          <p:nvSpPr>
            <p:cNvPr id="59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0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FFED00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未来展望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61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05234" y="4810726"/>
            <a:ext cx="2123665" cy="1393273"/>
            <a:chOff x="1961019" y="2397410"/>
            <a:chExt cx="2123665" cy="1393273"/>
          </a:xfrm>
        </p:grpSpPr>
        <p:sp>
          <p:nvSpPr>
            <p:cNvPr id="63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4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B97DC1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未来展望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65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295205" y="1297580"/>
            <a:ext cx="2123665" cy="1393273"/>
            <a:chOff x="1961019" y="2397410"/>
            <a:chExt cx="2123665" cy="1393273"/>
          </a:xfrm>
        </p:grpSpPr>
        <p:sp>
          <p:nvSpPr>
            <p:cNvPr id="67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68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pc="300">
                  <a:solidFill>
                    <a:srgbClr val="B97DC1"/>
                  </a:solidFill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未来展望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69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任意多边形: 形状 69"/>
          <p:cNvSpPr/>
          <p:nvPr/>
        </p:nvSpPr>
        <p:spPr>
          <a:xfrm flipH="1">
            <a:off x="3175773" y="2424045"/>
            <a:ext cx="1416205" cy="323385"/>
          </a:xfrm>
          <a:custGeom>
            <a:avLst/>
            <a:gdLst>
              <a:gd name="connsiteX0" fmla="*/ 0 w 1416205"/>
              <a:gd name="connsiteY0" fmla="*/ 0 h 323385"/>
              <a:gd name="connsiteX1" fmla="*/ 1416205 w 1416205"/>
              <a:gd name="connsiteY1" fmla="*/ 0 h 323385"/>
              <a:gd name="connsiteX2" fmla="*/ 1416205 w 1416205"/>
              <a:gd name="connsiteY2" fmla="*/ 323385 h 3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205" h="323385">
                <a:moveTo>
                  <a:pt x="0" y="0"/>
                </a:moveTo>
                <a:lnTo>
                  <a:pt x="1416205" y="0"/>
                </a:lnTo>
                <a:lnTo>
                  <a:pt x="1416205" y="323385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: 形状 70"/>
          <p:cNvSpPr/>
          <p:nvPr/>
        </p:nvSpPr>
        <p:spPr>
          <a:xfrm>
            <a:off x="8236548" y="2505669"/>
            <a:ext cx="1416205" cy="323385"/>
          </a:xfrm>
          <a:custGeom>
            <a:avLst/>
            <a:gdLst>
              <a:gd name="connsiteX0" fmla="*/ 0 w 1416205"/>
              <a:gd name="connsiteY0" fmla="*/ 0 h 323385"/>
              <a:gd name="connsiteX1" fmla="*/ 1416205 w 1416205"/>
              <a:gd name="connsiteY1" fmla="*/ 0 h 323385"/>
              <a:gd name="connsiteX2" fmla="*/ 1416205 w 1416205"/>
              <a:gd name="connsiteY2" fmla="*/ 323385 h 32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205" h="323385">
                <a:moveTo>
                  <a:pt x="0" y="0"/>
                </a:moveTo>
                <a:lnTo>
                  <a:pt x="1416205" y="0"/>
                </a:lnTo>
                <a:lnTo>
                  <a:pt x="1416205" y="323385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: 形状 71"/>
          <p:cNvSpPr/>
          <p:nvPr/>
        </p:nvSpPr>
        <p:spPr>
          <a:xfrm>
            <a:off x="4427034" y="5575610"/>
            <a:ext cx="468351" cy="379141"/>
          </a:xfrm>
          <a:custGeom>
            <a:avLst/>
            <a:gdLst>
              <a:gd name="connsiteX0" fmla="*/ 468351 w 468351"/>
              <a:gd name="connsiteY0" fmla="*/ 0 h 379141"/>
              <a:gd name="connsiteX1" fmla="*/ 468351 w 468351"/>
              <a:gd name="connsiteY1" fmla="*/ 379141 h 379141"/>
              <a:gd name="connsiteX2" fmla="*/ 0 w 468351"/>
              <a:gd name="connsiteY2" fmla="*/ 379141 h 37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51" h="379141">
                <a:moveTo>
                  <a:pt x="468351" y="0"/>
                </a:moveTo>
                <a:lnTo>
                  <a:pt x="468351" y="379141"/>
                </a:lnTo>
                <a:lnTo>
                  <a:pt x="0" y="379141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: 形状 72"/>
          <p:cNvSpPr/>
          <p:nvPr/>
        </p:nvSpPr>
        <p:spPr>
          <a:xfrm flipH="1">
            <a:off x="6810265" y="5556449"/>
            <a:ext cx="468351" cy="379141"/>
          </a:xfrm>
          <a:custGeom>
            <a:avLst/>
            <a:gdLst>
              <a:gd name="connsiteX0" fmla="*/ 468351 w 468351"/>
              <a:gd name="connsiteY0" fmla="*/ 0 h 379141"/>
              <a:gd name="connsiteX1" fmla="*/ 468351 w 468351"/>
              <a:gd name="connsiteY1" fmla="*/ 379141 h 379141"/>
              <a:gd name="connsiteX2" fmla="*/ 0 w 468351"/>
              <a:gd name="connsiteY2" fmla="*/ 379141 h 37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51" h="379141">
                <a:moveTo>
                  <a:pt x="468351" y="0"/>
                </a:moveTo>
                <a:lnTo>
                  <a:pt x="468351" y="379141"/>
                </a:lnTo>
                <a:lnTo>
                  <a:pt x="0" y="379141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: 形状 73"/>
          <p:cNvSpPr/>
          <p:nvPr/>
        </p:nvSpPr>
        <p:spPr>
          <a:xfrm flipH="1" flipV="1">
            <a:off x="6024480" y="2036077"/>
            <a:ext cx="468351" cy="379141"/>
          </a:xfrm>
          <a:custGeom>
            <a:avLst/>
            <a:gdLst>
              <a:gd name="connsiteX0" fmla="*/ 468351 w 468351"/>
              <a:gd name="connsiteY0" fmla="*/ 0 h 379141"/>
              <a:gd name="connsiteX1" fmla="*/ 468351 w 468351"/>
              <a:gd name="connsiteY1" fmla="*/ 379141 h 379141"/>
              <a:gd name="connsiteX2" fmla="*/ 0 w 468351"/>
              <a:gd name="connsiteY2" fmla="*/ 379141 h 37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51" h="379141">
                <a:moveTo>
                  <a:pt x="468351" y="0"/>
                </a:moveTo>
                <a:lnTo>
                  <a:pt x="468351" y="379141"/>
                </a:lnTo>
                <a:lnTo>
                  <a:pt x="0" y="379141"/>
                </a:lnTo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FOUR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论文总结与展望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Summary and prospect of the thesis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79035" y="2544853"/>
            <a:ext cx="4833928" cy="2933346"/>
            <a:chOff x="3955877" y="2464796"/>
            <a:chExt cx="4833928" cy="2933346"/>
          </a:xfrm>
          <a:blipFill>
            <a:blip r:embed="rId2"/>
            <a:stretch>
              <a:fillRect/>
            </a:stretch>
          </a:blipFill>
        </p:grpSpPr>
        <p:sp>
          <p:nvSpPr>
            <p:cNvPr id="2" name="矩形: 圆角 1"/>
            <p:cNvSpPr/>
            <p:nvPr/>
          </p:nvSpPr>
          <p:spPr>
            <a:xfrm rot="2867965">
              <a:off x="5195925" y="1332360"/>
              <a:ext cx="902677" cy="3167549"/>
            </a:xfrm>
            <a:prstGeom prst="roundRect">
              <a:avLst>
                <a:gd name="adj" fmla="val 491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 rot="2867965">
              <a:off x="5683054" y="1603018"/>
              <a:ext cx="902677" cy="4357031"/>
            </a:xfrm>
            <a:prstGeom prst="roundRect">
              <a:avLst>
                <a:gd name="adj" fmla="val 491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/>
            <p:cNvSpPr/>
            <p:nvPr/>
          </p:nvSpPr>
          <p:spPr>
            <a:xfrm rot="2867965">
              <a:off x="6524734" y="2500620"/>
              <a:ext cx="902677" cy="3627464"/>
            </a:xfrm>
            <a:prstGeom prst="roundRect">
              <a:avLst>
                <a:gd name="adj" fmla="val 491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/>
          </p:nvSpPr>
          <p:spPr>
            <a:xfrm rot="2867965">
              <a:off x="7233915" y="4035114"/>
              <a:ext cx="902677" cy="1823379"/>
            </a:xfrm>
            <a:prstGeom prst="roundRect">
              <a:avLst>
                <a:gd name="adj" fmla="val 491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115122" y="1988632"/>
            <a:ext cx="2825412" cy="3745916"/>
          </a:xfrm>
          <a:prstGeom prst="rect">
            <a:avLst/>
          </a:prstGeom>
          <a:noFill/>
          <a:ln w="19050">
            <a:solidFill>
              <a:srgbClr val="FF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10722" y="1988632"/>
            <a:ext cx="2825412" cy="3745916"/>
          </a:xfrm>
          <a:prstGeom prst="rect">
            <a:avLst/>
          </a:prstGeom>
          <a:noFill/>
          <a:ln w="19050">
            <a:solidFill>
              <a:srgbClr val="B97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 descr="扬声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1" y="2345703"/>
            <a:ext cx="650488" cy="650488"/>
          </a:xfrm>
          <a:prstGeom prst="rect">
            <a:avLst/>
          </a:prstGeom>
        </p:spPr>
      </p:pic>
      <p:pic>
        <p:nvPicPr>
          <p:cNvPr id="16" name="图形 15" descr="碎纸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31" y="2345703"/>
            <a:ext cx="650488" cy="65048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499541" y="3276520"/>
            <a:ext cx="2442117" cy="2382792"/>
            <a:chOff x="1246409" y="1873076"/>
            <a:chExt cx="2442117" cy="2382792"/>
          </a:xfrm>
        </p:grpSpPr>
        <p:sp>
          <p:nvSpPr>
            <p:cNvPr id="18" name="1"/>
            <p:cNvSpPr/>
            <p:nvPr/>
          </p:nvSpPr>
          <p:spPr bwMode="auto">
            <a:xfrm>
              <a:off x="1609048" y="1873076"/>
              <a:ext cx="1638922" cy="343662"/>
            </a:xfrm>
            <a:prstGeom prst="roundRect">
              <a:avLst>
                <a:gd name="adj" fmla="val 50000"/>
              </a:avLst>
            </a:prstGeom>
            <a:solidFill>
              <a:srgbClr val="B97DC1"/>
            </a:solidFill>
            <a:ln w="19050">
              <a:noFill/>
              <a:round/>
            </a:ln>
            <a:effectLst>
              <a:outerShdw blurRad="152400" dist="152400" dir="5400000" algn="t" rotWithShape="0">
                <a:prstClr val="black">
                  <a:alpha val="23000"/>
                </a:prstClr>
              </a:outerShdw>
            </a:effectLst>
          </p:spPr>
          <p:txBody>
            <a:bodyPr vert="horz" wrap="none" lIns="91440" tIns="45720" rIns="91440" bIns="45720" anchor="ctr" anchorCtr="1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cs typeface="+mn-ea"/>
                  <a:sym typeface="方正启体繁体" panose="03000509000000000000" charset="-122"/>
                </a:rPr>
                <a:t>参考文献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endParaRPr>
            </a:p>
          </p:txBody>
        </p:sp>
        <p:sp>
          <p:nvSpPr>
            <p:cNvPr id="19" name="文本框 4337"/>
            <p:cNvSpPr txBox="1"/>
            <p:nvPr/>
          </p:nvSpPr>
          <p:spPr>
            <a:xfrm>
              <a:off x="1246409" y="2233776"/>
              <a:ext cx="2442117" cy="20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endParaRPr lang="zh-CN" altLang="en-US" sz="1100" kern="0">
                <a:solidFill>
                  <a:prstClr val="white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83497" y="3203012"/>
            <a:ext cx="2442117" cy="2382792"/>
            <a:chOff x="1246409" y="1873076"/>
            <a:chExt cx="2442117" cy="2382792"/>
          </a:xfrm>
        </p:grpSpPr>
        <p:sp>
          <p:nvSpPr>
            <p:cNvPr id="21" name="1"/>
            <p:cNvSpPr/>
            <p:nvPr/>
          </p:nvSpPr>
          <p:spPr bwMode="auto">
            <a:xfrm>
              <a:off x="1609048" y="1873076"/>
              <a:ext cx="1638922" cy="343662"/>
            </a:xfrm>
            <a:prstGeom prst="roundRect">
              <a:avLst>
                <a:gd name="adj" fmla="val 50000"/>
              </a:avLst>
            </a:prstGeom>
            <a:solidFill>
              <a:srgbClr val="FFED00"/>
            </a:solidFill>
            <a:ln w="19050">
              <a:noFill/>
              <a:round/>
            </a:ln>
            <a:effectLst>
              <a:outerShdw blurRad="152400" dist="152400" dir="5400000" algn="t" rotWithShape="0">
                <a:prstClr val="black">
                  <a:alpha val="23000"/>
                </a:prstClr>
              </a:outerShdw>
            </a:effectLst>
          </p:spPr>
          <p:txBody>
            <a:bodyPr vert="horz" wrap="none" lIns="91440" tIns="45720" rIns="91440" bIns="45720" anchor="ctr" anchorCtr="1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cs typeface="+mn-ea"/>
                  <a:sym typeface="方正启体繁体" panose="03000509000000000000" charset="-122"/>
                </a:rPr>
                <a:t>参考文献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方正启体繁体" panose="03000509000000000000" charset="-122"/>
              </a:endParaRPr>
            </a:p>
          </p:txBody>
        </p:sp>
        <p:sp>
          <p:nvSpPr>
            <p:cNvPr id="22" name="文本框 4337"/>
            <p:cNvSpPr txBox="1"/>
            <p:nvPr/>
          </p:nvSpPr>
          <p:spPr>
            <a:xfrm>
              <a:off x="1246409" y="2233776"/>
              <a:ext cx="2442117" cy="202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</a:t>
              </a:r>
              <a:r>
                <a:rPr lang="en-US" altLang="zh-CN" sz="1100" kern="0">
                  <a:solidFill>
                    <a:prstClr val="white"/>
                  </a:solidFill>
                  <a:latin typeface="Calibri Light" panose="020F030202020403020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, </a:t>
              </a:r>
              <a:endParaRPr lang="zh-CN" altLang="en-US" sz="1100" kern="0">
                <a:solidFill>
                  <a:prstClr val="white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FOUR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论文总结与展望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Summary and prospect of the thesis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78729" y="1968641"/>
            <a:ext cx="9634540" cy="2920715"/>
            <a:chOff x="1940718" y="2169317"/>
            <a:chExt cx="8310563" cy="2519365"/>
          </a:xfrm>
          <a:solidFill>
            <a:srgbClr val="FFED00"/>
          </a:solidFill>
        </p:grpSpPr>
        <p:sp>
          <p:nvSpPr>
            <p:cNvPr id="8" name="AutoShape 4"/>
            <p:cNvSpPr/>
            <p:nvPr/>
          </p:nvSpPr>
          <p:spPr bwMode="auto">
            <a:xfrm>
              <a:off x="9903618" y="4336257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173368" y="4360069"/>
              <a:ext cx="358775" cy="292100"/>
              <a:chOff x="7550150" y="3613150"/>
              <a:chExt cx="358775" cy="292100"/>
            </a:xfrm>
            <a:grpFill/>
          </p:grpSpPr>
          <p:sp>
            <p:nvSpPr>
              <p:cNvPr id="176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7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10" name="Group 5"/>
            <p:cNvGrpSpPr/>
            <p:nvPr/>
          </p:nvGrpSpPr>
          <p:grpSpPr>
            <a:xfrm>
              <a:off x="8454802" y="4325536"/>
              <a:ext cx="359165" cy="359779"/>
              <a:chOff x="9145588" y="4435475"/>
              <a:chExt cx="464344" cy="465138"/>
            </a:xfrm>
            <a:grpFill/>
          </p:grpSpPr>
          <p:sp>
            <p:nvSpPr>
              <p:cNvPr id="167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8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9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0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1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2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3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4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75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7735861" y="4336577"/>
              <a:ext cx="359165" cy="348726"/>
              <a:chOff x="8216107" y="4449763"/>
              <a:chExt cx="464344" cy="450850"/>
            </a:xfrm>
            <a:grpFill/>
          </p:grpSpPr>
          <p:sp>
            <p:nvSpPr>
              <p:cNvPr id="165" name="AutoShape 16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6" name="AutoShape 17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 bwMode="auto">
            <a:xfrm>
              <a:off x="7017543" y="4325144"/>
              <a:ext cx="358775" cy="360363"/>
              <a:chOff x="5394325" y="3578225"/>
              <a:chExt cx="358775" cy="360363"/>
            </a:xfrm>
            <a:grpFill/>
          </p:grpSpPr>
          <p:sp>
            <p:nvSpPr>
              <p:cNvPr id="155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6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7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8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9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0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1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2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3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64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16" name="AutoShape 28"/>
            <p:cNvSpPr/>
            <p:nvPr/>
          </p:nvSpPr>
          <p:spPr bwMode="auto">
            <a:xfrm>
              <a:off x="6298406" y="4325144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17" name="AutoShape 29"/>
            <p:cNvSpPr/>
            <p:nvPr/>
          </p:nvSpPr>
          <p:spPr bwMode="auto">
            <a:xfrm>
              <a:off x="9890918" y="3623470"/>
              <a:ext cx="360363" cy="325437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18" name="AutoShape 30"/>
            <p:cNvSpPr/>
            <p:nvPr/>
          </p:nvSpPr>
          <p:spPr bwMode="auto">
            <a:xfrm>
              <a:off x="9228931" y="3606007"/>
              <a:ext cx="247650" cy="360362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19" name="AutoShape 31"/>
            <p:cNvSpPr/>
            <p:nvPr/>
          </p:nvSpPr>
          <p:spPr bwMode="auto">
            <a:xfrm>
              <a:off x="9274968" y="3721101"/>
              <a:ext cx="158750" cy="1301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0" name="AutoShape 32"/>
            <p:cNvSpPr/>
            <p:nvPr/>
          </p:nvSpPr>
          <p:spPr bwMode="auto">
            <a:xfrm>
              <a:off x="8454231" y="3629026"/>
              <a:ext cx="360362" cy="314325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1" name="AutoShape 33"/>
            <p:cNvSpPr/>
            <p:nvPr/>
          </p:nvSpPr>
          <p:spPr bwMode="auto">
            <a:xfrm>
              <a:off x="7735093" y="3673476"/>
              <a:ext cx="360363" cy="225425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2" name="AutoShape 34"/>
            <p:cNvSpPr/>
            <p:nvPr/>
          </p:nvSpPr>
          <p:spPr bwMode="auto">
            <a:xfrm>
              <a:off x="7839331" y="3572240"/>
              <a:ext cx="25400" cy="841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3" name="AutoShape 35"/>
            <p:cNvSpPr/>
            <p:nvPr/>
          </p:nvSpPr>
          <p:spPr bwMode="auto">
            <a:xfrm>
              <a:off x="7974268" y="3572240"/>
              <a:ext cx="25400" cy="841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4" name="AutoShape 36"/>
            <p:cNvSpPr/>
            <p:nvPr/>
          </p:nvSpPr>
          <p:spPr bwMode="auto">
            <a:xfrm>
              <a:off x="7917118" y="3571447"/>
              <a:ext cx="26988" cy="85725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 bwMode="auto">
            <a:xfrm rot="-2700000">
              <a:off x="7014877" y="3600932"/>
              <a:ext cx="357428" cy="365286"/>
              <a:chOff x="5394485" y="2852417"/>
              <a:chExt cx="357428" cy="365286"/>
            </a:xfrm>
            <a:grpFill/>
          </p:grpSpPr>
          <p:sp>
            <p:nvSpPr>
              <p:cNvPr id="149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0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1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2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3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54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26" name="AutoShape 46"/>
            <p:cNvSpPr/>
            <p:nvPr/>
          </p:nvSpPr>
          <p:spPr bwMode="auto">
            <a:xfrm>
              <a:off x="9890918" y="2924078"/>
              <a:ext cx="360363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27" name="AutoShape 47"/>
            <p:cNvSpPr/>
            <p:nvPr/>
          </p:nvSpPr>
          <p:spPr bwMode="auto">
            <a:xfrm>
              <a:off x="9173368" y="2924078"/>
              <a:ext cx="358775" cy="358775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476907" y="2923883"/>
              <a:ext cx="314346" cy="359165"/>
              <a:chOff x="6853689" y="2141343"/>
              <a:chExt cx="314346" cy="359165"/>
            </a:xfrm>
            <a:grpFill/>
          </p:grpSpPr>
          <p:sp>
            <p:nvSpPr>
              <p:cNvPr id="145" name="AutoShape 48"/>
              <p:cNvSpPr/>
              <p:nvPr/>
            </p:nvSpPr>
            <p:spPr bwMode="auto">
              <a:xfrm>
                <a:off x="6853689" y="2141343"/>
                <a:ext cx="314346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6" name="AutoShape 49"/>
              <p:cNvSpPr/>
              <p:nvPr/>
            </p:nvSpPr>
            <p:spPr bwMode="auto">
              <a:xfrm>
                <a:off x="7100498" y="2421922"/>
                <a:ext cx="22717" cy="221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7" name="AutoShape 50"/>
              <p:cNvSpPr/>
              <p:nvPr/>
            </p:nvSpPr>
            <p:spPr bwMode="auto">
              <a:xfrm>
                <a:off x="7100498" y="2354387"/>
                <a:ext cx="22717" cy="227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8" name="AutoShape 51"/>
              <p:cNvSpPr/>
              <p:nvPr/>
            </p:nvSpPr>
            <p:spPr bwMode="auto">
              <a:xfrm>
                <a:off x="7100498" y="2286850"/>
                <a:ext cx="22717" cy="227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29" name="AutoShape 52"/>
            <p:cNvSpPr/>
            <p:nvPr/>
          </p:nvSpPr>
          <p:spPr bwMode="auto">
            <a:xfrm>
              <a:off x="7735093" y="292407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0" name="AutoShape 53"/>
            <p:cNvSpPr/>
            <p:nvPr/>
          </p:nvSpPr>
          <p:spPr bwMode="auto">
            <a:xfrm>
              <a:off x="7871618" y="3053459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1" name="AutoShape 54"/>
            <p:cNvSpPr/>
            <p:nvPr/>
          </p:nvSpPr>
          <p:spPr bwMode="auto">
            <a:xfrm>
              <a:off x="7808500" y="307489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2" name="AutoShape 55"/>
            <p:cNvSpPr/>
            <p:nvPr/>
          </p:nvSpPr>
          <p:spPr bwMode="auto">
            <a:xfrm>
              <a:off x="7989404" y="3049681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017530" y="2923883"/>
              <a:ext cx="359165" cy="359165"/>
              <a:chOff x="5394312" y="2141343"/>
              <a:chExt cx="359165" cy="359165"/>
            </a:xfrm>
            <a:grpFill/>
          </p:grpSpPr>
          <p:sp>
            <p:nvSpPr>
              <p:cNvPr id="142" name="AutoShape 56"/>
              <p:cNvSpPr/>
              <p:nvPr/>
            </p:nvSpPr>
            <p:spPr bwMode="auto">
              <a:xfrm>
                <a:off x="5394312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3" name="AutoShape 57"/>
              <p:cNvSpPr/>
              <p:nvPr/>
            </p:nvSpPr>
            <p:spPr bwMode="auto">
              <a:xfrm>
                <a:off x="5641124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4" name="AutoShape 58"/>
              <p:cNvSpPr/>
              <p:nvPr/>
            </p:nvSpPr>
            <p:spPr bwMode="auto">
              <a:xfrm>
                <a:off x="5517718" y="2141343"/>
                <a:ext cx="11235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34" name="AutoShape 59"/>
            <p:cNvSpPr/>
            <p:nvPr/>
          </p:nvSpPr>
          <p:spPr bwMode="auto">
            <a:xfrm>
              <a:off x="6298406" y="2924078"/>
              <a:ext cx="360362" cy="35877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5" name="AutoShape 60"/>
            <p:cNvSpPr/>
            <p:nvPr/>
          </p:nvSpPr>
          <p:spPr bwMode="auto">
            <a:xfrm>
              <a:off x="10060781" y="2269332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6" name="AutoShape 61"/>
            <p:cNvSpPr/>
            <p:nvPr/>
          </p:nvSpPr>
          <p:spPr bwMode="auto">
            <a:xfrm>
              <a:off x="10060781" y="2405857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7" name="AutoShape 62"/>
            <p:cNvSpPr/>
            <p:nvPr/>
          </p:nvSpPr>
          <p:spPr bwMode="auto">
            <a:xfrm>
              <a:off x="9992518" y="2337594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8" name="AutoShape 63"/>
            <p:cNvSpPr/>
            <p:nvPr/>
          </p:nvSpPr>
          <p:spPr bwMode="auto">
            <a:xfrm>
              <a:off x="10127456" y="2337594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39" name="AutoShape 64"/>
            <p:cNvSpPr/>
            <p:nvPr/>
          </p:nvSpPr>
          <p:spPr bwMode="auto">
            <a:xfrm>
              <a:off x="10014743" y="2382044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0" name="AutoShape 65"/>
            <p:cNvSpPr/>
            <p:nvPr/>
          </p:nvSpPr>
          <p:spPr bwMode="auto">
            <a:xfrm>
              <a:off x="10014743" y="2293144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1" name="AutoShape 66"/>
            <p:cNvSpPr/>
            <p:nvPr/>
          </p:nvSpPr>
          <p:spPr bwMode="auto">
            <a:xfrm>
              <a:off x="10105231" y="2382044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2" name="AutoShape 67"/>
            <p:cNvSpPr/>
            <p:nvPr/>
          </p:nvSpPr>
          <p:spPr bwMode="auto">
            <a:xfrm>
              <a:off x="9959181" y="2169319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3" name="AutoShape 68"/>
            <p:cNvSpPr/>
            <p:nvPr/>
          </p:nvSpPr>
          <p:spPr bwMode="auto">
            <a:xfrm>
              <a:off x="10060781" y="2293144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44" name="Group 69"/>
            <p:cNvGrpSpPr/>
            <p:nvPr/>
          </p:nvGrpSpPr>
          <p:grpSpPr>
            <a:xfrm>
              <a:off x="9173134" y="2236875"/>
              <a:ext cx="359165" cy="337063"/>
              <a:chOff x="10074275" y="1647825"/>
              <a:chExt cx="464344" cy="435769"/>
            </a:xfrm>
            <a:grpFill/>
          </p:grpSpPr>
          <p:sp>
            <p:nvSpPr>
              <p:cNvPr id="133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4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5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6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7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8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9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0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41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45" name="AutoShape 78"/>
            <p:cNvSpPr/>
            <p:nvPr/>
          </p:nvSpPr>
          <p:spPr bwMode="auto">
            <a:xfrm>
              <a:off x="8465343" y="2169319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6" name="AutoShape 79"/>
            <p:cNvSpPr/>
            <p:nvPr/>
          </p:nvSpPr>
          <p:spPr bwMode="auto">
            <a:xfrm>
              <a:off x="8511381" y="2213769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7" name="AutoShape 80"/>
            <p:cNvSpPr/>
            <p:nvPr/>
          </p:nvSpPr>
          <p:spPr bwMode="auto">
            <a:xfrm>
              <a:off x="8644731" y="2248694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48" name="Group 82"/>
            <p:cNvGrpSpPr/>
            <p:nvPr/>
          </p:nvGrpSpPr>
          <p:grpSpPr>
            <a:xfrm>
              <a:off x="7735861" y="2169317"/>
              <a:ext cx="359165" cy="359165"/>
              <a:chOff x="8216107" y="1647825"/>
              <a:chExt cx="464344" cy="464344"/>
            </a:xfrm>
            <a:grpFill/>
          </p:grpSpPr>
          <p:sp>
            <p:nvSpPr>
              <p:cNvPr id="131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2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49" name="AutoShape 83"/>
            <p:cNvSpPr/>
            <p:nvPr/>
          </p:nvSpPr>
          <p:spPr bwMode="auto">
            <a:xfrm>
              <a:off x="7017543" y="2224882"/>
              <a:ext cx="358775" cy="236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 bwMode="auto">
            <a:xfrm>
              <a:off x="6298406" y="2169319"/>
              <a:ext cx="360362" cy="358775"/>
              <a:chOff x="4675188" y="1422400"/>
              <a:chExt cx="360362" cy="358775"/>
            </a:xfrm>
            <a:grpFill/>
          </p:grpSpPr>
          <p:sp>
            <p:nvSpPr>
              <p:cNvPr id="118" name="AutoShape 84"/>
              <p:cNvSpPr/>
              <p:nvPr/>
            </p:nvSpPr>
            <p:spPr bwMode="auto">
              <a:xfrm>
                <a:off x="4675188" y="1422400"/>
                <a:ext cx="360362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900"/>
                    </a:moveTo>
                    <a:cubicBezTo>
                      <a:pt x="20249" y="19643"/>
                      <a:pt x="19644" y="20249"/>
                      <a:pt x="18899" y="20249"/>
                    </a:cubicBezTo>
                    <a:lnTo>
                      <a:pt x="2699" y="20249"/>
                    </a:lnTo>
                    <a:cubicBezTo>
                      <a:pt x="1955" y="20249"/>
                      <a:pt x="1349" y="19643"/>
                      <a:pt x="1349" y="18900"/>
                    </a:cubicBezTo>
                    <a:lnTo>
                      <a:pt x="1349" y="5400"/>
                    </a:lnTo>
                    <a:cubicBezTo>
                      <a:pt x="1349" y="5027"/>
                      <a:pt x="1652" y="4725"/>
                      <a:pt x="2024" y="4725"/>
                    </a:cubicBezTo>
                    <a:lnTo>
                      <a:pt x="2699" y="4725"/>
                    </a:lnTo>
                    <a:lnTo>
                      <a:pt x="2699" y="18225"/>
                    </a:lnTo>
                    <a:cubicBezTo>
                      <a:pt x="2699" y="18598"/>
                      <a:pt x="3001" y="18900"/>
                      <a:pt x="3374" y="18900"/>
                    </a:cubicBezTo>
                    <a:cubicBezTo>
                      <a:pt x="3748" y="18900"/>
                      <a:pt x="4049" y="18598"/>
                      <a:pt x="4049" y="18225"/>
                    </a:cubicBezTo>
                    <a:lnTo>
                      <a:pt x="4049" y="2025"/>
                    </a:lnTo>
                    <a:cubicBezTo>
                      <a:pt x="4049" y="1652"/>
                      <a:pt x="4352" y="1350"/>
                      <a:pt x="4724" y="1350"/>
                    </a:cubicBezTo>
                    <a:lnTo>
                      <a:pt x="19575" y="1350"/>
                    </a:lnTo>
                    <a:cubicBezTo>
                      <a:pt x="19947" y="1350"/>
                      <a:pt x="20249" y="1652"/>
                      <a:pt x="20249" y="2025"/>
                    </a:cubicBezTo>
                    <a:cubicBezTo>
                      <a:pt x="20249" y="2025"/>
                      <a:pt x="20249" y="18900"/>
                      <a:pt x="20249" y="18900"/>
                    </a:cubicBezTo>
                    <a:close/>
                    <a:moveTo>
                      <a:pt x="19575" y="0"/>
                    </a:moveTo>
                    <a:lnTo>
                      <a:pt x="4724" y="0"/>
                    </a:lnTo>
                    <a:cubicBezTo>
                      <a:pt x="3606" y="0"/>
                      <a:pt x="2699" y="905"/>
                      <a:pt x="2699" y="2025"/>
                    </a:cubicBezTo>
                    <a:lnTo>
                      <a:pt x="2699" y="3375"/>
                    </a:lnTo>
                    <a:lnTo>
                      <a:pt x="2024" y="3375"/>
                    </a:lnTo>
                    <a:cubicBezTo>
                      <a:pt x="906" y="3375"/>
                      <a:pt x="0" y="4280"/>
                      <a:pt x="0" y="5400"/>
                    </a:cubicBezTo>
                    <a:lnTo>
                      <a:pt x="0" y="18900"/>
                    </a:lnTo>
                    <a:cubicBezTo>
                      <a:pt x="0" y="20391"/>
                      <a:pt x="1208" y="21599"/>
                      <a:pt x="2699" y="21599"/>
                    </a:cubicBezTo>
                    <a:lnTo>
                      <a:pt x="18899" y="21599"/>
                    </a:lnTo>
                    <a:cubicBezTo>
                      <a:pt x="20391" y="21599"/>
                      <a:pt x="21600" y="20391"/>
                      <a:pt x="21600" y="18900"/>
                    </a:cubicBezTo>
                    <a:lnTo>
                      <a:pt x="21600" y="2025"/>
                    </a:lnTo>
                    <a:cubicBezTo>
                      <a:pt x="21600" y="905"/>
                      <a:pt x="20693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9" name="AutoShape 85"/>
              <p:cNvSpPr/>
              <p:nvPr/>
            </p:nvSpPr>
            <p:spPr bwMode="auto">
              <a:xfrm>
                <a:off x="4889500" y="1557338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0" name="AutoShape 86"/>
              <p:cNvSpPr/>
              <p:nvPr/>
            </p:nvSpPr>
            <p:spPr bwMode="auto">
              <a:xfrm>
                <a:off x="4889500" y="1522413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1" name="AutoShape 87"/>
              <p:cNvSpPr/>
              <p:nvPr/>
            </p:nvSpPr>
            <p:spPr bwMode="auto">
              <a:xfrm>
                <a:off x="4889500" y="1489075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2" name="AutoShape 88"/>
              <p:cNvSpPr/>
              <p:nvPr/>
            </p:nvSpPr>
            <p:spPr bwMode="auto">
              <a:xfrm>
                <a:off x="4765675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3" name="AutoShape 89"/>
              <p:cNvSpPr/>
              <p:nvPr/>
            </p:nvSpPr>
            <p:spPr bwMode="auto">
              <a:xfrm>
                <a:off x="4765675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4" name="AutoShape 90"/>
              <p:cNvSpPr/>
              <p:nvPr/>
            </p:nvSpPr>
            <p:spPr bwMode="auto">
              <a:xfrm>
                <a:off x="4765675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5" name="AutoShape 91"/>
              <p:cNvSpPr/>
              <p:nvPr/>
            </p:nvSpPr>
            <p:spPr bwMode="auto">
              <a:xfrm>
                <a:off x="4889500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6" name="AutoShape 92"/>
              <p:cNvSpPr/>
              <p:nvPr/>
            </p:nvSpPr>
            <p:spPr bwMode="auto">
              <a:xfrm>
                <a:off x="4889500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7" name="AutoShape 93"/>
              <p:cNvSpPr/>
              <p:nvPr/>
            </p:nvSpPr>
            <p:spPr bwMode="auto">
              <a:xfrm>
                <a:off x="4889500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8" name="AutoShape 94"/>
              <p:cNvSpPr/>
              <p:nvPr/>
            </p:nvSpPr>
            <p:spPr bwMode="auto">
              <a:xfrm>
                <a:off x="4765675" y="1590675"/>
                <a:ext cx="223838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69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69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29" name="AutoShape 95"/>
              <p:cNvSpPr/>
              <p:nvPr/>
            </p:nvSpPr>
            <p:spPr bwMode="auto">
              <a:xfrm>
                <a:off x="4765675" y="1624013"/>
                <a:ext cx="22383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90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90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30" name="AutoShape 96"/>
              <p:cNvSpPr/>
              <p:nvPr/>
            </p:nvSpPr>
            <p:spPr bwMode="auto">
              <a:xfrm>
                <a:off x="4765675" y="1466850"/>
                <a:ext cx="100013" cy="101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4792"/>
                    </a:moveTo>
                    <a:lnTo>
                      <a:pt x="16800" y="4792"/>
                    </a:lnTo>
                    <a:lnTo>
                      <a:pt x="16800" y="16797"/>
                    </a:lnTo>
                    <a:lnTo>
                      <a:pt x="4799" y="16797"/>
                    </a:lnTo>
                    <a:cubicBezTo>
                      <a:pt x="4799" y="16797"/>
                      <a:pt x="4799" y="4792"/>
                      <a:pt x="4799" y="4792"/>
                    </a:cubicBezTo>
                    <a:close/>
                    <a:moveTo>
                      <a:pt x="2399" y="21600"/>
                    </a:moveTo>
                    <a:lnTo>
                      <a:pt x="19199" y="21600"/>
                    </a:lnTo>
                    <a:cubicBezTo>
                      <a:pt x="20527" y="21600"/>
                      <a:pt x="21600" y="20523"/>
                      <a:pt x="21600" y="19198"/>
                    </a:cubicBezTo>
                    <a:lnTo>
                      <a:pt x="21600" y="2401"/>
                    </a:lnTo>
                    <a:cubicBezTo>
                      <a:pt x="21600" y="1076"/>
                      <a:pt x="20527" y="0"/>
                      <a:pt x="19199" y="0"/>
                    </a:cubicBezTo>
                    <a:lnTo>
                      <a:pt x="2399" y="0"/>
                    </a:lnTo>
                    <a:cubicBezTo>
                      <a:pt x="1072" y="0"/>
                      <a:pt x="0" y="1076"/>
                      <a:pt x="0" y="2401"/>
                    </a:cubicBezTo>
                    <a:lnTo>
                      <a:pt x="0" y="19198"/>
                    </a:lnTo>
                    <a:cubicBezTo>
                      <a:pt x="0" y="20523"/>
                      <a:pt x="1072" y="21600"/>
                      <a:pt x="2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588793" y="4329907"/>
              <a:ext cx="247650" cy="358775"/>
              <a:chOff x="3965575" y="3582988"/>
              <a:chExt cx="247650" cy="358775"/>
            </a:xfrm>
            <a:grpFill/>
          </p:grpSpPr>
          <p:sp>
            <p:nvSpPr>
              <p:cNvPr id="115" name="AutoShape 97"/>
              <p:cNvSpPr/>
              <p:nvPr/>
            </p:nvSpPr>
            <p:spPr bwMode="auto">
              <a:xfrm>
                <a:off x="3965575" y="3582988"/>
                <a:ext cx="247650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6" name="AutoShape 98"/>
              <p:cNvSpPr/>
              <p:nvPr/>
            </p:nvSpPr>
            <p:spPr bwMode="auto">
              <a:xfrm>
                <a:off x="4067175" y="3616325"/>
                <a:ext cx="44450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7" name="AutoShape 99"/>
              <p:cNvSpPr/>
              <p:nvPr/>
            </p:nvSpPr>
            <p:spPr bwMode="auto">
              <a:xfrm>
                <a:off x="4078288" y="3897313"/>
                <a:ext cx="22225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52" name="AutoShape 100"/>
            <p:cNvSpPr/>
            <p:nvPr/>
          </p:nvSpPr>
          <p:spPr bwMode="auto">
            <a:xfrm>
              <a:off x="4837906" y="4329907"/>
              <a:ext cx="31432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3" name="AutoShape 101"/>
            <p:cNvSpPr/>
            <p:nvPr/>
          </p:nvSpPr>
          <p:spPr bwMode="auto">
            <a:xfrm>
              <a:off x="4096543" y="4352132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4" name="AutoShape 102"/>
            <p:cNvSpPr/>
            <p:nvPr/>
          </p:nvSpPr>
          <p:spPr bwMode="auto">
            <a:xfrm>
              <a:off x="4140993" y="4396582"/>
              <a:ext cx="274638" cy="201612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5" name="AutoShape 103"/>
            <p:cNvSpPr/>
            <p:nvPr/>
          </p:nvSpPr>
          <p:spPr bwMode="auto">
            <a:xfrm>
              <a:off x="3434556" y="4407694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6" name="AutoShape 104"/>
            <p:cNvSpPr/>
            <p:nvPr/>
          </p:nvSpPr>
          <p:spPr bwMode="auto">
            <a:xfrm>
              <a:off x="3377406" y="4352132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7" name="AutoShape 105"/>
            <p:cNvSpPr/>
            <p:nvPr/>
          </p:nvSpPr>
          <p:spPr bwMode="auto">
            <a:xfrm>
              <a:off x="2658268" y="4396582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8" name="AutoShape 106"/>
            <p:cNvSpPr/>
            <p:nvPr/>
          </p:nvSpPr>
          <p:spPr bwMode="auto">
            <a:xfrm>
              <a:off x="2793206" y="4464844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59" name="AutoShape 107"/>
            <p:cNvSpPr/>
            <p:nvPr/>
          </p:nvSpPr>
          <p:spPr bwMode="auto">
            <a:xfrm>
              <a:off x="2759868" y="4429919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60" name="AutoShape 108"/>
            <p:cNvSpPr/>
            <p:nvPr/>
          </p:nvSpPr>
          <p:spPr bwMode="auto">
            <a:xfrm>
              <a:off x="2051843" y="4396582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61" name="AutoShape 109"/>
            <p:cNvSpPr/>
            <p:nvPr/>
          </p:nvSpPr>
          <p:spPr bwMode="auto">
            <a:xfrm>
              <a:off x="1985168" y="4329907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62" name="Group 112"/>
            <p:cNvGrpSpPr/>
            <p:nvPr/>
          </p:nvGrpSpPr>
          <p:grpSpPr>
            <a:xfrm>
              <a:off x="5532971" y="3617657"/>
              <a:ext cx="359778" cy="337063"/>
              <a:chOff x="5368132" y="3540125"/>
              <a:chExt cx="465138" cy="435769"/>
            </a:xfrm>
            <a:grpFill/>
          </p:grpSpPr>
          <p:sp>
            <p:nvSpPr>
              <p:cNvPr id="11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63" name="AutoShape 112"/>
            <p:cNvSpPr/>
            <p:nvPr/>
          </p:nvSpPr>
          <p:spPr bwMode="auto">
            <a:xfrm>
              <a:off x="4814093" y="3606801"/>
              <a:ext cx="360363" cy="3587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152192" y="3606299"/>
              <a:ext cx="246810" cy="359779"/>
              <a:chOff x="2528974" y="2863357"/>
              <a:chExt cx="246811" cy="359779"/>
            </a:xfrm>
            <a:grpFill/>
          </p:grpSpPr>
          <p:sp>
            <p:nvSpPr>
              <p:cNvPr id="111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2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421856" y="3606801"/>
              <a:ext cx="269875" cy="358775"/>
              <a:chOff x="1798638" y="2859882"/>
              <a:chExt cx="269875" cy="358775"/>
            </a:xfrm>
            <a:grpFill/>
          </p:grpSpPr>
          <p:sp>
            <p:nvSpPr>
              <p:cNvPr id="109" name="AutoShape 115"/>
              <p:cNvSpPr/>
              <p:nvPr/>
            </p:nvSpPr>
            <p:spPr bwMode="auto">
              <a:xfrm>
                <a:off x="1798638" y="2859882"/>
                <a:ext cx="269875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10" name="AutoShape 116"/>
              <p:cNvSpPr/>
              <p:nvPr/>
            </p:nvSpPr>
            <p:spPr bwMode="auto">
              <a:xfrm>
                <a:off x="1911350" y="3072730"/>
                <a:ext cx="44450" cy="68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66" name="AutoShape 117"/>
            <p:cNvSpPr/>
            <p:nvPr/>
          </p:nvSpPr>
          <p:spPr bwMode="auto">
            <a:xfrm>
              <a:off x="2658268" y="3651251"/>
              <a:ext cx="360363" cy="26987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rPr>
                <a:t>	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67" name="Group 121"/>
            <p:cNvGrpSpPr/>
            <p:nvPr/>
          </p:nvGrpSpPr>
          <p:grpSpPr>
            <a:xfrm>
              <a:off x="1940718" y="3651426"/>
              <a:ext cx="359165" cy="269525"/>
              <a:chOff x="723900" y="3569494"/>
              <a:chExt cx="464344" cy="348456"/>
            </a:xfrm>
            <a:grpFill/>
          </p:grpSpPr>
          <p:sp>
            <p:nvSpPr>
              <p:cNvPr id="107" name="AutoShape 118"/>
              <p:cNvSpPr/>
              <p:nvPr/>
            </p:nvSpPr>
            <p:spPr bwMode="auto">
              <a:xfrm>
                <a:off x="723900" y="356949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8" name="AutoShape 119"/>
              <p:cNvSpPr/>
              <p:nvPr/>
            </p:nvSpPr>
            <p:spPr bwMode="auto">
              <a:xfrm>
                <a:off x="1013619" y="369966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68" name="Group 124"/>
            <p:cNvGrpSpPr/>
            <p:nvPr/>
          </p:nvGrpSpPr>
          <p:grpSpPr>
            <a:xfrm>
              <a:off x="5532971" y="2952125"/>
              <a:ext cx="359778" cy="302680"/>
              <a:chOff x="5368132" y="2625725"/>
              <a:chExt cx="465138" cy="391319"/>
            </a:xfrm>
            <a:grpFill/>
          </p:grpSpPr>
          <p:sp>
            <p:nvSpPr>
              <p:cNvPr id="10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814652" y="2923883"/>
              <a:ext cx="359164" cy="359165"/>
              <a:chOff x="3191434" y="2145028"/>
              <a:chExt cx="359165" cy="359165"/>
            </a:xfrm>
            <a:grpFill/>
          </p:grpSpPr>
          <p:sp>
            <p:nvSpPr>
              <p:cNvPr id="101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2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3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096321" y="2923883"/>
              <a:ext cx="359166" cy="359165"/>
              <a:chOff x="2473104" y="2145028"/>
              <a:chExt cx="359165" cy="359165"/>
            </a:xfrm>
            <a:grpFill/>
          </p:grpSpPr>
          <p:sp>
            <p:nvSpPr>
              <p:cNvPr id="99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100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 bwMode="auto">
            <a:xfrm>
              <a:off x="3377406" y="2924078"/>
              <a:ext cx="360362" cy="358775"/>
              <a:chOff x="1754188" y="2144713"/>
              <a:chExt cx="360362" cy="358775"/>
            </a:xfrm>
            <a:grpFill/>
          </p:grpSpPr>
          <p:sp>
            <p:nvSpPr>
              <p:cNvPr id="97" name="AutoShape 128"/>
              <p:cNvSpPr/>
              <p:nvPr/>
            </p:nvSpPr>
            <p:spPr bwMode="auto">
              <a:xfrm>
                <a:off x="1754188" y="2144713"/>
                <a:ext cx="360362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98" name="AutoShape 129"/>
              <p:cNvSpPr/>
              <p:nvPr/>
            </p:nvSpPr>
            <p:spPr bwMode="auto">
              <a:xfrm>
                <a:off x="1979613" y="2189163"/>
                <a:ext cx="88900" cy="90487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72" name="AutoShape 130"/>
            <p:cNvSpPr/>
            <p:nvPr/>
          </p:nvSpPr>
          <p:spPr bwMode="auto">
            <a:xfrm>
              <a:off x="2658268" y="2924078"/>
              <a:ext cx="360363" cy="358775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3" name="AutoShape 131"/>
            <p:cNvSpPr/>
            <p:nvPr/>
          </p:nvSpPr>
          <p:spPr bwMode="auto">
            <a:xfrm>
              <a:off x="1962943" y="2924078"/>
              <a:ext cx="31432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4" name="AutoShape 132"/>
            <p:cNvSpPr/>
            <p:nvPr/>
          </p:nvSpPr>
          <p:spPr bwMode="auto">
            <a:xfrm>
              <a:off x="2029618" y="3019328"/>
              <a:ext cx="46038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5" name="AutoShape 133"/>
            <p:cNvSpPr/>
            <p:nvPr/>
          </p:nvSpPr>
          <p:spPr bwMode="auto">
            <a:xfrm>
              <a:off x="2097881" y="3019328"/>
              <a:ext cx="44450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6" name="AutoShape 134"/>
            <p:cNvSpPr/>
            <p:nvPr/>
          </p:nvSpPr>
          <p:spPr bwMode="auto">
            <a:xfrm>
              <a:off x="2164556" y="3019328"/>
              <a:ext cx="44450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7" name="AutoShape 135"/>
            <p:cNvSpPr/>
            <p:nvPr/>
          </p:nvSpPr>
          <p:spPr bwMode="auto">
            <a:xfrm>
              <a:off x="5533231" y="2229644"/>
              <a:ext cx="358775" cy="2460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8" name="AutoShape 136"/>
            <p:cNvSpPr/>
            <p:nvPr/>
          </p:nvSpPr>
          <p:spPr bwMode="auto">
            <a:xfrm>
              <a:off x="5006181" y="2218532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79" name="AutoShape 137"/>
            <p:cNvSpPr/>
            <p:nvPr/>
          </p:nvSpPr>
          <p:spPr bwMode="auto">
            <a:xfrm>
              <a:off x="4814093" y="2172494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0" name="AutoShape 138"/>
            <p:cNvSpPr/>
            <p:nvPr/>
          </p:nvSpPr>
          <p:spPr bwMode="auto">
            <a:xfrm>
              <a:off x="5006181" y="2172494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1" name="AutoShape 139"/>
            <p:cNvSpPr/>
            <p:nvPr/>
          </p:nvSpPr>
          <p:spPr bwMode="auto">
            <a:xfrm>
              <a:off x="4096543" y="2172494"/>
              <a:ext cx="358775" cy="34925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2" name="AutoShape 140"/>
            <p:cNvSpPr/>
            <p:nvPr/>
          </p:nvSpPr>
          <p:spPr bwMode="auto">
            <a:xfrm>
              <a:off x="3421856" y="2262982"/>
              <a:ext cx="225425" cy="182562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3" name="AutoShape 141"/>
            <p:cNvSpPr/>
            <p:nvPr/>
          </p:nvSpPr>
          <p:spPr bwMode="auto">
            <a:xfrm>
              <a:off x="3377406" y="2218532"/>
              <a:ext cx="358775" cy="2794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4" name="AutoShape 142"/>
            <p:cNvSpPr/>
            <p:nvPr/>
          </p:nvSpPr>
          <p:spPr bwMode="auto">
            <a:xfrm>
              <a:off x="3658393" y="2274094"/>
              <a:ext cx="33338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5" name="AutoShape 143"/>
            <p:cNvSpPr/>
            <p:nvPr/>
          </p:nvSpPr>
          <p:spPr bwMode="auto">
            <a:xfrm>
              <a:off x="3647281" y="2420144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6" name="AutoShape 144"/>
            <p:cNvSpPr/>
            <p:nvPr/>
          </p:nvSpPr>
          <p:spPr bwMode="auto">
            <a:xfrm>
              <a:off x="3658393" y="2386807"/>
              <a:ext cx="44450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7" name="AutoShape 145"/>
            <p:cNvSpPr/>
            <p:nvPr/>
          </p:nvSpPr>
          <p:spPr bwMode="auto">
            <a:xfrm>
              <a:off x="3658393" y="2353469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88" name="AutoShape 146"/>
            <p:cNvSpPr/>
            <p:nvPr/>
          </p:nvSpPr>
          <p:spPr bwMode="auto">
            <a:xfrm>
              <a:off x="3467893" y="2307432"/>
              <a:ext cx="66675" cy="47625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2658268" y="2194719"/>
              <a:ext cx="360363" cy="315913"/>
              <a:chOff x="1035050" y="1447800"/>
              <a:chExt cx="360363" cy="315913"/>
            </a:xfrm>
            <a:grpFill/>
          </p:grpSpPr>
          <p:sp>
            <p:nvSpPr>
              <p:cNvPr id="95" name="AutoShape 147"/>
              <p:cNvSpPr/>
              <p:nvPr/>
            </p:nvSpPr>
            <p:spPr bwMode="auto">
              <a:xfrm>
                <a:off x="1035050" y="1447800"/>
                <a:ext cx="360363" cy="315913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96" name="AutoShape 148"/>
              <p:cNvSpPr/>
              <p:nvPr/>
            </p:nvSpPr>
            <p:spPr bwMode="auto">
              <a:xfrm>
                <a:off x="1092200" y="1504950"/>
                <a:ext cx="52388" cy="523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90" name="AutoShape 149"/>
            <p:cNvSpPr/>
            <p:nvPr/>
          </p:nvSpPr>
          <p:spPr bwMode="auto">
            <a:xfrm>
              <a:off x="1940718" y="2218532"/>
              <a:ext cx="358775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6247943" y="3614237"/>
              <a:ext cx="435108" cy="379522"/>
              <a:chOff x="4675188" y="2882900"/>
              <a:chExt cx="360362" cy="314325"/>
            </a:xfrm>
            <a:grpFill/>
          </p:grpSpPr>
          <p:sp>
            <p:nvSpPr>
              <p:cNvPr id="92" name="AutoShape 43"/>
              <p:cNvSpPr/>
              <p:nvPr/>
            </p:nvSpPr>
            <p:spPr bwMode="auto">
              <a:xfrm>
                <a:off x="4675188" y="2882900"/>
                <a:ext cx="360362" cy="2571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7506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93" name="AutoShape 44"/>
              <p:cNvSpPr/>
              <p:nvPr/>
            </p:nvSpPr>
            <p:spPr bwMode="auto">
              <a:xfrm>
                <a:off x="5000625" y="2994025"/>
                <a:ext cx="22225" cy="123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7506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94" name="AutoShape 45"/>
              <p:cNvSpPr/>
              <p:nvPr/>
            </p:nvSpPr>
            <p:spPr bwMode="auto">
              <a:xfrm>
                <a:off x="4989513" y="3128963"/>
                <a:ext cx="46037" cy="682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7506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cs typeface="+mn-cs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88831"/>
            <a:ext cx="12192000" cy="4044461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>
            <a:noFill/>
          </a:ln>
          <a:effectLst>
            <a:outerShdw blurRad="889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05400" y="160606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目 录</a:t>
            </a:r>
            <a:endParaRPr lang="en-US" altLang="zh-CN" sz="4000" b="1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algn="ctr"/>
            <a:r>
              <a:rPr lang="en-US" altLang="zh-CN" sz="20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CONTENTS</a:t>
            </a:r>
            <a:endParaRPr lang="zh-CN" altLang="en-US" sz="20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V="1">
            <a:off x="5732585" y="2621725"/>
            <a:ext cx="726830" cy="136397"/>
            <a:chOff x="5509847" y="4090950"/>
            <a:chExt cx="1022528" cy="191888"/>
          </a:xfrm>
        </p:grpSpPr>
        <p:sp>
          <p:nvSpPr>
            <p:cNvPr id="5" name="椭圆 4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菱形 8"/>
          <p:cNvSpPr/>
          <p:nvPr/>
        </p:nvSpPr>
        <p:spPr>
          <a:xfrm>
            <a:off x="1079575" y="3019218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FFED00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菱形 8"/>
          <p:cNvSpPr/>
          <p:nvPr/>
        </p:nvSpPr>
        <p:spPr>
          <a:xfrm>
            <a:off x="6126207" y="2954222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9A4FA4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Agency FB" panose="020B0503020202020204" pitchFamily="34" charset="0"/>
              </a:rPr>
              <a:t>02</a:t>
            </a:r>
            <a:endParaRPr lang="zh-CN" altLang="en-US" sz="2400">
              <a:solidFill>
                <a:schemeClr val="lt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菱形 8"/>
          <p:cNvSpPr/>
          <p:nvPr/>
        </p:nvSpPr>
        <p:spPr>
          <a:xfrm>
            <a:off x="1079575" y="4276255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9A4FA4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Agency FB" panose="020B0503020202020204" pitchFamily="34" charset="0"/>
              </a:rPr>
              <a:t>03</a:t>
            </a:r>
            <a:endParaRPr lang="zh-CN" altLang="en-US" sz="2400">
              <a:solidFill>
                <a:schemeClr val="lt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菱形 8"/>
          <p:cNvSpPr/>
          <p:nvPr/>
        </p:nvSpPr>
        <p:spPr>
          <a:xfrm>
            <a:off x="6126207" y="4276255"/>
            <a:ext cx="819563" cy="819563"/>
          </a:xfrm>
          <a:custGeom>
            <a:avLst/>
            <a:gdLst>
              <a:gd name="connsiteX0" fmla="*/ 42155 w 916538"/>
              <a:gd name="connsiteY0" fmla="*/ 356447 h 916538"/>
              <a:gd name="connsiteX1" fmla="*/ 356447 w 916538"/>
              <a:gd name="connsiteY1" fmla="*/ 42155 h 916538"/>
              <a:gd name="connsiteX2" fmla="*/ 560093 w 916538"/>
              <a:gd name="connsiteY2" fmla="*/ 42156 h 916538"/>
              <a:gd name="connsiteX3" fmla="*/ 874384 w 916538"/>
              <a:gd name="connsiteY3" fmla="*/ 356447 h 916538"/>
              <a:gd name="connsiteX4" fmla="*/ 874384 w 916538"/>
              <a:gd name="connsiteY4" fmla="*/ 560093 h 916538"/>
              <a:gd name="connsiteX5" fmla="*/ 560093 w 916538"/>
              <a:gd name="connsiteY5" fmla="*/ 874384 h 916538"/>
              <a:gd name="connsiteX6" fmla="*/ 356447 w 916538"/>
              <a:gd name="connsiteY6" fmla="*/ 874384 h 916538"/>
              <a:gd name="connsiteX7" fmla="*/ 42156 w 916538"/>
              <a:gd name="connsiteY7" fmla="*/ 560093 h 916538"/>
              <a:gd name="connsiteX8" fmla="*/ 42155 w 916538"/>
              <a:gd name="connsiteY8" fmla="*/ 356447 h 9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38" h="916538">
                <a:moveTo>
                  <a:pt x="42155" y="356447"/>
                </a:moveTo>
                <a:lnTo>
                  <a:pt x="356447" y="42155"/>
                </a:lnTo>
                <a:cubicBezTo>
                  <a:pt x="412653" y="-14051"/>
                  <a:pt x="503887" y="-14051"/>
                  <a:pt x="560093" y="42156"/>
                </a:cubicBezTo>
                <a:lnTo>
                  <a:pt x="874384" y="356447"/>
                </a:lnTo>
                <a:cubicBezTo>
                  <a:pt x="930590" y="412653"/>
                  <a:pt x="930590" y="503887"/>
                  <a:pt x="874384" y="560093"/>
                </a:cubicBezTo>
                <a:lnTo>
                  <a:pt x="560093" y="874384"/>
                </a:lnTo>
                <a:cubicBezTo>
                  <a:pt x="503887" y="930590"/>
                  <a:pt x="412653" y="930590"/>
                  <a:pt x="356447" y="874384"/>
                </a:cubicBezTo>
                <a:lnTo>
                  <a:pt x="42156" y="560093"/>
                </a:lnTo>
                <a:cubicBezTo>
                  <a:pt x="-14051" y="503887"/>
                  <a:pt x="-14051" y="412653"/>
                  <a:pt x="42155" y="356447"/>
                </a:cubicBezTo>
              </a:path>
            </a:pathLst>
          </a:custGeom>
          <a:solidFill>
            <a:srgbClr val="FFED00"/>
          </a:solidFill>
          <a:ln>
            <a:noFill/>
          </a:ln>
          <a:effectLst>
            <a:outerShdw blurRad="1016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04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1538" y="3019218"/>
            <a:ext cx="3598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研究的背景与意义</a:t>
            </a:r>
            <a:endParaRPr lang="zh-CN" altLang="en-US" sz="2800" spc="1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</a:t>
            </a:r>
            <a:r>
              <a:rPr lang="zh-CN" altLang="en-US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esearch background and significance</a:t>
            </a:r>
            <a:endParaRPr lang="zh-CN" altLang="en-US" sz="12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31365" y="3019218"/>
            <a:ext cx="359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研究的方法与过程</a:t>
            </a:r>
            <a:r>
              <a:rPr lang="en-US" altLang="zh-CN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method of research topic</a:t>
            </a:r>
            <a:endParaRPr lang="en-US" altLang="zh-CN" sz="12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59013" y="4332532"/>
            <a:ext cx="3598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研究成果与应用</a:t>
            </a:r>
            <a:endParaRPr lang="zh-CN" altLang="en-US" sz="2800" spc="1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Research results and applications</a:t>
            </a:r>
            <a:endParaRPr lang="en-US" altLang="zh-CN" sz="12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27627" y="4318141"/>
            <a:ext cx="3598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论文总结与展望</a:t>
            </a:r>
            <a:endParaRPr lang="zh-CN" altLang="en-US" sz="2800" spc="1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Summary and prospect of the thesis</a:t>
            </a:r>
            <a:endParaRPr lang="en-US" altLang="zh-CN" sz="12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FOUR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论文总结与展望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Summary and prospect of the thesis</a:t>
            </a: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65262" y="1324354"/>
            <a:ext cx="9261475" cy="4534535"/>
            <a:chOff x="2223" y="1642"/>
            <a:chExt cx="14585" cy="7141"/>
          </a:xfrm>
          <a:solidFill>
            <a:srgbClr val="FFED00"/>
          </a:solidFill>
        </p:grpSpPr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2233" y="7977"/>
              <a:ext cx="657" cy="658"/>
            </a:xfrm>
            <a:custGeom>
              <a:avLst/>
              <a:gdLst/>
              <a:ahLst/>
              <a:cxnLst>
                <a:cxn ang="0">
                  <a:pos x="263" y="275"/>
                </a:cxn>
                <a:cxn ang="0">
                  <a:pos x="234" y="270"/>
                </a:cxn>
                <a:cxn ang="0">
                  <a:pos x="172" y="232"/>
                </a:cxn>
                <a:cxn ang="0">
                  <a:pos x="121" y="243"/>
                </a:cxn>
                <a:cxn ang="0">
                  <a:pos x="98" y="241"/>
                </a:cxn>
                <a:cxn ang="0">
                  <a:pos x="63" y="228"/>
                </a:cxn>
                <a:cxn ang="0">
                  <a:pos x="36" y="208"/>
                </a:cxn>
                <a:cxn ang="0">
                  <a:pos x="15" y="179"/>
                </a:cxn>
                <a:cxn ang="0">
                  <a:pos x="2" y="147"/>
                </a:cxn>
                <a:cxn ang="0">
                  <a:pos x="0" y="121"/>
                </a:cxn>
                <a:cxn ang="0">
                  <a:pos x="5" y="85"/>
                </a:cxn>
                <a:cxn ang="0">
                  <a:pos x="22" y="52"/>
                </a:cxn>
                <a:cxn ang="0">
                  <a:pos x="45" y="27"/>
                </a:cxn>
                <a:cxn ang="0">
                  <a:pos x="74" y="9"/>
                </a:cxn>
                <a:cxn ang="0">
                  <a:pos x="111" y="0"/>
                </a:cxn>
                <a:cxn ang="0">
                  <a:pos x="134" y="0"/>
                </a:cxn>
                <a:cxn ang="0">
                  <a:pos x="170" y="9"/>
                </a:cxn>
                <a:cxn ang="0">
                  <a:pos x="199" y="27"/>
                </a:cxn>
                <a:cxn ang="0">
                  <a:pos x="223" y="52"/>
                </a:cxn>
                <a:cxn ang="0">
                  <a:pos x="239" y="85"/>
                </a:cxn>
                <a:cxn ang="0">
                  <a:pos x="245" y="121"/>
                </a:cxn>
                <a:cxn ang="0">
                  <a:pos x="239" y="156"/>
                </a:cxn>
                <a:cxn ang="0">
                  <a:pos x="272" y="234"/>
                </a:cxn>
                <a:cxn ang="0">
                  <a:pos x="279" y="252"/>
                </a:cxn>
                <a:cxn ang="0">
                  <a:pos x="272" y="270"/>
                </a:cxn>
                <a:cxn ang="0">
                  <a:pos x="105" y="36"/>
                </a:cxn>
                <a:cxn ang="0">
                  <a:pos x="60" y="60"/>
                </a:cxn>
                <a:cxn ang="0">
                  <a:pos x="36" y="103"/>
                </a:cxn>
                <a:cxn ang="0">
                  <a:pos x="36" y="139"/>
                </a:cxn>
                <a:cxn ang="0">
                  <a:pos x="60" y="183"/>
                </a:cxn>
                <a:cxn ang="0">
                  <a:pos x="105" y="206"/>
                </a:cxn>
                <a:cxn ang="0">
                  <a:pos x="140" y="206"/>
                </a:cxn>
                <a:cxn ang="0">
                  <a:pos x="183" y="183"/>
                </a:cxn>
                <a:cxn ang="0">
                  <a:pos x="208" y="139"/>
                </a:cxn>
                <a:cxn ang="0">
                  <a:pos x="208" y="103"/>
                </a:cxn>
                <a:cxn ang="0">
                  <a:pos x="183" y="60"/>
                </a:cxn>
                <a:cxn ang="0">
                  <a:pos x="140" y="36"/>
                </a:cxn>
                <a:cxn ang="0">
                  <a:pos x="158" y="139"/>
                </a:cxn>
                <a:cxn ang="0">
                  <a:pos x="80" y="138"/>
                </a:cxn>
                <a:cxn ang="0">
                  <a:pos x="71" y="121"/>
                </a:cxn>
                <a:cxn ang="0">
                  <a:pos x="74" y="109"/>
                </a:cxn>
                <a:cxn ang="0">
                  <a:pos x="158" y="103"/>
                </a:cxn>
                <a:cxn ang="0">
                  <a:pos x="170" y="109"/>
                </a:cxn>
                <a:cxn ang="0">
                  <a:pos x="174" y="121"/>
                </a:cxn>
                <a:cxn ang="0">
                  <a:pos x="163" y="138"/>
                </a:cxn>
              </a:cxnLst>
              <a:rect l="0" t="0" r="r" b="b"/>
              <a:pathLst>
                <a:path w="279" h="277">
                  <a:moveTo>
                    <a:pt x="272" y="270"/>
                  </a:moveTo>
                  <a:lnTo>
                    <a:pt x="272" y="270"/>
                  </a:lnTo>
                  <a:lnTo>
                    <a:pt x="263" y="275"/>
                  </a:lnTo>
                  <a:lnTo>
                    <a:pt x="252" y="277"/>
                  </a:lnTo>
                  <a:lnTo>
                    <a:pt x="243" y="275"/>
                  </a:lnTo>
                  <a:lnTo>
                    <a:pt x="234" y="270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72" y="232"/>
                  </a:lnTo>
                  <a:lnTo>
                    <a:pt x="158" y="239"/>
                  </a:lnTo>
                  <a:lnTo>
                    <a:pt x="140" y="243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11" y="243"/>
                  </a:lnTo>
                  <a:lnTo>
                    <a:pt x="98" y="241"/>
                  </a:lnTo>
                  <a:lnTo>
                    <a:pt x="85" y="237"/>
                  </a:lnTo>
                  <a:lnTo>
                    <a:pt x="74" y="234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6" y="208"/>
                  </a:lnTo>
                  <a:lnTo>
                    <a:pt x="27" y="199"/>
                  </a:lnTo>
                  <a:lnTo>
                    <a:pt x="22" y="190"/>
                  </a:lnTo>
                  <a:lnTo>
                    <a:pt x="15" y="179"/>
                  </a:lnTo>
                  <a:lnTo>
                    <a:pt x="9" y="168"/>
                  </a:lnTo>
                  <a:lnTo>
                    <a:pt x="5" y="157"/>
                  </a:lnTo>
                  <a:lnTo>
                    <a:pt x="2" y="147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5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2" y="52"/>
                  </a:lnTo>
                  <a:lnTo>
                    <a:pt x="27" y="43"/>
                  </a:lnTo>
                  <a:lnTo>
                    <a:pt x="36" y="34"/>
                  </a:lnTo>
                  <a:lnTo>
                    <a:pt x="45" y="27"/>
                  </a:lnTo>
                  <a:lnTo>
                    <a:pt x="54" y="20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8" y="2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7" y="2"/>
                  </a:lnTo>
                  <a:lnTo>
                    <a:pt x="158" y="5"/>
                  </a:lnTo>
                  <a:lnTo>
                    <a:pt x="170" y="9"/>
                  </a:lnTo>
                  <a:lnTo>
                    <a:pt x="181" y="14"/>
                  </a:lnTo>
                  <a:lnTo>
                    <a:pt x="190" y="20"/>
                  </a:lnTo>
                  <a:lnTo>
                    <a:pt x="199" y="27"/>
                  </a:lnTo>
                  <a:lnTo>
                    <a:pt x="208" y="34"/>
                  </a:lnTo>
                  <a:lnTo>
                    <a:pt x="216" y="43"/>
                  </a:lnTo>
                  <a:lnTo>
                    <a:pt x="223" y="52"/>
                  </a:lnTo>
                  <a:lnTo>
                    <a:pt x="230" y="63"/>
                  </a:lnTo>
                  <a:lnTo>
                    <a:pt x="236" y="74"/>
                  </a:lnTo>
                  <a:lnTo>
                    <a:pt x="239" y="85"/>
                  </a:lnTo>
                  <a:lnTo>
                    <a:pt x="241" y="96"/>
                  </a:lnTo>
                  <a:lnTo>
                    <a:pt x="243" y="109"/>
                  </a:lnTo>
                  <a:lnTo>
                    <a:pt x="245" y="121"/>
                  </a:lnTo>
                  <a:lnTo>
                    <a:pt x="245" y="121"/>
                  </a:lnTo>
                  <a:lnTo>
                    <a:pt x="243" y="139"/>
                  </a:lnTo>
                  <a:lnTo>
                    <a:pt x="239" y="156"/>
                  </a:lnTo>
                  <a:lnTo>
                    <a:pt x="234" y="172"/>
                  </a:lnTo>
                  <a:lnTo>
                    <a:pt x="225" y="187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77" y="243"/>
                  </a:lnTo>
                  <a:lnTo>
                    <a:pt x="279" y="252"/>
                  </a:lnTo>
                  <a:lnTo>
                    <a:pt x="277" y="261"/>
                  </a:lnTo>
                  <a:lnTo>
                    <a:pt x="272" y="270"/>
                  </a:lnTo>
                  <a:lnTo>
                    <a:pt x="272" y="270"/>
                  </a:lnTo>
                  <a:close/>
                  <a:moveTo>
                    <a:pt x="121" y="34"/>
                  </a:moveTo>
                  <a:lnTo>
                    <a:pt x="121" y="34"/>
                  </a:lnTo>
                  <a:lnTo>
                    <a:pt x="105" y="36"/>
                  </a:lnTo>
                  <a:lnTo>
                    <a:pt x="89" y="41"/>
                  </a:lnTo>
                  <a:lnTo>
                    <a:pt x="74" y="49"/>
                  </a:lnTo>
                  <a:lnTo>
                    <a:pt x="60" y="60"/>
                  </a:lnTo>
                  <a:lnTo>
                    <a:pt x="51" y="72"/>
                  </a:lnTo>
                  <a:lnTo>
                    <a:pt x="42" y="87"/>
                  </a:lnTo>
                  <a:lnTo>
                    <a:pt x="36" y="103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6" y="139"/>
                  </a:lnTo>
                  <a:lnTo>
                    <a:pt x="42" y="156"/>
                  </a:lnTo>
                  <a:lnTo>
                    <a:pt x="51" y="170"/>
                  </a:lnTo>
                  <a:lnTo>
                    <a:pt x="60" y="183"/>
                  </a:lnTo>
                  <a:lnTo>
                    <a:pt x="74" y="194"/>
                  </a:lnTo>
                  <a:lnTo>
                    <a:pt x="89" y="201"/>
                  </a:lnTo>
                  <a:lnTo>
                    <a:pt x="105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40" y="206"/>
                  </a:lnTo>
                  <a:lnTo>
                    <a:pt x="156" y="201"/>
                  </a:lnTo>
                  <a:lnTo>
                    <a:pt x="170" y="194"/>
                  </a:lnTo>
                  <a:lnTo>
                    <a:pt x="183" y="183"/>
                  </a:lnTo>
                  <a:lnTo>
                    <a:pt x="194" y="170"/>
                  </a:lnTo>
                  <a:lnTo>
                    <a:pt x="203" y="156"/>
                  </a:lnTo>
                  <a:lnTo>
                    <a:pt x="208" y="139"/>
                  </a:lnTo>
                  <a:lnTo>
                    <a:pt x="210" y="121"/>
                  </a:lnTo>
                  <a:lnTo>
                    <a:pt x="210" y="121"/>
                  </a:lnTo>
                  <a:lnTo>
                    <a:pt x="208" y="103"/>
                  </a:lnTo>
                  <a:lnTo>
                    <a:pt x="203" y="87"/>
                  </a:lnTo>
                  <a:lnTo>
                    <a:pt x="194" y="72"/>
                  </a:lnTo>
                  <a:lnTo>
                    <a:pt x="183" y="60"/>
                  </a:lnTo>
                  <a:lnTo>
                    <a:pt x="170" y="49"/>
                  </a:lnTo>
                  <a:lnTo>
                    <a:pt x="156" y="41"/>
                  </a:lnTo>
                  <a:lnTo>
                    <a:pt x="140" y="36"/>
                  </a:lnTo>
                  <a:lnTo>
                    <a:pt x="121" y="34"/>
                  </a:lnTo>
                  <a:lnTo>
                    <a:pt x="121" y="34"/>
                  </a:lnTo>
                  <a:close/>
                  <a:moveTo>
                    <a:pt x="158" y="139"/>
                  </a:moveTo>
                  <a:lnTo>
                    <a:pt x="87" y="139"/>
                  </a:lnTo>
                  <a:lnTo>
                    <a:pt x="87" y="139"/>
                  </a:lnTo>
                  <a:lnTo>
                    <a:pt x="80" y="138"/>
                  </a:lnTo>
                  <a:lnTo>
                    <a:pt x="74" y="134"/>
                  </a:lnTo>
                  <a:lnTo>
                    <a:pt x="71" y="128"/>
                  </a:lnTo>
                  <a:lnTo>
                    <a:pt x="71" y="121"/>
                  </a:lnTo>
                  <a:lnTo>
                    <a:pt x="71" y="121"/>
                  </a:lnTo>
                  <a:lnTo>
                    <a:pt x="71" y="114"/>
                  </a:lnTo>
                  <a:lnTo>
                    <a:pt x="74" y="109"/>
                  </a:lnTo>
                  <a:lnTo>
                    <a:pt x="80" y="105"/>
                  </a:lnTo>
                  <a:lnTo>
                    <a:pt x="87" y="103"/>
                  </a:lnTo>
                  <a:lnTo>
                    <a:pt x="158" y="103"/>
                  </a:lnTo>
                  <a:lnTo>
                    <a:pt x="158" y="103"/>
                  </a:lnTo>
                  <a:lnTo>
                    <a:pt x="163" y="105"/>
                  </a:lnTo>
                  <a:lnTo>
                    <a:pt x="170" y="109"/>
                  </a:lnTo>
                  <a:lnTo>
                    <a:pt x="174" y="114"/>
                  </a:lnTo>
                  <a:lnTo>
                    <a:pt x="174" y="121"/>
                  </a:lnTo>
                  <a:lnTo>
                    <a:pt x="174" y="121"/>
                  </a:lnTo>
                  <a:lnTo>
                    <a:pt x="174" y="128"/>
                  </a:lnTo>
                  <a:lnTo>
                    <a:pt x="170" y="134"/>
                  </a:lnTo>
                  <a:lnTo>
                    <a:pt x="163" y="138"/>
                  </a:lnTo>
                  <a:lnTo>
                    <a:pt x="158" y="139"/>
                  </a:lnTo>
                  <a:lnTo>
                    <a:pt x="158" y="1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4120" y="7969"/>
              <a:ext cx="677" cy="677"/>
              <a:chOff x="1787872" y="3796481"/>
              <a:chExt cx="296916" cy="296916"/>
            </a:xfrm>
            <a:grpFill/>
          </p:grpSpPr>
          <p:sp>
            <p:nvSpPr>
              <p:cNvPr id="123" name="Freeform 12"/>
              <p:cNvSpPr>
                <a:spLocks noEditPoints="1"/>
              </p:cNvSpPr>
              <p:nvPr/>
            </p:nvSpPr>
            <p:spPr bwMode="auto">
              <a:xfrm>
                <a:off x="1787872" y="3796481"/>
                <a:ext cx="296916" cy="296916"/>
              </a:xfrm>
              <a:custGeom>
                <a:avLst/>
                <a:gdLst/>
                <a:ahLst/>
                <a:cxnLst>
                  <a:cxn ang="0">
                    <a:pos x="221" y="189"/>
                  </a:cxn>
                  <a:cxn ang="0">
                    <a:pos x="241" y="140"/>
                  </a:cxn>
                  <a:cxn ang="0">
                    <a:pos x="243" y="109"/>
                  </a:cxn>
                  <a:cxn ang="0">
                    <a:pos x="234" y="73"/>
                  </a:cxn>
                  <a:cxn ang="0">
                    <a:pos x="221" y="53"/>
                  </a:cxn>
                  <a:cxn ang="0">
                    <a:pos x="207" y="35"/>
                  </a:cxn>
                  <a:cxn ang="0">
                    <a:pos x="179" y="15"/>
                  </a:cxn>
                  <a:cxn ang="0">
                    <a:pos x="158" y="6"/>
                  </a:cxn>
                  <a:cxn ang="0">
                    <a:pos x="121" y="0"/>
                  </a:cxn>
                  <a:cxn ang="0">
                    <a:pos x="98" y="2"/>
                  </a:cxn>
                  <a:cxn ang="0">
                    <a:pos x="74" y="9"/>
                  </a:cxn>
                  <a:cxn ang="0">
                    <a:pos x="44" y="27"/>
                  </a:cxn>
                  <a:cxn ang="0">
                    <a:pos x="27" y="44"/>
                  </a:cxn>
                  <a:cxn ang="0">
                    <a:pos x="9" y="73"/>
                  </a:cxn>
                  <a:cxn ang="0">
                    <a:pos x="2" y="96"/>
                  </a:cxn>
                  <a:cxn ang="0">
                    <a:pos x="0" y="120"/>
                  </a:cxn>
                  <a:cxn ang="0">
                    <a:pos x="5" y="156"/>
                  </a:cxn>
                  <a:cxn ang="0">
                    <a:pos x="15" y="178"/>
                  </a:cxn>
                  <a:cxn ang="0">
                    <a:pos x="36" y="207"/>
                  </a:cxn>
                  <a:cxn ang="0">
                    <a:pos x="53" y="221"/>
                  </a:cxn>
                  <a:cxn ang="0">
                    <a:pos x="74" y="232"/>
                  </a:cxn>
                  <a:cxn ang="0">
                    <a:pos x="109" y="241"/>
                  </a:cxn>
                  <a:cxn ang="0">
                    <a:pos x="140" y="241"/>
                  </a:cxn>
                  <a:cxn ang="0">
                    <a:pos x="190" y="220"/>
                  </a:cxn>
                  <a:cxn ang="0">
                    <a:pos x="256" y="285"/>
                  </a:cxn>
                  <a:cxn ang="0">
                    <a:pos x="274" y="285"/>
                  </a:cxn>
                  <a:cxn ang="0">
                    <a:pos x="285" y="272"/>
                  </a:cxn>
                  <a:cxn ang="0">
                    <a:pos x="285" y="256"/>
                  </a:cxn>
                  <a:cxn ang="0">
                    <a:pos x="176" y="174"/>
                  </a:cxn>
                  <a:cxn ang="0">
                    <a:pos x="150" y="192"/>
                  </a:cxn>
                  <a:cxn ang="0">
                    <a:pos x="121" y="198"/>
                  </a:cxn>
                  <a:cxn ang="0">
                    <a:pos x="80" y="185"/>
                  </a:cxn>
                  <a:cxn ang="0">
                    <a:pos x="56" y="163"/>
                  </a:cxn>
                  <a:cxn ang="0">
                    <a:pos x="44" y="120"/>
                  </a:cxn>
                  <a:cxn ang="0">
                    <a:pos x="51" y="91"/>
                  </a:cxn>
                  <a:cxn ang="0">
                    <a:pos x="67" y="65"/>
                  </a:cxn>
                  <a:cxn ang="0">
                    <a:pos x="107" y="45"/>
                  </a:cxn>
                  <a:cxn ang="0">
                    <a:pos x="136" y="45"/>
                  </a:cxn>
                  <a:cxn ang="0">
                    <a:pos x="176" y="65"/>
                  </a:cxn>
                  <a:cxn ang="0">
                    <a:pos x="192" y="91"/>
                  </a:cxn>
                  <a:cxn ang="0">
                    <a:pos x="199" y="120"/>
                  </a:cxn>
                  <a:cxn ang="0">
                    <a:pos x="187" y="163"/>
                  </a:cxn>
                </a:cxnLst>
                <a:rect l="0" t="0" r="r" b="b"/>
                <a:pathLst>
                  <a:path w="286" h="287">
                    <a:moveTo>
                      <a:pt x="281" y="249"/>
                    </a:moveTo>
                    <a:lnTo>
                      <a:pt x="221" y="189"/>
                    </a:lnTo>
                    <a:lnTo>
                      <a:pt x="221" y="189"/>
                    </a:lnTo>
                    <a:lnTo>
                      <a:pt x="230" y="174"/>
                    </a:lnTo>
                    <a:lnTo>
                      <a:pt x="237" y="156"/>
                    </a:lnTo>
                    <a:lnTo>
                      <a:pt x="241" y="140"/>
                    </a:lnTo>
                    <a:lnTo>
                      <a:pt x="243" y="120"/>
                    </a:lnTo>
                    <a:lnTo>
                      <a:pt x="243" y="120"/>
                    </a:lnTo>
                    <a:lnTo>
                      <a:pt x="243" y="109"/>
                    </a:lnTo>
                    <a:lnTo>
                      <a:pt x="241" y="96"/>
                    </a:lnTo>
                    <a:lnTo>
                      <a:pt x="237" y="85"/>
                    </a:lnTo>
                    <a:lnTo>
                      <a:pt x="234" y="73"/>
                    </a:lnTo>
                    <a:lnTo>
                      <a:pt x="234" y="73"/>
                    </a:lnTo>
                    <a:lnTo>
                      <a:pt x="228" y="62"/>
                    </a:lnTo>
                    <a:lnTo>
                      <a:pt x="221" y="53"/>
                    </a:lnTo>
                    <a:lnTo>
                      <a:pt x="216" y="44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9" y="15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58" y="6"/>
                    </a:lnTo>
                    <a:lnTo>
                      <a:pt x="145" y="2"/>
                    </a:lnTo>
                    <a:lnTo>
                      <a:pt x="134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98" y="2"/>
                    </a:lnTo>
                    <a:lnTo>
                      <a:pt x="85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63" y="15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27" y="44"/>
                    </a:lnTo>
                    <a:lnTo>
                      <a:pt x="22" y="53"/>
                    </a:lnTo>
                    <a:lnTo>
                      <a:pt x="15" y="6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" y="85"/>
                    </a:lnTo>
                    <a:lnTo>
                      <a:pt x="2" y="96"/>
                    </a:lnTo>
                    <a:lnTo>
                      <a:pt x="0" y="109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2"/>
                    </a:lnTo>
                    <a:lnTo>
                      <a:pt x="2" y="145"/>
                    </a:lnTo>
                    <a:lnTo>
                      <a:pt x="5" y="156"/>
                    </a:lnTo>
                    <a:lnTo>
                      <a:pt x="9" y="167"/>
                    </a:lnTo>
                    <a:lnTo>
                      <a:pt x="9" y="167"/>
                    </a:lnTo>
                    <a:lnTo>
                      <a:pt x="15" y="178"/>
                    </a:lnTo>
                    <a:lnTo>
                      <a:pt x="22" y="189"/>
                    </a:lnTo>
                    <a:lnTo>
                      <a:pt x="27" y="198"/>
                    </a:lnTo>
                    <a:lnTo>
                      <a:pt x="36" y="207"/>
                    </a:lnTo>
                    <a:lnTo>
                      <a:pt x="36" y="207"/>
                    </a:lnTo>
                    <a:lnTo>
                      <a:pt x="44" y="214"/>
                    </a:lnTo>
                    <a:lnTo>
                      <a:pt x="53" y="221"/>
                    </a:lnTo>
                    <a:lnTo>
                      <a:pt x="63" y="227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85" y="236"/>
                    </a:lnTo>
                    <a:lnTo>
                      <a:pt x="98" y="239"/>
                    </a:lnTo>
                    <a:lnTo>
                      <a:pt x="109" y="241"/>
                    </a:lnTo>
                    <a:lnTo>
                      <a:pt x="121" y="241"/>
                    </a:lnTo>
                    <a:lnTo>
                      <a:pt x="121" y="241"/>
                    </a:lnTo>
                    <a:lnTo>
                      <a:pt x="140" y="241"/>
                    </a:lnTo>
                    <a:lnTo>
                      <a:pt x="158" y="236"/>
                    </a:lnTo>
                    <a:lnTo>
                      <a:pt x="174" y="230"/>
                    </a:lnTo>
                    <a:lnTo>
                      <a:pt x="190" y="220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56" y="285"/>
                    </a:lnTo>
                    <a:lnTo>
                      <a:pt x="265" y="287"/>
                    </a:lnTo>
                    <a:lnTo>
                      <a:pt x="265" y="287"/>
                    </a:lnTo>
                    <a:lnTo>
                      <a:pt x="274" y="285"/>
                    </a:lnTo>
                    <a:lnTo>
                      <a:pt x="281" y="279"/>
                    </a:lnTo>
                    <a:lnTo>
                      <a:pt x="281" y="279"/>
                    </a:lnTo>
                    <a:lnTo>
                      <a:pt x="285" y="272"/>
                    </a:lnTo>
                    <a:lnTo>
                      <a:pt x="286" y="263"/>
                    </a:lnTo>
                    <a:lnTo>
                      <a:pt x="286" y="263"/>
                    </a:lnTo>
                    <a:lnTo>
                      <a:pt x="285" y="256"/>
                    </a:lnTo>
                    <a:lnTo>
                      <a:pt x="281" y="249"/>
                    </a:lnTo>
                    <a:lnTo>
                      <a:pt x="281" y="249"/>
                    </a:lnTo>
                    <a:close/>
                    <a:moveTo>
                      <a:pt x="176" y="174"/>
                    </a:moveTo>
                    <a:lnTo>
                      <a:pt x="176" y="174"/>
                    </a:lnTo>
                    <a:lnTo>
                      <a:pt x="163" y="185"/>
                    </a:lnTo>
                    <a:lnTo>
                      <a:pt x="150" y="192"/>
                    </a:lnTo>
                    <a:lnTo>
                      <a:pt x="136" y="196"/>
                    </a:lnTo>
                    <a:lnTo>
                      <a:pt x="121" y="198"/>
                    </a:lnTo>
                    <a:lnTo>
                      <a:pt x="121" y="198"/>
                    </a:lnTo>
                    <a:lnTo>
                      <a:pt x="107" y="196"/>
                    </a:lnTo>
                    <a:lnTo>
                      <a:pt x="92" y="192"/>
                    </a:lnTo>
                    <a:lnTo>
                      <a:pt x="80" y="185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56" y="163"/>
                    </a:lnTo>
                    <a:lnTo>
                      <a:pt x="51" y="151"/>
                    </a:lnTo>
                    <a:lnTo>
                      <a:pt x="45" y="136"/>
                    </a:lnTo>
                    <a:lnTo>
                      <a:pt x="44" y="120"/>
                    </a:lnTo>
                    <a:lnTo>
                      <a:pt x="44" y="120"/>
                    </a:lnTo>
                    <a:lnTo>
                      <a:pt x="45" y="105"/>
                    </a:lnTo>
                    <a:lnTo>
                      <a:pt x="51" y="91"/>
                    </a:lnTo>
                    <a:lnTo>
                      <a:pt x="56" y="78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80" y="56"/>
                    </a:lnTo>
                    <a:lnTo>
                      <a:pt x="92" y="49"/>
                    </a:lnTo>
                    <a:lnTo>
                      <a:pt x="107" y="45"/>
                    </a:lnTo>
                    <a:lnTo>
                      <a:pt x="121" y="44"/>
                    </a:lnTo>
                    <a:lnTo>
                      <a:pt x="121" y="44"/>
                    </a:lnTo>
                    <a:lnTo>
                      <a:pt x="136" y="45"/>
                    </a:lnTo>
                    <a:lnTo>
                      <a:pt x="150" y="49"/>
                    </a:lnTo>
                    <a:lnTo>
                      <a:pt x="163" y="56"/>
                    </a:lnTo>
                    <a:lnTo>
                      <a:pt x="176" y="65"/>
                    </a:lnTo>
                    <a:lnTo>
                      <a:pt x="176" y="65"/>
                    </a:lnTo>
                    <a:lnTo>
                      <a:pt x="187" y="78"/>
                    </a:lnTo>
                    <a:lnTo>
                      <a:pt x="192" y="91"/>
                    </a:lnTo>
                    <a:lnTo>
                      <a:pt x="198" y="105"/>
                    </a:lnTo>
                    <a:lnTo>
                      <a:pt x="199" y="120"/>
                    </a:lnTo>
                    <a:lnTo>
                      <a:pt x="199" y="120"/>
                    </a:lnTo>
                    <a:lnTo>
                      <a:pt x="198" y="136"/>
                    </a:lnTo>
                    <a:lnTo>
                      <a:pt x="192" y="151"/>
                    </a:lnTo>
                    <a:lnTo>
                      <a:pt x="187" y="163"/>
                    </a:lnTo>
                    <a:lnTo>
                      <a:pt x="176" y="174"/>
                    </a:lnTo>
                    <a:lnTo>
                      <a:pt x="176" y="1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3"/>
              <p:cNvSpPr/>
              <p:nvPr/>
            </p:nvSpPr>
            <p:spPr bwMode="auto">
              <a:xfrm>
                <a:off x="1858467" y="3864999"/>
                <a:ext cx="112122" cy="114199"/>
              </a:xfrm>
              <a:custGeom>
                <a:avLst/>
                <a:gdLst/>
                <a:ahLst/>
                <a:cxnLst>
                  <a:cxn ang="0">
                    <a:pos x="103" y="44"/>
                  </a:cxn>
                  <a:cxn ang="0">
                    <a:pos x="65" y="44"/>
                  </a:cxn>
                  <a:cxn ang="0">
                    <a:pos x="65" y="6"/>
                  </a:cxn>
                  <a:cxn ang="0">
                    <a:pos x="65" y="6"/>
                  </a:cxn>
                  <a:cxn ang="0">
                    <a:pos x="64" y="2"/>
                  </a:cxn>
                  <a:cxn ang="0">
                    <a:pos x="64" y="2"/>
                  </a:cxn>
                  <a:cxn ang="0">
                    <a:pos x="60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4" y="6"/>
                  </a:cxn>
                  <a:cxn ang="0">
                    <a:pos x="44" y="44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0" y="49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6" y="66"/>
                  </a:cxn>
                  <a:cxn ang="0">
                    <a:pos x="44" y="66"/>
                  </a:cxn>
                  <a:cxn ang="0">
                    <a:pos x="44" y="106"/>
                  </a:cxn>
                  <a:cxn ang="0">
                    <a:pos x="44" y="106"/>
                  </a:cxn>
                  <a:cxn ang="0">
                    <a:pos x="45" y="109"/>
                  </a:cxn>
                  <a:cxn ang="0">
                    <a:pos x="45" y="109"/>
                  </a:cxn>
                  <a:cxn ang="0">
                    <a:pos x="49" y="111"/>
                  </a:cxn>
                  <a:cxn ang="0">
                    <a:pos x="60" y="111"/>
                  </a:cxn>
                  <a:cxn ang="0">
                    <a:pos x="60" y="111"/>
                  </a:cxn>
                  <a:cxn ang="0">
                    <a:pos x="64" y="109"/>
                  </a:cxn>
                  <a:cxn ang="0">
                    <a:pos x="64" y="109"/>
                  </a:cxn>
                  <a:cxn ang="0">
                    <a:pos x="65" y="106"/>
                  </a:cxn>
                  <a:cxn ang="0">
                    <a:pos x="65" y="66"/>
                  </a:cxn>
                  <a:cxn ang="0">
                    <a:pos x="103" y="66"/>
                  </a:cxn>
                  <a:cxn ang="0">
                    <a:pos x="103" y="66"/>
                  </a:cxn>
                  <a:cxn ang="0">
                    <a:pos x="107" y="66"/>
                  </a:cxn>
                  <a:cxn ang="0">
                    <a:pos x="107" y="66"/>
                  </a:cxn>
                  <a:cxn ang="0">
                    <a:pos x="109" y="60"/>
                  </a:cxn>
                  <a:cxn ang="0">
                    <a:pos x="109" y="49"/>
                  </a:cxn>
                  <a:cxn ang="0">
                    <a:pos x="109" y="49"/>
                  </a:cxn>
                  <a:cxn ang="0">
                    <a:pos x="107" y="46"/>
                  </a:cxn>
                  <a:cxn ang="0">
                    <a:pos x="107" y="46"/>
                  </a:cxn>
                  <a:cxn ang="0">
                    <a:pos x="103" y="44"/>
                  </a:cxn>
                  <a:cxn ang="0">
                    <a:pos x="103" y="44"/>
                  </a:cxn>
                </a:cxnLst>
                <a:rect l="0" t="0" r="r" b="b"/>
                <a:pathLst>
                  <a:path w="109" h="111">
                    <a:moveTo>
                      <a:pt x="103" y="44"/>
                    </a:moveTo>
                    <a:lnTo>
                      <a:pt x="65" y="44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4" y="6"/>
                    </a:lnTo>
                    <a:lnTo>
                      <a:pt x="44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6" y="66"/>
                    </a:lnTo>
                    <a:lnTo>
                      <a:pt x="44" y="6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9" y="111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5" y="106"/>
                    </a:lnTo>
                    <a:lnTo>
                      <a:pt x="65" y="66"/>
                    </a:lnTo>
                    <a:lnTo>
                      <a:pt x="103" y="66"/>
                    </a:lnTo>
                    <a:lnTo>
                      <a:pt x="103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9" y="60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7" y="46"/>
                    </a:lnTo>
                    <a:lnTo>
                      <a:pt x="107" y="46"/>
                    </a:lnTo>
                    <a:lnTo>
                      <a:pt x="103" y="44"/>
                    </a:lnTo>
                    <a:lnTo>
                      <a:pt x="103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84"/>
            <p:cNvGrpSpPr/>
            <p:nvPr/>
          </p:nvGrpSpPr>
          <p:grpSpPr>
            <a:xfrm>
              <a:off x="6062" y="7988"/>
              <a:ext cx="676" cy="639"/>
              <a:chOff x="2578955" y="3804786"/>
              <a:chExt cx="296915" cy="280306"/>
            </a:xfrm>
            <a:grpFill/>
          </p:grpSpPr>
          <p:sp>
            <p:nvSpPr>
              <p:cNvPr id="114" name="Freeform 14"/>
              <p:cNvSpPr>
                <a:spLocks noEditPoints="1"/>
              </p:cNvSpPr>
              <p:nvPr/>
            </p:nvSpPr>
            <p:spPr bwMode="auto">
              <a:xfrm>
                <a:off x="2578955" y="3914831"/>
                <a:ext cx="85130" cy="170259"/>
              </a:xfrm>
              <a:custGeom>
                <a:avLst/>
                <a:gdLst/>
                <a:ahLst/>
                <a:cxnLst>
                  <a:cxn ang="0">
                    <a:pos x="64" y="20"/>
                  </a:cxn>
                  <a:cxn ang="0">
                    <a:pos x="64" y="71"/>
                  </a:cxn>
                  <a:cxn ang="0">
                    <a:pos x="20" y="71"/>
                  </a:cxn>
                  <a:cxn ang="0">
                    <a:pos x="20" y="20"/>
                  </a:cxn>
                  <a:cxn ang="0">
                    <a:pos x="64" y="20"/>
                  </a:cxn>
                  <a:cxn ang="0">
                    <a:pos x="7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158"/>
                  </a:cxn>
                  <a:cxn ang="0">
                    <a:pos x="0" y="158"/>
                  </a:cxn>
                  <a:cxn ang="0">
                    <a:pos x="2" y="162"/>
                  </a:cxn>
                  <a:cxn ang="0">
                    <a:pos x="8" y="164"/>
                  </a:cxn>
                  <a:cxn ang="0">
                    <a:pos x="76" y="164"/>
                  </a:cxn>
                  <a:cxn ang="0">
                    <a:pos x="76" y="164"/>
                  </a:cxn>
                  <a:cxn ang="0">
                    <a:pos x="82" y="162"/>
                  </a:cxn>
                  <a:cxn ang="0">
                    <a:pos x="84" y="158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2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4" h="164">
                    <a:moveTo>
                      <a:pt x="64" y="20"/>
                    </a:moveTo>
                    <a:lnTo>
                      <a:pt x="64" y="71"/>
                    </a:lnTo>
                    <a:lnTo>
                      <a:pt x="20" y="71"/>
                    </a:lnTo>
                    <a:lnTo>
                      <a:pt x="20" y="20"/>
                    </a:lnTo>
                    <a:lnTo>
                      <a:pt x="64" y="20"/>
                    </a:lnTo>
                    <a:close/>
                    <a:moveTo>
                      <a:pt x="76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2" y="162"/>
                    </a:lnTo>
                    <a:lnTo>
                      <a:pt x="8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2599718" y="3935595"/>
                <a:ext cx="43604" cy="5398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6"/>
              <p:cNvSpPr/>
              <p:nvPr/>
            </p:nvSpPr>
            <p:spPr bwMode="auto">
              <a:xfrm>
                <a:off x="2578955" y="3914831"/>
                <a:ext cx="85130" cy="170259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158"/>
                  </a:cxn>
                  <a:cxn ang="0">
                    <a:pos x="0" y="158"/>
                  </a:cxn>
                  <a:cxn ang="0">
                    <a:pos x="2" y="162"/>
                  </a:cxn>
                  <a:cxn ang="0">
                    <a:pos x="8" y="164"/>
                  </a:cxn>
                  <a:cxn ang="0">
                    <a:pos x="76" y="164"/>
                  </a:cxn>
                  <a:cxn ang="0">
                    <a:pos x="76" y="164"/>
                  </a:cxn>
                  <a:cxn ang="0">
                    <a:pos x="82" y="162"/>
                  </a:cxn>
                  <a:cxn ang="0">
                    <a:pos x="84" y="158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2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4" h="164">
                    <a:moveTo>
                      <a:pt x="76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2" y="162"/>
                    </a:lnTo>
                    <a:lnTo>
                      <a:pt x="8" y="164"/>
                    </a:lnTo>
                    <a:lnTo>
                      <a:pt x="76" y="164"/>
                    </a:lnTo>
                    <a:lnTo>
                      <a:pt x="76" y="164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2682771" y="3875382"/>
                <a:ext cx="87206" cy="209710"/>
              </a:xfrm>
              <a:custGeom>
                <a:avLst/>
                <a:gdLst/>
                <a:ahLst/>
                <a:cxnLst>
                  <a:cxn ang="0">
                    <a:pos x="63" y="18"/>
                  </a:cxn>
                  <a:cxn ang="0">
                    <a:pos x="63" y="120"/>
                  </a:cxn>
                  <a:cxn ang="0">
                    <a:pos x="20" y="120"/>
                  </a:cxn>
                  <a:cxn ang="0">
                    <a:pos x="20" y="18"/>
                  </a:cxn>
                  <a:cxn ang="0">
                    <a:pos x="63" y="18"/>
                  </a:cxn>
                  <a:cxn ang="0">
                    <a:pos x="7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2" y="200"/>
                  </a:cxn>
                  <a:cxn ang="0">
                    <a:pos x="7" y="202"/>
                  </a:cxn>
                  <a:cxn ang="0">
                    <a:pos x="76" y="202"/>
                  </a:cxn>
                  <a:cxn ang="0">
                    <a:pos x="76" y="202"/>
                  </a:cxn>
                  <a:cxn ang="0">
                    <a:pos x="81" y="200"/>
                  </a:cxn>
                  <a:cxn ang="0">
                    <a:pos x="83" y="19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1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3" h="202">
                    <a:moveTo>
                      <a:pt x="63" y="18"/>
                    </a:moveTo>
                    <a:lnTo>
                      <a:pt x="63" y="120"/>
                    </a:lnTo>
                    <a:lnTo>
                      <a:pt x="20" y="120"/>
                    </a:lnTo>
                    <a:lnTo>
                      <a:pt x="20" y="18"/>
                    </a:lnTo>
                    <a:lnTo>
                      <a:pt x="63" y="18"/>
                    </a:lnTo>
                    <a:close/>
                    <a:moveTo>
                      <a:pt x="7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76" y="202"/>
                    </a:lnTo>
                    <a:lnTo>
                      <a:pt x="76" y="202"/>
                    </a:lnTo>
                    <a:lnTo>
                      <a:pt x="81" y="200"/>
                    </a:lnTo>
                    <a:lnTo>
                      <a:pt x="83" y="19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1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2703534" y="3894068"/>
                <a:ext cx="45679" cy="10589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9"/>
              <p:cNvSpPr/>
              <p:nvPr/>
            </p:nvSpPr>
            <p:spPr bwMode="auto">
              <a:xfrm>
                <a:off x="2682771" y="3875382"/>
                <a:ext cx="87206" cy="209710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2" y="200"/>
                  </a:cxn>
                  <a:cxn ang="0">
                    <a:pos x="7" y="202"/>
                  </a:cxn>
                  <a:cxn ang="0">
                    <a:pos x="76" y="202"/>
                  </a:cxn>
                  <a:cxn ang="0">
                    <a:pos x="76" y="202"/>
                  </a:cxn>
                  <a:cxn ang="0">
                    <a:pos x="81" y="200"/>
                  </a:cxn>
                  <a:cxn ang="0">
                    <a:pos x="83" y="19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1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3" h="202">
                    <a:moveTo>
                      <a:pt x="7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7" y="202"/>
                    </a:lnTo>
                    <a:lnTo>
                      <a:pt x="76" y="202"/>
                    </a:lnTo>
                    <a:lnTo>
                      <a:pt x="76" y="202"/>
                    </a:lnTo>
                    <a:lnTo>
                      <a:pt x="81" y="200"/>
                    </a:lnTo>
                    <a:lnTo>
                      <a:pt x="83" y="196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1" y="2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20"/>
              <p:cNvSpPr>
                <a:spLocks noEditPoints="1"/>
              </p:cNvSpPr>
              <p:nvPr/>
            </p:nvSpPr>
            <p:spPr bwMode="auto">
              <a:xfrm>
                <a:off x="2790740" y="3804786"/>
                <a:ext cx="85130" cy="280305"/>
              </a:xfrm>
              <a:custGeom>
                <a:avLst/>
                <a:gdLst/>
                <a:ahLst/>
                <a:cxnLst>
                  <a:cxn ang="0">
                    <a:pos x="64" y="20"/>
                  </a:cxn>
                  <a:cxn ang="0">
                    <a:pos x="64" y="145"/>
                  </a:cxn>
                  <a:cxn ang="0">
                    <a:pos x="20" y="145"/>
                  </a:cxn>
                  <a:cxn ang="0">
                    <a:pos x="20" y="20"/>
                  </a:cxn>
                  <a:cxn ang="0">
                    <a:pos x="64" y="20"/>
                  </a:cxn>
                  <a:cxn ang="0">
                    <a:pos x="7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265"/>
                  </a:cxn>
                  <a:cxn ang="0">
                    <a:pos x="0" y="265"/>
                  </a:cxn>
                  <a:cxn ang="0">
                    <a:pos x="2" y="269"/>
                  </a:cxn>
                  <a:cxn ang="0">
                    <a:pos x="7" y="271"/>
                  </a:cxn>
                  <a:cxn ang="0">
                    <a:pos x="76" y="271"/>
                  </a:cxn>
                  <a:cxn ang="0">
                    <a:pos x="76" y="271"/>
                  </a:cxn>
                  <a:cxn ang="0">
                    <a:pos x="80" y="269"/>
                  </a:cxn>
                  <a:cxn ang="0">
                    <a:pos x="82" y="265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80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2" h="271">
                    <a:moveTo>
                      <a:pt x="64" y="20"/>
                    </a:moveTo>
                    <a:lnTo>
                      <a:pt x="64" y="145"/>
                    </a:lnTo>
                    <a:lnTo>
                      <a:pt x="20" y="145"/>
                    </a:lnTo>
                    <a:lnTo>
                      <a:pt x="20" y="20"/>
                    </a:lnTo>
                    <a:lnTo>
                      <a:pt x="64" y="20"/>
                    </a:lnTo>
                    <a:close/>
                    <a:moveTo>
                      <a:pt x="7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2" y="269"/>
                    </a:lnTo>
                    <a:lnTo>
                      <a:pt x="7" y="271"/>
                    </a:lnTo>
                    <a:lnTo>
                      <a:pt x="76" y="271"/>
                    </a:lnTo>
                    <a:lnTo>
                      <a:pt x="76" y="271"/>
                    </a:lnTo>
                    <a:lnTo>
                      <a:pt x="80" y="269"/>
                    </a:lnTo>
                    <a:lnTo>
                      <a:pt x="82" y="265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21"/>
              <p:cNvSpPr>
                <a:spLocks noChangeArrowheads="1"/>
              </p:cNvSpPr>
              <p:nvPr/>
            </p:nvSpPr>
            <p:spPr bwMode="auto">
              <a:xfrm>
                <a:off x="2811504" y="3825550"/>
                <a:ext cx="45679" cy="12873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22"/>
              <p:cNvSpPr/>
              <p:nvPr/>
            </p:nvSpPr>
            <p:spPr bwMode="auto">
              <a:xfrm>
                <a:off x="2790740" y="3804786"/>
                <a:ext cx="85130" cy="28030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265"/>
                  </a:cxn>
                  <a:cxn ang="0">
                    <a:pos x="0" y="265"/>
                  </a:cxn>
                  <a:cxn ang="0">
                    <a:pos x="2" y="269"/>
                  </a:cxn>
                  <a:cxn ang="0">
                    <a:pos x="7" y="271"/>
                  </a:cxn>
                  <a:cxn ang="0">
                    <a:pos x="76" y="271"/>
                  </a:cxn>
                  <a:cxn ang="0">
                    <a:pos x="76" y="271"/>
                  </a:cxn>
                  <a:cxn ang="0">
                    <a:pos x="80" y="269"/>
                  </a:cxn>
                  <a:cxn ang="0">
                    <a:pos x="82" y="265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80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82" h="271">
                    <a:moveTo>
                      <a:pt x="76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2" y="269"/>
                    </a:lnTo>
                    <a:lnTo>
                      <a:pt x="7" y="271"/>
                    </a:lnTo>
                    <a:lnTo>
                      <a:pt x="76" y="271"/>
                    </a:lnTo>
                    <a:lnTo>
                      <a:pt x="76" y="271"/>
                    </a:lnTo>
                    <a:lnTo>
                      <a:pt x="80" y="269"/>
                    </a:lnTo>
                    <a:lnTo>
                      <a:pt x="82" y="265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7890" y="7950"/>
              <a:ext cx="860" cy="715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9970" y="8067"/>
              <a:ext cx="678" cy="58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0" y="3"/>
                </a:cxn>
                <a:cxn ang="0">
                  <a:pos x="0" y="54"/>
                </a:cxn>
                <a:cxn ang="0">
                  <a:pos x="8" y="63"/>
                </a:cxn>
                <a:cxn ang="0">
                  <a:pos x="48" y="40"/>
                </a:cxn>
                <a:cxn ang="0">
                  <a:pos x="51" y="29"/>
                </a:cxn>
                <a:cxn ang="0">
                  <a:pos x="272" y="9"/>
                </a:cxn>
                <a:cxn ang="0">
                  <a:pos x="86" y="11"/>
                </a:cxn>
                <a:cxn ang="0">
                  <a:pos x="75" y="25"/>
                </a:cxn>
                <a:cxn ang="0">
                  <a:pos x="77" y="45"/>
                </a:cxn>
                <a:cxn ang="0">
                  <a:pos x="91" y="54"/>
                </a:cxn>
                <a:cxn ang="0">
                  <a:pos x="278" y="54"/>
                </a:cxn>
                <a:cxn ang="0">
                  <a:pos x="287" y="40"/>
                </a:cxn>
                <a:cxn ang="0">
                  <a:pos x="287" y="18"/>
                </a:cxn>
                <a:cxn ang="0">
                  <a:pos x="272" y="9"/>
                </a:cxn>
                <a:cxn ang="0">
                  <a:pos x="48" y="130"/>
                </a:cxn>
                <a:cxn ang="0">
                  <a:pos x="53" y="123"/>
                </a:cxn>
                <a:cxn ang="0">
                  <a:pos x="13" y="99"/>
                </a:cxn>
                <a:cxn ang="0">
                  <a:pos x="4" y="99"/>
                </a:cxn>
                <a:cxn ang="0">
                  <a:pos x="0" y="147"/>
                </a:cxn>
                <a:cxn ang="0">
                  <a:pos x="4" y="154"/>
                </a:cxn>
                <a:cxn ang="0">
                  <a:pos x="13" y="154"/>
                </a:cxn>
                <a:cxn ang="0">
                  <a:pos x="91" y="99"/>
                </a:cxn>
                <a:cxn ang="0">
                  <a:pos x="77" y="110"/>
                </a:cxn>
                <a:cxn ang="0">
                  <a:pos x="75" y="130"/>
                </a:cxn>
                <a:cxn ang="0">
                  <a:pos x="86" y="145"/>
                </a:cxn>
                <a:cxn ang="0">
                  <a:pos x="272" y="147"/>
                </a:cxn>
                <a:cxn ang="0">
                  <a:pos x="287" y="136"/>
                </a:cxn>
                <a:cxn ang="0">
                  <a:pos x="287" y="116"/>
                </a:cxn>
                <a:cxn ang="0">
                  <a:pos x="278" y="101"/>
                </a:cxn>
                <a:cxn ang="0">
                  <a:pos x="48" y="206"/>
                </a:cxn>
                <a:cxn ang="0">
                  <a:pos x="8" y="183"/>
                </a:cxn>
                <a:cxn ang="0">
                  <a:pos x="0" y="192"/>
                </a:cxn>
                <a:cxn ang="0">
                  <a:pos x="0" y="243"/>
                </a:cxn>
                <a:cxn ang="0">
                  <a:pos x="13" y="244"/>
                </a:cxn>
                <a:cxn ang="0">
                  <a:pos x="51" y="219"/>
                </a:cxn>
                <a:cxn ang="0">
                  <a:pos x="48" y="206"/>
                </a:cxn>
                <a:cxn ang="0">
                  <a:pos x="91" y="192"/>
                </a:cxn>
                <a:cxn ang="0">
                  <a:pos x="80" y="195"/>
                </a:cxn>
                <a:cxn ang="0">
                  <a:pos x="75" y="221"/>
                </a:cxn>
                <a:cxn ang="0">
                  <a:pos x="80" y="232"/>
                </a:cxn>
                <a:cxn ang="0">
                  <a:pos x="272" y="237"/>
                </a:cxn>
                <a:cxn ang="0">
                  <a:pos x="283" y="232"/>
                </a:cxn>
                <a:cxn ang="0">
                  <a:pos x="287" y="206"/>
                </a:cxn>
                <a:cxn ang="0">
                  <a:pos x="283" y="195"/>
                </a:cxn>
                <a:cxn ang="0">
                  <a:pos x="272" y="192"/>
                </a:cxn>
              </a:cxnLst>
              <a:rect l="0" t="0" r="r" b="b"/>
              <a:pathLst>
                <a:path w="287" h="246">
                  <a:moveTo>
                    <a:pt x="48" y="23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3" y="61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1" y="36"/>
                  </a:lnTo>
                  <a:lnTo>
                    <a:pt x="53" y="32"/>
                  </a:lnTo>
                  <a:lnTo>
                    <a:pt x="51" y="29"/>
                  </a:lnTo>
                  <a:lnTo>
                    <a:pt x="48" y="23"/>
                  </a:lnTo>
                  <a:lnTo>
                    <a:pt x="48" y="23"/>
                  </a:lnTo>
                  <a:close/>
                  <a:moveTo>
                    <a:pt x="272" y="9"/>
                  </a:moveTo>
                  <a:lnTo>
                    <a:pt x="91" y="9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80" y="14"/>
                  </a:lnTo>
                  <a:lnTo>
                    <a:pt x="77" y="18"/>
                  </a:lnTo>
                  <a:lnTo>
                    <a:pt x="75" y="25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7" y="45"/>
                  </a:lnTo>
                  <a:lnTo>
                    <a:pt x="80" y="50"/>
                  </a:lnTo>
                  <a:lnTo>
                    <a:pt x="86" y="54"/>
                  </a:lnTo>
                  <a:lnTo>
                    <a:pt x="91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8" y="54"/>
                  </a:lnTo>
                  <a:lnTo>
                    <a:pt x="283" y="50"/>
                  </a:lnTo>
                  <a:lnTo>
                    <a:pt x="287" y="45"/>
                  </a:lnTo>
                  <a:lnTo>
                    <a:pt x="287" y="40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18"/>
                  </a:lnTo>
                  <a:lnTo>
                    <a:pt x="283" y="14"/>
                  </a:lnTo>
                  <a:lnTo>
                    <a:pt x="278" y="11"/>
                  </a:lnTo>
                  <a:lnTo>
                    <a:pt x="272" y="9"/>
                  </a:lnTo>
                  <a:lnTo>
                    <a:pt x="272" y="9"/>
                  </a:lnTo>
                  <a:close/>
                  <a:moveTo>
                    <a:pt x="13" y="154"/>
                  </a:moveTo>
                  <a:lnTo>
                    <a:pt x="48" y="130"/>
                  </a:lnTo>
                  <a:lnTo>
                    <a:pt x="48" y="130"/>
                  </a:lnTo>
                  <a:lnTo>
                    <a:pt x="51" y="127"/>
                  </a:lnTo>
                  <a:lnTo>
                    <a:pt x="53" y="123"/>
                  </a:lnTo>
                  <a:lnTo>
                    <a:pt x="51" y="119"/>
                  </a:lnTo>
                  <a:lnTo>
                    <a:pt x="48" y="116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8" y="98"/>
                  </a:lnTo>
                  <a:lnTo>
                    <a:pt x="4" y="99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4" y="154"/>
                  </a:lnTo>
                  <a:lnTo>
                    <a:pt x="8" y="156"/>
                  </a:lnTo>
                  <a:lnTo>
                    <a:pt x="13" y="154"/>
                  </a:lnTo>
                  <a:lnTo>
                    <a:pt x="13" y="154"/>
                  </a:lnTo>
                  <a:close/>
                  <a:moveTo>
                    <a:pt x="272" y="99"/>
                  </a:moveTo>
                  <a:lnTo>
                    <a:pt x="91" y="99"/>
                  </a:lnTo>
                  <a:lnTo>
                    <a:pt x="91" y="99"/>
                  </a:lnTo>
                  <a:lnTo>
                    <a:pt x="86" y="101"/>
                  </a:lnTo>
                  <a:lnTo>
                    <a:pt x="80" y="105"/>
                  </a:lnTo>
                  <a:lnTo>
                    <a:pt x="77" y="110"/>
                  </a:lnTo>
                  <a:lnTo>
                    <a:pt x="75" y="116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7" y="136"/>
                  </a:lnTo>
                  <a:lnTo>
                    <a:pt x="80" y="141"/>
                  </a:lnTo>
                  <a:lnTo>
                    <a:pt x="86" y="145"/>
                  </a:lnTo>
                  <a:lnTo>
                    <a:pt x="91" y="147"/>
                  </a:lnTo>
                  <a:lnTo>
                    <a:pt x="272" y="147"/>
                  </a:lnTo>
                  <a:lnTo>
                    <a:pt x="272" y="147"/>
                  </a:lnTo>
                  <a:lnTo>
                    <a:pt x="278" y="145"/>
                  </a:lnTo>
                  <a:lnTo>
                    <a:pt x="283" y="141"/>
                  </a:lnTo>
                  <a:lnTo>
                    <a:pt x="287" y="136"/>
                  </a:lnTo>
                  <a:lnTo>
                    <a:pt x="287" y="130"/>
                  </a:lnTo>
                  <a:lnTo>
                    <a:pt x="287" y="116"/>
                  </a:lnTo>
                  <a:lnTo>
                    <a:pt x="287" y="116"/>
                  </a:lnTo>
                  <a:lnTo>
                    <a:pt x="287" y="110"/>
                  </a:lnTo>
                  <a:lnTo>
                    <a:pt x="283" y="105"/>
                  </a:lnTo>
                  <a:lnTo>
                    <a:pt x="278" y="101"/>
                  </a:lnTo>
                  <a:lnTo>
                    <a:pt x="272" y="99"/>
                  </a:lnTo>
                  <a:lnTo>
                    <a:pt x="272" y="99"/>
                  </a:lnTo>
                  <a:close/>
                  <a:moveTo>
                    <a:pt x="48" y="206"/>
                  </a:moveTo>
                  <a:lnTo>
                    <a:pt x="13" y="185"/>
                  </a:lnTo>
                  <a:lnTo>
                    <a:pt x="13" y="185"/>
                  </a:lnTo>
                  <a:lnTo>
                    <a:pt x="8" y="183"/>
                  </a:lnTo>
                  <a:lnTo>
                    <a:pt x="4" y="183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4" y="244"/>
                  </a:lnTo>
                  <a:lnTo>
                    <a:pt x="8" y="246"/>
                  </a:lnTo>
                  <a:lnTo>
                    <a:pt x="13" y="244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51" y="219"/>
                  </a:lnTo>
                  <a:lnTo>
                    <a:pt x="53" y="214"/>
                  </a:lnTo>
                  <a:lnTo>
                    <a:pt x="51" y="210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272" y="192"/>
                  </a:moveTo>
                  <a:lnTo>
                    <a:pt x="91" y="192"/>
                  </a:lnTo>
                  <a:lnTo>
                    <a:pt x="91" y="192"/>
                  </a:lnTo>
                  <a:lnTo>
                    <a:pt x="86" y="192"/>
                  </a:lnTo>
                  <a:lnTo>
                    <a:pt x="80" y="195"/>
                  </a:lnTo>
                  <a:lnTo>
                    <a:pt x="77" y="201"/>
                  </a:lnTo>
                  <a:lnTo>
                    <a:pt x="75" y="206"/>
                  </a:lnTo>
                  <a:lnTo>
                    <a:pt x="75" y="221"/>
                  </a:lnTo>
                  <a:lnTo>
                    <a:pt x="75" y="221"/>
                  </a:lnTo>
                  <a:lnTo>
                    <a:pt x="77" y="228"/>
                  </a:lnTo>
                  <a:lnTo>
                    <a:pt x="80" y="232"/>
                  </a:lnTo>
                  <a:lnTo>
                    <a:pt x="86" y="235"/>
                  </a:lnTo>
                  <a:lnTo>
                    <a:pt x="91" y="237"/>
                  </a:lnTo>
                  <a:lnTo>
                    <a:pt x="272" y="237"/>
                  </a:lnTo>
                  <a:lnTo>
                    <a:pt x="272" y="237"/>
                  </a:lnTo>
                  <a:lnTo>
                    <a:pt x="278" y="235"/>
                  </a:lnTo>
                  <a:lnTo>
                    <a:pt x="283" y="232"/>
                  </a:lnTo>
                  <a:lnTo>
                    <a:pt x="287" y="228"/>
                  </a:lnTo>
                  <a:lnTo>
                    <a:pt x="287" y="221"/>
                  </a:lnTo>
                  <a:lnTo>
                    <a:pt x="287" y="206"/>
                  </a:lnTo>
                  <a:lnTo>
                    <a:pt x="287" y="206"/>
                  </a:lnTo>
                  <a:lnTo>
                    <a:pt x="287" y="201"/>
                  </a:lnTo>
                  <a:lnTo>
                    <a:pt x="283" y="195"/>
                  </a:lnTo>
                  <a:lnTo>
                    <a:pt x="278" y="192"/>
                  </a:lnTo>
                  <a:lnTo>
                    <a:pt x="272" y="192"/>
                  </a:lnTo>
                  <a:lnTo>
                    <a:pt x="272" y="19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2248" y="6437"/>
              <a:ext cx="625" cy="683"/>
            </a:xfrm>
            <a:custGeom>
              <a:avLst/>
              <a:gdLst/>
              <a:ahLst/>
              <a:cxnLst>
                <a:cxn ang="0">
                  <a:pos x="111" y="39"/>
                </a:cxn>
                <a:cxn ang="0">
                  <a:pos x="100" y="45"/>
                </a:cxn>
                <a:cxn ang="0">
                  <a:pos x="85" y="63"/>
                </a:cxn>
                <a:cxn ang="0">
                  <a:pos x="84" y="204"/>
                </a:cxn>
                <a:cxn ang="0">
                  <a:pos x="84" y="206"/>
                </a:cxn>
                <a:cxn ang="0">
                  <a:pos x="67" y="203"/>
                </a:cxn>
                <a:cxn ang="0">
                  <a:pos x="55" y="203"/>
                </a:cxn>
                <a:cxn ang="0">
                  <a:pos x="35" y="210"/>
                </a:cxn>
                <a:cxn ang="0">
                  <a:pos x="17" y="221"/>
                </a:cxn>
                <a:cxn ang="0">
                  <a:pos x="6" y="237"/>
                </a:cxn>
                <a:cxn ang="0">
                  <a:pos x="0" y="253"/>
                </a:cxn>
                <a:cxn ang="0">
                  <a:pos x="2" y="262"/>
                </a:cxn>
                <a:cxn ang="0">
                  <a:pos x="11" y="277"/>
                </a:cxn>
                <a:cxn ang="0">
                  <a:pos x="26" y="286"/>
                </a:cxn>
                <a:cxn ang="0">
                  <a:pos x="44" y="288"/>
                </a:cxn>
                <a:cxn ang="0">
                  <a:pos x="55" y="288"/>
                </a:cxn>
                <a:cxn ang="0">
                  <a:pos x="75" y="282"/>
                </a:cxn>
                <a:cxn ang="0">
                  <a:pos x="91" y="270"/>
                </a:cxn>
                <a:cxn ang="0">
                  <a:pos x="102" y="255"/>
                </a:cxn>
                <a:cxn ang="0">
                  <a:pos x="105" y="237"/>
                </a:cxn>
                <a:cxn ang="0">
                  <a:pos x="105" y="125"/>
                </a:cxn>
                <a:cxn ang="0">
                  <a:pos x="107" y="121"/>
                </a:cxn>
                <a:cxn ang="0">
                  <a:pos x="113" y="114"/>
                </a:cxn>
                <a:cxn ang="0">
                  <a:pos x="229" y="76"/>
                </a:cxn>
                <a:cxn ang="0">
                  <a:pos x="236" y="76"/>
                </a:cxn>
                <a:cxn ang="0">
                  <a:pos x="241" y="79"/>
                </a:cxn>
                <a:cxn ang="0">
                  <a:pos x="241" y="83"/>
                </a:cxn>
                <a:cxn ang="0">
                  <a:pos x="241" y="174"/>
                </a:cxn>
                <a:cxn ang="0">
                  <a:pos x="234" y="170"/>
                </a:cxn>
                <a:cxn ang="0">
                  <a:pos x="211" y="170"/>
                </a:cxn>
                <a:cxn ang="0">
                  <a:pos x="200" y="172"/>
                </a:cxn>
                <a:cxn ang="0">
                  <a:pos x="180" y="181"/>
                </a:cxn>
                <a:cxn ang="0">
                  <a:pos x="165" y="194"/>
                </a:cxn>
                <a:cxn ang="0">
                  <a:pos x="158" y="210"/>
                </a:cxn>
                <a:cxn ang="0">
                  <a:pos x="156" y="219"/>
                </a:cxn>
                <a:cxn ang="0">
                  <a:pos x="162" y="235"/>
                </a:cxn>
                <a:cxn ang="0">
                  <a:pos x="172" y="246"/>
                </a:cxn>
                <a:cxn ang="0">
                  <a:pos x="189" y="253"/>
                </a:cxn>
                <a:cxn ang="0">
                  <a:pos x="211" y="253"/>
                </a:cxn>
                <a:cxn ang="0">
                  <a:pos x="221" y="252"/>
                </a:cxn>
                <a:cxn ang="0">
                  <a:pos x="240" y="242"/>
                </a:cxn>
                <a:cxn ang="0">
                  <a:pos x="254" y="230"/>
                </a:cxn>
                <a:cxn ang="0">
                  <a:pos x="263" y="213"/>
                </a:cxn>
                <a:cxn ang="0">
                  <a:pos x="263" y="19"/>
                </a:cxn>
                <a:cxn ang="0">
                  <a:pos x="263" y="16"/>
                </a:cxn>
                <a:cxn ang="0">
                  <a:pos x="259" y="7"/>
                </a:cxn>
                <a:cxn ang="0">
                  <a:pos x="252" y="1"/>
                </a:cxn>
                <a:cxn ang="0">
                  <a:pos x="241" y="0"/>
                </a:cxn>
                <a:cxn ang="0">
                  <a:pos x="236" y="1"/>
                </a:cxn>
              </a:cxnLst>
              <a:rect l="0" t="0" r="r" b="b"/>
              <a:pathLst>
                <a:path w="263" h="288">
                  <a:moveTo>
                    <a:pt x="236" y="1"/>
                  </a:moveTo>
                  <a:lnTo>
                    <a:pt x="111" y="39"/>
                  </a:lnTo>
                  <a:lnTo>
                    <a:pt x="111" y="39"/>
                  </a:lnTo>
                  <a:lnTo>
                    <a:pt x="100" y="45"/>
                  </a:lnTo>
                  <a:lnTo>
                    <a:pt x="93" y="52"/>
                  </a:lnTo>
                  <a:lnTo>
                    <a:pt x="85" y="63"/>
                  </a:lnTo>
                  <a:lnTo>
                    <a:pt x="84" y="74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6" y="203"/>
                  </a:lnTo>
                  <a:lnTo>
                    <a:pt x="67" y="203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44" y="204"/>
                  </a:lnTo>
                  <a:lnTo>
                    <a:pt x="35" y="210"/>
                  </a:lnTo>
                  <a:lnTo>
                    <a:pt x="26" y="215"/>
                  </a:lnTo>
                  <a:lnTo>
                    <a:pt x="17" y="221"/>
                  </a:lnTo>
                  <a:lnTo>
                    <a:pt x="11" y="228"/>
                  </a:lnTo>
                  <a:lnTo>
                    <a:pt x="6" y="237"/>
                  </a:lnTo>
                  <a:lnTo>
                    <a:pt x="2" y="244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62"/>
                  </a:lnTo>
                  <a:lnTo>
                    <a:pt x="6" y="270"/>
                  </a:lnTo>
                  <a:lnTo>
                    <a:pt x="11" y="277"/>
                  </a:lnTo>
                  <a:lnTo>
                    <a:pt x="17" y="281"/>
                  </a:lnTo>
                  <a:lnTo>
                    <a:pt x="26" y="286"/>
                  </a:lnTo>
                  <a:lnTo>
                    <a:pt x="35" y="288"/>
                  </a:lnTo>
                  <a:lnTo>
                    <a:pt x="44" y="288"/>
                  </a:lnTo>
                  <a:lnTo>
                    <a:pt x="55" y="288"/>
                  </a:lnTo>
                  <a:lnTo>
                    <a:pt x="55" y="288"/>
                  </a:lnTo>
                  <a:lnTo>
                    <a:pt x="66" y="286"/>
                  </a:lnTo>
                  <a:lnTo>
                    <a:pt x="75" y="282"/>
                  </a:lnTo>
                  <a:lnTo>
                    <a:pt x="84" y="277"/>
                  </a:lnTo>
                  <a:lnTo>
                    <a:pt x="91" y="270"/>
                  </a:lnTo>
                  <a:lnTo>
                    <a:pt x="98" y="262"/>
                  </a:lnTo>
                  <a:lnTo>
                    <a:pt x="102" y="255"/>
                  </a:lnTo>
                  <a:lnTo>
                    <a:pt x="105" y="246"/>
                  </a:lnTo>
                  <a:lnTo>
                    <a:pt x="105" y="237"/>
                  </a:lnTo>
                  <a:lnTo>
                    <a:pt x="105" y="237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7" y="121"/>
                  </a:lnTo>
                  <a:lnTo>
                    <a:pt x="109" y="119"/>
                  </a:lnTo>
                  <a:lnTo>
                    <a:pt x="113" y="114"/>
                  </a:lnTo>
                  <a:lnTo>
                    <a:pt x="118" y="110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36" y="76"/>
                  </a:lnTo>
                  <a:lnTo>
                    <a:pt x="240" y="77"/>
                  </a:lnTo>
                  <a:lnTo>
                    <a:pt x="241" y="79"/>
                  </a:lnTo>
                  <a:lnTo>
                    <a:pt x="241" y="83"/>
                  </a:lnTo>
                  <a:lnTo>
                    <a:pt x="241" y="83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34" y="170"/>
                  </a:lnTo>
                  <a:lnTo>
                    <a:pt x="223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0" y="172"/>
                  </a:lnTo>
                  <a:lnTo>
                    <a:pt x="189" y="175"/>
                  </a:lnTo>
                  <a:lnTo>
                    <a:pt x="180" y="181"/>
                  </a:lnTo>
                  <a:lnTo>
                    <a:pt x="172" y="186"/>
                  </a:lnTo>
                  <a:lnTo>
                    <a:pt x="165" y="194"/>
                  </a:lnTo>
                  <a:lnTo>
                    <a:pt x="162" y="201"/>
                  </a:lnTo>
                  <a:lnTo>
                    <a:pt x="158" y="210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8" y="228"/>
                  </a:lnTo>
                  <a:lnTo>
                    <a:pt x="162" y="235"/>
                  </a:lnTo>
                  <a:lnTo>
                    <a:pt x="165" y="241"/>
                  </a:lnTo>
                  <a:lnTo>
                    <a:pt x="172" y="246"/>
                  </a:lnTo>
                  <a:lnTo>
                    <a:pt x="180" y="252"/>
                  </a:lnTo>
                  <a:lnTo>
                    <a:pt x="189" y="253"/>
                  </a:lnTo>
                  <a:lnTo>
                    <a:pt x="200" y="255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21" y="252"/>
                  </a:lnTo>
                  <a:lnTo>
                    <a:pt x="230" y="248"/>
                  </a:lnTo>
                  <a:lnTo>
                    <a:pt x="240" y="242"/>
                  </a:lnTo>
                  <a:lnTo>
                    <a:pt x="249" y="237"/>
                  </a:lnTo>
                  <a:lnTo>
                    <a:pt x="254" y="230"/>
                  </a:lnTo>
                  <a:lnTo>
                    <a:pt x="259" y="223"/>
                  </a:lnTo>
                  <a:lnTo>
                    <a:pt x="263" y="213"/>
                  </a:lnTo>
                  <a:lnTo>
                    <a:pt x="263" y="204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6"/>
                  </a:lnTo>
                  <a:lnTo>
                    <a:pt x="261" y="10"/>
                  </a:lnTo>
                  <a:lnTo>
                    <a:pt x="259" y="7"/>
                  </a:lnTo>
                  <a:lnTo>
                    <a:pt x="256" y="3"/>
                  </a:lnTo>
                  <a:lnTo>
                    <a:pt x="252" y="1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6" y="1"/>
                  </a:lnTo>
                  <a:lnTo>
                    <a:pt x="23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6108" y="6372"/>
              <a:ext cx="602" cy="600"/>
            </a:xfrm>
            <a:custGeom>
              <a:avLst/>
              <a:gdLst/>
              <a:ahLst/>
              <a:cxnLst>
                <a:cxn ang="0">
                  <a:pos x="253" y="201"/>
                </a:cxn>
                <a:cxn ang="0">
                  <a:pos x="250" y="212"/>
                </a:cxn>
                <a:cxn ang="0">
                  <a:pos x="214" y="246"/>
                </a:cxn>
                <a:cxn ang="0">
                  <a:pos x="208" y="252"/>
                </a:cxn>
                <a:cxn ang="0">
                  <a:pos x="201" y="254"/>
                </a:cxn>
                <a:cxn ang="0">
                  <a:pos x="199" y="254"/>
                </a:cxn>
                <a:cxn ang="0">
                  <a:pos x="195" y="254"/>
                </a:cxn>
                <a:cxn ang="0">
                  <a:pos x="179" y="252"/>
                </a:cxn>
                <a:cxn ang="0">
                  <a:pos x="150" y="245"/>
                </a:cxn>
                <a:cxn ang="0">
                  <a:pos x="134" y="236"/>
                </a:cxn>
                <a:cxn ang="0">
                  <a:pos x="114" y="223"/>
                </a:cxn>
                <a:cxn ang="0">
                  <a:pos x="69" y="187"/>
                </a:cxn>
                <a:cxn ang="0">
                  <a:pos x="52" y="169"/>
                </a:cxn>
                <a:cxn ang="0">
                  <a:pos x="38" y="150"/>
                </a:cxn>
                <a:cxn ang="0">
                  <a:pos x="18" y="120"/>
                </a:cxn>
                <a:cxn ang="0">
                  <a:pos x="11" y="105"/>
                </a:cxn>
                <a:cxn ang="0">
                  <a:pos x="7" y="92"/>
                </a:cxn>
                <a:cxn ang="0">
                  <a:pos x="1" y="72"/>
                </a:cxn>
                <a:cxn ang="0">
                  <a:pos x="0" y="60"/>
                </a:cxn>
                <a:cxn ang="0">
                  <a:pos x="1" y="54"/>
                </a:cxn>
                <a:cxn ang="0">
                  <a:pos x="3" y="47"/>
                </a:cxn>
                <a:cxn ang="0">
                  <a:pos x="43" y="5"/>
                </a:cxn>
                <a:cxn ang="0">
                  <a:pos x="47" y="2"/>
                </a:cxn>
                <a:cxn ang="0">
                  <a:pos x="52" y="0"/>
                </a:cxn>
                <a:cxn ang="0">
                  <a:pos x="58" y="4"/>
                </a:cxn>
                <a:cxn ang="0">
                  <a:pos x="63" y="7"/>
                </a:cxn>
                <a:cxn ang="0">
                  <a:pos x="92" y="62"/>
                </a:cxn>
                <a:cxn ang="0">
                  <a:pos x="92" y="72"/>
                </a:cxn>
                <a:cxn ang="0">
                  <a:pos x="90" y="76"/>
                </a:cxn>
                <a:cxn ang="0">
                  <a:pos x="76" y="94"/>
                </a:cxn>
                <a:cxn ang="0">
                  <a:pos x="74" y="96"/>
                </a:cxn>
                <a:cxn ang="0">
                  <a:pos x="74" y="98"/>
                </a:cxn>
                <a:cxn ang="0">
                  <a:pos x="79" y="110"/>
                </a:cxn>
                <a:cxn ang="0">
                  <a:pos x="88" y="125"/>
                </a:cxn>
                <a:cxn ang="0">
                  <a:pos x="96" y="136"/>
                </a:cxn>
                <a:cxn ang="0">
                  <a:pos x="108" y="147"/>
                </a:cxn>
                <a:cxn ang="0">
                  <a:pos x="128" y="167"/>
                </a:cxn>
                <a:cxn ang="0">
                  <a:pos x="145" y="176"/>
                </a:cxn>
                <a:cxn ang="0">
                  <a:pos x="154" y="181"/>
                </a:cxn>
                <a:cxn ang="0">
                  <a:pos x="157" y="181"/>
                </a:cxn>
                <a:cxn ang="0">
                  <a:pos x="159" y="181"/>
                </a:cxn>
                <a:cxn ang="0">
                  <a:pos x="177" y="165"/>
                </a:cxn>
                <a:cxn ang="0">
                  <a:pos x="181" y="161"/>
                </a:cxn>
                <a:cxn ang="0">
                  <a:pos x="188" y="159"/>
                </a:cxn>
                <a:cxn ang="0">
                  <a:pos x="195" y="161"/>
                </a:cxn>
                <a:cxn ang="0">
                  <a:pos x="248" y="192"/>
                </a:cxn>
                <a:cxn ang="0">
                  <a:pos x="253" y="201"/>
                </a:cxn>
              </a:cxnLst>
              <a:rect l="0" t="0" r="r" b="b"/>
              <a:pathLst>
                <a:path w="253" h="254">
                  <a:moveTo>
                    <a:pt x="253" y="201"/>
                  </a:moveTo>
                  <a:lnTo>
                    <a:pt x="253" y="201"/>
                  </a:lnTo>
                  <a:lnTo>
                    <a:pt x="253" y="207"/>
                  </a:lnTo>
                  <a:lnTo>
                    <a:pt x="250" y="212"/>
                  </a:lnTo>
                  <a:lnTo>
                    <a:pt x="214" y="246"/>
                  </a:lnTo>
                  <a:lnTo>
                    <a:pt x="214" y="246"/>
                  </a:lnTo>
                  <a:lnTo>
                    <a:pt x="208" y="252"/>
                  </a:lnTo>
                  <a:lnTo>
                    <a:pt x="208" y="252"/>
                  </a:lnTo>
                  <a:lnTo>
                    <a:pt x="201" y="254"/>
                  </a:lnTo>
                  <a:lnTo>
                    <a:pt x="201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5" y="254"/>
                  </a:lnTo>
                  <a:lnTo>
                    <a:pt x="195" y="254"/>
                  </a:lnTo>
                  <a:lnTo>
                    <a:pt x="179" y="252"/>
                  </a:lnTo>
                  <a:lnTo>
                    <a:pt x="179" y="252"/>
                  </a:lnTo>
                  <a:lnTo>
                    <a:pt x="166" y="250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34" y="236"/>
                  </a:lnTo>
                  <a:lnTo>
                    <a:pt x="114" y="223"/>
                  </a:lnTo>
                  <a:lnTo>
                    <a:pt x="114" y="223"/>
                  </a:lnTo>
                  <a:lnTo>
                    <a:pt x="92" y="207"/>
                  </a:lnTo>
                  <a:lnTo>
                    <a:pt x="69" y="187"/>
                  </a:lnTo>
                  <a:lnTo>
                    <a:pt x="69" y="187"/>
                  </a:lnTo>
                  <a:lnTo>
                    <a:pt x="52" y="169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27" y="13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1" y="105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7" y="4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0" y="76"/>
                  </a:lnTo>
                  <a:lnTo>
                    <a:pt x="88" y="80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96" y="136"/>
                  </a:lnTo>
                  <a:lnTo>
                    <a:pt x="108" y="147"/>
                  </a:lnTo>
                  <a:lnTo>
                    <a:pt x="108" y="147"/>
                  </a:lnTo>
                  <a:lnTo>
                    <a:pt x="119" y="158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45" y="176"/>
                  </a:lnTo>
                  <a:lnTo>
                    <a:pt x="145" y="176"/>
                  </a:lnTo>
                  <a:lnTo>
                    <a:pt x="154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81"/>
                  </a:lnTo>
                  <a:lnTo>
                    <a:pt x="161" y="179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81" y="161"/>
                  </a:lnTo>
                  <a:lnTo>
                    <a:pt x="188" y="159"/>
                  </a:lnTo>
                  <a:lnTo>
                    <a:pt x="188" y="159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248" y="192"/>
                  </a:lnTo>
                  <a:lnTo>
                    <a:pt x="248" y="192"/>
                  </a:lnTo>
                  <a:lnTo>
                    <a:pt x="252" y="196"/>
                  </a:lnTo>
                  <a:lnTo>
                    <a:pt x="253" y="201"/>
                  </a:lnTo>
                  <a:lnTo>
                    <a:pt x="253" y="2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2"/>
            <p:cNvSpPr>
              <a:spLocks noEditPoints="1"/>
            </p:cNvSpPr>
            <p:nvPr/>
          </p:nvSpPr>
          <p:spPr bwMode="auto">
            <a:xfrm>
              <a:off x="7890" y="6385"/>
              <a:ext cx="855" cy="70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82"/>
            <p:cNvGrpSpPr/>
            <p:nvPr/>
          </p:nvGrpSpPr>
          <p:grpSpPr>
            <a:xfrm>
              <a:off x="9920" y="6383"/>
              <a:ext cx="801" cy="748"/>
              <a:chOff x="4067683" y="3042772"/>
              <a:chExt cx="350901" cy="328061"/>
            </a:xfrm>
            <a:grpFill/>
          </p:grpSpPr>
          <p:sp>
            <p:nvSpPr>
              <p:cNvPr id="111" name="Freeform 33"/>
              <p:cNvSpPr>
                <a:spLocks noEditPoints="1"/>
              </p:cNvSpPr>
              <p:nvPr/>
            </p:nvSpPr>
            <p:spPr bwMode="auto">
              <a:xfrm>
                <a:off x="4156966" y="3260787"/>
                <a:ext cx="174412" cy="11004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107"/>
                  </a:cxn>
                  <a:cxn ang="0">
                    <a:pos x="169" y="107"/>
                  </a:cxn>
                  <a:cxn ang="0">
                    <a:pos x="169" y="44"/>
                  </a:cxn>
                  <a:cxn ang="0">
                    <a:pos x="169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20" y="22"/>
                  </a:cxn>
                  <a:cxn ang="0">
                    <a:pos x="147" y="22"/>
                  </a:cxn>
                  <a:cxn ang="0">
                    <a:pos x="147" y="44"/>
                  </a:cxn>
                  <a:cxn ang="0">
                    <a:pos x="20" y="44"/>
                  </a:cxn>
                  <a:cxn ang="0">
                    <a:pos x="20" y="22"/>
                  </a:cxn>
                  <a:cxn ang="0">
                    <a:pos x="20" y="64"/>
                  </a:cxn>
                  <a:cxn ang="0">
                    <a:pos x="147" y="64"/>
                  </a:cxn>
                  <a:cxn ang="0">
                    <a:pos x="147" y="86"/>
                  </a:cxn>
                  <a:cxn ang="0">
                    <a:pos x="20" y="86"/>
                  </a:cxn>
                  <a:cxn ang="0">
                    <a:pos x="20" y="64"/>
                  </a:cxn>
                </a:cxnLst>
                <a:rect l="0" t="0" r="r" b="b"/>
                <a:pathLst>
                  <a:path w="169" h="107">
                    <a:moveTo>
                      <a:pt x="0" y="44"/>
                    </a:moveTo>
                    <a:lnTo>
                      <a:pt x="0" y="107"/>
                    </a:lnTo>
                    <a:lnTo>
                      <a:pt x="169" y="107"/>
                    </a:lnTo>
                    <a:lnTo>
                      <a:pt x="169" y="44"/>
                    </a:lnTo>
                    <a:lnTo>
                      <a:pt x="169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  <a:moveTo>
                      <a:pt x="20" y="22"/>
                    </a:moveTo>
                    <a:lnTo>
                      <a:pt x="147" y="22"/>
                    </a:lnTo>
                    <a:lnTo>
                      <a:pt x="147" y="44"/>
                    </a:lnTo>
                    <a:lnTo>
                      <a:pt x="20" y="44"/>
                    </a:lnTo>
                    <a:lnTo>
                      <a:pt x="20" y="22"/>
                    </a:lnTo>
                    <a:close/>
                    <a:moveTo>
                      <a:pt x="20" y="64"/>
                    </a:moveTo>
                    <a:lnTo>
                      <a:pt x="147" y="64"/>
                    </a:lnTo>
                    <a:lnTo>
                      <a:pt x="147" y="86"/>
                    </a:lnTo>
                    <a:lnTo>
                      <a:pt x="20" y="86"/>
                    </a:lnTo>
                    <a:lnTo>
                      <a:pt x="2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34"/>
              <p:cNvSpPr/>
              <p:nvPr/>
            </p:nvSpPr>
            <p:spPr bwMode="auto">
              <a:xfrm>
                <a:off x="4156966" y="3042772"/>
                <a:ext cx="174412" cy="107969"/>
              </a:xfrm>
              <a:custGeom>
                <a:avLst/>
                <a:gdLst/>
                <a:ahLst/>
                <a:cxnLst>
                  <a:cxn ang="0">
                    <a:pos x="169" y="64"/>
                  </a:cxn>
                  <a:cxn ang="0">
                    <a:pos x="169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105"/>
                  </a:cxn>
                  <a:cxn ang="0">
                    <a:pos x="169" y="105"/>
                  </a:cxn>
                  <a:cxn ang="0">
                    <a:pos x="169" y="64"/>
                  </a:cxn>
                </a:cxnLst>
                <a:rect l="0" t="0" r="r" b="b"/>
                <a:pathLst>
                  <a:path w="169" h="105">
                    <a:moveTo>
                      <a:pt x="169" y="64"/>
                    </a:moveTo>
                    <a:lnTo>
                      <a:pt x="169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105"/>
                    </a:lnTo>
                    <a:lnTo>
                      <a:pt x="169" y="105"/>
                    </a:lnTo>
                    <a:lnTo>
                      <a:pt x="169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35"/>
              <p:cNvSpPr/>
              <p:nvPr/>
            </p:nvSpPr>
            <p:spPr bwMode="auto">
              <a:xfrm>
                <a:off x="4067683" y="3107139"/>
                <a:ext cx="350901" cy="197252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274" y="0"/>
                  </a:cxn>
                  <a:cxn ang="0">
                    <a:pos x="274" y="41"/>
                  </a:cxn>
                  <a:cxn ang="0">
                    <a:pos x="274" y="63"/>
                  </a:cxn>
                  <a:cxn ang="0">
                    <a:pos x="63" y="63"/>
                  </a:cxn>
                  <a:cxn ang="0">
                    <a:pos x="63" y="41"/>
                  </a:cxn>
                  <a:cxn ang="0">
                    <a:pos x="6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4" y="1"/>
                  </a:cxn>
                  <a:cxn ang="0">
                    <a:pos x="27" y="3"/>
                  </a:cxn>
                  <a:cxn ang="0">
                    <a:pos x="20" y="7"/>
                  </a:cxn>
                  <a:cxn ang="0">
                    <a:pos x="13" y="12"/>
                  </a:cxn>
                  <a:cxn ang="0">
                    <a:pos x="7" y="20"/>
                  </a:cxn>
                  <a:cxn ang="0">
                    <a:pos x="4" y="27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2" y="156"/>
                  </a:cxn>
                  <a:cxn ang="0">
                    <a:pos x="4" y="163"/>
                  </a:cxn>
                  <a:cxn ang="0">
                    <a:pos x="7" y="170"/>
                  </a:cxn>
                  <a:cxn ang="0">
                    <a:pos x="13" y="175"/>
                  </a:cxn>
                  <a:cxn ang="0">
                    <a:pos x="20" y="181"/>
                  </a:cxn>
                  <a:cxn ang="0">
                    <a:pos x="27" y="186"/>
                  </a:cxn>
                  <a:cxn ang="0">
                    <a:pos x="34" y="188"/>
                  </a:cxn>
                  <a:cxn ang="0">
                    <a:pos x="42" y="190"/>
                  </a:cxn>
                  <a:cxn ang="0">
                    <a:pos x="63" y="190"/>
                  </a:cxn>
                  <a:cxn ang="0">
                    <a:pos x="63" y="146"/>
                  </a:cxn>
                  <a:cxn ang="0">
                    <a:pos x="63" y="127"/>
                  </a:cxn>
                  <a:cxn ang="0">
                    <a:pos x="274" y="127"/>
                  </a:cxn>
                  <a:cxn ang="0">
                    <a:pos x="274" y="146"/>
                  </a:cxn>
                  <a:cxn ang="0">
                    <a:pos x="274" y="190"/>
                  </a:cxn>
                  <a:cxn ang="0">
                    <a:pos x="295" y="190"/>
                  </a:cxn>
                  <a:cxn ang="0">
                    <a:pos x="295" y="190"/>
                  </a:cxn>
                  <a:cxn ang="0">
                    <a:pos x="303" y="188"/>
                  </a:cxn>
                  <a:cxn ang="0">
                    <a:pos x="310" y="186"/>
                  </a:cxn>
                  <a:cxn ang="0">
                    <a:pos x="317" y="181"/>
                  </a:cxn>
                  <a:cxn ang="0">
                    <a:pos x="324" y="175"/>
                  </a:cxn>
                  <a:cxn ang="0">
                    <a:pos x="330" y="170"/>
                  </a:cxn>
                  <a:cxn ang="0">
                    <a:pos x="334" y="163"/>
                  </a:cxn>
                  <a:cxn ang="0">
                    <a:pos x="337" y="156"/>
                  </a:cxn>
                  <a:cxn ang="0">
                    <a:pos x="337" y="146"/>
                  </a:cxn>
                  <a:cxn ang="0">
                    <a:pos x="337" y="41"/>
                  </a:cxn>
                  <a:cxn ang="0">
                    <a:pos x="337" y="41"/>
                  </a:cxn>
                  <a:cxn ang="0">
                    <a:pos x="337" y="34"/>
                  </a:cxn>
                  <a:cxn ang="0">
                    <a:pos x="334" y="27"/>
                  </a:cxn>
                  <a:cxn ang="0">
                    <a:pos x="330" y="20"/>
                  </a:cxn>
                  <a:cxn ang="0">
                    <a:pos x="324" y="12"/>
                  </a:cxn>
                  <a:cxn ang="0">
                    <a:pos x="317" y="7"/>
                  </a:cxn>
                  <a:cxn ang="0">
                    <a:pos x="310" y="3"/>
                  </a:cxn>
                  <a:cxn ang="0">
                    <a:pos x="303" y="1"/>
                  </a:cxn>
                  <a:cxn ang="0">
                    <a:pos x="295" y="0"/>
                  </a:cxn>
                  <a:cxn ang="0">
                    <a:pos x="295" y="0"/>
                  </a:cxn>
                </a:cxnLst>
                <a:rect l="0" t="0" r="r" b="b"/>
                <a:pathLst>
                  <a:path w="337" h="190">
                    <a:moveTo>
                      <a:pt x="295" y="0"/>
                    </a:moveTo>
                    <a:lnTo>
                      <a:pt x="274" y="0"/>
                    </a:lnTo>
                    <a:lnTo>
                      <a:pt x="274" y="41"/>
                    </a:lnTo>
                    <a:lnTo>
                      <a:pt x="274" y="63"/>
                    </a:lnTo>
                    <a:lnTo>
                      <a:pt x="63" y="63"/>
                    </a:lnTo>
                    <a:lnTo>
                      <a:pt x="63" y="41"/>
                    </a:lnTo>
                    <a:lnTo>
                      <a:pt x="6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4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2"/>
                    </a:lnTo>
                    <a:lnTo>
                      <a:pt x="7" y="20"/>
                    </a:lnTo>
                    <a:lnTo>
                      <a:pt x="4" y="27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56"/>
                    </a:lnTo>
                    <a:lnTo>
                      <a:pt x="4" y="163"/>
                    </a:lnTo>
                    <a:lnTo>
                      <a:pt x="7" y="170"/>
                    </a:lnTo>
                    <a:lnTo>
                      <a:pt x="13" y="175"/>
                    </a:lnTo>
                    <a:lnTo>
                      <a:pt x="20" y="181"/>
                    </a:lnTo>
                    <a:lnTo>
                      <a:pt x="27" y="186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63" y="190"/>
                    </a:lnTo>
                    <a:lnTo>
                      <a:pt x="63" y="146"/>
                    </a:lnTo>
                    <a:lnTo>
                      <a:pt x="63" y="127"/>
                    </a:lnTo>
                    <a:lnTo>
                      <a:pt x="274" y="127"/>
                    </a:lnTo>
                    <a:lnTo>
                      <a:pt x="274" y="146"/>
                    </a:lnTo>
                    <a:lnTo>
                      <a:pt x="274" y="190"/>
                    </a:lnTo>
                    <a:lnTo>
                      <a:pt x="295" y="190"/>
                    </a:lnTo>
                    <a:lnTo>
                      <a:pt x="295" y="190"/>
                    </a:lnTo>
                    <a:lnTo>
                      <a:pt x="303" y="188"/>
                    </a:lnTo>
                    <a:lnTo>
                      <a:pt x="310" y="186"/>
                    </a:lnTo>
                    <a:lnTo>
                      <a:pt x="317" y="181"/>
                    </a:lnTo>
                    <a:lnTo>
                      <a:pt x="324" y="175"/>
                    </a:lnTo>
                    <a:lnTo>
                      <a:pt x="330" y="170"/>
                    </a:lnTo>
                    <a:lnTo>
                      <a:pt x="334" y="163"/>
                    </a:lnTo>
                    <a:lnTo>
                      <a:pt x="337" y="156"/>
                    </a:lnTo>
                    <a:lnTo>
                      <a:pt x="337" y="146"/>
                    </a:lnTo>
                    <a:lnTo>
                      <a:pt x="337" y="41"/>
                    </a:lnTo>
                    <a:lnTo>
                      <a:pt x="337" y="41"/>
                    </a:lnTo>
                    <a:lnTo>
                      <a:pt x="337" y="34"/>
                    </a:lnTo>
                    <a:lnTo>
                      <a:pt x="334" y="27"/>
                    </a:lnTo>
                    <a:lnTo>
                      <a:pt x="330" y="20"/>
                    </a:lnTo>
                    <a:lnTo>
                      <a:pt x="324" y="12"/>
                    </a:lnTo>
                    <a:lnTo>
                      <a:pt x="317" y="7"/>
                    </a:lnTo>
                    <a:lnTo>
                      <a:pt x="310" y="3"/>
                    </a:lnTo>
                    <a:lnTo>
                      <a:pt x="303" y="1"/>
                    </a:lnTo>
                    <a:lnTo>
                      <a:pt x="295" y="0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79"/>
            <p:cNvGrpSpPr/>
            <p:nvPr/>
          </p:nvGrpSpPr>
          <p:grpSpPr>
            <a:xfrm>
              <a:off x="2271" y="4778"/>
              <a:ext cx="582" cy="776"/>
              <a:chOff x="1092301" y="2278682"/>
              <a:chExt cx="255389" cy="340519"/>
            </a:xfrm>
            <a:grpFill/>
          </p:grpSpPr>
          <p:sp>
            <p:nvSpPr>
              <p:cNvPr id="103" name="Freeform 41"/>
              <p:cNvSpPr>
                <a:spLocks noEditPoints="1"/>
              </p:cNvSpPr>
              <p:nvPr/>
            </p:nvSpPr>
            <p:spPr bwMode="auto">
              <a:xfrm>
                <a:off x="1092301" y="2278682"/>
                <a:ext cx="255389" cy="340518"/>
              </a:xfrm>
              <a:custGeom>
                <a:avLst/>
                <a:gdLst/>
                <a:ahLst/>
                <a:cxnLst>
                  <a:cxn ang="0">
                    <a:pos x="31" y="42"/>
                  </a:cxn>
                  <a:cxn ang="0">
                    <a:pos x="26" y="42"/>
                  </a:cxn>
                  <a:cxn ang="0">
                    <a:pos x="15" y="47"/>
                  </a:cxn>
                  <a:cxn ang="0">
                    <a:pos x="6" y="54"/>
                  </a:cxn>
                  <a:cxn ang="0">
                    <a:pos x="2" y="65"/>
                  </a:cxn>
                  <a:cxn ang="0">
                    <a:pos x="0" y="82"/>
                  </a:cxn>
                  <a:cxn ang="0">
                    <a:pos x="247" y="73"/>
                  </a:cxn>
                  <a:cxn ang="0">
                    <a:pos x="245" y="65"/>
                  </a:cxn>
                  <a:cxn ang="0">
                    <a:pos x="241" y="54"/>
                  </a:cxn>
                  <a:cxn ang="0">
                    <a:pos x="232" y="47"/>
                  </a:cxn>
                  <a:cxn ang="0">
                    <a:pos x="221" y="42"/>
                  </a:cxn>
                  <a:cxn ang="0">
                    <a:pos x="216" y="42"/>
                  </a:cxn>
                  <a:cxn ang="0">
                    <a:pos x="167" y="53"/>
                  </a:cxn>
                  <a:cxn ang="0">
                    <a:pos x="86" y="22"/>
                  </a:cxn>
                  <a:cxn ang="0">
                    <a:pos x="163" y="0"/>
                  </a:cxn>
                  <a:cxn ang="0">
                    <a:pos x="82" y="0"/>
                  </a:cxn>
                  <a:cxn ang="0">
                    <a:pos x="71" y="6"/>
                  </a:cxn>
                  <a:cxn ang="0">
                    <a:pos x="66" y="16"/>
                  </a:cxn>
                  <a:cxn ang="0">
                    <a:pos x="58" y="58"/>
                  </a:cxn>
                  <a:cxn ang="0">
                    <a:pos x="62" y="69"/>
                  </a:cxn>
                  <a:cxn ang="0">
                    <a:pos x="73" y="74"/>
                  </a:cxn>
                  <a:cxn ang="0">
                    <a:pos x="174" y="74"/>
                  </a:cxn>
                  <a:cxn ang="0">
                    <a:pos x="185" y="69"/>
                  </a:cxn>
                  <a:cxn ang="0">
                    <a:pos x="187" y="58"/>
                  </a:cxn>
                  <a:cxn ang="0">
                    <a:pos x="182" y="16"/>
                  </a:cxn>
                  <a:cxn ang="0">
                    <a:pos x="176" y="6"/>
                  </a:cxn>
                  <a:cxn ang="0">
                    <a:pos x="163" y="0"/>
                  </a:cxn>
                  <a:cxn ang="0">
                    <a:pos x="220" y="103"/>
                  </a:cxn>
                  <a:cxn ang="0">
                    <a:pos x="26" y="103"/>
                  </a:cxn>
                  <a:cxn ang="0">
                    <a:pos x="13" y="109"/>
                  </a:cxn>
                  <a:cxn ang="0">
                    <a:pos x="8" y="123"/>
                  </a:cxn>
                  <a:cxn ang="0">
                    <a:pos x="24" y="306"/>
                  </a:cxn>
                  <a:cxn ang="0">
                    <a:pos x="31" y="321"/>
                  </a:cxn>
                  <a:cxn ang="0">
                    <a:pos x="47" y="328"/>
                  </a:cxn>
                  <a:cxn ang="0">
                    <a:pos x="200" y="328"/>
                  </a:cxn>
                  <a:cxn ang="0">
                    <a:pos x="214" y="321"/>
                  </a:cxn>
                  <a:cxn ang="0">
                    <a:pos x="221" y="306"/>
                  </a:cxn>
                  <a:cxn ang="0">
                    <a:pos x="240" y="123"/>
                  </a:cxn>
                  <a:cxn ang="0">
                    <a:pos x="234" y="109"/>
                  </a:cxn>
                  <a:cxn ang="0">
                    <a:pos x="220" y="103"/>
                  </a:cxn>
                  <a:cxn ang="0">
                    <a:pos x="82" y="287"/>
                  </a:cxn>
                  <a:cxn ang="0">
                    <a:pos x="42" y="143"/>
                  </a:cxn>
                  <a:cxn ang="0">
                    <a:pos x="82" y="287"/>
                  </a:cxn>
                  <a:cxn ang="0">
                    <a:pos x="104" y="287"/>
                  </a:cxn>
                  <a:cxn ang="0">
                    <a:pos x="144" y="143"/>
                  </a:cxn>
                  <a:cxn ang="0">
                    <a:pos x="194" y="287"/>
                  </a:cxn>
                  <a:cxn ang="0">
                    <a:pos x="163" y="143"/>
                  </a:cxn>
                  <a:cxn ang="0">
                    <a:pos x="194" y="287"/>
                  </a:cxn>
                </a:cxnLst>
                <a:rect l="0" t="0" r="r" b="b"/>
                <a:pathLst>
                  <a:path w="247" h="328">
                    <a:moveTo>
                      <a:pt x="216" y="42"/>
                    </a:moveTo>
                    <a:lnTo>
                      <a:pt x="31" y="42"/>
                    </a:lnTo>
                    <a:lnTo>
                      <a:pt x="31" y="42"/>
                    </a:lnTo>
                    <a:lnTo>
                      <a:pt x="26" y="42"/>
                    </a:lnTo>
                    <a:lnTo>
                      <a:pt x="20" y="44"/>
                    </a:lnTo>
                    <a:lnTo>
                      <a:pt x="15" y="47"/>
                    </a:lnTo>
                    <a:lnTo>
                      <a:pt x="9" y="51"/>
                    </a:lnTo>
                    <a:lnTo>
                      <a:pt x="6" y="54"/>
                    </a:lnTo>
                    <a:lnTo>
                      <a:pt x="4" y="60"/>
                    </a:lnTo>
                    <a:lnTo>
                      <a:pt x="2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247" y="82"/>
                    </a:lnTo>
                    <a:lnTo>
                      <a:pt x="247" y="73"/>
                    </a:lnTo>
                    <a:lnTo>
                      <a:pt x="247" y="73"/>
                    </a:lnTo>
                    <a:lnTo>
                      <a:pt x="245" y="65"/>
                    </a:lnTo>
                    <a:lnTo>
                      <a:pt x="243" y="60"/>
                    </a:lnTo>
                    <a:lnTo>
                      <a:pt x="241" y="54"/>
                    </a:lnTo>
                    <a:lnTo>
                      <a:pt x="238" y="51"/>
                    </a:lnTo>
                    <a:lnTo>
                      <a:pt x="232" y="47"/>
                    </a:lnTo>
                    <a:lnTo>
                      <a:pt x="227" y="44"/>
                    </a:lnTo>
                    <a:lnTo>
                      <a:pt x="221" y="42"/>
                    </a:lnTo>
                    <a:lnTo>
                      <a:pt x="216" y="42"/>
                    </a:lnTo>
                    <a:lnTo>
                      <a:pt x="216" y="42"/>
                    </a:lnTo>
                    <a:close/>
                    <a:moveTo>
                      <a:pt x="162" y="22"/>
                    </a:moveTo>
                    <a:lnTo>
                      <a:pt x="167" y="53"/>
                    </a:lnTo>
                    <a:lnTo>
                      <a:pt x="80" y="53"/>
                    </a:lnTo>
                    <a:lnTo>
                      <a:pt x="86" y="22"/>
                    </a:lnTo>
                    <a:lnTo>
                      <a:pt x="162" y="22"/>
                    </a:lnTo>
                    <a:close/>
                    <a:moveTo>
                      <a:pt x="163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71" y="6"/>
                    </a:lnTo>
                    <a:lnTo>
                      <a:pt x="67" y="9"/>
                    </a:lnTo>
                    <a:lnTo>
                      <a:pt x="66" y="1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0" y="65"/>
                    </a:lnTo>
                    <a:lnTo>
                      <a:pt x="62" y="69"/>
                    </a:lnTo>
                    <a:lnTo>
                      <a:pt x="67" y="73"/>
                    </a:lnTo>
                    <a:lnTo>
                      <a:pt x="73" y="74"/>
                    </a:lnTo>
                    <a:lnTo>
                      <a:pt x="174" y="74"/>
                    </a:lnTo>
                    <a:lnTo>
                      <a:pt x="174" y="74"/>
                    </a:lnTo>
                    <a:lnTo>
                      <a:pt x="180" y="73"/>
                    </a:lnTo>
                    <a:lnTo>
                      <a:pt x="185" y="69"/>
                    </a:lnTo>
                    <a:lnTo>
                      <a:pt x="187" y="65"/>
                    </a:lnTo>
                    <a:lnTo>
                      <a:pt x="187" y="58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0" y="9"/>
                    </a:lnTo>
                    <a:lnTo>
                      <a:pt x="176" y="6"/>
                    </a:lnTo>
                    <a:lnTo>
                      <a:pt x="171" y="2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  <a:moveTo>
                      <a:pt x="220" y="103"/>
                    </a:moveTo>
                    <a:lnTo>
                      <a:pt x="26" y="103"/>
                    </a:lnTo>
                    <a:lnTo>
                      <a:pt x="26" y="103"/>
                    </a:lnTo>
                    <a:lnTo>
                      <a:pt x="18" y="105"/>
                    </a:lnTo>
                    <a:lnTo>
                      <a:pt x="13" y="109"/>
                    </a:lnTo>
                    <a:lnTo>
                      <a:pt x="9" y="116"/>
                    </a:lnTo>
                    <a:lnTo>
                      <a:pt x="8" y="123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8" y="316"/>
                    </a:lnTo>
                    <a:lnTo>
                      <a:pt x="31" y="321"/>
                    </a:lnTo>
                    <a:lnTo>
                      <a:pt x="38" y="326"/>
                    </a:lnTo>
                    <a:lnTo>
                      <a:pt x="47" y="328"/>
                    </a:lnTo>
                    <a:lnTo>
                      <a:pt x="200" y="328"/>
                    </a:lnTo>
                    <a:lnTo>
                      <a:pt x="200" y="328"/>
                    </a:lnTo>
                    <a:lnTo>
                      <a:pt x="209" y="326"/>
                    </a:lnTo>
                    <a:lnTo>
                      <a:pt x="214" y="321"/>
                    </a:lnTo>
                    <a:lnTo>
                      <a:pt x="220" y="316"/>
                    </a:lnTo>
                    <a:lnTo>
                      <a:pt x="221" y="306"/>
                    </a:lnTo>
                    <a:lnTo>
                      <a:pt x="240" y="123"/>
                    </a:lnTo>
                    <a:lnTo>
                      <a:pt x="240" y="123"/>
                    </a:lnTo>
                    <a:lnTo>
                      <a:pt x="238" y="116"/>
                    </a:lnTo>
                    <a:lnTo>
                      <a:pt x="234" y="109"/>
                    </a:lnTo>
                    <a:lnTo>
                      <a:pt x="229" y="105"/>
                    </a:lnTo>
                    <a:lnTo>
                      <a:pt x="220" y="103"/>
                    </a:lnTo>
                    <a:lnTo>
                      <a:pt x="220" y="103"/>
                    </a:lnTo>
                    <a:close/>
                    <a:moveTo>
                      <a:pt x="82" y="287"/>
                    </a:moveTo>
                    <a:lnTo>
                      <a:pt x="51" y="287"/>
                    </a:lnTo>
                    <a:lnTo>
                      <a:pt x="42" y="143"/>
                    </a:lnTo>
                    <a:lnTo>
                      <a:pt x="82" y="143"/>
                    </a:lnTo>
                    <a:lnTo>
                      <a:pt x="82" y="287"/>
                    </a:lnTo>
                    <a:close/>
                    <a:moveTo>
                      <a:pt x="144" y="287"/>
                    </a:moveTo>
                    <a:lnTo>
                      <a:pt x="104" y="287"/>
                    </a:lnTo>
                    <a:lnTo>
                      <a:pt x="104" y="143"/>
                    </a:lnTo>
                    <a:lnTo>
                      <a:pt x="144" y="143"/>
                    </a:lnTo>
                    <a:lnTo>
                      <a:pt x="144" y="287"/>
                    </a:lnTo>
                    <a:close/>
                    <a:moveTo>
                      <a:pt x="194" y="287"/>
                    </a:moveTo>
                    <a:lnTo>
                      <a:pt x="163" y="287"/>
                    </a:lnTo>
                    <a:lnTo>
                      <a:pt x="163" y="143"/>
                    </a:lnTo>
                    <a:lnTo>
                      <a:pt x="205" y="143"/>
                    </a:lnTo>
                    <a:lnTo>
                      <a:pt x="194" y="2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2"/>
              <p:cNvSpPr/>
              <p:nvPr/>
            </p:nvSpPr>
            <p:spPr bwMode="auto">
              <a:xfrm>
                <a:off x="1092301" y="2320208"/>
                <a:ext cx="255389" cy="41527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5" y="5"/>
                  </a:cxn>
                  <a:cxn ang="0">
                    <a:pos x="9" y="9"/>
                  </a:cxn>
                  <a:cxn ang="0">
                    <a:pos x="6" y="12"/>
                  </a:cxn>
                  <a:cxn ang="0">
                    <a:pos x="4" y="18"/>
                  </a:cxn>
                  <a:cxn ang="0">
                    <a:pos x="2" y="23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247" y="40"/>
                  </a:cxn>
                  <a:cxn ang="0">
                    <a:pos x="247" y="31"/>
                  </a:cxn>
                  <a:cxn ang="0">
                    <a:pos x="247" y="31"/>
                  </a:cxn>
                  <a:cxn ang="0">
                    <a:pos x="245" y="23"/>
                  </a:cxn>
                  <a:cxn ang="0">
                    <a:pos x="243" y="18"/>
                  </a:cxn>
                  <a:cxn ang="0">
                    <a:pos x="241" y="12"/>
                  </a:cxn>
                  <a:cxn ang="0">
                    <a:pos x="238" y="9"/>
                  </a:cxn>
                  <a:cxn ang="0">
                    <a:pos x="232" y="5"/>
                  </a:cxn>
                  <a:cxn ang="0">
                    <a:pos x="227" y="2"/>
                  </a:cxn>
                  <a:cxn ang="0">
                    <a:pos x="221" y="0"/>
                  </a:cxn>
                  <a:cxn ang="0">
                    <a:pos x="216" y="0"/>
                  </a:cxn>
                  <a:cxn ang="0">
                    <a:pos x="216" y="0"/>
                  </a:cxn>
                </a:cxnLst>
                <a:rect l="0" t="0" r="r" b="b"/>
                <a:pathLst>
                  <a:path w="247" h="40">
                    <a:moveTo>
                      <a:pt x="216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247" y="40"/>
                    </a:lnTo>
                    <a:lnTo>
                      <a:pt x="247" y="31"/>
                    </a:lnTo>
                    <a:lnTo>
                      <a:pt x="247" y="31"/>
                    </a:lnTo>
                    <a:lnTo>
                      <a:pt x="245" y="23"/>
                    </a:lnTo>
                    <a:lnTo>
                      <a:pt x="243" y="18"/>
                    </a:lnTo>
                    <a:lnTo>
                      <a:pt x="241" y="12"/>
                    </a:lnTo>
                    <a:lnTo>
                      <a:pt x="238" y="9"/>
                    </a:lnTo>
                    <a:lnTo>
                      <a:pt x="232" y="5"/>
                    </a:lnTo>
                    <a:lnTo>
                      <a:pt x="227" y="2"/>
                    </a:lnTo>
                    <a:lnTo>
                      <a:pt x="221" y="0"/>
                    </a:lnTo>
                    <a:lnTo>
                      <a:pt x="216" y="0"/>
                    </a:lnTo>
                    <a:lnTo>
                      <a:pt x="21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3"/>
              <p:cNvSpPr/>
              <p:nvPr/>
            </p:nvSpPr>
            <p:spPr bwMode="auto">
              <a:xfrm>
                <a:off x="1175355" y="2299445"/>
                <a:ext cx="89283" cy="3322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7" y="31"/>
                  </a:cxn>
                  <a:cxn ang="0">
                    <a:pos x="0" y="31"/>
                  </a:cxn>
                  <a:cxn ang="0">
                    <a:pos x="6" y="0"/>
                  </a:cxn>
                  <a:cxn ang="0">
                    <a:pos x="82" y="0"/>
                  </a:cxn>
                </a:cxnLst>
                <a:rect l="0" t="0" r="r" b="b"/>
                <a:pathLst>
                  <a:path w="87" h="31">
                    <a:moveTo>
                      <a:pt x="82" y="0"/>
                    </a:moveTo>
                    <a:lnTo>
                      <a:pt x="87" y="31"/>
                    </a:lnTo>
                    <a:lnTo>
                      <a:pt x="0" y="31"/>
                    </a:lnTo>
                    <a:lnTo>
                      <a:pt x="6" y="0"/>
                    </a:lnTo>
                    <a:lnTo>
                      <a:pt x="8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44"/>
              <p:cNvSpPr/>
              <p:nvPr/>
            </p:nvSpPr>
            <p:spPr bwMode="auto">
              <a:xfrm>
                <a:off x="1152514" y="2278682"/>
                <a:ext cx="132885" cy="76825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9"/>
                  </a:cxn>
                  <a:cxn ang="0">
                    <a:pos x="8" y="16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2" y="65"/>
                  </a:cxn>
                  <a:cxn ang="0">
                    <a:pos x="4" y="69"/>
                  </a:cxn>
                  <a:cxn ang="0">
                    <a:pos x="9" y="73"/>
                  </a:cxn>
                  <a:cxn ang="0">
                    <a:pos x="15" y="74"/>
                  </a:cxn>
                  <a:cxn ang="0">
                    <a:pos x="116" y="74"/>
                  </a:cxn>
                  <a:cxn ang="0">
                    <a:pos x="116" y="74"/>
                  </a:cxn>
                  <a:cxn ang="0">
                    <a:pos x="122" y="73"/>
                  </a:cxn>
                  <a:cxn ang="0">
                    <a:pos x="127" y="69"/>
                  </a:cxn>
                  <a:cxn ang="0">
                    <a:pos x="129" y="65"/>
                  </a:cxn>
                  <a:cxn ang="0">
                    <a:pos x="129" y="58"/>
                  </a:cxn>
                  <a:cxn ang="0">
                    <a:pos x="124" y="16"/>
                  </a:cxn>
                  <a:cxn ang="0">
                    <a:pos x="124" y="16"/>
                  </a:cxn>
                  <a:cxn ang="0">
                    <a:pos x="122" y="9"/>
                  </a:cxn>
                  <a:cxn ang="0">
                    <a:pos x="118" y="6"/>
                  </a:cxn>
                  <a:cxn ang="0">
                    <a:pos x="113" y="2"/>
                  </a:cxn>
                  <a:cxn ang="0">
                    <a:pos x="105" y="0"/>
                  </a:cxn>
                  <a:cxn ang="0">
                    <a:pos x="105" y="0"/>
                  </a:cxn>
                </a:cxnLst>
                <a:rect l="0" t="0" r="r" b="b"/>
                <a:pathLst>
                  <a:path w="129" h="74">
                    <a:moveTo>
                      <a:pt x="105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8" y="1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4" y="69"/>
                    </a:lnTo>
                    <a:lnTo>
                      <a:pt x="9" y="73"/>
                    </a:lnTo>
                    <a:lnTo>
                      <a:pt x="15" y="74"/>
                    </a:lnTo>
                    <a:lnTo>
                      <a:pt x="116" y="74"/>
                    </a:lnTo>
                    <a:lnTo>
                      <a:pt x="116" y="74"/>
                    </a:lnTo>
                    <a:lnTo>
                      <a:pt x="122" y="73"/>
                    </a:lnTo>
                    <a:lnTo>
                      <a:pt x="127" y="69"/>
                    </a:lnTo>
                    <a:lnTo>
                      <a:pt x="129" y="65"/>
                    </a:lnTo>
                    <a:lnTo>
                      <a:pt x="129" y="5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2" y="9"/>
                    </a:lnTo>
                    <a:lnTo>
                      <a:pt x="118" y="6"/>
                    </a:lnTo>
                    <a:lnTo>
                      <a:pt x="113" y="2"/>
                    </a:lnTo>
                    <a:lnTo>
                      <a:pt x="105" y="0"/>
                    </a:lnTo>
                    <a:lnTo>
                      <a:pt x="10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45"/>
              <p:cNvSpPr/>
              <p:nvPr/>
            </p:nvSpPr>
            <p:spPr bwMode="auto">
              <a:xfrm>
                <a:off x="1098530" y="2384575"/>
                <a:ext cx="240854" cy="234626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6"/>
                  </a:cxn>
                  <a:cxn ang="0">
                    <a:pos x="1" y="13"/>
                  </a:cxn>
                  <a:cxn ang="0">
                    <a:pos x="0" y="20"/>
                  </a:cxn>
                  <a:cxn ang="0">
                    <a:pos x="16" y="203"/>
                  </a:cxn>
                  <a:cxn ang="0">
                    <a:pos x="16" y="203"/>
                  </a:cxn>
                  <a:cxn ang="0">
                    <a:pos x="20" y="213"/>
                  </a:cxn>
                  <a:cxn ang="0">
                    <a:pos x="23" y="218"/>
                  </a:cxn>
                  <a:cxn ang="0">
                    <a:pos x="30" y="223"/>
                  </a:cxn>
                  <a:cxn ang="0">
                    <a:pos x="39" y="225"/>
                  </a:cxn>
                  <a:cxn ang="0">
                    <a:pos x="192" y="225"/>
                  </a:cxn>
                  <a:cxn ang="0">
                    <a:pos x="192" y="225"/>
                  </a:cxn>
                  <a:cxn ang="0">
                    <a:pos x="201" y="223"/>
                  </a:cxn>
                  <a:cxn ang="0">
                    <a:pos x="206" y="218"/>
                  </a:cxn>
                  <a:cxn ang="0">
                    <a:pos x="212" y="213"/>
                  </a:cxn>
                  <a:cxn ang="0">
                    <a:pos x="213" y="203"/>
                  </a:cxn>
                  <a:cxn ang="0">
                    <a:pos x="232" y="20"/>
                  </a:cxn>
                  <a:cxn ang="0">
                    <a:pos x="232" y="20"/>
                  </a:cxn>
                  <a:cxn ang="0">
                    <a:pos x="230" y="13"/>
                  </a:cxn>
                  <a:cxn ang="0">
                    <a:pos x="226" y="6"/>
                  </a:cxn>
                  <a:cxn ang="0">
                    <a:pos x="221" y="2"/>
                  </a:cxn>
                  <a:cxn ang="0">
                    <a:pos x="212" y="0"/>
                  </a:cxn>
                  <a:cxn ang="0">
                    <a:pos x="212" y="0"/>
                  </a:cxn>
                </a:cxnLst>
                <a:rect l="0" t="0" r="r" b="b"/>
                <a:pathLst>
                  <a:path w="232" h="225">
                    <a:moveTo>
                      <a:pt x="212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6" y="203"/>
                    </a:lnTo>
                    <a:lnTo>
                      <a:pt x="16" y="203"/>
                    </a:lnTo>
                    <a:lnTo>
                      <a:pt x="20" y="213"/>
                    </a:lnTo>
                    <a:lnTo>
                      <a:pt x="23" y="218"/>
                    </a:lnTo>
                    <a:lnTo>
                      <a:pt x="30" y="223"/>
                    </a:lnTo>
                    <a:lnTo>
                      <a:pt x="39" y="225"/>
                    </a:lnTo>
                    <a:lnTo>
                      <a:pt x="192" y="225"/>
                    </a:lnTo>
                    <a:lnTo>
                      <a:pt x="192" y="225"/>
                    </a:lnTo>
                    <a:lnTo>
                      <a:pt x="201" y="223"/>
                    </a:lnTo>
                    <a:lnTo>
                      <a:pt x="206" y="218"/>
                    </a:lnTo>
                    <a:lnTo>
                      <a:pt x="212" y="213"/>
                    </a:lnTo>
                    <a:lnTo>
                      <a:pt x="213" y="203"/>
                    </a:lnTo>
                    <a:lnTo>
                      <a:pt x="232" y="20"/>
                    </a:lnTo>
                    <a:lnTo>
                      <a:pt x="232" y="20"/>
                    </a:lnTo>
                    <a:lnTo>
                      <a:pt x="230" y="13"/>
                    </a:lnTo>
                    <a:lnTo>
                      <a:pt x="226" y="6"/>
                    </a:lnTo>
                    <a:lnTo>
                      <a:pt x="221" y="2"/>
                    </a:lnTo>
                    <a:lnTo>
                      <a:pt x="212" y="0"/>
                    </a:lnTo>
                    <a:lnTo>
                      <a:pt x="21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46"/>
              <p:cNvSpPr/>
              <p:nvPr/>
            </p:nvSpPr>
            <p:spPr bwMode="auto">
              <a:xfrm>
                <a:off x="1135904" y="2426102"/>
                <a:ext cx="39451" cy="149496"/>
              </a:xfrm>
              <a:custGeom>
                <a:avLst/>
                <a:gdLst/>
                <a:ahLst/>
                <a:cxnLst>
                  <a:cxn ang="0">
                    <a:pos x="40" y="144"/>
                  </a:cxn>
                  <a:cxn ang="0">
                    <a:pos x="9" y="14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144"/>
                  </a:cxn>
                </a:cxnLst>
                <a:rect l="0" t="0" r="r" b="b"/>
                <a:pathLst>
                  <a:path w="40" h="144">
                    <a:moveTo>
                      <a:pt x="40" y="144"/>
                    </a:moveTo>
                    <a:lnTo>
                      <a:pt x="9" y="14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47"/>
              <p:cNvSpPr>
                <a:spLocks noChangeArrowheads="1"/>
              </p:cNvSpPr>
              <p:nvPr/>
            </p:nvSpPr>
            <p:spPr bwMode="auto">
              <a:xfrm>
                <a:off x="1198194" y="2426102"/>
                <a:ext cx="41527" cy="14949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8"/>
              <p:cNvSpPr/>
              <p:nvPr/>
            </p:nvSpPr>
            <p:spPr bwMode="auto">
              <a:xfrm>
                <a:off x="1260483" y="2426102"/>
                <a:ext cx="43604" cy="149496"/>
              </a:xfrm>
              <a:custGeom>
                <a:avLst/>
                <a:gdLst/>
                <a:ahLst/>
                <a:cxnLst>
                  <a:cxn ang="0">
                    <a:pos x="31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31" y="144"/>
                  </a:cxn>
                </a:cxnLst>
                <a:rect l="0" t="0" r="r" b="b"/>
                <a:pathLst>
                  <a:path w="42" h="144">
                    <a:moveTo>
                      <a:pt x="31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31" y="14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80"/>
            <p:cNvGrpSpPr/>
            <p:nvPr/>
          </p:nvGrpSpPr>
          <p:grpSpPr>
            <a:xfrm>
              <a:off x="6034" y="4901"/>
              <a:ext cx="732" cy="525"/>
              <a:chOff x="2566497" y="2332666"/>
              <a:chExt cx="321832" cy="230473"/>
            </a:xfrm>
            <a:grpFill/>
          </p:grpSpPr>
          <p:sp>
            <p:nvSpPr>
              <p:cNvPr id="100" name="Freeform 49"/>
              <p:cNvSpPr/>
              <p:nvPr/>
            </p:nvSpPr>
            <p:spPr bwMode="auto">
              <a:xfrm>
                <a:off x="2566497" y="2332666"/>
                <a:ext cx="180641" cy="230473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60" y="0"/>
                  </a:cxn>
                  <a:cxn ang="0">
                    <a:pos x="155" y="1"/>
                  </a:cxn>
                  <a:cxn ang="0">
                    <a:pos x="151" y="5"/>
                  </a:cxn>
                  <a:cxn ang="0">
                    <a:pos x="75" y="52"/>
                  </a:cxn>
                  <a:cxn ang="0">
                    <a:pos x="15" y="52"/>
                  </a:cxn>
                  <a:cxn ang="0">
                    <a:pos x="15" y="52"/>
                  </a:cxn>
                  <a:cxn ang="0">
                    <a:pos x="10" y="54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2" y="61"/>
                  </a:cxn>
                  <a:cxn ang="0">
                    <a:pos x="0" y="67"/>
                  </a:cxn>
                  <a:cxn ang="0">
                    <a:pos x="0" y="156"/>
                  </a:cxn>
                  <a:cxn ang="0">
                    <a:pos x="0" y="156"/>
                  </a:cxn>
                  <a:cxn ang="0">
                    <a:pos x="2" y="161"/>
                  </a:cxn>
                  <a:cxn ang="0">
                    <a:pos x="4" y="165"/>
                  </a:cxn>
                  <a:cxn ang="0">
                    <a:pos x="4" y="165"/>
                  </a:cxn>
                  <a:cxn ang="0">
                    <a:pos x="10" y="168"/>
                  </a:cxn>
                  <a:cxn ang="0">
                    <a:pos x="15" y="170"/>
                  </a:cxn>
                  <a:cxn ang="0">
                    <a:pos x="75" y="170"/>
                  </a:cxn>
                  <a:cxn ang="0">
                    <a:pos x="151" y="217"/>
                  </a:cxn>
                  <a:cxn ang="0">
                    <a:pos x="151" y="217"/>
                  </a:cxn>
                  <a:cxn ang="0">
                    <a:pos x="155" y="221"/>
                  </a:cxn>
                  <a:cxn ang="0">
                    <a:pos x="160" y="223"/>
                  </a:cxn>
                  <a:cxn ang="0">
                    <a:pos x="160" y="223"/>
                  </a:cxn>
                  <a:cxn ang="0">
                    <a:pos x="165" y="221"/>
                  </a:cxn>
                  <a:cxn ang="0">
                    <a:pos x="171" y="217"/>
                  </a:cxn>
                  <a:cxn ang="0">
                    <a:pos x="171" y="217"/>
                  </a:cxn>
                  <a:cxn ang="0">
                    <a:pos x="174" y="214"/>
                  </a:cxn>
                  <a:cxn ang="0">
                    <a:pos x="174" y="208"/>
                  </a:cxn>
                  <a:cxn ang="0">
                    <a:pos x="174" y="14"/>
                  </a:cxn>
                  <a:cxn ang="0">
                    <a:pos x="174" y="14"/>
                  </a:cxn>
                  <a:cxn ang="0">
                    <a:pos x="174" y="9"/>
                  </a:cxn>
                  <a:cxn ang="0">
                    <a:pos x="171" y="5"/>
                  </a:cxn>
                  <a:cxn ang="0">
                    <a:pos x="171" y="5"/>
                  </a:cxn>
                  <a:cxn ang="0">
                    <a:pos x="165" y="1"/>
                  </a:cxn>
                  <a:cxn ang="0">
                    <a:pos x="160" y="0"/>
                  </a:cxn>
                  <a:cxn ang="0">
                    <a:pos x="160" y="0"/>
                  </a:cxn>
                </a:cxnLst>
                <a:rect l="0" t="0" r="r" b="b"/>
                <a:pathLst>
                  <a:path w="174" h="223">
                    <a:moveTo>
                      <a:pt x="160" y="0"/>
                    </a:moveTo>
                    <a:lnTo>
                      <a:pt x="160" y="0"/>
                    </a:lnTo>
                    <a:lnTo>
                      <a:pt x="155" y="1"/>
                    </a:lnTo>
                    <a:lnTo>
                      <a:pt x="151" y="5"/>
                    </a:lnTo>
                    <a:lnTo>
                      <a:pt x="7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0" y="54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2" y="161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10" y="168"/>
                    </a:lnTo>
                    <a:lnTo>
                      <a:pt x="15" y="170"/>
                    </a:lnTo>
                    <a:lnTo>
                      <a:pt x="75" y="170"/>
                    </a:lnTo>
                    <a:lnTo>
                      <a:pt x="151" y="217"/>
                    </a:lnTo>
                    <a:lnTo>
                      <a:pt x="151" y="217"/>
                    </a:lnTo>
                    <a:lnTo>
                      <a:pt x="155" y="221"/>
                    </a:lnTo>
                    <a:lnTo>
                      <a:pt x="160" y="223"/>
                    </a:lnTo>
                    <a:lnTo>
                      <a:pt x="160" y="223"/>
                    </a:lnTo>
                    <a:lnTo>
                      <a:pt x="165" y="221"/>
                    </a:lnTo>
                    <a:lnTo>
                      <a:pt x="171" y="217"/>
                    </a:lnTo>
                    <a:lnTo>
                      <a:pt x="171" y="217"/>
                    </a:lnTo>
                    <a:lnTo>
                      <a:pt x="174" y="214"/>
                    </a:lnTo>
                    <a:lnTo>
                      <a:pt x="174" y="208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4" y="9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65" y="1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50"/>
              <p:cNvSpPr/>
              <p:nvPr/>
            </p:nvSpPr>
            <p:spPr bwMode="auto">
              <a:xfrm>
                <a:off x="2769977" y="2390804"/>
                <a:ext cx="58137" cy="114199"/>
              </a:xfrm>
              <a:custGeom>
                <a:avLst/>
                <a:gdLst/>
                <a:ahLst/>
                <a:cxnLst>
                  <a:cxn ang="0">
                    <a:pos x="46" y="87"/>
                  </a:cxn>
                  <a:cxn ang="0">
                    <a:pos x="53" y="72"/>
                  </a:cxn>
                  <a:cxn ang="0">
                    <a:pos x="56" y="56"/>
                  </a:cxn>
                  <a:cxn ang="0">
                    <a:pos x="55" y="47"/>
                  </a:cxn>
                  <a:cxn ang="0">
                    <a:pos x="51" y="31"/>
                  </a:cxn>
                  <a:cxn ang="0">
                    <a:pos x="46" y="23"/>
                  </a:cxn>
                  <a:cxn ang="0">
                    <a:pos x="35" y="11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9" y="29"/>
                  </a:cxn>
                  <a:cxn ang="0">
                    <a:pos x="17" y="34"/>
                  </a:cxn>
                  <a:cxn ang="0">
                    <a:pos x="24" y="42"/>
                  </a:cxn>
                  <a:cxn ang="0">
                    <a:pos x="26" y="49"/>
                  </a:cxn>
                  <a:cxn ang="0">
                    <a:pos x="27" y="56"/>
                  </a:cxn>
                  <a:cxn ang="0">
                    <a:pos x="24" y="69"/>
                  </a:cxn>
                  <a:cxn ang="0">
                    <a:pos x="20" y="72"/>
                  </a:cxn>
                  <a:cxn ang="0">
                    <a:pos x="17" y="76"/>
                  </a:cxn>
                  <a:cxn ang="0">
                    <a:pos x="9" y="81"/>
                  </a:cxn>
                  <a:cxn ang="0">
                    <a:pos x="2" y="87"/>
                  </a:cxn>
                  <a:cxn ang="0">
                    <a:pos x="0" y="96"/>
                  </a:cxn>
                  <a:cxn ang="0">
                    <a:pos x="2" y="101"/>
                  </a:cxn>
                  <a:cxn ang="0">
                    <a:pos x="4" y="105"/>
                  </a:cxn>
                  <a:cxn ang="0">
                    <a:pos x="15" y="110"/>
                  </a:cxn>
                  <a:cxn ang="0">
                    <a:pos x="20" y="109"/>
                  </a:cxn>
                  <a:cxn ang="0">
                    <a:pos x="27" y="105"/>
                  </a:cxn>
                  <a:cxn ang="0">
                    <a:pos x="40" y="94"/>
                  </a:cxn>
                  <a:cxn ang="0">
                    <a:pos x="46" y="87"/>
                  </a:cxn>
                </a:cxnLst>
                <a:rect l="0" t="0" r="r" b="b"/>
                <a:pathLst>
                  <a:path w="56" h="110">
                    <a:moveTo>
                      <a:pt x="46" y="87"/>
                    </a:moveTo>
                    <a:lnTo>
                      <a:pt x="46" y="87"/>
                    </a:lnTo>
                    <a:lnTo>
                      <a:pt x="51" y="80"/>
                    </a:lnTo>
                    <a:lnTo>
                      <a:pt x="53" y="72"/>
                    </a:lnTo>
                    <a:lnTo>
                      <a:pt x="55" y="63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5" y="47"/>
                    </a:lnTo>
                    <a:lnTo>
                      <a:pt x="53" y="38"/>
                    </a:lnTo>
                    <a:lnTo>
                      <a:pt x="51" y="3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0" y="16"/>
                    </a:lnTo>
                    <a:lnTo>
                      <a:pt x="35" y="11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0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9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6" y="62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0" y="7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9" y="109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7" y="105"/>
                    </a:lnTo>
                    <a:lnTo>
                      <a:pt x="35" y="100"/>
                    </a:lnTo>
                    <a:lnTo>
                      <a:pt x="40" y="94"/>
                    </a:lnTo>
                    <a:lnTo>
                      <a:pt x="46" y="87"/>
                    </a:lnTo>
                    <a:lnTo>
                      <a:pt x="46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51"/>
              <p:cNvSpPr/>
              <p:nvPr/>
            </p:nvSpPr>
            <p:spPr bwMode="auto">
              <a:xfrm>
                <a:off x="2794893" y="2336819"/>
                <a:ext cx="93436" cy="224244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22"/>
                  </a:cxn>
                  <a:cxn ang="0">
                    <a:pos x="7" y="27"/>
                  </a:cxn>
                  <a:cxn ang="0">
                    <a:pos x="25" y="38"/>
                  </a:cxn>
                  <a:cxn ang="0">
                    <a:pos x="32" y="44"/>
                  </a:cxn>
                  <a:cxn ang="0">
                    <a:pos x="47" y="60"/>
                  </a:cxn>
                  <a:cxn ang="0">
                    <a:pos x="51" y="69"/>
                  </a:cxn>
                  <a:cxn ang="0">
                    <a:pos x="58" y="87"/>
                  </a:cxn>
                  <a:cxn ang="0">
                    <a:pos x="61" y="109"/>
                  </a:cxn>
                  <a:cxn ang="0">
                    <a:pos x="60" y="118"/>
                  </a:cxn>
                  <a:cxn ang="0">
                    <a:pos x="56" y="138"/>
                  </a:cxn>
                  <a:cxn ang="0">
                    <a:pos x="51" y="147"/>
                  </a:cxn>
                  <a:cxn ang="0">
                    <a:pos x="40" y="165"/>
                  </a:cxn>
                  <a:cxn ang="0">
                    <a:pos x="25" y="178"/>
                  </a:cxn>
                  <a:cxn ang="0">
                    <a:pos x="7" y="189"/>
                  </a:cxn>
                  <a:cxn ang="0">
                    <a:pos x="3" y="191"/>
                  </a:cxn>
                  <a:cxn ang="0">
                    <a:pos x="0" y="198"/>
                  </a:cxn>
                  <a:cxn ang="0">
                    <a:pos x="0" y="202"/>
                  </a:cxn>
                  <a:cxn ang="0">
                    <a:pos x="3" y="212"/>
                  </a:cxn>
                  <a:cxn ang="0">
                    <a:pos x="9" y="216"/>
                  </a:cxn>
                  <a:cxn ang="0">
                    <a:pos x="14" y="216"/>
                  </a:cxn>
                  <a:cxn ang="0">
                    <a:pos x="20" y="214"/>
                  </a:cxn>
                  <a:cxn ang="0">
                    <a:pos x="49" y="198"/>
                  </a:cxn>
                  <a:cxn ang="0">
                    <a:pos x="71" y="173"/>
                  </a:cxn>
                  <a:cxn ang="0">
                    <a:pos x="80" y="158"/>
                  </a:cxn>
                  <a:cxn ang="0">
                    <a:pos x="89" y="125"/>
                  </a:cxn>
                  <a:cxn ang="0">
                    <a:pos x="90" y="109"/>
                  </a:cxn>
                  <a:cxn ang="0">
                    <a:pos x="85" y="75"/>
                  </a:cxn>
                  <a:cxn ang="0">
                    <a:pos x="71" y="44"/>
                  </a:cxn>
                  <a:cxn ang="0">
                    <a:pos x="60" y="31"/>
                  </a:cxn>
                  <a:cxn ang="0">
                    <a:pos x="34" y="9"/>
                  </a:cxn>
                  <a:cxn ang="0">
                    <a:pos x="20" y="2"/>
                  </a:cxn>
                </a:cxnLst>
                <a:rect l="0" t="0" r="r" b="b"/>
                <a:pathLst>
                  <a:path w="90" h="216">
                    <a:moveTo>
                      <a:pt x="20" y="2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44"/>
                    </a:lnTo>
                    <a:lnTo>
                      <a:pt x="40" y="51"/>
                    </a:lnTo>
                    <a:lnTo>
                      <a:pt x="47" y="60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6" y="78"/>
                    </a:lnTo>
                    <a:lnTo>
                      <a:pt x="58" y="87"/>
                    </a:lnTo>
                    <a:lnTo>
                      <a:pt x="60" y="98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0" y="118"/>
                    </a:lnTo>
                    <a:lnTo>
                      <a:pt x="58" y="129"/>
                    </a:lnTo>
                    <a:lnTo>
                      <a:pt x="56" y="138"/>
                    </a:lnTo>
                    <a:lnTo>
                      <a:pt x="51" y="147"/>
                    </a:lnTo>
                    <a:lnTo>
                      <a:pt x="51" y="147"/>
                    </a:lnTo>
                    <a:lnTo>
                      <a:pt x="47" y="156"/>
                    </a:lnTo>
                    <a:lnTo>
                      <a:pt x="40" y="165"/>
                    </a:lnTo>
                    <a:lnTo>
                      <a:pt x="32" y="173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3" y="191"/>
                    </a:lnTo>
                    <a:lnTo>
                      <a:pt x="2" y="194"/>
                    </a:lnTo>
                    <a:lnTo>
                      <a:pt x="0" y="19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9" y="216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34" y="207"/>
                    </a:lnTo>
                    <a:lnTo>
                      <a:pt x="49" y="198"/>
                    </a:lnTo>
                    <a:lnTo>
                      <a:pt x="60" y="185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80" y="158"/>
                    </a:lnTo>
                    <a:lnTo>
                      <a:pt x="85" y="142"/>
                    </a:lnTo>
                    <a:lnTo>
                      <a:pt x="89" y="125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89" y="91"/>
                    </a:lnTo>
                    <a:lnTo>
                      <a:pt x="85" y="75"/>
                    </a:lnTo>
                    <a:lnTo>
                      <a:pt x="80" y="58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0" y="31"/>
                    </a:lnTo>
                    <a:lnTo>
                      <a:pt x="49" y="18"/>
                    </a:lnTo>
                    <a:lnTo>
                      <a:pt x="34" y="9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 52"/>
            <p:cNvSpPr>
              <a:spLocks noEditPoints="1"/>
            </p:cNvSpPr>
            <p:nvPr/>
          </p:nvSpPr>
          <p:spPr bwMode="auto">
            <a:xfrm>
              <a:off x="9993" y="4730"/>
              <a:ext cx="635" cy="8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" y="13"/>
                </a:cxn>
                <a:cxn ang="0">
                  <a:pos x="0" y="343"/>
                </a:cxn>
                <a:cxn ang="0">
                  <a:pos x="13" y="363"/>
                </a:cxn>
                <a:cxn ang="0">
                  <a:pos x="247" y="364"/>
                </a:cxn>
                <a:cxn ang="0">
                  <a:pos x="269" y="352"/>
                </a:cxn>
                <a:cxn ang="0">
                  <a:pos x="205" y="0"/>
                </a:cxn>
                <a:cxn ang="0">
                  <a:pos x="211" y="63"/>
                </a:cxn>
                <a:cxn ang="0">
                  <a:pos x="251" y="343"/>
                </a:cxn>
                <a:cxn ang="0">
                  <a:pos x="22" y="346"/>
                </a:cxn>
                <a:cxn ang="0">
                  <a:pos x="19" y="343"/>
                </a:cxn>
                <a:cxn ang="0">
                  <a:pos x="20" y="20"/>
                </a:cxn>
                <a:cxn ang="0">
                  <a:pos x="193" y="72"/>
                </a:cxn>
                <a:cxn ang="0">
                  <a:pos x="194" y="80"/>
                </a:cxn>
                <a:cxn ang="0">
                  <a:pos x="251" y="82"/>
                </a:cxn>
                <a:cxn ang="0">
                  <a:pos x="211" y="100"/>
                </a:cxn>
                <a:cxn ang="0">
                  <a:pos x="216" y="101"/>
                </a:cxn>
                <a:cxn ang="0">
                  <a:pos x="218" y="107"/>
                </a:cxn>
                <a:cxn ang="0">
                  <a:pos x="214" y="112"/>
                </a:cxn>
                <a:cxn ang="0">
                  <a:pos x="51" y="114"/>
                </a:cxn>
                <a:cxn ang="0">
                  <a:pos x="46" y="109"/>
                </a:cxn>
                <a:cxn ang="0">
                  <a:pos x="46" y="103"/>
                </a:cxn>
                <a:cxn ang="0">
                  <a:pos x="51" y="100"/>
                </a:cxn>
                <a:cxn ang="0">
                  <a:pos x="218" y="154"/>
                </a:cxn>
                <a:cxn ang="0">
                  <a:pos x="214" y="161"/>
                </a:cxn>
                <a:cxn ang="0">
                  <a:pos x="51" y="161"/>
                </a:cxn>
                <a:cxn ang="0">
                  <a:pos x="46" y="156"/>
                </a:cxn>
                <a:cxn ang="0">
                  <a:pos x="46" y="150"/>
                </a:cxn>
                <a:cxn ang="0">
                  <a:pos x="51" y="147"/>
                </a:cxn>
                <a:cxn ang="0">
                  <a:pos x="214" y="147"/>
                </a:cxn>
                <a:cxn ang="0">
                  <a:pos x="218" y="154"/>
                </a:cxn>
                <a:cxn ang="0">
                  <a:pos x="218" y="199"/>
                </a:cxn>
                <a:cxn ang="0">
                  <a:pos x="214" y="207"/>
                </a:cxn>
                <a:cxn ang="0">
                  <a:pos x="51" y="207"/>
                </a:cxn>
                <a:cxn ang="0">
                  <a:pos x="46" y="203"/>
                </a:cxn>
                <a:cxn ang="0">
                  <a:pos x="46" y="198"/>
                </a:cxn>
                <a:cxn ang="0">
                  <a:pos x="51" y="192"/>
                </a:cxn>
                <a:cxn ang="0">
                  <a:pos x="214" y="194"/>
                </a:cxn>
                <a:cxn ang="0">
                  <a:pos x="218" y="199"/>
                </a:cxn>
                <a:cxn ang="0">
                  <a:pos x="218" y="247"/>
                </a:cxn>
                <a:cxn ang="0">
                  <a:pos x="214" y="252"/>
                </a:cxn>
                <a:cxn ang="0">
                  <a:pos x="51" y="254"/>
                </a:cxn>
                <a:cxn ang="0">
                  <a:pos x="46" y="248"/>
                </a:cxn>
                <a:cxn ang="0">
                  <a:pos x="46" y="243"/>
                </a:cxn>
                <a:cxn ang="0">
                  <a:pos x="51" y="239"/>
                </a:cxn>
                <a:cxn ang="0">
                  <a:pos x="214" y="239"/>
                </a:cxn>
                <a:cxn ang="0">
                  <a:pos x="218" y="247"/>
                </a:cxn>
              </a:cxnLst>
              <a:rect l="0" t="0" r="r" b="b"/>
              <a:pathLst>
                <a:path w="269" h="364">
                  <a:moveTo>
                    <a:pt x="205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2" y="352"/>
                  </a:lnTo>
                  <a:lnTo>
                    <a:pt x="6" y="359"/>
                  </a:lnTo>
                  <a:lnTo>
                    <a:pt x="13" y="363"/>
                  </a:lnTo>
                  <a:lnTo>
                    <a:pt x="22" y="364"/>
                  </a:lnTo>
                  <a:lnTo>
                    <a:pt x="247" y="364"/>
                  </a:lnTo>
                  <a:lnTo>
                    <a:pt x="247" y="364"/>
                  </a:lnTo>
                  <a:lnTo>
                    <a:pt x="256" y="363"/>
                  </a:lnTo>
                  <a:lnTo>
                    <a:pt x="263" y="359"/>
                  </a:lnTo>
                  <a:lnTo>
                    <a:pt x="269" y="352"/>
                  </a:lnTo>
                  <a:lnTo>
                    <a:pt x="269" y="343"/>
                  </a:lnTo>
                  <a:lnTo>
                    <a:pt x="269" y="69"/>
                  </a:lnTo>
                  <a:lnTo>
                    <a:pt x="205" y="0"/>
                  </a:lnTo>
                  <a:close/>
                  <a:moveTo>
                    <a:pt x="211" y="33"/>
                  </a:moveTo>
                  <a:lnTo>
                    <a:pt x="240" y="63"/>
                  </a:lnTo>
                  <a:lnTo>
                    <a:pt x="211" y="63"/>
                  </a:lnTo>
                  <a:lnTo>
                    <a:pt x="211" y="33"/>
                  </a:lnTo>
                  <a:close/>
                  <a:moveTo>
                    <a:pt x="251" y="343"/>
                  </a:moveTo>
                  <a:lnTo>
                    <a:pt x="251" y="343"/>
                  </a:lnTo>
                  <a:lnTo>
                    <a:pt x="251" y="344"/>
                  </a:lnTo>
                  <a:lnTo>
                    <a:pt x="247" y="346"/>
                  </a:lnTo>
                  <a:lnTo>
                    <a:pt x="22" y="346"/>
                  </a:lnTo>
                  <a:lnTo>
                    <a:pt x="22" y="346"/>
                  </a:lnTo>
                  <a:lnTo>
                    <a:pt x="20" y="344"/>
                  </a:lnTo>
                  <a:lnTo>
                    <a:pt x="19" y="34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193" y="18"/>
                  </a:lnTo>
                  <a:lnTo>
                    <a:pt x="193" y="72"/>
                  </a:lnTo>
                  <a:lnTo>
                    <a:pt x="193" y="72"/>
                  </a:lnTo>
                  <a:lnTo>
                    <a:pt x="193" y="76"/>
                  </a:lnTo>
                  <a:lnTo>
                    <a:pt x="194" y="80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51" y="82"/>
                  </a:lnTo>
                  <a:lnTo>
                    <a:pt x="251" y="343"/>
                  </a:lnTo>
                  <a:close/>
                  <a:moveTo>
                    <a:pt x="51" y="100"/>
                  </a:moveTo>
                  <a:lnTo>
                    <a:pt x="211" y="100"/>
                  </a:lnTo>
                  <a:lnTo>
                    <a:pt x="211" y="100"/>
                  </a:lnTo>
                  <a:lnTo>
                    <a:pt x="214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9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49" y="112"/>
                  </a:lnTo>
                  <a:lnTo>
                    <a:pt x="48" y="112"/>
                  </a:lnTo>
                  <a:lnTo>
                    <a:pt x="46" y="109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6" y="103"/>
                  </a:lnTo>
                  <a:lnTo>
                    <a:pt x="48" y="101"/>
                  </a:lnTo>
                  <a:lnTo>
                    <a:pt x="49" y="100"/>
                  </a:lnTo>
                  <a:lnTo>
                    <a:pt x="51" y="100"/>
                  </a:lnTo>
                  <a:lnTo>
                    <a:pt x="51" y="100"/>
                  </a:lnTo>
                  <a:close/>
                  <a:moveTo>
                    <a:pt x="218" y="154"/>
                  </a:moveTo>
                  <a:lnTo>
                    <a:pt x="218" y="154"/>
                  </a:lnTo>
                  <a:lnTo>
                    <a:pt x="218" y="156"/>
                  </a:lnTo>
                  <a:lnTo>
                    <a:pt x="216" y="160"/>
                  </a:lnTo>
                  <a:lnTo>
                    <a:pt x="214" y="161"/>
                  </a:lnTo>
                  <a:lnTo>
                    <a:pt x="211" y="161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49" y="161"/>
                  </a:lnTo>
                  <a:lnTo>
                    <a:pt x="48" y="160"/>
                  </a:lnTo>
                  <a:lnTo>
                    <a:pt x="46" y="156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6" y="150"/>
                  </a:lnTo>
                  <a:lnTo>
                    <a:pt x="48" y="149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4" y="147"/>
                  </a:lnTo>
                  <a:lnTo>
                    <a:pt x="216" y="149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18" y="154"/>
                  </a:lnTo>
                  <a:close/>
                  <a:moveTo>
                    <a:pt x="218" y="199"/>
                  </a:moveTo>
                  <a:lnTo>
                    <a:pt x="218" y="199"/>
                  </a:lnTo>
                  <a:lnTo>
                    <a:pt x="218" y="203"/>
                  </a:lnTo>
                  <a:lnTo>
                    <a:pt x="216" y="205"/>
                  </a:lnTo>
                  <a:lnTo>
                    <a:pt x="214" y="207"/>
                  </a:lnTo>
                  <a:lnTo>
                    <a:pt x="211" y="207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49" y="207"/>
                  </a:lnTo>
                  <a:lnTo>
                    <a:pt x="48" y="205"/>
                  </a:lnTo>
                  <a:lnTo>
                    <a:pt x="46" y="203"/>
                  </a:lnTo>
                  <a:lnTo>
                    <a:pt x="44" y="199"/>
                  </a:lnTo>
                  <a:lnTo>
                    <a:pt x="44" y="199"/>
                  </a:lnTo>
                  <a:lnTo>
                    <a:pt x="46" y="198"/>
                  </a:lnTo>
                  <a:lnTo>
                    <a:pt x="48" y="194"/>
                  </a:lnTo>
                  <a:lnTo>
                    <a:pt x="49" y="194"/>
                  </a:lnTo>
                  <a:lnTo>
                    <a:pt x="51" y="192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4" y="194"/>
                  </a:lnTo>
                  <a:lnTo>
                    <a:pt x="216" y="194"/>
                  </a:lnTo>
                  <a:lnTo>
                    <a:pt x="218" y="198"/>
                  </a:lnTo>
                  <a:lnTo>
                    <a:pt x="218" y="199"/>
                  </a:lnTo>
                  <a:lnTo>
                    <a:pt x="218" y="199"/>
                  </a:lnTo>
                  <a:close/>
                  <a:moveTo>
                    <a:pt x="218" y="247"/>
                  </a:moveTo>
                  <a:lnTo>
                    <a:pt x="218" y="247"/>
                  </a:lnTo>
                  <a:lnTo>
                    <a:pt x="218" y="248"/>
                  </a:lnTo>
                  <a:lnTo>
                    <a:pt x="216" y="252"/>
                  </a:lnTo>
                  <a:lnTo>
                    <a:pt x="214" y="252"/>
                  </a:lnTo>
                  <a:lnTo>
                    <a:pt x="211" y="254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2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6" y="243"/>
                  </a:lnTo>
                  <a:lnTo>
                    <a:pt x="48" y="241"/>
                  </a:lnTo>
                  <a:lnTo>
                    <a:pt x="49" y="239"/>
                  </a:lnTo>
                  <a:lnTo>
                    <a:pt x="51" y="239"/>
                  </a:lnTo>
                  <a:lnTo>
                    <a:pt x="211" y="239"/>
                  </a:lnTo>
                  <a:lnTo>
                    <a:pt x="211" y="239"/>
                  </a:lnTo>
                  <a:lnTo>
                    <a:pt x="214" y="239"/>
                  </a:lnTo>
                  <a:lnTo>
                    <a:pt x="216" y="241"/>
                  </a:lnTo>
                  <a:lnTo>
                    <a:pt x="218" y="243"/>
                  </a:lnTo>
                  <a:lnTo>
                    <a:pt x="218" y="247"/>
                  </a:lnTo>
                  <a:lnTo>
                    <a:pt x="218" y="2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7990" y="4802"/>
              <a:ext cx="658" cy="723"/>
            </a:xfrm>
            <a:custGeom>
              <a:avLst/>
              <a:gdLst/>
              <a:ahLst/>
              <a:cxnLst>
                <a:cxn ang="0">
                  <a:pos x="61" y="230"/>
                </a:cxn>
                <a:cxn ang="0">
                  <a:pos x="39" y="201"/>
                </a:cxn>
                <a:cxn ang="0">
                  <a:pos x="29" y="167"/>
                </a:cxn>
                <a:cxn ang="0">
                  <a:pos x="30" y="134"/>
                </a:cxn>
                <a:cxn ang="0">
                  <a:pos x="52" y="85"/>
                </a:cxn>
                <a:cxn ang="0">
                  <a:pos x="94" y="53"/>
                </a:cxn>
                <a:cxn ang="0">
                  <a:pos x="110" y="18"/>
                </a:cxn>
                <a:cxn ang="0">
                  <a:pos x="49" y="49"/>
                </a:cxn>
                <a:cxn ang="0">
                  <a:pos x="9" y="105"/>
                </a:cxn>
                <a:cxn ang="0">
                  <a:pos x="0" y="152"/>
                </a:cxn>
                <a:cxn ang="0">
                  <a:pos x="3" y="183"/>
                </a:cxn>
                <a:cxn ang="0">
                  <a:pos x="20" y="223"/>
                </a:cxn>
                <a:cxn ang="0">
                  <a:pos x="47" y="257"/>
                </a:cxn>
                <a:cxn ang="0">
                  <a:pos x="61" y="265"/>
                </a:cxn>
                <a:cxn ang="0">
                  <a:pos x="74" y="256"/>
                </a:cxn>
                <a:cxn ang="0">
                  <a:pos x="68" y="239"/>
                </a:cxn>
                <a:cxn ang="0">
                  <a:pos x="228" y="49"/>
                </a:cxn>
                <a:cxn ang="0">
                  <a:pos x="212" y="45"/>
                </a:cxn>
                <a:cxn ang="0">
                  <a:pos x="203" y="58"/>
                </a:cxn>
                <a:cxn ang="0">
                  <a:pos x="208" y="67"/>
                </a:cxn>
                <a:cxn ang="0">
                  <a:pos x="232" y="94"/>
                </a:cxn>
                <a:cxn ang="0">
                  <a:pos x="246" y="127"/>
                </a:cxn>
                <a:cxn ang="0">
                  <a:pos x="250" y="152"/>
                </a:cxn>
                <a:cxn ang="0">
                  <a:pos x="235" y="207"/>
                </a:cxn>
                <a:cxn ang="0">
                  <a:pos x="199" y="245"/>
                </a:cxn>
                <a:cxn ang="0">
                  <a:pos x="166" y="288"/>
                </a:cxn>
                <a:cxn ang="0">
                  <a:pos x="210" y="272"/>
                </a:cxn>
                <a:cxn ang="0">
                  <a:pos x="259" y="221"/>
                </a:cxn>
                <a:cxn ang="0">
                  <a:pos x="277" y="165"/>
                </a:cxn>
                <a:cxn ang="0">
                  <a:pos x="275" y="138"/>
                </a:cxn>
                <a:cxn ang="0">
                  <a:pos x="264" y="94"/>
                </a:cxn>
                <a:cxn ang="0">
                  <a:pos x="239" y="58"/>
                </a:cxn>
                <a:cxn ang="0">
                  <a:pos x="123" y="71"/>
                </a:cxn>
                <a:cxn ang="0">
                  <a:pos x="172" y="40"/>
                </a:cxn>
                <a:cxn ang="0">
                  <a:pos x="168" y="29"/>
                </a:cxn>
                <a:cxn ang="0">
                  <a:pos x="117" y="0"/>
                </a:cxn>
                <a:cxn ang="0">
                  <a:pos x="110" y="9"/>
                </a:cxn>
                <a:cxn ang="0">
                  <a:pos x="112" y="69"/>
                </a:cxn>
                <a:cxn ang="0">
                  <a:pos x="123" y="71"/>
                </a:cxn>
                <a:cxn ang="0">
                  <a:pos x="108" y="263"/>
                </a:cxn>
                <a:cxn ang="0">
                  <a:pos x="105" y="270"/>
                </a:cxn>
                <a:cxn ang="0">
                  <a:pos x="154" y="305"/>
                </a:cxn>
                <a:cxn ang="0">
                  <a:pos x="163" y="306"/>
                </a:cxn>
                <a:cxn ang="0">
                  <a:pos x="166" y="243"/>
                </a:cxn>
                <a:cxn ang="0">
                  <a:pos x="163" y="236"/>
                </a:cxn>
                <a:cxn ang="0">
                  <a:pos x="154" y="236"/>
                </a:cxn>
              </a:cxnLst>
              <a:rect l="0" t="0" r="r" b="b"/>
              <a:pathLst>
                <a:path w="277" h="306">
                  <a:moveTo>
                    <a:pt x="68" y="239"/>
                  </a:moveTo>
                  <a:lnTo>
                    <a:pt x="68" y="239"/>
                  </a:lnTo>
                  <a:lnTo>
                    <a:pt x="61" y="230"/>
                  </a:lnTo>
                  <a:lnTo>
                    <a:pt x="52" y="223"/>
                  </a:lnTo>
                  <a:lnTo>
                    <a:pt x="45" y="212"/>
                  </a:lnTo>
                  <a:lnTo>
                    <a:pt x="39" y="201"/>
                  </a:lnTo>
                  <a:lnTo>
                    <a:pt x="34" y="190"/>
                  </a:lnTo>
                  <a:lnTo>
                    <a:pt x="30" y="178"/>
                  </a:lnTo>
                  <a:lnTo>
                    <a:pt x="29" y="16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0" y="134"/>
                  </a:lnTo>
                  <a:lnTo>
                    <a:pt x="34" y="116"/>
                  </a:lnTo>
                  <a:lnTo>
                    <a:pt x="41" y="100"/>
                  </a:lnTo>
                  <a:lnTo>
                    <a:pt x="52" y="85"/>
                  </a:lnTo>
                  <a:lnTo>
                    <a:pt x="63" y="72"/>
                  </a:lnTo>
                  <a:lnTo>
                    <a:pt x="78" y="62"/>
                  </a:lnTo>
                  <a:lnTo>
                    <a:pt x="94" y="53"/>
                  </a:lnTo>
                  <a:lnTo>
                    <a:pt x="110" y="47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88" y="25"/>
                  </a:lnTo>
                  <a:lnTo>
                    <a:pt x="67" y="34"/>
                  </a:lnTo>
                  <a:lnTo>
                    <a:pt x="49" y="49"/>
                  </a:lnTo>
                  <a:lnTo>
                    <a:pt x="32" y="65"/>
                  </a:lnTo>
                  <a:lnTo>
                    <a:pt x="20" y="85"/>
                  </a:lnTo>
                  <a:lnTo>
                    <a:pt x="9" y="105"/>
                  </a:lnTo>
                  <a:lnTo>
                    <a:pt x="3" y="129"/>
                  </a:lnTo>
                  <a:lnTo>
                    <a:pt x="1" y="14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7" y="198"/>
                  </a:lnTo>
                  <a:lnTo>
                    <a:pt x="12" y="210"/>
                  </a:lnTo>
                  <a:lnTo>
                    <a:pt x="20" y="223"/>
                  </a:lnTo>
                  <a:lnTo>
                    <a:pt x="29" y="236"/>
                  </a:lnTo>
                  <a:lnTo>
                    <a:pt x="38" y="247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56" y="263"/>
                  </a:lnTo>
                  <a:lnTo>
                    <a:pt x="61" y="265"/>
                  </a:lnTo>
                  <a:lnTo>
                    <a:pt x="68" y="263"/>
                  </a:lnTo>
                  <a:lnTo>
                    <a:pt x="72" y="259"/>
                  </a:lnTo>
                  <a:lnTo>
                    <a:pt x="74" y="256"/>
                  </a:lnTo>
                  <a:lnTo>
                    <a:pt x="76" y="250"/>
                  </a:lnTo>
                  <a:lnTo>
                    <a:pt x="74" y="245"/>
                  </a:lnTo>
                  <a:lnTo>
                    <a:pt x="68" y="239"/>
                  </a:lnTo>
                  <a:lnTo>
                    <a:pt x="68" y="239"/>
                  </a:lnTo>
                  <a:close/>
                  <a:moveTo>
                    <a:pt x="228" y="49"/>
                  </a:moveTo>
                  <a:lnTo>
                    <a:pt x="228" y="49"/>
                  </a:lnTo>
                  <a:lnTo>
                    <a:pt x="223" y="45"/>
                  </a:lnTo>
                  <a:lnTo>
                    <a:pt x="217" y="45"/>
                  </a:lnTo>
                  <a:lnTo>
                    <a:pt x="212" y="45"/>
                  </a:lnTo>
                  <a:lnTo>
                    <a:pt x="208" y="49"/>
                  </a:lnTo>
                  <a:lnTo>
                    <a:pt x="204" y="53"/>
                  </a:lnTo>
                  <a:lnTo>
                    <a:pt x="203" y="58"/>
                  </a:lnTo>
                  <a:lnTo>
                    <a:pt x="204" y="62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17" y="74"/>
                  </a:lnTo>
                  <a:lnTo>
                    <a:pt x="224" y="83"/>
                  </a:lnTo>
                  <a:lnTo>
                    <a:pt x="232" y="94"/>
                  </a:lnTo>
                  <a:lnTo>
                    <a:pt x="237" y="105"/>
                  </a:lnTo>
                  <a:lnTo>
                    <a:pt x="243" y="116"/>
                  </a:lnTo>
                  <a:lnTo>
                    <a:pt x="246" y="127"/>
                  </a:lnTo>
                  <a:lnTo>
                    <a:pt x="248" y="140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72"/>
                  </a:lnTo>
                  <a:lnTo>
                    <a:pt x="243" y="190"/>
                  </a:lnTo>
                  <a:lnTo>
                    <a:pt x="235" y="207"/>
                  </a:lnTo>
                  <a:lnTo>
                    <a:pt x="226" y="221"/>
                  </a:lnTo>
                  <a:lnTo>
                    <a:pt x="214" y="234"/>
                  </a:lnTo>
                  <a:lnTo>
                    <a:pt x="199" y="245"/>
                  </a:lnTo>
                  <a:lnTo>
                    <a:pt x="183" y="254"/>
                  </a:lnTo>
                  <a:lnTo>
                    <a:pt x="166" y="259"/>
                  </a:lnTo>
                  <a:lnTo>
                    <a:pt x="166" y="288"/>
                  </a:lnTo>
                  <a:lnTo>
                    <a:pt x="166" y="288"/>
                  </a:lnTo>
                  <a:lnTo>
                    <a:pt x="188" y="281"/>
                  </a:lnTo>
                  <a:lnTo>
                    <a:pt x="210" y="272"/>
                  </a:lnTo>
                  <a:lnTo>
                    <a:pt x="228" y="257"/>
                  </a:lnTo>
                  <a:lnTo>
                    <a:pt x="244" y="241"/>
                  </a:lnTo>
                  <a:lnTo>
                    <a:pt x="259" y="221"/>
                  </a:lnTo>
                  <a:lnTo>
                    <a:pt x="268" y="201"/>
                  </a:lnTo>
                  <a:lnTo>
                    <a:pt x="275" y="178"/>
                  </a:lnTo>
                  <a:lnTo>
                    <a:pt x="277" y="165"/>
                  </a:lnTo>
                  <a:lnTo>
                    <a:pt x="277" y="152"/>
                  </a:lnTo>
                  <a:lnTo>
                    <a:pt x="277" y="152"/>
                  </a:lnTo>
                  <a:lnTo>
                    <a:pt x="275" y="138"/>
                  </a:lnTo>
                  <a:lnTo>
                    <a:pt x="273" y="123"/>
                  </a:lnTo>
                  <a:lnTo>
                    <a:pt x="270" y="109"/>
                  </a:lnTo>
                  <a:lnTo>
                    <a:pt x="264" y="94"/>
                  </a:lnTo>
                  <a:lnTo>
                    <a:pt x="257" y="82"/>
                  </a:lnTo>
                  <a:lnTo>
                    <a:pt x="248" y="69"/>
                  </a:lnTo>
                  <a:lnTo>
                    <a:pt x="239" y="58"/>
                  </a:lnTo>
                  <a:lnTo>
                    <a:pt x="228" y="49"/>
                  </a:lnTo>
                  <a:lnTo>
                    <a:pt x="228" y="49"/>
                  </a:lnTo>
                  <a:close/>
                  <a:moveTo>
                    <a:pt x="123" y="71"/>
                  </a:moveTo>
                  <a:lnTo>
                    <a:pt x="168" y="43"/>
                  </a:lnTo>
                  <a:lnTo>
                    <a:pt x="168" y="43"/>
                  </a:lnTo>
                  <a:lnTo>
                    <a:pt x="172" y="40"/>
                  </a:lnTo>
                  <a:lnTo>
                    <a:pt x="174" y="36"/>
                  </a:lnTo>
                  <a:lnTo>
                    <a:pt x="172" y="33"/>
                  </a:lnTo>
                  <a:lnTo>
                    <a:pt x="168" y="29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4"/>
                  </a:lnTo>
                  <a:lnTo>
                    <a:pt x="110" y="9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69"/>
                  </a:lnTo>
                  <a:lnTo>
                    <a:pt x="116" y="71"/>
                  </a:lnTo>
                  <a:lnTo>
                    <a:pt x="119" y="72"/>
                  </a:lnTo>
                  <a:lnTo>
                    <a:pt x="123" y="71"/>
                  </a:lnTo>
                  <a:lnTo>
                    <a:pt x="123" y="71"/>
                  </a:lnTo>
                  <a:close/>
                  <a:moveTo>
                    <a:pt x="154" y="236"/>
                  </a:moveTo>
                  <a:lnTo>
                    <a:pt x="108" y="263"/>
                  </a:lnTo>
                  <a:lnTo>
                    <a:pt x="108" y="263"/>
                  </a:lnTo>
                  <a:lnTo>
                    <a:pt x="105" y="266"/>
                  </a:lnTo>
                  <a:lnTo>
                    <a:pt x="105" y="270"/>
                  </a:lnTo>
                  <a:lnTo>
                    <a:pt x="105" y="274"/>
                  </a:lnTo>
                  <a:lnTo>
                    <a:pt x="108" y="277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9" y="306"/>
                  </a:lnTo>
                  <a:lnTo>
                    <a:pt x="163" y="306"/>
                  </a:lnTo>
                  <a:lnTo>
                    <a:pt x="165" y="303"/>
                  </a:lnTo>
                  <a:lnTo>
                    <a:pt x="166" y="297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5" y="237"/>
                  </a:lnTo>
                  <a:lnTo>
                    <a:pt x="163" y="236"/>
                  </a:lnTo>
                  <a:lnTo>
                    <a:pt x="159" y="234"/>
                  </a:lnTo>
                  <a:lnTo>
                    <a:pt x="154" y="236"/>
                  </a:lnTo>
                  <a:lnTo>
                    <a:pt x="154" y="2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9"/>
            <p:cNvSpPr>
              <a:spLocks noEditPoints="1"/>
            </p:cNvSpPr>
            <p:nvPr/>
          </p:nvSpPr>
          <p:spPr bwMode="auto">
            <a:xfrm>
              <a:off x="2223" y="3247"/>
              <a:ext cx="677" cy="678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60"/>
            <p:cNvSpPr>
              <a:spLocks noEditPoints="1"/>
            </p:cNvSpPr>
            <p:nvPr/>
          </p:nvSpPr>
          <p:spPr bwMode="auto">
            <a:xfrm>
              <a:off x="6075" y="3252"/>
              <a:ext cx="673" cy="6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2"/>
                </a:cxn>
                <a:cxn ang="0">
                  <a:pos x="0" y="11"/>
                </a:cxn>
                <a:cxn ang="0">
                  <a:pos x="0" y="269"/>
                </a:cxn>
                <a:cxn ang="0">
                  <a:pos x="0" y="276"/>
                </a:cxn>
                <a:cxn ang="0">
                  <a:pos x="11" y="285"/>
                </a:cxn>
                <a:cxn ang="0">
                  <a:pos x="267" y="287"/>
                </a:cxn>
                <a:cxn ang="0">
                  <a:pos x="274" y="285"/>
                </a:cxn>
                <a:cxn ang="0">
                  <a:pos x="283" y="276"/>
                </a:cxn>
                <a:cxn ang="0">
                  <a:pos x="285" y="19"/>
                </a:cxn>
                <a:cxn ang="0">
                  <a:pos x="283" y="11"/>
                </a:cxn>
                <a:cxn ang="0">
                  <a:pos x="274" y="2"/>
                </a:cxn>
                <a:cxn ang="0">
                  <a:pos x="267" y="0"/>
                </a:cxn>
                <a:cxn ang="0">
                  <a:pos x="18" y="269"/>
                </a:cxn>
                <a:cxn ang="0">
                  <a:pos x="53" y="233"/>
                </a:cxn>
                <a:cxn ang="0">
                  <a:pos x="53" y="198"/>
                </a:cxn>
                <a:cxn ang="0">
                  <a:pos x="18" y="162"/>
                </a:cxn>
                <a:cxn ang="0">
                  <a:pos x="53" y="198"/>
                </a:cxn>
                <a:cxn ang="0">
                  <a:pos x="18" y="126"/>
                </a:cxn>
                <a:cxn ang="0">
                  <a:pos x="53" y="91"/>
                </a:cxn>
                <a:cxn ang="0">
                  <a:pos x="53" y="55"/>
                </a:cxn>
                <a:cxn ang="0">
                  <a:pos x="18" y="19"/>
                </a:cxn>
                <a:cxn ang="0">
                  <a:pos x="53" y="55"/>
                </a:cxn>
                <a:cxn ang="0">
                  <a:pos x="71" y="269"/>
                </a:cxn>
                <a:cxn ang="0">
                  <a:pos x="214" y="180"/>
                </a:cxn>
                <a:cxn ang="0">
                  <a:pos x="214" y="162"/>
                </a:cxn>
                <a:cxn ang="0">
                  <a:pos x="71" y="19"/>
                </a:cxn>
                <a:cxn ang="0">
                  <a:pos x="214" y="162"/>
                </a:cxn>
                <a:cxn ang="0">
                  <a:pos x="232" y="269"/>
                </a:cxn>
                <a:cxn ang="0">
                  <a:pos x="267" y="233"/>
                </a:cxn>
                <a:cxn ang="0">
                  <a:pos x="267" y="198"/>
                </a:cxn>
                <a:cxn ang="0">
                  <a:pos x="232" y="162"/>
                </a:cxn>
                <a:cxn ang="0">
                  <a:pos x="267" y="198"/>
                </a:cxn>
                <a:cxn ang="0">
                  <a:pos x="232" y="126"/>
                </a:cxn>
                <a:cxn ang="0">
                  <a:pos x="267" y="91"/>
                </a:cxn>
                <a:cxn ang="0">
                  <a:pos x="267" y="55"/>
                </a:cxn>
                <a:cxn ang="0">
                  <a:pos x="232" y="19"/>
                </a:cxn>
                <a:cxn ang="0">
                  <a:pos x="267" y="55"/>
                </a:cxn>
              </a:cxnLst>
              <a:rect l="0" t="0" r="r" b="b"/>
              <a:pathLst>
                <a:path w="285" h="287">
                  <a:moveTo>
                    <a:pt x="267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6" y="281"/>
                  </a:lnTo>
                  <a:lnTo>
                    <a:pt x="11" y="285"/>
                  </a:lnTo>
                  <a:lnTo>
                    <a:pt x="18" y="287"/>
                  </a:lnTo>
                  <a:lnTo>
                    <a:pt x="267" y="287"/>
                  </a:lnTo>
                  <a:lnTo>
                    <a:pt x="267" y="287"/>
                  </a:lnTo>
                  <a:lnTo>
                    <a:pt x="274" y="285"/>
                  </a:lnTo>
                  <a:lnTo>
                    <a:pt x="279" y="281"/>
                  </a:lnTo>
                  <a:lnTo>
                    <a:pt x="283" y="276"/>
                  </a:lnTo>
                  <a:lnTo>
                    <a:pt x="285" y="26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3" y="11"/>
                  </a:lnTo>
                  <a:lnTo>
                    <a:pt x="279" y="6"/>
                  </a:lnTo>
                  <a:lnTo>
                    <a:pt x="274" y="2"/>
                  </a:lnTo>
                  <a:lnTo>
                    <a:pt x="267" y="0"/>
                  </a:lnTo>
                  <a:lnTo>
                    <a:pt x="267" y="0"/>
                  </a:lnTo>
                  <a:close/>
                  <a:moveTo>
                    <a:pt x="53" y="269"/>
                  </a:moveTo>
                  <a:lnTo>
                    <a:pt x="18" y="269"/>
                  </a:lnTo>
                  <a:lnTo>
                    <a:pt x="18" y="233"/>
                  </a:lnTo>
                  <a:lnTo>
                    <a:pt x="53" y="233"/>
                  </a:lnTo>
                  <a:lnTo>
                    <a:pt x="53" y="269"/>
                  </a:lnTo>
                  <a:close/>
                  <a:moveTo>
                    <a:pt x="53" y="198"/>
                  </a:moveTo>
                  <a:lnTo>
                    <a:pt x="18" y="198"/>
                  </a:lnTo>
                  <a:lnTo>
                    <a:pt x="18" y="162"/>
                  </a:lnTo>
                  <a:lnTo>
                    <a:pt x="53" y="162"/>
                  </a:lnTo>
                  <a:lnTo>
                    <a:pt x="53" y="198"/>
                  </a:lnTo>
                  <a:close/>
                  <a:moveTo>
                    <a:pt x="53" y="126"/>
                  </a:moveTo>
                  <a:lnTo>
                    <a:pt x="18" y="126"/>
                  </a:lnTo>
                  <a:lnTo>
                    <a:pt x="18" y="91"/>
                  </a:lnTo>
                  <a:lnTo>
                    <a:pt x="53" y="91"/>
                  </a:lnTo>
                  <a:lnTo>
                    <a:pt x="53" y="126"/>
                  </a:lnTo>
                  <a:close/>
                  <a:moveTo>
                    <a:pt x="53" y="55"/>
                  </a:moveTo>
                  <a:lnTo>
                    <a:pt x="18" y="55"/>
                  </a:lnTo>
                  <a:lnTo>
                    <a:pt x="18" y="19"/>
                  </a:lnTo>
                  <a:lnTo>
                    <a:pt x="53" y="19"/>
                  </a:lnTo>
                  <a:lnTo>
                    <a:pt x="53" y="55"/>
                  </a:lnTo>
                  <a:close/>
                  <a:moveTo>
                    <a:pt x="214" y="269"/>
                  </a:moveTo>
                  <a:lnTo>
                    <a:pt x="71" y="269"/>
                  </a:lnTo>
                  <a:lnTo>
                    <a:pt x="71" y="180"/>
                  </a:lnTo>
                  <a:lnTo>
                    <a:pt x="214" y="180"/>
                  </a:lnTo>
                  <a:lnTo>
                    <a:pt x="214" y="269"/>
                  </a:lnTo>
                  <a:close/>
                  <a:moveTo>
                    <a:pt x="214" y="162"/>
                  </a:moveTo>
                  <a:lnTo>
                    <a:pt x="71" y="162"/>
                  </a:lnTo>
                  <a:lnTo>
                    <a:pt x="71" y="19"/>
                  </a:lnTo>
                  <a:lnTo>
                    <a:pt x="214" y="19"/>
                  </a:lnTo>
                  <a:lnTo>
                    <a:pt x="214" y="162"/>
                  </a:lnTo>
                  <a:close/>
                  <a:moveTo>
                    <a:pt x="267" y="269"/>
                  </a:moveTo>
                  <a:lnTo>
                    <a:pt x="232" y="269"/>
                  </a:lnTo>
                  <a:lnTo>
                    <a:pt x="232" y="233"/>
                  </a:lnTo>
                  <a:lnTo>
                    <a:pt x="267" y="233"/>
                  </a:lnTo>
                  <a:lnTo>
                    <a:pt x="267" y="269"/>
                  </a:lnTo>
                  <a:close/>
                  <a:moveTo>
                    <a:pt x="267" y="198"/>
                  </a:moveTo>
                  <a:lnTo>
                    <a:pt x="232" y="198"/>
                  </a:lnTo>
                  <a:lnTo>
                    <a:pt x="232" y="162"/>
                  </a:lnTo>
                  <a:lnTo>
                    <a:pt x="267" y="162"/>
                  </a:lnTo>
                  <a:lnTo>
                    <a:pt x="267" y="198"/>
                  </a:lnTo>
                  <a:close/>
                  <a:moveTo>
                    <a:pt x="267" y="126"/>
                  </a:moveTo>
                  <a:lnTo>
                    <a:pt x="232" y="126"/>
                  </a:lnTo>
                  <a:lnTo>
                    <a:pt x="232" y="91"/>
                  </a:lnTo>
                  <a:lnTo>
                    <a:pt x="267" y="91"/>
                  </a:lnTo>
                  <a:lnTo>
                    <a:pt x="267" y="126"/>
                  </a:lnTo>
                  <a:close/>
                  <a:moveTo>
                    <a:pt x="267" y="55"/>
                  </a:moveTo>
                  <a:lnTo>
                    <a:pt x="232" y="55"/>
                  </a:lnTo>
                  <a:lnTo>
                    <a:pt x="232" y="19"/>
                  </a:lnTo>
                  <a:lnTo>
                    <a:pt x="267" y="19"/>
                  </a:lnTo>
                  <a:lnTo>
                    <a:pt x="267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78"/>
            <p:cNvGrpSpPr/>
            <p:nvPr/>
          </p:nvGrpSpPr>
          <p:grpSpPr>
            <a:xfrm>
              <a:off x="8189" y="3227"/>
              <a:ext cx="313" cy="740"/>
              <a:chOff x="3405334" y="1535355"/>
              <a:chExt cx="137038" cy="323909"/>
            </a:xfrm>
            <a:grpFill/>
          </p:grpSpPr>
          <p:sp>
            <p:nvSpPr>
              <p:cNvPr id="98" name="Freeform 61"/>
              <p:cNvSpPr/>
              <p:nvPr/>
            </p:nvSpPr>
            <p:spPr bwMode="auto">
              <a:xfrm>
                <a:off x="3444784" y="1535355"/>
                <a:ext cx="56062" cy="5606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6" y="2"/>
                  </a:cxn>
                  <a:cxn ang="0">
                    <a:pos x="45" y="7"/>
                  </a:cxn>
                  <a:cxn ang="0">
                    <a:pos x="51" y="16"/>
                  </a:cxn>
                  <a:cxn ang="0">
                    <a:pos x="53" y="27"/>
                  </a:cxn>
                  <a:cxn ang="0">
                    <a:pos x="53" y="27"/>
                  </a:cxn>
                  <a:cxn ang="0">
                    <a:pos x="51" y="36"/>
                  </a:cxn>
                  <a:cxn ang="0">
                    <a:pos x="45" y="45"/>
                  </a:cxn>
                  <a:cxn ang="0">
                    <a:pos x="36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16" y="51"/>
                  </a:cxn>
                  <a:cxn ang="0">
                    <a:pos x="7" y="45"/>
                  </a:cxn>
                  <a:cxn ang="0">
                    <a:pos x="2" y="3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3" h="52">
                    <a:moveTo>
                      <a:pt x="25" y="0"/>
                    </a:moveTo>
                    <a:lnTo>
                      <a:pt x="25" y="0"/>
                    </a:lnTo>
                    <a:lnTo>
                      <a:pt x="36" y="2"/>
                    </a:lnTo>
                    <a:lnTo>
                      <a:pt x="45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1" y="36"/>
                    </a:lnTo>
                    <a:lnTo>
                      <a:pt x="45" y="45"/>
                    </a:lnTo>
                    <a:lnTo>
                      <a:pt x="36" y="51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16" y="51"/>
                    </a:lnTo>
                    <a:lnTo>
                      <a:pt x="7" y="45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62"/>
              <p:cNvSpPr/>
              <p:nvPr/>
            </p:nvSpPr>
            <p:spPr bwMode="auto">
              <a:xfrm>
                <a:off x="3405334" y="1603875"/>
                <a:ext cx="137038" cy="25538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54" y="0"/>
                  </a:cxn>
                  <a:cxn ang="0">
                    <a:pos x="47" y="2"/>
                  </a:cxn>
                  <a:cxn ang="0">
                    <a:pos x="27" y="11"/>
                  </a:cxn>
                  <a:cxn ang="0">
                    <a:pos x="11" y="35"/>
                  </a:cxn>
                  <a:cxn ang="0">
                    <a:pos x="2" y="64"/>
                  </a:cxn>
                  <a:cxn ang="0">
                    <a:pos x="2" y="94"/>
                  </a:cxn>
                  <a:cxn ang="0">
                    <a:pos x="4" y="100"/>
                  </a:cxn>
                  <a:cxn ang="0">
                    <a:pos x="11" y="107"/>
                  </a:cxn>
                  <a:cxn ang="0">
                    <a:pos x="20" y="107"/>
                  </a:cxn>
                  <a:cxn ang="0">
                    <a:pos x="27" y="100"/>
                  </a:cxn>
                  <a:cxn ang="0">
                    <a:pos x="27" y="94"/>
                  </a:cxn>
                  <a:cxn ang="0">
                    <a:pos x="27" y="69"/>
                  </a:cxn>
                  <a:cxn ang="0">
                    <a:pos x="35" y="44"/>
                  </a:cxn>
                  <a:cxn ang="0">
                    <a:pos x="35" y="100"/>
                  </a:cxn>
                  <a:cxn ang="0">
                    <a:pos x="35" y="102"/>
                  </a:cxn>
                  <a:cxn ang="0">
                    <a:pos x="35" y="167"/>
                  </a:cxn>
                  <a:cxn ang="0">
                    <a:pos x="33" y="232"/>
                  </a:cxn>
                  <a:cxn ang="0">
                    <a:pos x="36" y="243"/>
                  </a:cxn>
                  <a:cxn ang="0">
                    <a:pos x="47" y="247"/>
                  </a:cxn>
                  <a:cxn ang="0">
                    <a:pos x="56" y="243"/>
                  </a:cxn>
                  <a:cxn ang="0">
                    <a:pos x="62" y="232"/>
                  </a:cxn>
                  <a:cxn ang="0">
                    <a:pos x="64" y="181"/>
                  </a:cxn>
                  <a:cxn ang="0">
                    <a:pos x="64" y="131"/>
                  </a:cxn>
                  <a:cxn ang="0">
                    <a:pos x="69" y="131"/>
                  </a:cxn>
                  <a:cxn ang="0">
                    <a:pos x="71" y="232"/>
                  </a:cxn>
                  <a:cxn ang="0">
                    <a:pos x="73" y="239"/>
                  </a:cxn>
                  <a:cxn ang="0">
                    <a:pos x="80" y="247"/>
                  </a:cxn>
                  <a:cxn ang="0">
                    <a:pos x="91" y="247"/>
                  </a:cxn>
                  <a:cxn ang="0">
                    <a:pos x="100" y="239"/>
                  </a:cxn>
                  <a:cxn ang="0">
                    <a:pos x="100" y="232"/>
                  </a:cxn>
                  <a:cxn ang="0">
                    <a:pos x="98" y="102"/>
                  </a:cxn>
                  <a:cxn ang="0">
                    <a:pos x="98" y="98"/>
                  </a:cxn>
                  <a:cxn ang="0">
                    <a:pos x="98" y="42"/>
                  </a:cxn>
                  <a:cxn ang="0">
                    <a:pos x="103" y="54"/>
                  </a:cxn>
                  <a:cxn ang="0">
                    <a:pos x="107" y="82"/>
                  </a:cxn>
                  <a:cxn ang="0">
                    <a:pos x="105" y="94"/>
                  </a:cxn>
                  <a:cxn ang="0">
                    <a:pos x="109" y="103"/>
                  </a:cxn>
                  <a:cxn ang="0">
                    <a:pos x="118" y="107"/>
                  </a:cxn>
                  <a:cxn ang="0">
                    <a:pos x="127" y="103"/>
                  </a:cxn>
                  <a:cxn ang="0">
                    <a:pos x="132" y="94"/>
                  </a:cxn>
                  <a:cxn ang="0">
                    <a:pos x="132" y="80"/>
                  </a:cxn>
                  <a:cxn ang="0">
                    <a:pos x="127" y="49"/>
                  </a:cxn>
                  <a:cxn ang="0">
                    <a:pos x="114" y="22"/>
                  </a:cxn>
                  <a:cxn ang="0">
                    <a:pos x="98" y="7"/>
                  </a:cxn>
                  <a:cxn ang="0">
                    <a:pos x="84" y="2"/>
                  </a:cxn>
                  <a:cxn ang="0">
                    <a:pos x="74" y="0"/>
                  </a:cxn>
                </a:cxnLst>
                <a:rect l="0" t="0" r="r" b="b"/>
                <a:pathLst>
                  <a:path w="132" h="247">
                    <a:moveTo>
                      <a:pt x="74" y="0"/>
                    </a:moveTo>
                    <a:lnTo>
                      <a:pt x="74" y="0"/>
                    </a:lnTo>
                    <a:lnTo>
                      <a:pt x="6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2"/>
                    </a:lnTo>
                    <a:lnTo>
                      <a:pt x="40" y="4"/>
                    </a:lnTo>
                    <a:lnTo>
                      <a:pt x="27" y="11"/>
                    </a:lnTo>
                    <a:lnTo>
                      <a:pt x="18" y="22"/>
                    </a:lnTo>
                    <a:lnTo>
                      <a:pt x="11" y="35"/>
                    </a:lnTo>
                    <a:lnTo>
                      <a:pt x="6" y="49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4" y="100"/>
                    </a:lnTo>
                    <a:lnTo>
                      <a:pt x="6" y="103"/>
                    </a:lnTo>
                    <a:lnTo>
                      <a:pt x="11" y="107"/>
                    </a:lnTo>
                    <a:lnTo>
                      <a:pt x="16" y="107"/>
                    </a:lnTo>
                    <a:lnTo>
                      <a:pt x="20" y="107"/>
                    </a:lnTo>
                    <a:lnTo>
                      <a:pt x="24" y="103"/>
                    </a:lnTo>
                    <a:lnTo>
                      <a:pt x="27" y="100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27" y="83"/>
                    </a:lnTo>
                    <a:lnTo>
                      <a:pt x="27" y="69"/>
                    </a:lnTo>
                    <a:lnTo>
                      <a:pt x="29" y="56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100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5" y="167"/>
                    </a:lnTo>
                    <a:lnTo>
                      <a:pt x="33" y="232"/>
                    </a:lnTo>
                    <a:lnTo>
                      <a:pt x="33" y="232"/>
                    </a:lnTo>
                    <a:lnTo>
                      <a:pt x="33" y="239"/>
                    </a:lnTo>
                    <a:lnTo>
                      <a:pt x="36" y="243"/>
                    </a:lnTo>
                    <a:lnTo>
                      <a:pt x="42" y="247"/>
                    </a:lnTo>
                    <a:lnTo>
                      <a:pt x="47" y="247"/>
                    </a:lnTo>
                    <a:lnTo>
                      <a:pt x="53" y="247"/>
                    </a:lnTo>
                    <a:lnTo>
                      <a:pt x="56" y="243"/>
                    </a:lnTo>
                    <a:lnTo>
                      <a:pt x="60" y="239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4" y="181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9" y="131"/>
                    </a:lnTo>
                    <a:lnTo>
                      <a:pt x="69" y="131"/>
                    </a:lnTo>
                    <a:lnTo>
                      <a:pt x="69" y="181"/>
                    </a:lnTo>
                    <a:lnTo>
                      <a:pt x="71" y="232"/>
                    </a:lnTo>
                    <a:lnTo>
                      <a:pt x="71" y="232"/>
                    </a:lnTo>
                    <a:lnTo>
                      <a:pt x="73" y="239"/>
                    </a:lnTo>
                    <a:lnTo>
                      <a:pt x="76" y="243"/>
                    </a:lnTo>
                    <a:lnTo>
                      <a:pt x="80" y="247"/>
                    </a:lnTo>
                    <a:lnTo>
                      <a:pt x="85" y="247"/>
                    </a:lnTo>
                    <a:lnTo>
                      <a:pt x="91" y="247"/>
                    </a:lnTo>
                    <a:lnTo>
                      <a:pt x="96" y="243"/>
                    </a:lnTo>
                    <a:lnTo>
                      <a:pt x="100" y="239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98" y="167"/>
                    </a:lnTo>
                    <a:lnTo>
                      <a:pt x="98" y="102"/>
                    </a:lnTo>
                    <a:lnTo>
                      <a:pt x="98" y="102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103" y="54"/>
                    </a:lnTo>
                    <a:lnTo>
                      <a:pt x="105" y="67"/>
                    </a:lnTo>
                    <a:lnTo>
                      <a:pt x="107" y="82"/>
                    </a:lnTo>
                    <a:lnTo>
                      <a:pt x="105" y="94"/>
                    </a:lnTo>
                    <a:lnTo>
                      <a:pt x="105" y="94"/>
                    </a:lnTo>
                    <a:lnTo>
                      <a:pt x="105" y="100"/>
                    </a:lnTo>
                    <a:lnTo>
                      <a:pt x="109" y="103"/>
                    </a:lnTo>
                    <a:lnTo>
                      <a:pt x="113" y="107"/>
                    </a:lnTo>
                    <a:lnTo>
                      <a:pt x="118" y="107"/>
                    </a:lnTo>
                    <a:lnTo>
                      <a:pt x="122" y="107"/>
                    </a:lnTo>
                    <a:lnTo>
                      <a:pt x="127" y="103"/>
                    </a:lnTo>
                    <a:lnTo>
                      <a:pt x="131" y="100"/>
                    </a:lnTo>
                    <a:lnTo>
                      <a:pt x="132" y="94"/>
                    </a:lnTo>
                    <a:lnTo>
                      <a:pt x="132" y="94"/>
                    </a:lnTo>
                    <a:lnTo>
                      <a:pt x="132" y="80"/>
                    </a:lnTo>
                    <a:lnTo>
                      <a:pt x="131" y="64"/>
                    </a:lnTo>
                    <a:lnTo>
                      <a:pt x="127" y="49"/>
                    </a:lnTo>
                    <a:lnTo>
                      <a:pt x="122" y="35"/>
                    </a:lnTo>
                    <a:lnTo>
                      <a:pt x="114" y="22"/>
                    </a:lnTo>
                    <a:lnTo>
                      <a:pt x="103" y="11"/>
                    </a:lnTo>
                    <a:lnTo>
                      <a:pt x="98" y="7"/>
                    </a:lnTo>
                    <a:lnTo>
                      <a:pt x="91" y="4"/>
                    </a:lnTo>
                    <a:lnTo>
                      <a:pt x="84" y="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63"/>
            <p:cNvSpPr>
              <a:spLocks noEditPoints="1"/>
            </p:cNvSpPr>
            <p:nvPr/>
          </p:nvSpPr>
          <p:spPr bwMode="auto">
            <a:xfrm>
              <a:off x="9928" y="3262"/>
              <a:ext cx="762" cy="65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2318" y="1677"/>
              <a:ext cx="487" cy="713"/>
            </a:xfrm>
            <a:custGeom>
              <a:avLst/>
              <a:gdLst/>
              <a:ahLst/>
              <a:cxnLst>
                <a:cxn ang="0">
                  <a:pos x="180" y="76"/>
                </a:cxn>
                <a:cxn ang="0">
                  <a:pos x="167" y="34"/>
                </a:cxn>
                <a:cxn ang="0">
                  <a:pos x="133" y="7"/>
                </a:cxn>
                <a:cxn ang="0">
                  <a:pos x="104" y="0"/>
                </a:cxn>
                <a:cxn ang="0">
                  <a:pos x="62" y="14"/>
                </a:cxn>
                <a:cxn ang="0">
                  <a:pos x="35" y="47"/>
                </a:cxn>
                <a:cxn ang="0">
                  <a:pos x="27" y="132"/>
                </a:cxn>
                <a:cxn ang="0">
                  <a:pos x="17" y="136"/>
                </a:cxn>
                <a:cxn ang="0">
                  <a:pos x="0" y="156"/>
                </a:cxn>
                <a:cxn ang="0">
                  <a:pos x="0" y="276"/>
                </a:cxn>
                <a:cxn ang="0">
                  <a:pos x="8" y="295"/>
                </a:cxn>
                <a:cxn ang="0">
                  <a:pos x="27" y="303"/>
                </a:cxn>
                <a:cxn ang="0">
                  <a:pos x="185" y="303"/>
                </a:cxn>
                <a:cxn ang="0">
                  <a:pos x="205" y="286"/>
                </a:cxn>
                <a:cxn ang="0">
                  <a:pos x="207" y="161"/>
                </a:cxn>
                <a:cxn ang="0">
                  <a:pos x="205" y="150"/>
                </a:cxn>
                <a:cxn ang="0">
                  <a:pos x="185" y="134"/>
                </a:cxn>
                <a:cxn ang="0">
                  <a:pos x="47" y="76"/>
                </a:cxn>
                <a:cxn ang="0">
                  <a:pos x="51" y="54"/>
                </a:cxn>
                <a:cxn ang="0">
                  <a:pos x="71" y="29"/>
                </a:cxn>
                <a:cxn ang="0">
                  <a:pos x="104" y="20"/>
                </a:cxn>
                <a:cxn ang="0">
                  <a:pos x="125" y="24"/>
                </a:cxn>
                <a:cxn ang="0">
                  <a:pos x="151" y="45"/>
                </a:cxn>
                <a:cxn ang="0">
                  <a:pos x="160" y="76"/>
                </a:cxn>
                <a:cxn ang="0">
                  <a:pos x="47" y="76"/>
                </a:cxn>
                <a:cxn ang="0">
                  <a:pos x="187" y="279"/>
                </a:cxn>
                <a:cxn ang="0">
                  <a:pos x="180" y="285"/>
                </a:cxn>
                <a:cxn ang="0">
                  <a:pos x="24" y="283"/>
                </a:cxn>
                <a:cxn ang="0">
                  <a:pos x="18" y="276"/>
                </a:cxn>
                <a:cxn ang="0">
                  <a:pos x="18" y="158"/>
                </a:cxn>
                <a:cxn ang="0">
                  <a:pos x="27" y="152"/>
                </a:cxn>
                <a:cxn ang="0">
                  <a:pos x="183" y="152"/>
                </a:cxn>
                <a:cxn ang="0">
                  <a:pos x="189" y="161"/>
                </a:cxn>
                <a:cxn ang="0">
                  <a:pos x="113" y="190"/>
                </a:cxn>
                <a:cxn ang="0">
                  <a:pos x="111" y="183"/>
                </a:cxn>
                <a:cxn ang="0">
                  <a:pos x="104" y="179"/>
                </a:cxn>
                <a:cxn ang="0">
                  <a:pos x="95" y="187"/>
                </a:cxn>
                <a:cxn ang="0">
                  <a:pos x="95" y="212"/>
                </a:cxn>
                <a:cxn ang="0">
                  <a:pos x="85" y="223"/>
                </a:cxn>
                <a:cxn ang="0">
                  <a:pos x="85" y="236"/>
                </a:cxn>
                <a:cxn ang="0">
                  <a:pos x="104" y="246"/>
                </a:cxn>
                <a:cxn ang="0">
                  <a:pos x="116" y="241"/>
                </a:cxn>
                <a:cxn ang="0">
                  <a:pos x="122" y="228"/>
                </a:cxn>
                <a:cxn ang="0">
                  <a:pos x="116" y="214"/>
                </a:cxn>
              </a:cxnLst>
              <a:rect l="0" t="0" r="r" b="b"/>
              <a:pathLst>
                <a:path w="207" h="303">
                  <a:moveTo>
                    <a:pt x="180" y="132"/>
                  </a:moveTo>
                  <a:lnTo>
                    <a:pt x="180" y="76"/>
                  </a:lnTo>
                  <a:lnTo>
                    <a:pt x="180" y="76"/>
                  </a:lnTo>
                  <a:lnTo>
                    <a:pt x="178" y="62"/>
                  </a:lnTo>
                  <a:lnTo>
                    <a:pt x="172" y="47"/>
                  </a:lnTo>
                  <a:lnTo>
                    <a:pt x="167" y="34"/>
                  </a:lnTo>
                  <a:lnTo>
                    <a:pt x="156" y="24"/>
                  </a:lnTo>
                  <a:lnTo>
                    <a:pt x="145" y="14"/>
                  </a:lnTo>
                  <a:lnTo>
                    <a:pt x="133" y="7"/>
                  </a:lnTo>
                  <a:lnTo>
                    <a:pt x="118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9" y="2"/>
                  </a:lnTo>
                  <a:lnTo>
                    <a:pt x="75" y="7"/>
                  </a:lnTo>
                  <a:lnTo>
                    <a:pt x="62" y="14"/>
                  </a:lnTo>
                  <a:lnTo>
                    <a:pt x="49" y="24"/>
                  </a:lnTo>
                  <a:lnTo>
                    <a:pt x="40" y="34"/>
                  </a:lnTo>
                  <a:lnTo>
                    <a:pt x="35" y="47"/>
                  </a:lnTo>
                  <a:lnTo>
                    <a:pt x="29" y="62"/>
                  </a:lnTo>
                  <a:lnTo>
                    <a:pt x="27" y="76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2" y="134"/>
                  </a:lnTo>
                  <a:lnTo>
                    <a:pt x="17" y="136"/>
                  </a:lnTo>
                  <a:lnTo>
                    <a:pt x="8" y="141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2" y="286"/>
                  </a:lnTo>
                  <a:lnTo>
                    <a:pt x="8" y="295"/>
                  </a:lnTo>
                  <a:lnTo>
                    <a:pt x="17" y="301"/>
                  </a:lnTo>
                  <a:lnTo>
                    <a:pt x="22" y="303"/>
                  </a:lnTo>
                  <a:lnTo>
                    <a:pt x="27" y="303"/>
                  </a:lnTo>
                  <a:lnTo>
                    <a:pt x="180" y="303"/>
                  </a:lnTo>
                  <a:lnTo>
                    <a:pt x="180" y="303"/>
                  </a:lnTo>
                  <a:lnTo>
                    <a:pt x="185" y="303"/>
                  </a:lnTo>
                  <a:lnTo>
                    <a:pt x="191" y="301"/>
                  </a:lnTo>
                  <a:lnTo>
                    <a:pt x="200" y="295"/>
                  </a:lnTo>
                  <a:lnTo>
                    <a:pt x="205" y="286"/>
                  </a:lnTo>
                  <a:lnTo>
                    <a:pt x="207" y="281"/>
                  </a:lnTo>
                  <a:lnTo>
                    <a:pt x="207" y="276"/>
                  </a:lnTo>
                  <a:lnTo>
                    <a:pt x="207" y="161"/>
                  </a:lnTo>
                  <a:lnTo>
                    <a:pt x="207" y="161"/>
                  </a:lnTo>
                  <a:lnTo>
                    <a:pt x="207" y="156"/>
                  </a:lnTo>
                  <a:lnTo>
                    <a:pt x="205" y="150"/>
                  </a:lnTo>
                  <a:lnTo>
                    <a:pt x="200" y="141"/>
                  </a:lnTo>
                  <a:lnTo>
                    <a:pt x="191" y="136"/>
                  </a:lnTo>
                  <a:lnTo>
                    <a:pt x="185" y="134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47" y="76"/>
                  </a:moveTo>
                  <a:lnTo>
                    <a:pt x="47" y="76"/>
                  </a:lnTo>
                  <a:lnTo>
                    <a:pt x="47" y="65"/>
                  </a:lnTo>
                  <a:lnTo>
                    <a:pt x="51" y="54"/>
                  </a:lnTo>
                  <a:lnTo>
                    <a:pt x="56" y="45"/>
                  </a:lnTo>
                  <a:lnTo>
                    <a:pt x="64" y="36"/>
                  </a:lnTo>
                  <a:lnTo>
                    <a:pt x="71" y="29"/>
                  </a:lnTo>
                  <a:lnTo>
                    <a:pt x="82" y="24"/>
                  </a:lnTo>
                  <a:lnTo>
                    <a:pt x="93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25" y="24"/>
                  </a:lnTo>
                  <a:lnTo>
                    <a:pt x="134" y="29"/>
                  </a:lnTo>
                  <a:lnTo>
                    <a:pt x="143" y="36"/>
                  </a:lnTo>
                  <a:lnTo>
                    <a:pt x="151" y="45"/>
                  </a:lnTo>
                  <a:lnTo>
                    <a:pt x="156" y="54"/>
                  </a:lnTo>
                  <a:lnTo>
                    <a:pt x="160" y="65"/>
                  </a:lnTo>
                  <a:lnTo>
                    <a:pt x="160" y="76"/>
                  </a:lnTo>
                  <a:lnTo>
                    <a:pt x="160" y="132"/>
                  </a:lnTo>
                  <a:lnTo>
                    <a:pt x="47" y="132"/>
                  </a:lnTo>
                  <a:lnTo>
                    <a:pt x="47" y="76"/>
                  </a:lnTo>
                  <a:close/>
                  <a:moveTo>
                    <a:pt x="189" y="276"/>
                  </a:moveTo>
                  <a:lnTo>
                    <a:pt x="189" y="276"/>
                  </a:lnTo>
                  <a:lnTo>
                    <a:pt x="187" y="279"/>
                  </a:lnTo>
                  <a:lnTo>
                    <a:pt x="185" y="281"/>
                  </a:lnTo>
                  <a:lnTo>
                    <a:pt x="183" y="283"/>
                  </a:lnTo>
                  <a:lnTo>
                    <a:pt x="180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4" y="283"/>
                  </a:lnTo>
                  <a:lnTo>
                    <a:pt x="22" y="281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58"/>
                  </a:lnTo>
                  <a:lnTo>
                    <a:pt x="22" y="154"/>
                  </a:lnTo>
                  <a:lnTo>
                    <a:pt x="24" y="152"/>
                  </a:lnTo>
                  <a:lnTo>
                    <a:pt x="27" y="152"/>
                  </a:lnTo>
                  <a:lnTo>
                    <a:pt x="180" y="152"/>
                  </a:lnTo>
                  <a:lnTo>
                    <a:pt x="180" y="152"/>
                  </a:lnTo>
                  <a:lnTo>
                    <a:pt x="183" y="152"/>
                  </a:lnTo>
                  <a:lnTo>
                    <a:pt x="185" y="154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276"/>
                  </a:lnTo>
                  <a:close/>
                  <a:moveTo>
                    <a:pt x="113" y="212"/>
                  </a:moveTo>
                  <a:lnTo>
                    <a:pt x="113" y="190"/>
                  </a:lnTo>
                  <a:lnTo>
                    <a:pt x="113" y="190"/>
                  </a:lnTo>
                  <a:lnTo>
                    <a:pt x="113" y="187"/>
                  </a:lnTo>
                  <a:lnTo>
                    <a:pt x="111" y="183"/>
                  </a:lnTo>
                  <a:lnTo>
                    <a:pt x="107" y="181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0" y="181"/>
                  </a:lnTo>
                  <a:lnTo>
                    <a:pt x="96" y="183"/>
                  </a:lnTo>
                  <a:lnTo>
                    <a:pt x="95" y="187"/>
                  </a:lnTo>
                  <a:lnTo>
                    <a:pt x="95" y="190"/>
                  </a:lnTo>
                  <a:lnTo>
                    <a:pt x="95" y="212"/>
                  </a:lnTo>
                  <a:lnTo>
                    <a:pt x="95" y="212"/>
                  </a:lnTo>
                  <a:lnTo>
                    <a:pt x="91" y="214"/>
                  </a:lnTo>
                  <a:lnTo>
                    <a:pt x="87" y="217"/>
                  </a:lnTo>
                  <a:lnTo>
                    <a:pt x="85" y="223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36"/>
                  </a:lnTo>
                  <a:lnTo>
                    <a:pt x="91" y="241"/>
                  </a:lnTo>
                  <a:lnTo>
                    <a:pt x="96" y="245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11" y="245"/>
                  </a:lnTo>
                  <a:lnTo>
                    <a:pt x="116" y="241"/>
                  </a:lnTo>
                  <a:lnTo>
                    <a:pt x="122" y="236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3"/>
                  </a:lnTo>
                  <a:lnTo>
                    <a:pt x="120" y="217"/>
                  </a:lnTo>
                  <a:lnTo>
                    <a:pt x="116" y="214"/>
                  </a:lnTo>
                  <a:lnTo>
                    <a:pt x="113" y="212"/>
                  </a:lnTo>
                  <a:lnTo>
                    <a:pt x="113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70"/>
            <p:cNvSpPr>
              <a:spLocks noEditPoints="1"/>
            </p:cNvSpPr>
            <p:nvPr/>
          </p:nvSpPr>
          <p:spPr bwMode="auto">
            <a:xfrm>
              <a:off x="4100" y="1677"/>
              <a:ext cx="720" cy="71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19" y="4"/>
                </a:cxn>
                <a:cxn ang="0">
                  <a:pos x="92" y="13"/>
                </a:cxn>
                <a:cxn ang="0">
                  <a:pos x="67" y="27"/>
                </a:cxn>
                <a:cxn ang="0">
                  <a:pos x="43" y="45"/>
                </a:cxn>
                <a:cxn ang="0">
                  <a:pos x="25" y="67"/>
                </a:cxn>
                <a:cxn ang="0">
                  <a:pos x="11" y="92"/>
                </a:cxn>
                <a:cxn ang="0">
                  <a:pos x="2" y="121"/>
                </a:cxn>
                <a:cxn ang="0">
                  <a:pos x="0" y="152"/>
                </a:cxn>
                <a:cxn ang="0">
                  <a:pos x="0" y="167"/>
                </a:cxn>
                <a:cxn ang="0">
                  <a:pos x="5" y="198"/>
                </a:cxn>
                <a:cxn ang="0">
                  <a:pos x="18" y="225"/>
                </a:cxn>
                <a:cxn ang="0">
                  <a:pos x="34" y="248"/>
                </a:cxn>
                <a:cxn ang="0">
                  <a:pos x="54" y="268"/>
                </a:cxn>
                <a:cxn ang="0">
                  <a:pos x="78" y="285"/>
                </a:cxn>
                <a:cxn ang="0">
                  <a:pos x="105" y="295"/>
                </a:cxn>
                <a:cxn ang="0">
                  <a:pos x="136" y="303"/>
                </a:cxn>
                <a:cxn ang="0">
                  <a:pos x="150" y="303"/>
                </a:cxn>
                <a:cxn ang="0">
                  <a:pos x="181" y="301"/>
                </a:cxn>
                <a:cxn ang="0">
                  <a:pos x="210" y="292"/>
                </a:cxn>
                <a:cxn ang="0">
                  <a:pos x="235" y="277"/>
                </a:cxn>
                <a:cxn ang="0">
                  <a:pos x="257" y="259"/>
                </a:cxn>
                <a:cxn ang="0">
                  <a:pos x="275" y="236"/>
                </a:cxn>
                <a:cxn ang="0">
                  <a:pos x="290" y="210"/>
                </a:cxn>
                <a:cxn ang="0">
                  <a:pos x="299" y="183"/>
                </a:cxn>
                <a:cxn ang="0">
                  <a:pos x="302" y="152"/>
                </a:cxn>
                <a:cxn ang="0">
                  <a:pos x="301" y="136"/>
                </a:cxn>
                <a:cxn ang="0">
                  <a:pos x="295" y="107"/>
                </a:cxn>
                <a:cxn ang="0">
                  <a:pos x="283" y="80"/>
                </a:cxn>
                <a:cxn ang="0">
                  <a:pos x="268" y="56"/>
                </a:cxn>
                <a:cxn ang="0">
                  <a:pos x="246" y="34"/>
                </a:cxn>
                <a:cxn ang="0">
                  <a:pos x="223" y="18"/>
                </a:cxn>
                <a:cxn ang="0">
                  <a:pos x="196" y="7"/>
                </a:cxn>
                <a:cxn ang="0">
                  <a:pos x="167" y="2"/>
                </a:cxn>
                <a:cxn ang="0">
                  <a:pos x="150" y="0"/>
                </a:cxn>
                <a:cxn ang="0">
                  <a:pos x="94" y="227"/>
                </a:cxn>
                <a:cxn ang="0">
                  <a:pos x="94" y="76"/>
                </a:cxn>
                <a:cxn ang="0">
                  <a:pos x="132" y="227"/>
                </a:cxn>
                <a:cxn ang="0">
                  <a:pos x="170" y="227"/>
                </a:cxn>
                <a:cxn ang="0">
                  <a:pos x="170" y="76"/>
                </a:cxn>
                <a:cxn ang="0">
                  <a:pos x="206" y="227"/>
                </a:cxn>
              </a:cxnLst>
              <a:rect l="0" t="0" r="r" b="b"/>
              <a:pathLst>
                <a:path w="302" h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19" y="4"/>
                  </a:lnTo>
                  <a:lnTo>
                    <a:pt x="105" y="7"/>
                  </a:lnTo>
                  <a:lnTo>
                    <a:pt x="92" y="13"/>
                  </a:lnTo>
                  <a:lnTo>
                    <a:pt x="78" y="18"/>
                  </a:lnTo>
                  <a:lnTo>
                    <a:pt x="67" y="27"/>
                  </a:lnTo>
                  <a:lnTo>
                    <a:pt x="54" y="34"/>
                  </a:lnTo>
                  <a:lnTo>
                    <a:pt x="43" y="45"/>
                  </a:lnTo>
                  <a:lnTo>
                    <a:pt x="34" y="56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1" y="92"/>
                  </a:lnTo>
                  <a:lnTo>
                    <a:pt x="5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67"/>
                  </a:lnTo>
                  <a:lnTo>
                    <a:pt x="2" y="183"/>
                  </a:lnTo>
                  <a:lnTo>
                    <a:pt x="5" y="198"/>
                  </a:lnTo>
                  <a:lnTo>
                    <a:pt x="11" y="210"/>
                  </a:lnTo>
                  <a:lnTo>
                    <a:pt x="18" y="225"/>
                  </a:lnTo>
                  <a:lnTo>
                    <a:pt x="25" y="236"/>
                  </a:lnTo>
                  <a:lnTo>
                    <a:pt x="34" y="248"/>
                  </a:lnTo>
                  <a:lnTo>
                    <a:pt x="43" y="259"/>
                  </a:lnTo>
                  <a:lnTo>
                    <a:pt x="54" y="268"/>
                  </a:lnTo>
                  <a:lnTo>
                    <a:pt x="67" y="277"/>
                  </a:lnTo>
                  <a:lnTo>
                    <a:pt x="78" y="285"/>
                  </a:lnTo>
                  <a:lnTo>
                    <a:pt x="92" y="292"/>
                  </a:lnTo>
                  <a:lnTo>
                    <a:pt x="105" y="295"/>
                  </a:lnTo>
                  <a:lnTo>
                    <a:pt x="119" y="301"/>
                  </a:lnTo>
                  <a:lnTo>
                    <a:pt x="136" y="303"/>
                  </a:lnTo>
                  <a:lnTo>
                    <a:pt x="150" y="303"/>
                  </a:lnTo>
                  <a:lnTo>
                    <a:pt x="150" y="303"/>
                  </a:lnTo>
                  <a:lnTo>
                    <a:pt x="167" y="303"/>
                  </a:lnTo>
                  <a:lnTo>
                    <a:pt x="181" y="301"/>
                  </a:lnTo>
                  <a:lnTo>
                    <a:pt x="196" y="295"/>
                  </a:lnTo>
                  <a:lnTo>
                    <a:pt x="210" y="292"/>
                  </a:lnTo>
                  <a:lnTo>
                    <a:pt x="223" y="285"/>
                  </a:lnTo>
                  <a:lnTo>
                    <a:pt x="235" y="277"/>
                  </a:lnTo>
                  <a:lnTo>
                    <a:pt x="246" y="268"/>
                  </a:lnTo>
                  <a:lnTo>
                    <a:pt x="257" y="259"/>
                  </a:lnTo>
                  <a:lnTo>
                    <a:pt x="268" y="248"/>
                  </a:lnTo>
                  <a:lnTo>
                    <a:pt x="275" y="236"/>
                  </a:lnTo>
                  <a:lnTo>
                    <a:pt x="283" y="225"/>
                  </a:lnTo>
                  <a:lnTo>
                    <a:pt x="290" y="210"/>
                  </a:lnTo>
                  <a:lnTo>
                    <a:pt x="295" y="198"/>
                  </a:lnTo>
                  <a:lnTo>
                    <a:pt x="299" y="183"/>
                  </a:lnTo>
                  <a:lnTo>
                    <a:pt x="301" y="167"/>
                  </a:lnTo>
                  <a:lnTo>
                    <a:pt x="302" y="152"/>
                  </a:lnTo>
                  <a:lnTo>
                    <a:pt x="302" y="152"/>
                  </a:lnTo>
                  <a:lnTo>
                    <a:pt x="301" y="136"/>
                  </a:lnTo>
                  <a:lnTo>
                    <a:pt x="299" y="121"/>
                  </a:lnTo>
                  <a:lnTo>
                    <a:pt x="295" y="107"/>
                  </a:lnTo>
                  <a:lnTo>
                    <a:pt x="290" y="92"/>
                  </a:lnTo>
                  <a:lnTo>
                    <a:pt x="283" y="80"/>
                  </a:lnTo>
                  <a:lnTo>
                    <a:pt x="275" y="67"/>
                  </a:lnTo>
                  <a:lnTo>
                    <a:pt x="268" y="56"/>
                  </a:lnTo>
                  <a:lnTo>
                    <a:pt x="257" y="45"/>
                  </a:lnTo>
                  <a:lnTo>
                    <a:pt x="246" y="34"/>
                  </a:lnTo>
                  <a:lnTo>
                    <a:pt x="235" y="27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7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2" y="227"/>
                  </a:moveTo>
                  <a:lnTo>
                    <a:pt x="94" y="227"/>
                  </a:lnTo>
                  <a:lnTo>
                    <a:pt x="94" y="152"/>
                  </a:lnTo>
                  <a:lnTo>
                    <a:pt x="94" y="76"/>
                  </a:lnTo>
                  <a:lnTo>
                    <a:pt x="132" y="76"/>
                  </a:lnTo>
                  <a:lnTo>
                    <a:pt x="132" y="227"/>
                  </a:lnTo>
                  <a:close/>
                  <a:moveTo>
                    <a:pt x="206" y="227"/>
                  </a:moveTo>
                  <a:lnTo>
                    <a:pt x="170" y="227"/>
                  </a:lnTo>
                  <a:lnTo>
                    <a:pt x="170" y="152"/>
                  </a:lnTo>
                  <a:lnTo>
                    <a:pt x="170" y="76"/>
                  </a:lnTo>
                  <a:lnTo>
                    <a:pt x="206" y="76"/>
                  </a:lnTo>
                  <a:lnTo>
                    <a:pt x="206" y="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74"/>
            <p:cNvGrpSpPr/>
            <p:nvPr/>
          </p:nvGrpSpPr>
          <p:grpSpPr>
            <a:xfrm>
              <a:off x="8102" y="1676"/>
              <a:ext cx="392" cy="708"/>
              <a:chOff x="3386647" y="802411"/>
              <a:chExt cx="172336" cy="311450"/>
            </a:xfrm>
            <a:grpFill/>
          </p:grpSpPr>
          <p:sp>
            <p:nvSpPr>
              <p:cNvPr id="93" name="Freeform 71"/>
              <p:cNvSpPr/>
              <p:nvPr/>
            </p:nvSpPr>
            <p:spPr bwMode="auto">
              <a:xfrm>
                <a:off x="3459319" y="802411"/>
                <a:ext cx="51909" cy="5190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3" y="7"/>
                  </a:cxn>
                  <a:cxn ang="0">
                    <a:pos x="49" y="16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49" y="36"/>
                  </a:cxn>
                  <a:cxn ang="0">
                    <a:pos x="43" y="43"/>
                  </a:cxn>
                  <a:cxn ang="0">
                    <a:pos x="34" y="49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16" y="49"/>
                  </a:cxn>
                  <a:cxn ang="0">
                    <a:pos x="7" y="43"/>
                  </a:cxn>
                  <a:cxn ang="0">
                    <a:pos x="1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25" y="0"/>
                    </a:lnTo>
                    <a:lnTo>
                      <a:pt x="34" y="2"/>
                    </a:lnTo>
                    <a:lnTo>
                      <a:pt x="43" y="7"/>
                    </a:lnTo>
                    <a:lnTo>
                      <a:pt x="49" y="16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36"/>
                    </a:lnTo>
                    <a:lnTo>
                      <a:pt x="43" y="43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6" y="49"/>
                    </a:lnTo>
                    <a:lnTo>
                      <a:pt x="7" y="43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72"/>
              <p:cNvSpPr>
                <a:spLocks noEditPoints="1"/>
              </p:cNvSpPr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  <a:cxn ang="0">
                    <a:pos x="139" y="119"/>
                  </a:cxn>
                  <a:cxn ang="0">
                    <a:pos x="134" y="130"/>
                  </a:cxn>
                  <a:cxn ang="0">
                    <a:pos x="129" y="92"/>
                  </a:cxn>
                  <a:cxn ang="0">
                    <a:pos x="136" y="105"/>
                  </a:cxn>
                  <a:cxn ang="0">
                    <a:pos x="141" y="118"/>
                  </a:cxn>
                  <a:cxn ang="0">
                    <a:pos x="139" y="119"/>
                  </a:cxn>
                  <a:cxn ang="0">
                    <a:pos x="141" y="118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  <a:close/>
                    <a:moveTo>
                      <a:pt x="139" y="119"/>
                    </a:moveTo>
                    <a:lnTo>
                      <a:pt x="139" y="119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29" y="141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36" y="105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19"/>
                    </a:lnTo>
                    <a:lnTo>
                      <a:pt x="139" y="119"/>
                    </a:lnTo>
                    <a:close/>
                    <a:moveTo>
                      <a:pt x="141" y="118"/>
                    </a:moveTo>
                    <a:lnTo>
                      <a:pt x="14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73"/>
              <p:cNvSpPr/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74"/>
              <p:cNvSpPr/>
              <p:nvPr/>
            </p:nvSpPr>
            <p:spPr bwMode="auto">
              <a:xfrm>
                <a:off x="3521609" y="897922"/>
                <a:ext cx="12458" cy="51909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0" y="2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7"/>
                  </a:cxn>
                  <a:cxn ang="0">
                    <a:pos x="10" y="27"/>
                  </a:cxn>
                </a:cxnLst>
                <a:rect l="0" t="0" r="r" b="b"/>
                <a:pathLst>
                  <a:path w="12" h="49">
                    <a:moveTo>
                      <a:pt x="10" y="27"/>
                    </a:moveTo>
                    <a:lnTo>
                      <a:pt x="10" y="2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Line 75"/>
              <p:cNvSpPr>
                <a:spLocks noChangeShapeType="1"/>
              </p:cNvSpPr>
              <p:nvPr/>
            </p:nvSpPr>
            <p:spPr bwMode="auto">
              <a:xfrm>
                <a:off x="3534067" y="924914"/>
                <a:ext cx="2077" cy="2077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75"/>
            <p:cNvGrpSpPr/>
            <p:nvPr/>
          </p:nvGrpSpPr>
          <p:grpSpPr>
            <a:xfrm>
              <a:off x="9937" y="1671"/>
              <a:ext cx="748" cy="729"/>
              <a:chOff x="4080141" y="798258"/>
              <a:chExt cx="328062" cy="319755"/>
            </a:xfrm>
            <a:grpFill/>
          </p:grpSpPr>
          <p:sp>
            <p:nvSpPr>
              <p:cNvPr id="91" name="Freeform 76"/>
              <p:cNvSpPr/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77"/>
              <p:cNvSpPr/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73"/>
            <p:cNvGrpSpPr/>
            <p:nvPr/>
          </p:nvGrpSpPr>
          <p:grpSpPr>
            <a:xfrm>
              <a:off x="5982" y="1670"/>
              <a:ext cx="806" cy="712"/>
              <a:chOff x="2549886" y="800334"/>
              <a:chExt cx="355053" cy="313526"/>
            </a:xfrm>
            <a:grpFill/>
          </p:grpSpPr>
          <p:sp>
            <p:nvSpPr>
              <p:cNvPr id="88" name="Freeform 88"/>
              <p:cNvSpPr/>
              <p:nvPr/>
            </p:nvSpPr>
            <p:spPr bwMode="auto">
              <a:xfrm>
                <a:off x="2653702" y="1055723"/>
                <a:ext cx="58137" cy="5813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9" y="10"/>
                  </a:cxn>
                  <a:cxn ang="0">
                    <a:pos x="54" y="19"/>
                  </a:cxn>
                  <a:cxn ang="0">
                    <a:pos x="56" y="24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35"/>
                  </a:cxn>
                  <a:cxn ang="0">
                    <a:pos x="54" y="40"/>
                  </a:cxn>
                  <a:cxn ang="0">
                    <a:pos x="49" y="49"/>
                  </a:cxn>
                  <a:cxn ang="0">
                    <a:pos x="40" y="55"/>
                  </a:cxn>
                  <a:cxn ang="0">
                    <a:pos x="34" y="57"/>
                  </a:cxn>
                  <a:cxn ang="0">
                    <a:pos x="27" y="57"/>
                  </a:cxn>
                  <a:cxn ang="0">
                    <a:pos x="27" y="57"/>
                  </a:cxn>
                  <a:cxn ang="0">
                    <a:pos x="22" y="57"/>
                  </a:cxn>
                  <a:cxn ang="0">
                    <a:pos x="16" y="55"/>
                  </a:cxn>
                  <a:cxn ang="0">
                    <a:pos x="7" y="49"/>
                  </a:cxn>
                  <a:cxn ang="0">
                    <a:pos x="2" y="40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7" y="10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56" h="57">
                    <a:moveTo>
                      <a:pt x="27" y="0"/>
                    </a:moveTo>
                    <a:lnTo>
                      <a:pt x="27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9" y="10"/>
                    </a:lnTo>
                    <a:lnTo>
                      <a:pt x="54" y="19"/>
                    </a:lnTo>
                    <a:lnTo>
                      <a:pt x="56" y="24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5"/>
                    </a:lnTo>
                    <a:lnTo>
                      <a:pt x="54" y="40"/>
                    </a:lnTo>
                    <a:lnTo>
                      <a:pt x="49" y="49"/>
                    </a:lnTo>
                    <a:lnTo>
                      <a:pt x="40" y="55"/>
                    </a:lnTo>
                    <a:lnTo>
                      <a:pt x="34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7"/>
                    </a:lnTo>
                    <a:lnTo>
                      <a:pt x="16" y="55"/>
                    </a:lnTo>
                    <a:lnTo>
                      <a:pt x="7" y="49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7" y="10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9"/>
              <p:cNvSpPr/>
              <p:nvPr/>
            </p:nvSpPr>
            <p:spPr bwMode="auto">
              <a:xfrm>
                <a:off x="2782435" y="1055723"/>
                <a:ext cx="60214" cy="5813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35" y="0"/>
                  </a:cxn>
                  <a:cxn ang="0">
                    <a:pos x="40" y="2"/>
                  </a:cxn>
                  <a:cxn ang="0">
                    <a:pos x="49" y="10"/>
                  </a:cxn>
                  <a:cxn ang="0">
                    <a:pos x="55" y="19"/>
                  </a:cxn>
                  <a:cxn ang="0">
                    <a:pos x="56" y="24"/>
                  </a:cxn>
                  <a:cxn ang="0">
                    <a:pos x="58" y="30"/>
                  </a:cxn>
                  <a:cxn ang="0">
                    <a:pos x="58" y="30"/>
                  </a:cxn>
                  <a:cxn ang="0">
                    <a:pos x="56" y="35"/>
                  </a:cxn>
                  <a:cxn ang="0">
                    <a:pos x="55" y="40"/>
                  </a:cxn>
                  <a:cxn ang="0">
                    <a:pos x="49" y="49"/>
                  </a:cxn>
                  <a:cxn ang="0">
                    <a:pos x="40" y="55"/>
                  </a:cxn>
                  <a:cxn ang="0">
                    <a:pos x="35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4" y="57"/>
                  </a:cxn>
                  <a:cxn ang="0">
                    <a:pos x="18" y="55"/>
                  </a:cxn>
                  <a:cxn ang="0">
                    <a:pos x="9" y="49"/>
                  </a:cxn>
                  <a:cxn ang="0">
                    <a:pos x="4" y="40"/>
                  </a:cxn>
                  <a:cxn ang="0">
                    <a:pos x="2" y="3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4" y="19"/>
                  </a:cxn>
                  <a:cxn ang="0">
                    <a:pos x="9" y="10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lnTo>
                      <a:pt x="29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9" y="10"/>
                    </a:lnTo>
                    <a:lnTo>
                      <a:pt x="55" y="19"/>
                    </a:lnTo>
                    <a:lnTo>
                      <a:pt x="56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6" y="35"/>
                    </a:lnTo>
                    <a:lnTo>
                      <a:pt x="55" y="40"/>
                    </a:lnTo>
                    <a:lnTo>
                      <a:pt x="49" y="49"/>
                    </a:lnTo>
                    <a:lnTo>
                      <a:pt x="40" y="55"/>
                    </a:lnTo>
                    <a:lnTo>
                      <a:pt x="35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9" y="49"/>
                    </a:lnTo>
                    <a:lnTo>
                      <a:pt x="4" y="40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9" y="10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90"/>
              <p:cNvSpPr/>
              <p:nvPr/>
            </p:nvSpPr>
            <p:spPr bwMode="auto">
              <a:xfrm>
                <a:off x="2549886" y="800334"/>
                <a:ext cx="355053" cy="247084"/>
              </a:xfrm>
              <a:custGeom>
                <a:avLst/>
                <a:gdLst/>
                <a:ahLst/>
                <a:cxnLst>
                  <a:cxn ang="0">
                    <a:pos x="325" y="91"/>
                  </a:cxn>
                  <a:cxn ang="0">
                    <a:pos x="149" y="91"/>
                  </a:cxn>
                  <a:cxn ang="0">
                    <a:pos x="140" y="98"/>
                  </a:cxn>
                  <a:cxn ang="0">
                    <a:pos x="138" y="105"/>
                  </a:cxn>
                  <a:cxn ang="0">
                    <a:pos x="143" y="116"/>
                  </a:cxn>
                  <a:cxn ang="0">
                    <a:pos x="307" y="120"/>
                  </a:cxn>
                  <a:cxn ang="0">
                    <a:pos x="297" y="149"/>
                  </a:cxn>
                  <a:cxn ang="0">
                    <a:pos x="143" y="149"/>
                  </a:cxn>
                  <a:cxn ang="0">
                    <a:pos x="134" y="156"/>
                  </a:cxn>
                  <a:cxn ang="0">
                    <a:pos x="132" y="161"/>
                  </a:cxn>
                  <a:cxn ang="0">
                    <a:pos x="138" y="172"/>
                  </a:cxn>
                  <a:cxn ang="0">
                    <a:pos x="290" y="176"/>
                  </a:cxn>
                  <a:cxn ang="0">
                    <a:pos x="281" y="203"/>
                  </a:cxn>
                  <a:cxn ang="0">
                    <a:pos x="111" y="120"/>
                  </a:cxn>
                  <a:cxn ang="0">
                    <a:pos x="107" y="91"/>
                  </a:cxn>
                  <a:cxn ang="0">
                    <a:pos x="103" y="53"/>
                  </a:cxn>
                  <a:cxn ang="0">
                    <a:pos x="96" y="45"/>
                  </a:cxn>
                  <a:cxn ang="0">
                    <a:pos x="53" y="20"/>
                  </a:cxn>
                  <a:cxn ang="0">
                    <a:pos x="15" y="2"/>
                  </a:cxn>
                  <a:cxn ang="0">
                    <a:pos x="6" y="2"/>
                  </a:cxn>
                  <a:cxn ang="0">
                    <a:pos x="0" y="11"/>
                  </a:cxn>
                  <a:cxn ang="0">
                    <a:pos x="2" y="22"/>
                  </a:cxn>
                  <a:cxn ang="0">
                    <a:pos x="15" y="34"/>
                  </a:cxn>
                  <a:cxn ang="0">
                    <a:pos x="62" y="56"/>
                  </a:cxn>
                  <a:cxn ang="0">
                    <a:pos x="71" y="63"/>
                  </a:cxn>
                  <a:cxn ang="0">
                    <a:pos x="73" y="71"/>
                  </a:cxn>
                  <a:cxn ang="0">
                    <a:pos x="93" y="217"/>
                  </a:cxn>
                  <a:cxn ang="0">
                    <a:pos x="94" y="227"/>
                  </a:cxn>
                  <a:cxn ang="0">
                    <a:pos x="100" y="234"/>
                  </a:cxn>
                  <a:cxn ang="0">
                    <a:pos x="111" y="237"/>
                  </a:cxn>
                  <a:cxn ang="0">
                    <a:pos x="288" y="237"/>
                  </a:cxn>
                  <a:cxn ang="0">
                    <a:pos x="292" y="236"/>
                  </a:cxn>
                  <a:cxn ang="0">
                    <a:pos x="303" y="230"/>
                  </a:cxn>
                  <a:cxn ang="0">
                    <a:pos x="305" y="221"/>
                  </a:cxn>
                  <a:cxn ang="0">
                    <a:pos x="341" y="118"/>
                  </a:cxn>
                  <a:cxn ang="0">
                    <a:pos x="343" y="103"/>
                  </a:cxn>
                  <a:cxn ang="0">
                    <a:pos x="337" y="94"/>
                  </a:cxn>
                  <a:cxn ang="0">
                    <a:pos x="325" y="91"/>
                  </a:cxn>
                </a:cxnLst>
                <a:rect l="0" t="0" r="r" b="b"/>
                <a:pathLst>
                  <a:path w="343" h="237">
                    <a:moveTo>
                      <a:pt x="325" y="91"/>
                    </a:moveTo>
                    <a:lnTo>
                      <a:pt x="325" y="91"/>
                    </a:lnTo>
                    <a:lnTo>
                      <a:pt x="149" y="91"/>
                    </a:lnTo>
                    <a:lnTo>
                      <a:pt x="149" y="91"/>
                    </a:lnTo>
                    <a:lnTo>
                      <a:pt x="143" y="92"/>
                    </a:lnTo>
                    <a:lnTo>
                      <a:pt x="140" y="98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40" y="111"/>
                    </a:lnTo>
                    <a:lnTo>
                      <a:pt x="143" y="116"/>
                    </a:lnTo>
                    <a:lnTo>
                      <a:pt x="149" y="120"/>
                    </a:lnTo>
                    <a:lnTo>
                      <a:pt x="307" y="120"/>
                    </a:lnTo>
                    <a:lnTo>
                      <a:pt x="297" y="149"/>
                    </a:lnTo>
                    <a:lnTo>
                      <a:pt x="297" y="149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38" y="152"/>
                    </a:lnTo>
                    <a:lnTo>
                      <a:pt x="134" y="156"/>
                    </a:lnTo>
                    <a:lnTo>
                      <a:pt x="132" y="161"/>
                    </a:lnTo>
                    <a:lnTo>
                      <a:pt x="132" y="161"/>
                    </a:lnTo>
                    <a:lnTo>
                      <a:pt x="134" y="169"/>
                    </a:lnTo>
                    <a:lnTo>
                      <a:pt x="138" y="172"/>
                    </a:lnTo>
                    <a:lnTo>
                      <a:pt x="143" y="176"/>
                    </a:lnTo>
                    <a:lnTo>
                      <a:pt x="290" y="176"/>
                    </a:lnTo>
                    <a:lnTo>
                      <a:pt x="290" y="176"/>
                    </a:lnTo>
                    <a:lnTo>
                      <a:pt x="281" y="203"/>
                    </a:lnTo>
                    <a:lnTo>
                      <a:pt x="122" y="203"/>
                    </a:lnTo>
                    <a:lnTo>
                      <a:pt x="111" y="120"/>
                    </a:lnTo>
                    <a:lnTo>
                      <a:pt x="107" y="91"/>
                    </a:lnTo>
                    <a:lnTo>
                      <a:pt x="107" y="91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2" y="49"/>
                    </a:lnTo>
                    <a:lnTo>
                      <a:pt x="96" y="45"/>
                    </a:lnTo>
                    <a:lnTo>
                      <a:pt x="80" y="33"/>
                    </a:lnTo>
                    <a:lnTo>
                      <a:pt x="53" y="2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9"/>
                    </a:lnTo>
                    <a:lnTo>
                      <a:pt x="15" y="34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7" y="60"/>
                    </a:lnTo>
                    <a:lnTo>
                      <a:pt x="71" y="63"/>
                    </a:lnTo>
                    <a:lnTo>
                      <a:pt x="73" y="71"/>
                    </a:lnTo>
                    <a:lnTo>
                      <a:pt x="73" y="71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21"/>
                    </a:lnTo>
                    <a:lnTo>
                      <a:pt x="94" y="227"/>
                    </a:lnTo>
                    <a:lnTo>
                      <a:pt x="98" y="230"/>
                    </a:lnTo>
                    <a:lnTo>
                      <a:pt x="100" y="234"/>
                    </a:lnTo>
                    <a:lnTo>
                      <a:pt x="105" y="236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288" y="237"/>
                    </a:lnTo>
                    <a:lnTo>
                      <a:pt x="288" y="237"/>
                    </a:lnTo>
                    <a:lnTo>
                      <a:pt x="292" y="236"/>
                    </a:lnTo>
                    <a:lnTo>
                      <a:pt x="297" y="234"/>
                    </a:lnTo>
                    <a:lnTo>
                      <a:pt x="303" y="230"/>
                    </a:lnTo>
                    <a:lnTo>
                      <a:pt x="305" y="225"/>
                    </a:lnTo>
                    <a:lnTo>
                      <a:pt x="305" y="221"/>
                    </a:lnTo>
                    <a:lnTo>
                      <a:pt x="341" y="118"/>
                    </a:lnTo>
                    <a:lnTo>
                      <a:pt x="341" y="118"/>
                    </a:lnTo>
                    <a:lnTo>
                      <a:pt x="341" y="114"/>
                    </a:lnTo>
                    <a:lnTo>
                      <a:pt x="343" y="103"/>
                    </a:lnTo>
                    <a:lnTo>
                      <a:pt x="341" y="100"/>
                    </a:lnTo>
                    <a:lnTo>
                      <a:pt x="337" y="94"/>
                    </a:lnTo>
                    <a:lnTo>
                      <a:pt x="334" y="92"/>
                    </a:lnTo>
                    <a:lnTo>
                      <a:pt x="325" y="91"/>
                    </a:lnTo>
                    <a:lnTo>
                      <a:pt x="32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81"/>
            <p:cNvGrpSpPr/>
            <p:nvPr/>
          </p:nvGrpSpPr>
          <p:grpSpPr>
            <a:xfrm>
              <a:off x="11817" y="4846"/>
              <a:ext cx="733" cy="669"/>
              <a:chOff x="4821392" y="2301522"/>
              <a:chExt cx="321831" cy="292764"/>
            </a:xfrm>
            <a:grpFill/>
          </p:grpSpPr>
          <p:sp>
            <p:nvSpPr>
              <p:cNvPr id="84" name="Freeform 91"/>
              <p:cNvSpPr/>
              <p:nvPr/>
            </p:nvSpPr>
            <p:spPr bwMode="auto">
              <a:xfrm>
                <a:off x="4856689" y="2301522"/>
                <a:ext cx="147420" cy="126657"/>
              </a:xfrm>
              <a:custGeom>
                <a:avLst/>
                <a:gdLst/>
                <a:ahLst/>
                <a:cxnLst>
                  <a:cxn ang="0">
                    <a:pos x="141" y="14"/>
                  </a:cxn>
                  <a:cxn ang="0">
                    <a:pos x="141" y="14"/>
                  </a:cxn>
                  <a:cxn ang="0">
                    <a:pos x="137" y="43"/>
                  </a:cxn>
                  <a:cxn ang="0">
                    <a:pos x="130" y="70"/>
                  </a:cxn>
                  <a:cxn ang="0">
                    <a:pos x="123" y="96"/>
                  </a:cxn>
                  <a:cxn ang="0">
                    <a:pos x="116" y="121"/>
                  </a:cxn>
                  <a:cxn ang="0">
                    <a:pos x="116" y="121"/>
                  </a:cxn>
                  <a:cxn ang="0">
                    <a:pos x="88" y="112"/>
                  </a:cxn>
                  <a:cxn ang="0">
                    <a:pos x="74" y="110"/>
                  </a:cxn>
                  <a:cxn ang="0">
                    <a:pos x="59" y="108"/>
                  </a:cxn>
                  <a:cxn ang="0">
                    <a:pos x="45" y="107"/>
                  </a:cxn>
                  <a:cxn ang="0">
                    <a:pos x="30" y="108"/>
                  </a:cxn>
                  <a:cxn ang="0">
                    <a:pos x="14" y="110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4" y="65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39" y="7"/>
                  </a:cxn>
                  <a:cxn ang="0">
                    <a:pos x="52" y="3"/>
                  </a:cxn>
                  <a:cxn ang="0">
                    <a:pos x="67" y="0"/>
                  </a:cxn>
                  <a:cxn ang="0">
                    <a:pos x="83" y="0"/>
                  </a:cxn>
                  <a:cxn ang="0">
                    <a:pos x="99" y="1"/>
                  </a:cxn>
                  <a:cxn ang="0">
                    <a:pos x="114" y="5"/>
                  </a:cxn>
                  <a:cxn ang="0">
                    <a:pos x="128" y="9"/>
                  </a:cxn>
                  <a:cxn ang="0">
                    <a:pos x="141" y="14"/>
                  </a:cxn>
                  <a:cxn ang="0">
                    <a:pos x="141" y="14"/>
                  </a:cxn>
                </a:cxnLst>
                <a:rect l="0" t="0" r="r" b="b"/>
                <a:pathLst>
                  <a:path w="141" h="121">
                    <a:moveTo>
                      <a:pt x="141" y="14"/>
                    </a:moveTo>
                    <a:lnTo>
                      <a:pt x="141" y="14"/>
                    </a:lnTo>
                    <a:lnTo>
                      <a:pt x="137" y="43"/>
                    </a:lnTo>
                    <a:lnTo>
                      <a:pt x="130" y="70"/>
                    </a:lnTo>
                    <a:lnTo>
                      <a:pt x="123" y="96"/>
                    </a:lnTo>
                    <a:lnTo>
                      <a:pt x="116" y="121"/>
                    </a:lnTo>
                    <a:lnTo>
                      <a:pt x="116" y="121"/>
                    </a:lnTo>
                    <a:lnTo>
                      <a:pt x="88" y="112"/>
                    </a:lnTo>
                    <a:lnTo>
                      <a:pt x="74" y="110"/>
                    </a:lnTo>
                    <a:lnTo>
                      <a:pt x="59" y="108"/>
                    </a:lnTo>
                    <a:lnTo>
                      <a:pt x="45" y="107"/>
                    </a:lnTo>
                    <a:lnTo>
                      <a:pt x="30" y="108"/>
                    </a:lnTo>
                    <a:lnTo>
                      <a:pt x="14" y="11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4" y="6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9" y="7"/>
                    </a:lnTo>
                    <a:lnTo>
                      <a:pt x="52" y="3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99" y="1"/>
                    </a:lnTo>
                    <a:lnTo>
                      <a:pt x="114" y="5"/>
                    </a:lnTo>
                    <a:lnTo>
                      <a:pt x="128" y="9"/>
                    </a:lnTo>
                    <a:lnTo>
                      <a:pt x="141" y="14"/>
                    </a:lnTo>
                    <a:lnTo>
                      <a:pt x="141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92"/>
              <p:cNvSpPr/>
              <p:nvPr/>
            </p:nvSpPr>
            <p:spPr bwMode="auto">
              <a:xfrm>
                <a:off x="4993727" y="2338896"/>
                <a:ext cx="149496" cy="12458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56" y="9"/>
                  </a:cxn>
                  <a:cxn ang="0">
                    <a:pos x="69" y="13"/>
                  </a:cxn>
                  <a:cxn ang="0">
                    <a:pos x="85" y="15"/>
                  </a:cxn>
                  <a:cxn ang="0">
                    <a:pos x="100" y="15"/>
                  </a:cxn>
                  <a:cxn ang="0">
                    <a:pos x="116" y="13"/>
                  </a:cxn>
                  <a:cxn ang="0">
                    <a:pos x="131" y="11"/>
                  </a:cxn>
                  <a:cxn ang="0">
                    <a:pos x="145" y="7"/>
                  </a:cxn>
                  <a:cxn ang="0">
                    <a:pos x="145" y="7"/>
                  </a:cxn>
                  <a:cxn ang="0">
                    <a:pos x="138" y="33"/>
                  </a:cxn>
                  <a:cxn ang="0">
                    <a:pos x="131" y="60"/>
                  </a:cxn>
                  <a:cxn ang="0">
                    <a:pos x="123" y="85"/>
                  </a:cxn>
                  <a:cxn ang="0">
                    <a:pos x="114" y="111"/>
                  </a:cxn>
                  <a:cxn ang="0">
                    <a:pos x="114" y="111"/>
                  </a:cxn>
                  <a:cxn ang="0">
                    <a:pos x="102" y="116"/>
                  </a:cxn>
                  <a:cxn ang="0">
                    <a:pos x="87" y="120"/>
                  </a:cxn>
                  <a:cxn ang="0">
                    <a:pos x="71" y="122"/>
                  </a:cxn>
                  <a:cxn ang="0">
                    <a:pos x="54" y="122"/>
                  </a:cxn>
                  <a:cxn ang="0">
                    <a:pos x="38" y="120"/>
                  </a:cxn>
                  <a:cxn ang="0">
                    <a:pos x="24" y="116"/>
                  </a:cxn>
                  <a:cxn ang="0">
                    <a:pos x="11" y="111"/>
                  </a:cxn>
                  <a:cxn ang="0">
                    <a:pos x="0" y="103"/>
                  </a:cxn>
                  <a:cxn ang="0">
                    <a:pos x="0" y="103"/>
                  </a:cxn>
                  <a:cxn ang="0">
                    <a:pos x="15" y="51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145" h="122">
                    <a:moveTo>
                      <a:pt x="31" y="0"/>
                    </a:moveTo>
                    <a:lnTo>
                      <a:pt x="31" y="0"/>
                    </a:lnTo>
                    <a:lnTo>
                      <a:pt x="42" y="6"/>
                    </a:lnTo>
                    <a:lnTo>
                      <a:pt x="56" y="9"/>
                    </a:lnTo>
                    <a:lnTo>
                      <a:pt x="69" y="13"/>
                    </a:lnTo>
                    <a:lnTo>
                      <a:pt x="85" y="15"/>
                    </a:lnTo>
                    <a:lnTo>
                      <a:pt x="100" y="15"/>
                    </a:lnTo>
                    <a:lnTo>
                      <a:pt x="116" y="13"/>
                    </a:lnTo>
                    <a:lnTo>
                      <a:pt x="131" y="11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38" y="33"/>
                    </a:lnTo>
                    <a:lnTo>
                      <a:pt x="131" y="60"/>
                    </a:lnTo>
                    <a:lnTo>
                      <a:pt x="123" y="85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02" y="116"/>
                    </a:lnTo>
                    <a:lnTo>
                      <a:pt x="87" y="120"/>
                    </a:lnTo>
                    <a:lnTo>
                      <a:pt x="71" y="122"/>
                    </a:lnTo>
                    <a:lnTo>
                      <a:pt x="54" y="122"/>
                    </a:lnTo>
                    <a:lnTo>
                      <a:pt x="38" y="120"/>
                    </a:lnTo>
                    <a:lnTo>
                      <a:pt x="24" y="116"/>
                    </a:lnTo>
                    <a:lnTo>
                      <a:pt x="11" y="11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5" y="5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93"/>
              <p:cNvSpPr/>
              <p:nvPr/>
            </p:nvSpPr>
            <p:spPr bwMode="auto">
              <a:xfrm>
                <a:off x="4821392" y="2432330"/>
                <a:ext cx="147420" cy="128733"/>
              </a:xfrm>
              <a:custGeom>
                <a:avLst/>
                <a:gdLst/>
                <a:ahLst/>
                <a:cxnLst>
                  <a:cxn ang="0">
                    <a:pos x="141" y="16"/>
                  </a:cxn>
                  <a:cxn ang="0">
                    <a:pos x="141" y="16"/>
                  </a:cxn>
                  <a:cxn ang="0">
                    <a:pos x="136" y="43"/>
                  </a:cxn>
                  <a:cxn ang="0">
                    <a:pos x="129" y="69"/>
                  </a:cxn>
                  <a:cxn ang="0">
                    <a:pos x="122" y="94"/>
                  </a:cxn>
                  <a:cxn ang="0">
                    <a:pos x="116" y="123"/>
                  </a:cxn>
                  <a:cxn ang="0">
                    <a:pos x="116" y="123"/>
                  </a:cxn>
                  <a:cxn ang="0">
                    <a:pos x="89" y="112"/>
                  </a:cxn>
                  <a:cxn ang="0">
                    <a:pos x="74" y="109"/>
                  </a:cxn>
                  <a:cxn ang="0">
                    <a:pos x="60" y="107"/>
                  </a:cxn>
                  <a:cxn ang="0">
                    <a:pos x="45" y="105"/>
                  </a:cxn>
                  <a:cxn ang="0">
                    <a:pos x="29" y="107"/>
                  </a:cxn>
                  <a:cxn ang="0">
                    <a:pos x="15" y="109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6" y="87"/>
                  </a:cxn>
                  <a:cxn ang="0">
                    <a:pos x="13" y="61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40" y="5"/>
                  </a:cxn>
                  <a:cxn ang="0">
                    <a:pos x="54" y="2"/>
                  </a:cxn>
                  <a:cxn ang="0">
                    <a:pos x="69" y="0"/>
                  </a:cxn>
                  <a:cxn ang="0">
                    <a:pos x="85" y="0"/>
                  </a:cxn>
                  <a:cxn ang="0">
                    <a:pos x="102" y="2"/>
                  </a:cxn>
                  <a:cxn ang="0">
                    <a:pos x="118" y="5"/>
                  </a:cxn>
                  <a:cxn ang="0">
                    <a:pos x="131" y="11"/>
                  </a:cxn>
                  <a:cxn ang="0">
                    <a:pos x="141" y="16"/>
                  </a:cxn>
                  <a:cxn ang="0">
                    <a:pos x="141" y="16"/>
                  </a:cxn>
                </a:cxnLst>
                <a:rect l="0" t="0" r="r" b="b"/>
                <a:pathLst>
                  <a:path w="141" h="123">
                    <a:moveTo>
                      <a:pt x="141" y="16"/>
                    </a:moveTo>
                    <a:lnTo>
                      <a:pt x="141" y="16"/>
                    </a:lnTo>
                    <a:lnTo>
                      <a:pt x="136" y="43"/>
                    </a:lnTo>
                    <a:lnTo>
                      <a:pt x="129" y="69"/>
                    </a:lnTo>
                    <a:lnTo>
                      <a:pt x="122" y="94"/>
                    </a:lnTo>
                    <a:lnTo>
                      <a:pt x="116" y="123"/>
                    </a:lnTo>
                    <a:lnTo>
                      <a:pt x="116" y="123"/>
                    </a:lnTo>
                    <a:lnTo>
                      <a:pt x="89" y="112"/>
                    </a:lnTo>
                    <a:lnTo>
                      <a:pt x="74" y="109"/>
                    </a:lnTo>
                    <a:lnTo>
                      <a:pt x="60" y="107"/>
                    </a:lnTo>
                    <a:lnTo>
                      <a:pt x="45" y="105"/>
                    </a:lnTo>
                    <a:lnTo>
                      <a:pt x="29" y="107"/>
                    </a:lnTo>
                    <a:lnTo>
                      <a:pt x="15" y="109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6" y="87"/>
                    </a:lnTo>
                    <a:lnTo>
                      <a:pt x="13" y="61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40" y="5"/>
                    </a:lnTo>
                    <a:lnTo>
                      <a:pt x="54" y="2"/>
                    </a:lnTo>
                    <a:lnTo>
                      <a:pt x="69" y="0"/>
                    </a:lnTo>
                    <a:lnTo>
                      <a:pt x="85" y="0"/>
                    </a:lnTo>
                    <a:lnTo>
                      <a:pt x="102" y="2"/>
                    </a:lnTo>
                    <a:lnTo>
                      <a:pt x="118" y="5"/>
                    </a:lnTo>
                    <a:lnTo>
                      <a:pt x="131" y="11"/>
                    </a:lnTo>
                    <a:lnTo>
                      <a:pt x="141" y="16"/>
                    </a:lnTo>
                    <a:lnTo>
                      <a:pt x="141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94"/>
              <p:cNvSpPr/>
              <p:nvPr/>
            </p:nvSpPr>
            <p:spPr bwMode="auto">
              <a:xfrm>
                <a:off x="4956353" y="2463476"/>
                <a:ext cx="151573" cy="13081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41" y="7"/>
                  </a:cxn>
                  <a:cxn ang="0">
                    <a:pos x="56" y="12"/>
                  </a:cxn>
                  <a:cxn ang="0">
                    <a:pos x="70" y="16"/>
                  </a:cxn>
                  <a:cxn ang="0">
                    <a:pos x="85" y="16"/>
                  </a:cxn>
                  <a:cxn ang="0">
                    <a:pos x="99" y="16"/>
                  </a:cxn>
                  <a:cxn ang="0">
                    <a:pos x="116" y="16"/>
                  </a:cxn>
                  <a:cxn ang="0">
                    <a:pos x="130" y="12"/>
                  </a:cxn>
                  <a:cxn ang="0">
                    <a:pos x="145" y="7"/>
                  </a:cxn>
                  <a:cxn ang="0">
                    <a:pos x="145" y="7"/>
                  </a:cxn>
                  <a:cxn ang="0">
                    <a:pos x="130" y="59"/>
                  </a:cxn>
                  <a:cxn ang="0">
                    <a:pos x="114" y="110"/>
                  </a:cxn>
                  <a:cxn ang="0">
                    <a:pos x="114" y="110"/>
                  </a:cxn>
                  <a:cxn ang="0">
                    <a:pos x="101" y="117"/>
                  </a:cxn>
                  <a:cxn ang="0">
                    <a:pos x="88" y="121"/>
                  </a:cxn>
                  <a:cxn ang="0">
                    <a:pos x="72" y="125"/>
                  </a:cxn>
                  <a:cxn ang="0">
                    <a:pos x="56" y="125"/>
                  </a:cxn>
                  <a:cxn ang="0">
                    <a:pos x="39" y="123"/>
                  </a:cxn>
                  <a:cxn ang="0">
                    <a:pos x="25" y="119"/>
                  </a:cxn>
                  <a:cxn ang="0">
                    <a:pos x="10" y="114"/>
                  </a:cxn>
                  <a:cxn ang="0">
                    <a:pos x="0" y="107"/>
                  </a:cxn>
                  <a:cxn ang="0">
                    <a:pos x="0" y="107"/>
                  </a:cxn>
                  <a:cxn ang="0">
                    <a:pos x="5" y="79"/>
                  </a:cxn>
                  <a:cxn ang="0">
                    <a:pos x="12" y="52"/>
                  </a:cxn>
                  <a:cxn ang="0">
                    <a:pos x="21" y="25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145" h="125">
                    <a:moveTo>
                      <a:pt x="30" y="0"/>
                    </a:moveTo>
                    <a:lnTo>
                      <a:pt x="30" y="0"/>
                    </a:lnTo>
                    <a:lnTo>
                      <a:pt x="41" y="7"/>
                    </a:lnTo>
                    <a:lnTo>
                      <a:pt x="56" y="12"/>
                    </a:lnTo>
                    <a:lnTo>
                      <a:pt x="70" y="16"/>
                    </a:lnTo>
                    <a:lnTo>
                      <a:pt x="85" y="16"/>
                    </a:lnTo>
                    <a:lnTo>
                      <a:pt x="99" y="16"/>
                    </a:lnTo>
                    <a:lnTo>
                      <a:pt x="116" y="16"/>
                    </a:lnTo>
                    <a:lnTo>
                      <a:pt x="130" y="12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30" y="59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01" y="117"/>
                    </a:lnTo>
                    <a:lnTo>
                      <a:pt x="88" y="121"/>
                    </a:lnTo>
                    <a:lnTo>
                      <a:pt x="72" y="125"/>
                    </a:lnTo>
                    <a:lnTo>
                      <a:pt x="56" y="125"/>
                    </a:lnTo>
                    <a:lnTo>
                      <a:pt x="39" y="123"/>
                    </a:lnTo>
                    <a:lnTo>
                      <a:pt x="25" y="119"/>
                    </a:lnTo>
                    <a:lnTo>
                      <a:pt x="10" y="114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79"/>
                    </a:lnTo>
                    <a:lnTo>
                      <a:pt x="12" y="52"/>
                    </a:lnTo>
                    <a:lnTo>
                      <a:pt x="21" y="2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Freeform 95"/>
            <p:cNvSpPr>
              <a:spLocks noEditPoints="1"/>
            </p:cNvSpPr>
            <p:nvPr/>
          </p:nvSpPr>
          <p:spPr bwMode="auto">
            <a:xfrm>
              <a:off x="4025" y="3282"/>
              <a:ext cx="775" cy="685"/>
            </a:xfrm>
            <a:custGeom>
              <a:avLst/>
              <a:gdLst/>
              <a:ahLst/>
              <a:cxnLst>
                <a:cxn ang="0">
                  <a:pos x="296" y="7"/>
                </a:cxn>
                <a:cxn ang="0">
                  <a:pos x="285" y="5"/>
                </a:cxn>
                <a:cxn ang="0">
                  <a:pos x="279" y="11"/>
                </a:cxn>
                <a:cxn ang="0">
                  <a:pos x="276" y="16"/>
                </a:cxn>
                <a:cxn ang="0">
                  <a:pos x="196" y="94"/>
                </a:cxn>
                <a:cxn ang="0">
                  <a:pos x="192" y="112"/>
                </a:cxn>
                <a:cxn ang="0">
                  <a:pos x="200" y="121"/>
                </a:cxn>
                <a:cxn ang="0">
                  <a:pos x="129" y="83"/>
                </a:cxn>
                <a:cxn ang="0">
                  <a:pos x="131" y="58"/>
                </a:cxn>
                <a:cxn ang="0">
                  <a:pos x="124" y="33"/>
                </a:cxn>
                <a:cxn ang="0">
                  <a:pos x="113" y="18"/>
                </a:cxn>
                <a:cxn ang="0">
                  <a:pos x="91" y="4"/>
                </a:cxn>
                <a:cxn ang="0">
                  <a:pos x="66" y="0"/>
                </a:cxn>
                <a:cxn ang="0">
                  <a:pos x="86" y="40"/>
                </a:cxn>
                <a:cxn ang="0">
                  <a:pos x="2" y="49"/>
                </a:cxn>
                <a:cxn ang="0">
                  <a:pos x="0" y="65"/>
                </a:cxn>
                <a:cxn ang="0">
                  <a:pos x="4" y="91"/>
                </a:cxn>
                <a:cxn ang="0">
                  <a:pos x="18" y="112"/>
                </a:cxn>
                <a:cxn ang="0">
                  <a:pos x="35" y="123"/>
                </a:cxn>
                <a:cxn ang="0">
                  <a:pos x="60" y="131"/>
                </a:cxn>
                <a:cxn ang="0">
                  <a:pos x="86" y="129"/>
                </a:cxn>
                <a:cxn ang="0">
                  <a:pos x="89" y="234"/>
                </a:cxn>
                <a:cxn ang="0">
                  <a:pos x="47" y="281"/>
                </a:cxn>
                <a:cxn ang="0">
                  <a:pos x="104" y="248"/>
                </a:cxn>
                <a:cxn ang="0">
                  <a:pos x="240" y="281"/>
                </a:cxn>
                <a:cxn ang="0">
                  <a:pos x="250" y="288"/>
                </a:cxn>
                <a:cxn ang="0">
                  <a:pos x="261" y="290"/>
                </a:cxn>
                <a:cxn ang="0">
                  <a:pos x="278" y="285"/>
                </a:cxn>
                <a:cxn ang="0">
                  <a:pos x="287" y="277"/>
                </a:cxn>
                <a:cxn ang="0">
                  <a:pos x="292" y="259"/>
                </a:cxn>
                <a:cxn ang="0">
                  <a:pos x="287" y="243"/>
                </a:cxn>
                <a:cxn ang="0">
                  <a:pos x="212" y="134"/>
                </a:cxn>
                <a:cxn ang="0">
                  <a:pos x="229" y="136"/>
                </a:cxn>
                <a:cxn ang="0">
                  <a:pos x="314" y="60"/>
                </a:cxn>
                <a:cxn ang="0">
                  <a:pos x="316" y="56"/>
                </a:cxn>
                <a:cxn ang="0">
                  <a:pos x="321" y="53"/>
                </a:cxn>
                <a:cxn ang="0">
                  <a:pos x="328" y="47"/>
                </a:cxn>
                <a:cxn ang="0">
                  <a:pos x="325" y="36"/>
                </a:cxn>
                <a:cxn ang="0">
                  <a:pos x="263" y="252"/>
                </a:cxn>
                <a:cxn ang="0">
                  <a:pos x="276" y="259"/>
                </a:cxn>
                <a:cxn ang="0">
                  <a:pos x="276" y="268"/>
                </a:cxn>
                <a:cxn ang="0">
                  <a:pos x="263" y="276"/>
                </a:cxn>
                <a:cxn ang="0">
                  <a:pos x="256" y="272"/>
                </a:cxn>
                <a:cxn ang="0">
                  <a:pos x="252" y="265"/>
                </a:cxn>
                <a:cxn ang="0">
                  <a:pos x="260" y="254"/>
                </a:cxn>
                <a:cxn ang="0">
                  <a:pos x="221" y="98"/>
                </a:cxn>
                <a:cxn ang="0">
                  <a:pos x="278" y="42"/>
                </a:cxn>
                <a:cxn ang="0">
                  <a:pos x="234" y="111"/>
                </a:cxn>
                <a:cxn ang="0">
                  <a:pos x="240" y="116"/>
                </a:cxn>
              </a:cxnLst>
              <a:rect l="0" t="0" r="r" b="b"/>
              <a:pathLst>
                <a:path w="328" h="290">
                  <a:moveTo>
                    <a:pt x="325" y="36"/>
                  </a:moveTo>
                  <a:lnTo>
                    <a:pt x="296" y="7"/>
                  </a:lnTo>
                  <a:lnTo>
                    <a:pt x="296" y="7"/>
                  </a:lnTo>
                  <a:lnTo>
                    <a:pt x="292" y="5"/>
                  </a:lnTo>
                  <a:lnTo>
                    <a:pt x="289" y="4"/>
                  </a:lnTo>
                  <a:lnTo>
                    <a:pt x="285" y="5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6" y="16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6" y="103"/>
                  </a:lnTo>
                  <a:lnTo>
                    <a:pt x="192" y="112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183" y="138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1" y="74"/>
                  </a:lnTo>
                  <a:lnTo>
                    <a:pt x="131" y="67"/>
                  </a:lnTo>
                  <a:lnTo>
                    <a:pt x="131" y="58"/>
                  </a:lnTo>
                  <a:lnTo>
                    <a:pt x="129" y="49"/>
                  </a:lnTo>
                  <a:lnTo>
                    <a:pt x="127" y="42"/>
                  </a:lnTo>
                  <a:lnTo>
                    <a:pt x="124" y="33"/>
                  </a:lnTo>
                  <a:lnTo>
                    <a:pt x="118" y="25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05" y="13"/>
                  </a:lnTo>
                  <a:lnTo>
                    <a:pt x="98" y="9"/>
                  </a:lnTo>
                  <a:lnTo>
                    <a:pt x="91" y="4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2"/>
                  </a:lnTo>
                  <a:lnTo>
                    <a:pt x="86" y="40"/>
                  </a:lnTo>
                  <a:lnTo>
                    <a:pt x="76" y="76"/>
                  </a:lnTo>
                  <a:lnTo>
                    <a:pt x="38" y="8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91"/>
                  </a:lnTo>
                  <a:lnTo>
                    <a:pt x="8" y="98"/>
                  </a:lnTo>
                  <a:lnTo>
                    <a:pt x="13" y="105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6" y="118"/>
                  </a:lnTo>
                  <a:lnTo>
                    <a:pt x="35" y="123"/>
                  </a:lnTo>
                  <a:lnTo>
                    <a:pt x="42" y="127"/>
                  </a:lnTo>
                  <a:lnTo>
                    <a:pt x="51" y="129"/>
                  </a:lnTo>
                  <a:lnTo>
                    <a:pt x="60" y="131"/>
                  </a:lnTo>
                  <a:lnTo>
                    <a:pt x="69" y="131"/>
                  </a:lnTo>
                  <a:lnTo>
                    <a:pt x="76" y="131"/>
                  </a:lnTo>
                  <a:lnTo>
                    <a:pt x="86" y="129"/>
                  </a:lnTo>
                  <a:lnTo>
                    <a:pt x="86" y="129"/>
                  </a:lnTo>
                  <a:lnTo>
                    <a:pt x="140" y="181"/>
                  </a:lnTo>
                  <a:lnTo>
                    <a:pt x="89" y="234"/>
                  </a:lnTo>
                  <a:lnTo>
                    <a:pt x="86" y="230"/>
                  </a:lnTo>
                  <a:lnTo>
                    <a:pt x="71" y="243"/>
                  </a:lnTo>
                  <a:lnTo>
                    <a:pt x="47" y="281"/>
                  </a:lnTo>
                  <a:lnTo>
                    <a:pt x="53" y="286"/>
                  </a:lnTo>
                  <a:lnTo>
                    <a:pt x="91" y="263"/>
                  </a:lnTo>
                  <a:lnTo>
                    <a:pt x="104" y="248"/>
                  </a:lnTo>
                  <a:lnTo>
                    <a:pt x="100" y="245"/>
                  </a:lnTo>
                  <a:lnTo>
                    <a:pt x="153" y="194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245" y="285"/>
                  </a:lnTo>
                  <a:lnTo>
                    <a:pt x="250" y="288"/>
                  </a:lnTo>
                  <a:lnTo>
                    <a:pt x="256" y="290"/>
                  </a:lnTo>
                  <a:lnTo>
                    <a:pt x="261" y="290"/>
                  </a:lnTo>
                  <a:lnTo>
                    <a:pt x="261" y="290"/>
                  </a:lnTo>
                  <a:lnTo>
                    <a:pt x="267" y="290"/>
                  </a:lnTo>
                  <a:lnTo>
                    <a:pt x="272" y="288"/>
                  </a:lnTo>
                  <a:lnTo>
                    <a:pt x="278" y="285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77"/>
                  </a:lnTo>
                  <a:lnTo>
                    <a:pt x="290" y="272"/>
                  </a:lnTo>
                  <a:lnTo>
                    <a:pt x="292" y="265"/>
                  </a:lnTo>
                  <a:lnTo>
                    <a:pt x="292" y="259"/>
                  </a:lnTo>
                  <a:lnTo>
                    <a:pt x="292" y="254"/>
                  </a:lnTo>
                  <a:lnTo>
                    <a:pt x="290" y="248"/>
                  </a:lnTo>
                  <a:lnTo>
                    <a:pt x="287" y="243"/>
                  </a:lnTo>
                  <a:lnTo>
                    <a:pt x="283" y="237"/>
                  </a:lnTo>
                  <a:lnTo>
                    <a:pt x="196" y="150"/>
                  </a:lnTo>
                  <a:lnTo>
                    <a:pt x="212" y="134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9" y="136"/>
                  </a:lnTo>
                  <a:lnTo>
                    <a:pt x="240" y="136"/>
                  </a:lnTo>
                  <a:lnTo>
                    <a:pt x="314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6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21" y="53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28" y="47"/>
                  </a:lnTo>
                  <a:lnTo>
                    <a:pt x="328" y="44"/>
                  </a:lnTo>
                  <a:lnTo>
                    <a:pt x="328" y="40"/>
                  </a:lnTo>
                  <a:lnTo>
                    <a:pt x="325" y="36"/>
                  </a:lnTo>
                  <a:lnTo>
                    <a:pt x="325" y="36"/>
                  </a:lnTo>
                  <a:close/>
                  <a:moveTo>
                    <a:pt x="263" y="252"/>
                  </a:moveTo>
                  <a:lnTo>
                    <a:pt x="263" y="252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6" y="259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2" y="272"/>
                  </a:lnTo>
                  <a:lnTo>
                    <a:pt x="269" y="276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60" y="276"/>
                  </a:lnTo>
                  <a:lnTo>
                    <a:pt x="256" y="272"/>
                  </a:lnTo>
                  <a:lnTo>
                    <a:pt x="252" y="268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2" y="259"/>
                  </a:lnTo>
                  <a:lnTo>
                    <a:pt x="256" y="256"/>
                  </a:lnTo>
                  <a:lnTo>
                    <a:pt x="260" y="254"/>
                  </a:lnTo>
                  <a:lnTo>
                    <a:pt x="263" y="252"/>
                  </a:lnTo>
                  <a:lnTo>
                    <a:pt x="263" y="252"/>
                  </a:lnTo>
                  <a:close/>
                  <a:moveTo>
                    <a:pt x="221" y="98"/>
                  </a:moveTo>
                  <a:lnTo>
                    <a:pt x="216" y="92"/>
                  </a:lnTo>
                  <a:lnTo>
                    <a:pt x="272" y="36"/>
                  </a:lnTo>
                  <a:lnTo>
                    <a:pt x="278" y="42"/>
                  </a:lnTo>
                  <a:lnTo>
                    <a:pt x="221" y="98"/>
                  </a:lnTo>
                  <a:close/>
                  <a:moveTo>
                    <a:pt x="240" y="116"/>
                  </a:moveTo>
                  <a:lnTo>
                    <a:pt x="234" y="111"/>
                  </a:lnTo>
                  <a:lnTo>
                    <a:pt x="290" y="54"/>
                  </a:lnTo>
                  <a:lnTo>
                    <a:pt x="296" y="60"/>
                  </a:lnTo>
                  <a:lnTo>
                    <a:pt x="240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77"/>
            <p:cNvGrpSpPr/>
            <p:nvPr/>
          </p:nvGrpSpPr>
          <p:grpSpPr>
            <a:xfrm>
              <a:off x="13736" y="3262"/>
              <a:ext cx="828" cy="634"/>
              <a:chOff x="5552261" y="1554043"/>
              <a:chExt cx="363359" cy="278229"/>
            </a:xfrm>
            <a:grpFill/>
          </p:grpSpPr>
          <p:sp>
            <p:nvSpPr>
              <p:cNvPr id="81" name="Freeform 96"/>
              <p:cNvSpPr/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97"/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98"/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11955" y="3222"/>
              <a:ext cx="463" cy="74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11850" y="6357"/>
              <a:ext cx="673" cy="758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Group 76"/>
            <p:cNvGrpSpPr/>
            <p:nvPr/>
          </p:nvGrpSpPr>
          <p:grpSpPr>
            <a:xfrm>
              <a:off x="13707" y="1705"/>
              <a:ext cx="914" cy="634"/>
              <a:chOff x="5533573" y="812792"/>
              <a:chExt cx="400733" cy="278229"/>
            </a:xfrm>
            <a:grpFill/>
          </p:grpSpPr>
          <p:sp>
            <p:nvSpPr>
              <p:cNvPr id="78" name="Freeform 101"/>
              <p:cNvSpPr/>
              <p:nvPr/>
            </p:nvSpPr>
            <p:spPr bwMode="auto">
              <a:xfrm>
                <a:off x="5730826" y="962288"/>
                <a:ext cx="93436" cy="12873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52"/>
                  </a:cxn>
                  <a:cxn ang="0">
                    <a:pos x="23" y="74"/>
                  </a:cxn>
                  <a:cxn ang="0">
                    <a:pos x="30" y="96"/>
                  </a:cxn>
                  <a:cxn ang="0">
                    <a:pos x="30" y="109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32" y="123"/>
                  </a:cxn>
                  <a:cxn ang="0">
                    <a:pos x="32" y="123"/>
                  </a:cxn>
                  <a:cxn ang="0">
                    <a:pos x="34" y="123"/>
                  </a:cxn>
                  <a:cxn ang="0">
                    <a:pos x="87" y="123"/>
                  </a:cxn>
                  <a:cxn ang="0">
                    <a:pos x="87" y="123"/>
                  </a:cxn>
                  <a:cxn ang="0">
                    <a:pos x="88" y="121"/>
                  </a:cxn>
                  <a:cxn ang="0">
                    <a:pos x="90" y="120"/>
                  </a:cxn>
                  <a:cxn ang="0">
                    <a:pos x="90" y="120"/>
                  </a:cxn>
                  <a:cxn ang="0">
                    <a:pos x="88" y="103"/>
                  </a:cxn>
                  <a:cxn ang="0">
                    <a:pos x="87" y="87"/>
                  </a:cxn>
                  <a:cxn ang="0">
                    <a:pos x="83" y="71"/>
                  </a:cxn>
                  <a:cxn ang="0">
                    <a:pos x="78" y="54"/>
                  </a:cxn>
                  <a:cxn ang="0">
                    <a:pos x="72" y="40"/>
                  </a:cxn>
                  <a:cxn ang="0">
                    <a:pos x="65" y="25"/>
                  </a:cxn>
                  <a:cxn ang="0">
                    <a:pos x="56" y="13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4" y="5"/>
                  </a:cxn>
                  <a:cxn ang="0">
                    <a:pos x="21" y="14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90" h="123">
                    <a:moveTo>
                      <a:pt x="0" y="34"/>
                    </a:moveTo>
                    <a:lnTo>
                      <a:pt x="0" y="34"/>
                    </a:lnTo>
                    <a:lnTo>
                      <a:pt x="14" y="52"/>
                    </a:lnTo>
                    <a:lnTo>
                      <a:pt x="23" y="74"/>
                    </a:lnTo>
                    <a:lnTo>
                      <a:pt x="30" y="96"/>
                    </a:lnTo>
                    <a:lnTo>
                      <a:pt x="30" y="109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3"/>
                    </a:lnTo>
                    <a:lnTo>
                      <a:pt x="32" y="123"/>
                    </a:lnTo>
                    <a:lnTo>
                      <a:pt x="34" y="123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8" y="121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03"/>
                    </a:lnTo>
                    <a:lnTo>
                      <a:pt x="87" y="87"/>
                    </a:lnTo>
                    <a:lnTo>
                      <a:pt x="83" y="71"/>
                    </a:lnTo>
                    <a:lnTo>
                      <a:pt x="78" y="54"/>
                    </a:lnTo>
                    <a:lnTo>
                      <a:pt x="72" y="40"/>
                    </a:lnTo>
                    <a:lnTo>
                      <a:pt x="65" y="25"/>
                    </a:lnTo>
                    <a:lnTo>
                      <a:pt x="56" y="13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1" y="14"/>
                    </a:lnTo>
                    <a:lnTo>
                      <a:pt x="10" y="23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102"/>
              <p:cNvSpPr/>
              <p:nvPr/>
            </p:nvSpPr>
            <p:spPr bwMode="auto">
              <a:xfrm>
                <a:off x="5533573" y="814869"/>
                <a:ext cx="182717" cy="151573"/>
              </a:xfrm>
              <a:custGeom>
                <a:avLst/>
                <a:gdLst/>
                <a:ahLst/>
                <a:cxnLst>
                  <a:cxn ang="0">
                    <a:pos x="178" y="71"/>
                  </a:cxn>
                  <a:cxn ang="0">
                    <a:pos x="178" y="71"/>
                  </a:cxn>
                  <a:cxn ang="0">
                    <a:pos x="154" y="58"/>
                  </a:cxn>
                  <a:cxn ang="0">
                    <a:pos x="131" y="49"/>
                  </a:cxn>
                  <a:cxn ang="0">
                    <a:pos x="104" y="44"/>
                  </a:cxn>
                  <a:cxn ang="0">
                    <a:pos x="76" y="42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0" y="73"/>
                  </a:cxn>
                  <a:cxn ang="0">
                    <a:pos x="2" y="75"/>
                  </a:cxn>
                  <a:cxn ang="0">
                    <a:pos x="73" y="145"/>
                  </a:cxn>
                  <a:cxn ang="0">
                    <a:pos x="73" y="145"/>
                  </a:cxn>
                  <a:cxn ang="0">
                    <a:pos x="75" y="145"/>
                  </a:cxn>
                  <a:cxn ang="0">
                    <a:pos x="75" y="145"/>
                  </a:cxn>
                  <a:cxn ang="0">
                    <a:pos x="76" y="144"/>
                  </a:cxn>
                  <a:cxn ang="0">
                    <a:pos x="76" y="100"/>
                  </a:cxn>
                  <a:cxn ang="0">
                    <a:pos x="76" y="100"/>
                  </a:cxn>
                  <a:cxn ang="0">
                    <a:pos x="91" y="100"/>
                  </a:cxn>
                  <a:cxn ang="0">
                    <a:pos x="105" y="102"/>
                  </a:cxn>
                  <a:cxn ang="0">
                    <a:pos x="118" y="107"/>
                  </a:cxn>
                  <a:cxn ang="0">
                    <a:pos x="133" y="113"/>
                  </a:cxn>
                  <a:cxn ang="0">
                    <a:pos x="133" y="113"/>
                  </a:cxn>
                  <a:cxn ang="0">
                    <a:pos x="142" y="100"/>
                  </a:cxn>
                  <a:cxn ang="0">
                    <a:pos x="153" y="89"/>
                  </a:cxn>
                  <a:cxn ang="0">
                    <a:pos x="165" y="80"/>
                  </a:cxn>
                  <a:cxn ang="0">
                    <a:pos x="178" y="71"/>
                  </a:cxn>
                  <a:cxn ang="0">
                    <a:pos x="178" y="71"/>
                  </a:cxn>
                </a:cxnLst>
                <a:rect l="0" t="0" r="r" b="b"/>
                <a:pathLst>
                  <a:path w="178" h="145">
                    <a:moveTo>
                      <a:pt x="178" y="71"/>
                    </a:moveTo>
                    <a:lnTo>
                      <a:pt x="178" y="71"/>
                    </a:lnTo>
                    <a:lnTo>
                      <a:pt x="154" y="58"/>
                    </a:lnTo>
                    <a:lnTo>
                      <a:pt x="131" y="49"/>
                    </a:lnTo>
                    <a:lnTo>
                      <a:pt x="104" y="44"/>
                    </a:lnTo>
                    <a:lnTo>
                      <a:pt x="76" y="4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73"/>
                    </a:lnTo>
                    <a:lnTo>
                      <a:pt x="2" y="75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6" y="144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1" y="100"/>
                    </a:lnTo>
                    <a:lnTo>
                      <a:pt x="105" y="102"/>
                    </a:lnTo>
                    <a:lnTo>
                      <a:pt x="118" y="107"/>
                    </a:lnTo>
                    <a:lnTo>
                      <a:pt x="133" y="113"/>
                    </a:lnTo>
                    <a:lnTo>
                      <a:pt x="133" y="113"/>
                    </a:lnTo>
                    <a:lnTo>
                      <a:pt x="142" y="100"/>
                    </a:lnTo>
                    <a:lnTo>
                      <a:pt x="153" y="89"/>
                    </a:lnTo>
                    <a:lnTo>
                      <a:pt x="165" y="80"/>
                    </a:lnTo>
                    <a:lnTo>
                      <a:pt x="178" y="71"/>
                    </a:lnTo>
                    <a:lnTo>
                      <a:pt x="17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103"/>
              <p:cNvSpPr/>
              <p:nvPr/>
            </p:nvSpPr>
            <p:spPr bwMode="auto">
              <a:xfrm>
                <a:off x="5620779" y="812792"/>
                <a:ext cx="313527" cy="278228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104"/>
            <p:cNvSpPr>
              <a:spLocks noEditPoints="1"/>
            </p:cNvSpPr>
            <p:nvPr/>
          </p:nvSpPr>
          <p:spPr bwMode="auto">
            <a:xfrm>
              <a:off x="13783" y="4842"/>
              <a:ext cx="735" cy="713"/>
            </a:xfrm>
            <a:custGeom>
              <a:avLst/>
              <a:gdLst/>
              <a:ahLst/>
              <a:cxnLst>
                <a:cxn ang="0">
                  <a:pos x="243" y="45"/>
                </a:cxn>
                <a:cxn ang="0">
                  <a:pos x="243" y="20"/>
                </a:cxn>
                <a:cxn ang="0">
                  <a:pos x="238" y="6"/>
                </a:cxn>
                <a:cxn ang="0">
                  <a:pos x="221" y="0"/>
                </a:cxn>
                <a:cxn ang="0">
                  <a:pos x="214" y="2"/>
                </a:cxn>
                <a:cxn ang="0">
                  <a:pos x="203" y="13"/>
                </a:cxn>
                <a:cxn ang="0">
                  <a:pos x="202" y="45"/>
                </a:cxn>
                <a:cxn ang="0">
                  <a:pos x="109" y="20"/>
                </a:cxn>
                <a:cxn ang="0">
                  <a:pos x="107" y="1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73" y="6"/>
                </a:cxn>
                <a:cxn ang="0">
                  <a:pos x="67" y="20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" y="54"/>
                </a:cxn>
                <a:cxn ang="0">
                  <a:pos x="0" y="287"/>
                </a:cxn>
                <a:cxn ang="0">
                  <a:pos x="2" y="292"/>
                </a:cxn>
                <a:cxn ang="0">
                  <a:pos x="9" y="301"/>
                </a:cxn>
                <a:cxn ang="0">
                  <a:pos x="294" y="301"/>
                </a:cxn>
                <a:cxn ang="0">
                  <a:pos x="301" y="301"/>
                </a:cxn>
                <a:cxn ang="0">
                  <a:pos x="308" y="292"/>
                </a:cxn>
                <a:cxn ang="0">
                  <a:pos x="310" y="62"/>
                </a:cxn>
                <a:cxn ang="0">
                  <a:pos x="308" y="54"/>
                </a:cxn>
                <a:cxn ang="0">
                  <a:pos x="301" y="47"/>
                </a:cxn>
                <a:cxn ang="0">
                  <a:pos x="294" y="45"/>
                </a:cxn>
                <a:cxn ang="0">
                  <a:pos x="145" y="156"/>
                </a:cxn>
                <a:cxn ang="0">
                  <a:pos x="96" y="114"/>
                </a:cxn>
                <a:cxn ang="0">
                  <a:pos x="165" y="114"/>
                </a:cxn>
                <a:cxn ang="0">
                  <a:pos x="214" y="156"/>
                </a:cxn>
                <a:cxn ang="0">
                  <a:pos x="165" y="114"/>
                </a:cxn>
                <a:cxn ang="0">
                  <a:pos x="75" y="156"/>
                </a:cxn>
                <a:cxn ang="0">
                  <a:pos x="31" y="114"/>
                </a:cxn>
                <a:cxn ang="0">
                  <a:pos x="75" y="178"/>
                </a:cxn>
                <a:cxn ang="0">
                  <a:pos x="31" y="209"/>
                </a:cxn>
                <a:cxn ang="0">
                  <a:pos x="75" y="178"/>
                </a:cxn>
                <a:cxn ang="0">
                  <a:pos x="145" y="178"/>
                </a:cxn>
                <a:cxn ang="0">
                  <a:pos x="96" y="209"/>
                </a:cxn>
                <a:cxn ang="0">
                  <a:pos x="145" y="229"/>
                </a:cxn>
                <a:cxn ang="0">
                  <a:pos x="96" y="270"/>
                </a:cxn>
                <a:cxn ang="0">
                  <a:pos x="145" y="229"/>
                </a:cxn>
                <a:cxn ang="0">
                  <a:pos x="214" y="229"/>
                </a:cxn>
                <a:cxn ang="0">
                  <a:pos x="165" y="270"/>
                </a:cxn>
                <a:cxn ang="0">
                  <a:pos x="165" y="209"/>
                </a:cxn>
                <a:cxn ang="0">
                  <a:pos x="214" y="178"/>
                </a:cxn>
                <a:cxn ang="0">
                  <a:pos x="165" y="209"/>
                </a:cxn>
                <a:cxn ang="0">
                  <a:pos x="279" y="178"/>
                </a:cxn>
                <a:cxn ang="0">
                  <a:pos x="236" y="209"/>
                </a:cxn>
                <a:cxn ang="0">
                  <a:pos x="236" y="156"/>
                </a:cxn>
                <a:cxn ang="0">
                  <a:pos x="279" y="114"/>
                </a:cxn>
                <a:cxn ang="0">
                  <a:pos x="236" y="156"/>
                </a:cxn>
                <a:cxn ang="0">
                  <a:pos x="75" y="229"/>
                </a:cxn>
                <a:cxn ang="0">
                  <a:pos x="31" y="270"/>
                </a:cxn>
                <a:cxn ang="0">
                  <a:pos x="236" y="270"/>
                </a:cxn>
                <a:cxn ang="0">
                  <a:pos x="279" y="229"/>
                </a:cxn>
                <a:cxn ang="0">
                  <a:pos x="236" y="270"/>
                </a:cxn>
              </a:cxnLst>
              <a:rect l="0" t="0" r="r" b="b"/>
              <a:pathLst>
                <a:path w="310" h="301">
                  <a:moveTo>
                    <a:pt x="294" y="45"/>
                  </a:moveTo>
                  <a:lnTo>
                    <a:pt x="243" y="45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1" y="13"/>
                  </a:lnTo>
                  <a:lnTo>
                    <a:pt x="238" y="6"/>
                  </a:lnTo>
                  <a:lnTo>
                    <a:pt x="231" y="2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4" y="2"/>
                  </a:lnTo>
                  <a:lnTo>
                    <a:pt x="207" y="6"/>
                  </a:lnTo>
                  <a:lnTo>
                    <a:pt x="203" y="13"/>
                  </a:lnTo>
                  <a:lnTo>
                    <a:pt x="202" y="20"/>
                  </a:lnTo>
                  <a:lnTo>
                    <a:pt x="202" y="45"/>
                  </a:lnTo>
                  <a:lnTo>
                    <a:pt x="109" y="4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7" y="13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3" y="6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2" y="292"/>
                  </a:lnTo>
                  <a:lnTo>
                    <a:pt x="4" y="297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301" y="301"/>
                  </a:lnTo>
                  <a:lnTo>
                    <a:pt x="305" y="297"/>
                  </a:lnTo>
                  <a:lnTo>
                    <a:pt x="308" y="292"/>
                  </a:lnTo>
                  <a:lnTo>
                    <a:pt x="310" y="28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08" y="54"/>
                  </a:lnTo>
                  <a:lnTo>
                    <a:pt x="305" y="51"/>
                  </a:lnTo>
                  <a:lnTo>
                    <a:pt x="301" y="47"/>
                  </a:lnTo>
                  <a:lnTo>
                    <a:pt x="294" y="45"/>
                  </a:lnTo>
                  <a:lnTo>
                    <a:pt x="294" y="45"/>
                  </a:lnTo>
                  <a:close/>
                  <a:moveTo>
                    <a:pt x="145" y="114"/>
                  </a:moveTo>
                  <a:lnTo>
                    <a:pt x="145" y="156"/>
                  </a:lnTo>
                  <a:lnTo>
                    <a:pt x="96" y="156"/>
                  </a:lnTo>
                  <a:lnTo>
                    <a:pt x="96" y="114"/>
                  </a:lnTo>
                  <a:lnTo>
                    <a:pt x="145" y="114"/>
                  </a:lnTo>
                  <a:close/>
                  <a:moveTo>
                    <a:pt x="165" y="114"/>
                  </a:moveTo>
                  <a:lnTo>
                    <a:pt x="214" y="114"/>
                  </a:lnTo>
                  <a:lnTo>
                    <a:pt x="214" y="156"/>
                  </a:lnTo>
                  <a:lnTo>
                    <a:pt x="165" y="156"/>
                  </a:lnTo>
                  <a:lnTo>
                    <a:pt x="165" y="114"/>
                  </a:lnTo>
                  <a:close/>
                  <a:moveTo>
                    <a:pt x="75" y="114"/>
                  </a:moveTo>
                  <a:lnTo>
                    <a:pt x="75" y="156"/>
                  </a:lnTo>
                  <a:lnTo>
                    <a:pt x="31" y="156"/>
                  </a:lnTo>
                  <a:lnTo>
                    <a:pt x="31" y="114"/>
                  </a:lnTo>
                  <a:lnTo>
                    <a:pt x="75" y="114"/>
                  </a:lnTo>
                  <a:close/>
                  <a:moveTo>
                    <a:pt x="75" y="178"/>
                  </a:moveTo>
                  <a:lnTo>
                    <a:pt x="75" y="209"/>
                  </a:lnTo>
                  <a:lnTo>
                    <a:pt x="31" y="209"/>
                  </a:lnTo>
                  <a:lnTo>
                    <a:pt x="31" y="178"/>
                  </a:lnTo>
                  <a:lnTo>
                    <a:pt x="75" y="178"/>
                  </a:lnTo>
                  <a:close/>
                  <a:moveTo>
                    <a:pt x="96" y="178"/>
                  </a:moveTo>
                  <a:lnTo>
                    <a:pt x="145" y="178"/>
                  </a:lnTo>
                  <a:lnTo>
                    <a:pt x="145" y="209"/>
                  </a:lnTo>
                  <a:lnTo>
                    <a:pt x="96" y="209"/>
                  </a:lnTo>
                  <a:lnTo>
                    <a:pt x="96" y="178"/>
                  </a:lnTo>
                  <a:close/>
                  <a:moveTo>
                    <a:pt x="145" y="229"/>
                  </a:moveTo>
                  <a:lnTo>
                    <a:pt x="145" y="270"/>
                  </a:lnTo>
                  <a:lnTo>
                    <a:pt x="96" y="270"/>
                  </a:lnTo>
                  <a:lnTo>
                    <a:pt x="96" y="229"/>
                  </a:lnTo>
                  <a:lnTo>
                    <a:pt x="145" y="229"/>
                  </a:lnTo>
                  <a:close/>
                  <a:moveTo>
                    <a:pt x="165" y="229"/>
                  </a:moveTo>
                  <a:lnTo>
                    <a:pt x="214" y="229"/>
                  </a:lnTo>
                  <a:lnTo>
                    <a:pt x="214" y="270"/>
                  </a:lnTo>
                  <a:lnTo>
                    <a:pt x="165" y="270"/>
                  </a:lnTo>
                  <a:lnTo>
                    <a:pt x="165" y="229"/>
                  </a:lnTo>
                  <a:close/>
                  <a:moveTo>
                    <a:pt x="165" y="209"/>
                  </a:moveTo>
                  <a:lnTo>
                    <a:pt x="165" y="178"/>
                  </a:lnTo>
                  <a:lnTo>
                    <a:pt x="214" y="178"/>
                  </a:lnTo>
                  <a:lnTo>
                    <a:pt x="214" y="209"/>
                  </a:lnTo>
                  <a:lnTo>
                    <a:pt x="165" y="209"/>
                  </a:lnTo>
                  <a:close/>
                  <a:moveTo>
                    <a:pt x="236" y="178"/>
                  </a:moveTo>
                  <a:lnTo>
                    <a:pt x="279" y="178"/>
                  </a:lnTo>
                  <a:lnTo>
                    <a:pt x="279" y="209"/>
                  </a:lnTo>
                  <a:lnTo>
                    <a:pt x="236" y="209"/>
                  </a:lnTo>
                  <a:lnTo>
                    <a:pt x="236" y="178"/>
                  </a:lnTo>
                  <a:close/>
                  <a:moveTo>
                    <a:pt x="236" y="156"/>
                  </a:moveTo>
                  <a:lnTo>
                    <a:pt x="236" y="114"/>
                  </a:lnTo>
                  <a:lnTo>
                    <a:pt x="279" y="114"/>
                  </a:lnTo>
                  <a:lnTo>
                    <a:pt x="279" y="156"/>
                  </a:lnTo>
                  <a:lnTo>
                    <a:pt x="236" y="156"/>
                  </a:lnTo>
                  <a:close/>
                  <a:moveTo>
                    <a:pt x="31" y="229"/>
                  </a:moveTo>
                  <a:lnTo>
                    <a:pt x="75" y="229"/>
                  </a:lnTo>
                  <a:lnTo>
                    <a:pt x="75" y="270"/>
                  </a:lnTo>
                  <a:lnTo>
                    <a:pt x="31" y="270"/>
                  </a:lnTo>
                  <a:lnTo>
                    <a:pt x="31" y="229"/>
                  </a:lnTo>
                  <a:close/>
                  <a:moveTo>
                    <a:pt x="236" y="270"/>
                  </a:moveTo>
                  <a:lnTo>
                    <a:pt x="236" y="229"/>
                  </a:lnTo>
                  <a:lnTo>
                    <a:pt x="279" y="229"/>
                  </a:lnTo>
                  <a:lnTo>
                    <a:pt x="279" y="270"/>
                  </a:lnTo>
                  <a:lnTo>
                    <a:pt x="236" y="2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11873" y="7997"/>
              <a:ext cx="620" cy="620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06"/>
            <p:cNvSpPr>
              <a:spLocks noEditPoints="1"/>
            </p:cNvSpPr>
            <p:nvPr/>
          </p:nvSpPr>
          <p:spPr bwMode="auto">
            <a:xfrm>
              <a:off x="4058" y="6455"/>
              <a:ext cx="815" cy="60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0"/>
                </a:cxn>
                <a:cxn ang="0">
                  <a:pos x="18" y="7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214"/>
                </a:cxn>
                <a:cxn ang="0">
                  <a:pos x="0" y="221"/>
                </a:cxn>
                <a:cxn ang="0">
                  <a:pos x="7" y="237"/>
                </a:cxn>
                <a:cxn ang="0">
                  <a:pos x="18" y="248"/>
                </a:cxn>
                <a:cxn ang="0">
                  <a:pos x="34" y="256"/>
                </a:cxn>
                <a:cxn ang="0">
                  <a:pos x="299" y="256"/>
                </a:cxn>
                <a:cxn ang="0">
                  <a:pos x="308" y="256"/>
                </a:cxn>
                <a:cxn ang="0">
                  <a:pos x="322" y="248"/>
                </a:cxn>
                <a:cxn ang="0">
                  <a:pos x="335" y="237"/>
                </a:cxn>
                <a:cxn ang="0">
                  <a:pos x="340" y="221"/>
                </a:cxn>
                <a:cxn ang="0">
                  <a:pos x="342" y="42"/>
                </a:cxn>
                <a:cxn ang="0">
                  <a:pos x="340" y="33"/>
                </a:cxn>
                <a:cxn ang="0">
                  <a:pos x="335" y="18"/>
                </a:cxn>
                <a:cxn ang="0">
                  <a:pos x="322" y="7"/>
                </a:cxn>
                <a:cxn ang="0">
                  <a:pos x="308" y="0"/>
                </a:cxn>
                <a:cxn ang="0">
                  <a:pos x="299" y="0"/>
                </a:cxn>
                <a:cxn ang="0">
                  <a:pos x="319" y="36"/>
                </a:cxn>
                <a:cxn ang="0">
                  <a:pos x="320" y="42"/>
                </a:cxn>
                <a:cxn ang="0">
                  <a:pos x="320" y="214"/>
                </a:cxn>
                <a:cxn ang="0">
                  <a:pos x="228" y="114"/>
                </a:cxn>
                <a:cxn ang="0">
                  <a:pos x="299" y="20"/>
                </a:cxn>
                <a:cxn ang="0">
                  <a:pos x="170" y="134"/>
                </a:cxn>
                <a:cxn ang="0">
                  <a:pos x="38" y="22"/>
                </a:cxn>
                <a:cxn ang="0">
                  <a:pos x="299" y="20"/>
                </a:cxn>
                <a:cxn ang="0">
                  <a:pos x="21" y="218"/>
                </a:cxn>
                <a:cxn ang="0">
                  <a:pos x="21" y="42"/>
                </a:cxn>
                <a:cxn ang="0">
                  <a:pos x="21" y="36"/>
                </a:cxn>
                <a:cxn ang="0">
                  <a:pos x="21" y="218"/>
                </a:cxn>
                <a:cxn ang="0">
                  <a:pos x="41" y="234"/>
                </a:cxn>
                <a:cxn ang="0">
                  <a:pos x="128" y="127"/>
                </a:cxn>
                <a:cxn ang="0">
                  <a:pos x="163" y="158"/>
                </a:cxn>
                <a:cxn ang="0">
                  <a:pos x="170" y="160"/>
                </a:cxn>
                <a:cxn ang="0">
                  <a:pos x="174" y="160"/>
                </a:cxn>
                <a:cxn ang="0">
                  <a:pos x="212" y="127"/>
                </a:cxn>
                <a:cxn ang="0">
                  <a:pos x="306" y="234"/>
                </a:cxn>
                <a:cxn ang="0">
                  <a:pos x="41" y="234"/>
                </a:cxn>
              </a:cxnLst>
              <a:rect l="0" t="0" r="r" b="b"/>
              <a:pathLst>
                <a:path w="342" h="256">
                  <a:moveTo>
                    <a:pt x="299" y="0"/>
                  </a:moveTo>
                  <a:lnTo>
                    <a:pt x="41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3" y="230"/>
                  </a:lnTo>
                  <a:lnTo>
                    <a:pt x="7" y="237"/>
                  </a:lnTo>
                  <a:lnTo>
                    <a:pt x="12" y="243"/>
                  </a:lnTo>
                  <a:lnTo>
                    <a:pt x="18" y="248"/>
                  </a:lnTo>
                  <a:lnTo>
                    <a:pt x="25" y="252"/>
                  </a:lnTo>
                  <a:lnTo>
                    <a:pt x="34" y="256"/>
                  </a:lnTo>
                  <a:lnTo>
                    <a:pt x="41" y="256"/>
                  </a:lnTo>
                  <a:lnTo>
                    <a:pt x="299" y="256"/>
                  </a:lnTo>
                  <a:lnTo>
                    <a:pt x="299" y="256"/>
                  </a:lnTo>
                  <a:lnTo>
                    <a:pt x="308" y="256"/>
                  </a:lnTo>
                  <a:lnTo>
                    <a:pt x="315" y="252"/>
                  </a:lnTo>
                  <a:lnTo>
                    <a:pt x="322" y="248"/>
                  </a:lnTo>
                  <a:lnTo>
                    <a:pt x="330" y="243"/>
                  </a:lnTo>
                  <a:lnTo>
                    <a:pt x="335" y="237"/>
                  </a:lnTo>
                  <a:lnTo>
                    <a:pt x="339" y="230"/>
                  </a:lnTo>
                  <a:lnTo>
                    <a:pt x="340" y="221"/>
                  </a:lnTo>
                  <a:lnTo>
                    <a:pt x="342" y="21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0" y="33"/>
                  </a:lnTo>
                  <a:lnTo>
                    <a:pt x="339" y="25"/>
                  </a:lnTo>
                  <a:lnTo>
                    <a:pt x="335" y="18"/>
                  </a:lnTo>
                  <a:lnTo>
                    <a:pt x="330" y="11"/>
                  </a:lnTo>
                  <a:lnTo>
                    <a:pt x="322" y="7"/>
                  </a:lnTo>
                  <a:lnTo>
                    <a:pt x="315" y="2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9" y="0"/>
                  </a:lnTo>
                  <a:close/>
                  <a:moveTo>
                    <a:pt x="228" y="114"/>
                  </a:moveTo>
                  <a:lnTo>
                    <a:pt x="319" y="36"/>
                  </a:lnTo>
                  <a:lnTo>
                    <a:pt x="319" y="36"/>
                  </a:lnTo>
                  <a:lnTo>
                    <a:pt x="320" y="42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8"/>
                  </a:lnTo>
                  <a:lnTo>
                    <a:pt x="228" y="114"/>
                  </a:lnTo>
                  <a:close/>
                  <a:moveTo>
                    <a:pt x="299" y="20"/>
                  </a:moveTo>
                  <a:lnTo>
                    <a:pt x="299" y="20"/>
                  </a:lnTo>
                  <a:lnTo>
                    <a:pt x="302" y="22"/>
                  </a:lnTo>
                  <a:lnTo>
                    <a:pt x="170" y="13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299" y="20"/>
                  </a:lnTo>
                  <a:close/>
                  <a:moveTo>
                    <a:pt x="21" y="218"/>
                  </a:moveTo>
                  <a:lnTo>
                    <a:pt x="21" y="218"/>
                  </a:lnTo>
                  <a:lnTo>
                    <a:pt x="21" y="21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12" y="114"/>
                  </a:lnTo>
                  <a:lnTo>
                    <a:pt x="21" y="218"/>
                  </a:lnTo>
                  <a:close/>
                  <a:moveTo>
                    <a:pt x="41" y="234"/>
                  </a:moveTo>
                  <a:lnTo>
                    <a:pt x="41" y="234"/>
                  </a:lnTo>
                  <a:lnTo>
                    <a:pt x="36" y="234"/>
                  </a:lnTo>
                  <a:lnTo>
                    <a:pt x="128" y="127"/>
                  </a:lnTo>
                  <a:lnTo>
                    <a:pt x="163" y="158"/>
                  </a:lnTo>
                  <a:lnTo>
                    <a:pt x="163" y="158"/>
                  </a:lnTo>
                  <a:lnTo>
                    <a:pt x="166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4" y="160"/>
                  </a:lnTo>
                  <a:lnTo>
                    <a:pt x="177" y="158"/>
                  </a:lnTo>
                  <a:lnTo>
                    <a:pt x="212" y="127"/>
                  </a:lnTo>
                  <a:lnTo>
                    <a:pt x="306" y="234"/>
                  </a:lnTo>
                  <a:lnTo>
                    <a:pt x="306" y="234"/>
                  </a:lnTo>
                  <a:lnTo>
                    <a:pt x="299" y="234"/>
                  </a:lnTo>
                  <a:lnTo>
                    <a:pt x="41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13745" y="6385"/>
              <a:ext cx="810" cy="695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85"/>
            <p:cNvGrpSpPr/>
            <p:nvPr/>
          </p:nvGrpSpPr>
          <p:grpSpPr>
            <a:xfrm>
              <a:off x="13788" y="7827"/>
              <a:ext cx="719" cy="956"/>
              <a:chOff x="5575100" y="3734191"/>
              <a:chExt cx="315602" cy="419419"/>
            </a:xfrm>
            <a:grpFill/>
          </p:grpSpPr>
          <p:sp>
            <p:nvSpPr>
              <p:cNvPr id="76" name="Freeform 108"/>
              <p:cNvSpPr>
                <a:spLocks noEditPoints="1"/>
              </p:cNvSpPr>
              <p:nvPr/>
            </p:nvSpPr>
            <p:spPr bwMode="auto">
              <a:xfrm>
                <a:off x="5575100" y="3734191"/>
                <a:ext cx="315602" cy="419419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109"/>
              <p:cNvSpPr/>
              <p:nvPr/>
            </p:nvSpPr>
            <p:spPr bwMode="auto">
              <a:xfrm>
                <a:off x="5732901" y="3788176"/>
                <a:ext cx="103817" cy="10381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11783" y="1642"/>
              <a:ext cx="805" cy="790"/>
            </a:xfrm>
            <a:custGeom>
              <a:avLst/>
              <a:gdLst/>
              <a:ahLst/>
              <a:cxnLst>
                <a:cxn ang="0">
                  <a:pos x="284" y="107"/>
                </a:cxn>
                <a:cxn ang="0">
                  <a:pos x="295" y="86"/>
                </a:cxn>
                <a:cxn ang="0">
                  <a:pos x="302" y="60"/>
                </a:cxn>
                <a:cxn ang="0">
                  <a:pos x="277" y="35"/>
                </a:cxn>
                <a:cxn ang="0">
                  <a:pos x="252" y="44"/>
                </a:cxn>
                <a:cxn ang="0">
                  <a:pos x="208" y="46"/>
                </a:cxn>
                <a:cxn ang="0">
                  <a:pos x="199" y="22"/>
                </a:cxn>
                <a:cxn ang="0">
                  <a:pos x="188" y="0"/>
                </a:cxn>
                <a:cxn ang="0">
                  <a:pos x="150" y="0"/>
                </a:cxn>
                <a:cxn ang="0">
                  <a:pos x="139" y="22"/>
                </a:cxn>
                <a:cxn ang="0">
                  <a:pos x="110" y="55"/>
                </a:cxn>
                <a:cxn ang="0">
                  <a:pos x="87" y="44"/>
                </a:cxn>
                <a:cxn ang="0">
                  <a:pos x="61" y="37"/>
                </a:cxn>
                <a:cxn ang="0">
                  <a:pos x="36" y="62"/>
                </a:cxn>
                <a:cxn ang="0">
                  <a:pos x="45" y="86"/>
                </a:cxn>
                <a:cxn ang="0">
                  <a:pos x="45" y="129"/>
                </a:cxn>
                <a:cxn ang="0">
                  <a:pos x="23" y="138"/>
                </a:cxn>
                <a:cxn ang="0">
                  <a:pos x="0" y="149"/>
                </a:cxn>
                <a:cxn ang="0">
                  <a:pos x="0" y="185"/>
                </a:cxn>
                <a:cxn ang="0">
                  <a:pos x="23" y="196"/>
                </a:cxn>
                <a:cxn ang="0">
                  <a:pos x="54" y="225"/>
                </a:cxn>
                <a:cxn ang="0">
                  <a:pos x="45" y="249"/>
                </a:cxn>
                <a:cxn ang="0">
                  <a:pos x="36" y="272"/>
                </a:cxn>
                <a:cxn ang="0">
                  <a:pos x="63" y="298"/>
                </a:cxn>
                <a:cxn ang="0">
                  <a:pos x="87" y="291"/>
                </a:cxn>
                <a:cxn ang="0">
                  <a:pos x="130" y="289"/>
                </a:cxn>
                <a:cxn ang="0">
                  <a:pos x="141" y="310"/>
                </a:cxn>
                <a:cxn ang="0">
                  <a:pos x="152" y="334"/>
                </a:cxn>
                <a:cxn ang="0">
                  <a:pos x="188" y="334"/>
                </a:cxn>
                <a:cxn ang="0">
                  <a:pos x="199" y="310"/>
                </a:cxn>
                <a:cxn ang="0">
                  <a:pos x="230" y="280"/>
                </a:cxn>
                <a:cxn ang="0">
                  <a:pos x="253" y="289"/>
                </a:cxn>
                <a:cxn ang="0">
                  <a:pos x="277" y="298"/>
                </a:cxn>
                <a:cxn ang="0">
                  <a:pos x="304" y="271"/>
                </a:cxn>
                <a:cxn ang="0">
                  <a:pos x="295" y="247"/>
                </a:cxn>
                <a:cxn ang="0">
                  <a:pos x="293" y="205"/>
                </a:cxn>
                <a:cxn ang="0">
                  <a:pos x="317" y="196"/>
                </a:cxn>
                <a:cxn ang="0">
                  <a:pos x="340" y="184"/>
                </a:cxn>
                <a:cxn ang="0">
                  <a:pos x="340" y="147"/>
                </a:cxn>
                <a:cxn ang="0">
                  <a:pos x="317" y="136"/>
                </a:cxn>
                <a:cxn ang="0">
                  <a:pos x="293" y="129"/>
                </a:cxn>
                <a:cxn ang="0">
                  <a:pos x="224" y="167"/>
                </a:cxn>
                <a:cxn ang="0">
                  <a:pos x="219" y="187"/>
                </a:cxn>
                <a:cxn ang="0">
                  <a:pos x="208" y="205"/>
                </a:cxn>
                <a:cxn ang="0">
                  <a:pos x="190" y="216"/>
                </a:cxn>
                <a:cxn ang="0">
                  <a:pos x="170" y="220"/>
                </a:cxn>
                <a:cxn ang="0">
                  <a:pos x="159" y="220"/>
                </a:cxn>
                <a:cxn ang="0">
                  <a:pos x="139" y="211"/>
                </a:cxn>
                <a:cxn ang="0">
                  <a:pos x="125" y="196"/>
                </a:cxn>
                <a:cxn ang="0">
                  <a:pos x="116" y="178"/>
                </a:cxn>
                <a:cxn ang="0">
                  <a:pos x="116" y="167"/>
                </a:cxn>
                <a:cxn ang="0">
                  <a:pos x="119" y="145"/>
                </a:cxn>
                <a:cxn ang="0">
                  <a:pos x="130" y="129"/>
                </a:cxn>
                <a:cxn ang="0">
                  <a:pos x="148" y="118"/>
                </a:cxn>
                <a:cxn ang="0">
                  <a:pos x="170" y="113"/>
                </a:cxn>
                <a:cxn ang="0">
                  <a:pos x="181" y="115"/>
                </a:cxn>
                <a:cxn ang="0">
                  <a:pos x="201" y="122"/>
                </a:cxn>
                <a:cxn ang="0">
                  <a:pos x="215" y="136"/>
                </a:cxn>
                <a:cxn ang="0">
                  <a:pos x="223" y="156"/>
                </a:cxn>
                <a:cxn ang="0">
                  <a:pos x="224" y="167"/>
                </a:cxn>
              </a:cxnLst>
              <a:rect l="0" t="0" r="r" b="b"/>
              <a:pathLst>
                <a:path w="340" h="334">
                  <a:moveTo>
                    <a:pt x="293" y="129"/>
                  </a:moveTo>
                  <a:lnTo>
                    <a:pt x="284" y="107"/>
                  </a:lnTo>
                  <a:lnTo>
                    <a:pt x="284" y="107"/>
                  </a:lnTo>
                  <a:lnTo>
                    <a:pt x="295" y="86"/>
                  </a:lnTo>
                  <a:lnTo>
                    <a:pt x="300" y="69"/>
                  </a:lnTo>
                  <a:lnTo>
                    <a:pt x="302" y="60"/>
                  </a:lnTo>
                  <a:lnTo>
                    <a:pt x="277" y="35"/>
                  </a:lnTo>
                  <a:lnTo>
                    <a:pt x="277" y="35"/>
                  </a:lnTo>
                  <a:lnTo>
                    <a:pt x="268" y="37"/>
                  </a:lnTo>
                  <a:lnTo>
                    <a:pt x="252" y="44"/>
                  </a:lnTo>
                  <a:lnTo>
                    <a:pt x="230" y="55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199" y="22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6" y="8"/>
                  </a:lnTo>
                  <a:lnTo>
                    <a:pt x="139" y="22"/>
                  </a:lnTo>
                  <a:lnTo>
                    <a:pt x="130" y="46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87" y="44"/>
                  </a:lnTo>
                  <a:lnTo>
                    <a:pt x="70" y="39"/>
                  </a:lnTo>
                  <a:lnTo>
                    <a:pt x="61" y="37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71"/>
                  </a:lnTo>
                  <a:lnTo>
                    <a:pt x="45" y="86"/>
                  </a:lnTo>
                  <a:lnTo>
                    <a:pt x="54" y="10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23" y="138"/>
                  </a:lnTo>
                  <a:lnTo>
                    <a:pt x="7" y="145"/>
                  </a:lnTo>
                  <a:lnTo>
                    <a:pt x="0" y="14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7" y="191"/>
                  </a:lnTo>
                  <a:lnTo>
                    <a:pt x="23" y="196"/>
                  </a:lnTo>
                  <a:lnTo>
                    <a:pt x="47" y="20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45" y="249"/>
                  </a:lnTo>
                  <a:lnTo>
                    <a:pt x="38" y="265"/>
                  </a:lnTo>
                  <a:lnTo>
                    <a:pt x="36" y="272"/>
                  </a:lnTo>
                  <a:lnTo>
                    <a:pt x="63" y="298"/>
                  </a:lnTo>
                  <a:lnTo>
                    <a:pt x="63" y="298"/>
                  </a:lnTo>
                  <a:lnTo>
                    <a:pt x="70" y="296"/>
                  </a:lnTo>
                  <a:lnTo>
                    <a:pt x="87" y="291"/>
                  </a:lnTo>
                  <a:lnTo>
                    <a:pt x="110" y="280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41" y="310"/>
                  </a:lnTo>
                  <a:lnTo>
                    <a:pt x="146" y="327"/>
                  </a:lnTo>
                  <a:lnTo>
                    <a:pt x="152" y="334"/>
                  </a:lnTo>
                  <a:lnTo>
                    <a:pt x="188" y="334"/>
                  </a:lnTo>
                  <a:lnTo>
                    <a:pt x="188" y="334"/>
                  </a:lnTo>
                  <a:lnTo>
                    <a:pt x="194" y="327"/>
                  </a:lnTo>
                  <a:lnTo>
                    <a:pt x="199" y="310"/>
                  </a:lnTo>
                  <a:lnTo>
                    <a:pt x="208" y="289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53" y="289"/>
                  </a:lnTo>
                  <a:lnTo>
                    <a:pt x="270" y="296"/>
                  </a:lnTo>
                  <a:lnTo>
                    <a:pt x="277" y="298"/>
                  </a:lnTo>
                  <a:lnTo>
                    <a:pt x="304" y="271"/>
                  </a:lnTo>
                  <a:lnTo>
                    <a:pt x="304" y="271"/>
                  </a:lnTo>
                  <a:lnTo>
                    <a:pt x="302" y="263"/>
                  </a:lnTo>
                  <a:lnTo>
                    <a:pt x="295" y="247"/>
                  </a:lnTo>
                  <a:lnTo>
                    <a:pt x="284" y="225"/>
                  </a:lnTo>
                  <a:lnTo>
                    <a:pt x="293" y="205"/>
                  </a:lnTo>
                  <a:lnTo>
                    <a:pt x="293" y="205"/>
                  </a:lnTo>
                  <a:lnTo>
                    <a:pt x="317" y="196"/>
                  </a:lnTo>
                  <a:lnTo>
                    <a:pt x="333" y="189"/>
                  </a:lnTo>
                  <a:lnTo>
                    <a:pt x="340" y="184"/>
                  </a:lnTo>
                  <a:lnTo>
                    <a:pt x="340" y="147"/>
                  </a:lnTo>
                  <a:lnTo>
                    <a:pt x="340" y="147"/>
                  </a:lnTo>
                  <a:lnTo>
                    <a:pt x="333" y="144"/>
                  </a:lnTo>
                  <a:lnTo>
                    <a:pt x="317" y="136"/>
                  </a:lnTo>
                  <a:lnTo>
                    <a:pt x="293" y="129"/>
                  </a:lnTo>
                  <a:lnTo>
                    <a:pt x="293" y="129"/>
                  </a:lnTo>
                  <a:close/>
                  <a:moveTo>
                    <a:pt x="224" y="167"/>
                  </a:moveTo>
                  <a:lnTo>
                    <a:pt x="224" y="167"/>
                  </a:lnTo>
                  <a:lnTo>
                    <a:pt x="223" y="178"/>
                  </a:lnTo>
                  <a:lnTo>
                    <a:pt x="219" y="187"/>
                  </a:lnTo>
                  <a:lnTo>
                    <a:pt x="215" y="196"/>
                  </a:lnTo>
                  <a:lnTo>
                    <a:pt x="208" y="205"/>
                  </a:lnTo>
                  <a:lnTo>
                    <a:pt x="201" y="211"/>
                  </a:lnTo>
                  <a:lnTo>
                    <a:pt x="190" y="216"/>
                  </a:lnTo>
                  <a:lnTo>
                    <a:pt x="181" y="220"/>
                  </a:lnTo>
                  <a:lnTo>
                    <a:pt x="170" y="220"/>
                  </a:lnTo>
                  <a:lnTo>
                    <a:pt x="170" y="220"/>
                  </a:lnTo>
                  <a:lnTo>
                    <a:pt x="159" y="220"/>
                  </a:lnTo>
                  <a:lnTo>
                    <a:pt x="148" y="216"/>
                  </a:lnTo>
                  <a:lnTo>
                    <a:pt x="139" y="211"/>
                  </a:lnTo>
                  <a:lnTo>
                    <a:pt x="130" y="205"/>
                  </a:lnTo>
                  <a:lnTo>
                    <a:pt x="125" y="196"/>
                  </a:lnTo>
                  <a:lnTo>
                    <a:pt x="119" y="187"/>
                  </a:lnTo>
                  <a:lnTo>
                    <a:pt x="116" y="178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16" y="156"/>
                  </a:lnTo>
                  <a:lnTo>
                    <a:pt x="119" y="145"/>
                  </a:lnTo>
                  <a:lnTo>
                    <a:pt x="125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8"/>
                  </a:lnTo>
                  <a:lnTo>
                    <a:pt x="159" y="115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81" y="115"/>
                  </a:lnTo>
                  <a:lnTo>
                    <a:pt x="190" y="118"/>
                  </a:lnTo>
                  <a:lnTo>
                    <a:pt x="201" y="122"/>
                  </a:lnTo>
                  <a:lnTo>
                    <a:pt x="208" y="129"/>
                  </a:lnTo>
                  <a:lnTo>
                    <a:pt x="215" y="136"/>
                  </a:lnTo>
                  <a:lnTo>
                    <a:pt x="219" y="145"/>
                  </a:lnTo>
                  <a:lnTo>
                    <a:pt x="223" y="156"/>
                  </a:lnTo>
                  <a:lnTo>
                    <a:pt x="224" y="167"/>
                  </a:lnTo>
                  <a:lnTo>
                    <a:pt x="224" y="1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4130" y="4830"/>
              <a:ext cx="663" cy="667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69"/>
                </a:cxn>
                <a:cxn ang="0">
                  <a:pos x="9" y="74"/>
                </a:cxn>
                <a:cxn ang="0">
                  <a:pos x="9" y="94"/>
                </a:cxn>
                <a:cxn ang="0">
                  <a:pos x="1" y="96"/>
                </a:cxn>
                <a:cxn ang="0">
                  <a:pos x="0" y="121"/>
                </a:cxn>
                <a:cxn ang="0">
                  <a:pos x="1" y="128"/>
                </a:cxn>
                <a:cxn ang="0">
                  <a:pos x="36" y="130"/>
                </a:cxn>
                <a:cxn ang="0">
                  <a:pos x="9" y="150"/>
                </a:cxn>
                <a:cxn ang="0">
                  <a:pos x="0" y="156"/>
                </a:cxn>
                <a:cxn ang="0">
                  <a:pos x="0" y="177"/>
                </a:cxn>
                <a:cxn ang="0">
                  <a:pos x="5" y="186"/>
                </a:cxn>
                <a:cxn ang="0">
                  <a:pos x="36" y="206"/>
                </a:cxn>
                <a:cxn ang="0">
                  <a:pos x="5" y="206"/>
                </a:cxn>
                <a:cxn ang="0">
                  <a:pos x="0" y="215"/>
                </a:cxn>
                <a:cxn ang="0">
                  <a:pos x="0" y="237"/>
                </a:cxn>
                <a:cxn ang="0">
                  <a:pos x="9" y="243"/>
                </a:cxn>
                <a:cxn ang="0">
                  <a:pos x="262" y="281"/>
                </a:cxn>
                <a:cxn ang="0">
                  <a:pos x="275" y="275"/>
                </a:cxn>
                <a:cxn ang="0">
                  <a:pos x="281" y="18"/>
                </a:cxn>
                <a:cxn ang="0">
                  <a:pos x="275" y="5"/>
                </a:cxn>
                <a:cxn ang="0">
                  <a:pos x="262" y="0"/>
                </a:cxn>
                <a:cxn ang="0">
                  <a:pos x="56" y="243"/>
                </a:cxn>
                <a:cxn ang="0">
                  <a:pos x="69" y="243"/>
                </a:cxn>
                <a:cxn ang="0">
                  <a:pos x="74" y="234"/>
                </a:cxn>
                <a:cxn ang="0">
                  <a:pos x="74" y="212"/>
                </a:cxn>
                <a:cxn ang="0">
                  <a:pos x="65" y="206"/>
                </a:cxn>
                <a:cxn ang="0">
                  <a:pos x="65" y="186"/>
                </a:cxn>
                <a:cxn ang="0">
                  <a:pos x="72" y="185"/>
                </a:cxn>
                <a:cxn ang="0">
                  <a:pos x="74" y="159"/>
                </a:cxn>
                <a:cxn ang="0">
                  <a:pos x="72" y="152"/>
                </a:cxn>
                <a:cxn ang="0">
                  <a:pos x="56" y="150"/>
                </a:cxn>
                <a:cxn ang="0">
                  <a:pos x="65" y="130"/>
                </a:cxn>
                <a:cxn ang="0">
                  <a:pos x="74" y="125"/>
                </a:cxn>
                <a:cxn ang="0">
                  <a:pos x="74" y="103"/>
                </a:cxn>
                <a:cxn ang="0">
                  <a:pos x="69" y="94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4" y="65"/>
                </a:cxn>
                <a:cxn ang="0">
                  <a:pos x="74" y="41"/>
                </a:cxn>
                <a:cxn ang="0">
                  <a:pos x="65" y="38"/>
                </a:cxn>
                <a:cxn ang="0">
                  <a:pos x="92" y="18"/>
                </a:cxn>
              </a:cxnLst>
              <a:rect l="0" t="0" r="r" b="b"/>
              <a:pathLst>
                <a:path w="281" h="281">
                  <a:moveTo>
                    <a:pt x="262" y="0"/>
                  </a:moveTo>
                  <a:lnTo>
                    <a:pt x="36" y="0"/>
                  </a:lnTo>
                  <a:lnTo>
                    <a:pt x="3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4"/>
                  </a:lnTo>
                  <a:lnTo>
                    <a:pt x="9" y="74"/>
                  </a:lnTo>
                  <a:lnTo>
                    <a:pt x="36" y="74"/>
                  </a:lnTo>
                  <a:lnTo>
                    <a:pt x="36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4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5" y="130"/>
                  </a:lnTo>
                  <a:lnTo>
                    <a:pt x="9" y="130"/>
                  </a:lnTo>
                  <a:lnTo>
                    <a:pt x="36" y="130"/>
                  </a:lnTo>
                  <a:lnTo>
                    <a:pt x="3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5" y="150"/>
                  </a:lnTo>
                  <a:lnTo>
                    <a:pt x="1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5" y="186"/>
                  </a:lnTo>
                  <a:lnTo>
                    <a:pt x="9" y="186"/>
                  </a:lnTo>
                  <a:lnTo>
                    <a:pt x="36" y="186"/>
                  </a:lnTo>
                  <a:lnTo>
                    <a:pt x="36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5" y="206"/>
                  </a:lnTo>
                  <a:lnTo>
                    <a:pt x="1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1" y="241"/>
                  </a:lnTo>
                  <a:lnTo>
                    <a:pt x="5" y="243"/>
                  </a:lnTo>
                  <a:lnTo>
                    <a:pt x="9" y="243"/>
                  </a:lnTo>
                  <a:lnTo>
                    <a:pt x="36" y="243"/>
                  </a:lnTo>
                  <a:lnTo>
                    <a:pt x="36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70" y="279"/>
                  </a:lnTo>
                  <a:lnTo>
                    <a:pt x="275" y="275"/>
                  </a:lnTo>
                  <a:lnTo>
                    <a:pt x="279" y="270"/>
                  </a:lnTo>
                  <a:lnTo>
                    <a:pt x="281" y="261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79" y="11"/>
                  </a:lnTo>
                  <a:lnTo>
                    <a:pt x="275" y="5"/>
                  </a:lnTo>
                  <a:lnTo>
                    <a:pt x="270" y="1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92" y="263"/>
                  </a:moveTo>
                  <a:lnTo>
                    <a:pt x="56" y="263"/>
                  </a:lnTo>
                  <a:lnTo>
                    <a:pt x="56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9" y="243"/>
                  </a:lnTo>
                  <a:lnTo>
                    <a:pt x="72" y="241"/>
                  </a:lnTo>
                  <a:lnTo>
                    <a:pt x="74" y="237"/>
                  </a:lnTo>
                  <a:lnTo>
                    <a:pt x="74" y="234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2"/>
                  </a:lnTo>
                  <a:lnTo>
                    <a:pt x="72" y="208"/>
                  </a:lnTo>
                  <a:lnTo>
                    <a:pt x="69" y="206"/>
                  </a:lnTo>
                  <a:lnTo>
                    <a:pt x="65" y="206"/>
                  </a:lnTo>
                  <a:lnTo>
                    <a:pt x="56" y="206"/>
                  </a:lnTo>
                  <a:lnTo>
                    <a:pt x="56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9" y="186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7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56"/>
                  </a:lnTo>
                  <a:lnTo>
                    <a:pt x="72" y="152"/>
                  </a:lnTo>
                  <a:lnTo>
                    <a:pt x="69" y="150"/>
                  </a:lnTo>
                  <a:lnTo>
                    <a:pt x="65" y="150"/>
                  </a:lnTo>
                  <a:lnTo>
                    <a:pt x="56" y="150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9" y="130"/>
                  </a:lnTo>
                  <a:lnTo>
                    <a:pt x="72" y="128"/>
                  </a:lnTo>
                  <a:lnTo>
                    <a:pt x="74" y="125"/>
                  </a:lnTo>
                  <a:lnTo>
                    <a:pt x="74" y="121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5" y="94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9" y="74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4" y="6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1"/>
                  </a:lnTo>
                  <a:lnTo>
                    <a:pt x="72" y="40"/>
                  </a:lnTo>
                  <a:lnTo>
                    <a:pt x="69" y="38"/>
                  </a:lnTo>
                  <a:lnTo>
                    <a:pt x="65" y="38"/>
                  </a:lnTo>
                  <a:lnTo>
                    <a:pt x="56" y="38"/>
                  </a:lnTo>
                  <a:lnTo>
                    <a:pt x="56" y="18"/>
                  </a:lnTo>
                  <a:lnTo>
                    <a:pt x="92" y="18"/>
                  </a:lnTo>
                  <a:lnTo>
                    <a:pt x="92" y="2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Group 115"/>
            <p:cNvGrpSpPr/>
            <p:nvPr/>
          </p:nvGrpSpPr>
          <p:grpSpPr>
            <a:xfrm>
              <a:off x="15720" y="3113"/>
              <a:ext cx="1019" cy="851"/>
              <a:chOff x="2951142" y="2589225"/>
              <a:chExt cx="468313" cy="392113"/>
            </a:xfrm>
            <a:grpFill/>
          </p:grpSpPr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2951142" y="2646375"/>
                <a:ext cx="284163" cy="284163"/>
              </a:xfrm>
              <a:custGeom>
                <a:avLst/>
                <a:gdLst/>
                <a:ahLst/>
                <a:cxnLst>
                  <a:cxn ang="0">
                    <a:pos x="208" y="331"/>
                  </a:cxn>
                  <a:cxn ang="0">
                    <a:pos x="239" y="322"/>
                  </a:cxn>
                  <a:cxn ang="0">
                    <a:pos x="286" y="326"/>
                  </a:cxn>
                  <a:cxn ang="0">
                    <a:pos x="307" y="267"/>
                  </a:cxn>
                  <a:cxn ang="0">
                    <a:pos x="328" y="223"/>
                  </a:cxn>
                  <a:cxn ang="0">
                    <a:pos x="359" y="150"/>
                  </a:cxn>
                  <a:cxn ang="0">
                    <a:pos x="328" y="136"/>
                  </a:cxn>
                  <a:cxn ang="0">
                    <a:pos x="307" y="91"/>
                  </a:cxn>
                  <a:cxn ang="0">
                    <a:pos x="267" y="51"/>
                  </a:cxn>
                  <a:cxn ang="0">
                    <a:pos x="239" y="37"/>
                  </a:cxn>
                  <a:cxn ang="0">
                    <a:pos x="208" y="0"/>
                  </a:cxn>
                  <a:cxn ang="0">
                    <a:pos x="179" y="65"/>
                  </a:cxn>
                  <a:cxn ang="0">
                    <a:pos x="213" y="70"/>
                  </a:cxn>
                  <a:cxn ang="0">
                    <a:pos x="244" y="85"/>
                  </a:cxn>
                  <a:cxn ang="0">
                    <a:pos x="267" y="106"/>
                  </a:cxn>
                  <a:cxn ang="0">
                    <a:pos x="284" y="134"/>
                  </a:cxn>
                  <a:cxn ang="0">
                    <a:pos x="293" y="168"/>
                  </a:cxn>
                  <a:cxn ang="0">
                    <a:pos x="293" y="191"/>
                  </a:cxn>
                  <a:cxn ang="0">
                    <a:pos x="284" y="223"/>
                  </a:cxn>
                  <a:cxn ang="0">
                    <a:pos x="267" y="252"/>
                  </a:cxn>
                  <a:cxn ang="0">
                    <a:pos x="244" y="274"/>
                  </a:cxn>
                  <a:cxn ang="0">
                    <a:pos x="213" y="289"/>
                  </a:cxn>
                  <a:cxn ang="0">
                    <a:pos x="179" y="294"/>
                  </a:cxn>
                  <a:cxn ang="0">
                    <a:pos x="32" y="286"/>
                  </a:cxn>
                  <a:cxn ang="0">
                    <a:pos x="92" y="307"/>
                  </a:cxn>
                  <a:cxn ang="0">
                    <a:pos x="135" y="327"/>
                  </a:cxn>
                  <a:cxn ang="0">
                    <a:pos x="179" y="358"/>
                  </a:cxn>
                  <a:cxn ang="0">
                    <a:pos x="179" y="294"/>
                  </a:cxn>
                  <a:cxn ang="0">
                    <a:pos x="145" y="289"/>
                  </a:cxn>
                  <a:cxn ang="0">
                    <a:pos x="115" y="274"/>
                  </a:cxn>
                  <a:cxn ang="0">
                    <a:pos x="92" y="252"/>
                  </a:cxn>
                  <a:cxn ang="0">
                    <a:pos x="74" y="223"/>
                  </a:cxn>
                  <a:cxn ang="0">
                    <a:pos x="66" y="191"/>
                  </a:cxn>
                  <a:cxn ang="0">
                    <a:pos x="66" y="168"/>
                  </a:cxn>
                  <a:cxn ang="0">
                    <a:pos x="74" y="134"/>
                  </a:cxn>
                  <a:cxn ang="0">
                    <a:pos x="92" y="106"/>
                  </a:cxn>
                  <a:cxn ang="0">
                    <a:pos x="115" y="85"/>
                  </a:cxn>
                  <a:cxn ang="0">
                    <a:pos x="145" y="70"/>
                  </a:cxn>
                  <a:cxn ang="0">
                    <a:pos x="179" y="65"/>
                  </a:cxn>
                  <a:cxn ang="0">
                    <a:pos x="179" y="0"/>
                  </a:cxn>
                  <a:cxn ang="0">
                    <a:pos x="151" y="27"/>
                  </a:cxn>
                  <a:cxn ang="0">
                    <a:pos x="105" y="43"/>
                  </a:cxn>
                  <a:cxn ang="0">
                    <a:pos x="32" y="72"/>
                  </a:cxn>
                  <a:cxn ang="0">
                    <a:pos x="43" y="105"/>
                  </a:cxn>
                  <a:cxn ang="0">
                    <a:pos x="27" y="150"/>
                  </a:cxn>
                  <a:cxn ang="0">
                    <a:pos x="27" y="207"/>
                  </a:cxn>
                  <a:cxn ang="0">
                    <a:pos x="36" y="238"/>
                  </a:cxn>
                  <a:cxn ang="0">
                    <a:pos x="52" y="267"/>
                  </a:cxn>
                </a:cxnLst>
                <a:rect l="0" t="0" r="r" b="b"/>
                <a:pathLst>
                  <a:path w="359" h="358">
                    <a:moveTo>
                      <a:pt x="179" y="358"/>
                    </a:moveTo>
                    <a:lnTo>
                      <a:pt x="208" y="358"/>
                    </a:lnTo>
                    <a:lnTo>
                      <a:pt x="208" y="331"/>
                    </a:lnTo>
                    <a:lnTo>
                      <a:pt x="208" y="331"/>
                    </a:lnTo>
                    <a:lnTo>
                      <a:pt x="224" y="327"/>
                    </a:lnTo>
                    <a:lnTo>
                      <a:pt x="239" y="322"/>
                    </a:lnTo>
                    <a:lnTo>
                      <a:pt x="254" y="315"/>
                    </a:lnTo>
                    <a:lnTo>
                      <a:pt x="267" y="307"/>
                    </a:lnTo>
                    <a:lnTo>
                      <a:pt x="286" y="326"/>
                    </a:lnTo>
                    <a:lnTo>
                      <a:pt x="326" y="286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15" y="253"/>
                    </a:lnTo>
                    <a:lnTo>
                      <a:pt x="323" y="238"/>
                    </a:lnTo>
                    <a:lnTo>
                      <a:pt x="328" y="223"/>
                    </a:lnTo>
                    <a:lnTo>
                      <a:pt x="331" y="207"/>
                    </a:lnTo>
                    <a:lnTo>
                      <a:pt x="359" y="207"/>
                    </a:lnTo>
                    <a:lnTo>
                      <a:pt x="359" y="150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8" y="136"/>
                    </a:lnTo>
                    <a:lnTo>
                      <a:pt x="323" y="119"/>
                    </a:lnTo>
                    <a:lnTo>
                      <a:pt x="315" y="105"/>
                    </a:lnTo>
                    <a:lnTo>
                      <a:pt x="307" y="91"/>
                    </a:lnTo>
                    <a:lnTo>
                      <a:pt x="326" y="72"/>
                    </a:lnTo>
                    <a:lnTo>
                      <a:pt x="286" y="33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54" y="43"/>
                    </a:lnTo>
                    <a:lnTo>
                      <a:pt x="239" y="37"/>
                    </a:lnTo>
                    <a:lnTo>
                      <a:pt x="224" y="30"/>
                    </a:lnTo>
                    <a:lnTo>
                      <a:pt x="208" y="27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90" y="65"/>
                    </a:lnTo>
                    <a:lnTo>
                      <a:pt x="203" y="68"/>
                    </a:lnTo>
                    <a:lnTo>
                      <a:pt x="213" y="70"/>
                    </a:lnTo>
                    <a:lnTo>
                      <a:pt x="224" y="74"/>
                    </a:lnTo>
                    <a:lnTo>
                      <a:pt x="234" y="79"/>
                    </a:lnTo>
                    <a:lnTo>
                      <a:pt x="244" y="85"/>
                    </a:lnTo>
                    <a:lnTo>
                      <a:pt x="252" y="91"/>
                    </a:lnTo>
                    <a:lnTo>
                      <a:pt x="260" y="98"/>
                    </a:lnTo>
                    <a:lnTo>
                      <a:pt x="267" y="106"/>
                    </a:lnTo>
                    <a:lnTo>
                      <a:pt x="275" y="116"/>
                    </a:lnTo>
                    <a:lnTo>
                      <a:pt x="279" y="124"/>
                    </a:lnTo>
                    <a:lnTo>
                      <a:pt x="284" y="134"/>
                    </a:lnTo>
                    <a:lnTo>
                      <a:pt x="288" y="145"/>
                    </a:lnTo>
                    <a:lnTo>
                      <a:pt x="292" y="157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91"/>
                    </a:lnTo>
                    <a:lnTo>
                      <a:pt x="292" y="202"/>
                    </a:lnTo>
                    <a:lnTo>
                      <a:pt x="288" y="213"/>
                    </a:lnTo>
                    <a:lnTo>
                      <a:pt x="284" y="223"/>
                    </a:lnTo>
                    <a:lnTo>
                      <a:pt x="279" y="233"/>
                    </a:lnTo>
                    <a:lnTo>
                      <a:pt x="275" y="243"/>
                    </a:lnTo>
                    <a:lnTo>
                      <a:pt x="267" y="252"/>
                    </a:lnTo>
                    <a:lnTo>
                      <a:pt x="260" y="260"/>
                    </a:lnTo>
                    <a:lnTo>
                      <a:pt x="252" y="268"/>
                    </a:lnTo>
                    <a:lnTo>
                      <a:pt x="244" y="274"/>
                    </a:lnTo>
                    <a:lnTo>
                      <a:pt x="234" y="280"/>
                    </a:lnTo>
                    <a:lnTo>
                      <a:pt x="224" y="285"/>
                    </a:lnTo>
                    <a:lnTo>
                      <a:pt x="213" y="289"/>
                    </a:lnTo>
                    <a:lnTo>
                      <a:pt x="203" y="291"/>
                    </a:lnTo>
                    <a:lnTo>
                      <a:pt x="190" y="293"/>
                    </a:lnTo>
                    <a:lnTo>
                      <a:pt x="179" y="294"/>
                    </a:lnTo>
                    <a:lnTo>
                      <a:pt x="179" y="358"/>
                    </a:lnTo>
                    <a:close/>
                    <a:moveTo>
                      <a:pt x="52" y="267"/>
                    </a:moveTo>
                    <a:lnTo>
                      <a:pt x="32" y="286"/>
                    </a:lnTo>
                    <a:lnTo>
                      <a:pt x="73" y="326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105" y="315"/>
                    </a:lnTo>
                    <a:lnTo>
                      <a:pt x="120" y="322"/>
                    </a:lnTo>
                    <a:lnTo>
                      <a:pt x="135" y="327"/>
                    </a:lnTo>
                    <a:lnTo>
                      <a:pt x="151" y="331"/>
                    </a:lnTo>
                    <a:lnTo>
                      <a:pt x="151" y="358"/>
                    </a:lnTo>
                    <a:lnTo>
                      <a:pt x="179" y="358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68" y="293"/>
                    </a:lnTo>
                    <a:lnTo>
                      <a:pt x="156" y="291"/>
                    </a:lnTo>
                    <a:lnTo>
                      <a:pt x="145" y="289"/>
                    </a:lnTo>
                    <a:lnTo>
                      <a:pt x="135" y="285"/>
                    </a:lnTo>
                    <a:lnTo>
                      <a:pt x="125" y="280"/>
                    </a:lnTo>
                    <a:lnTo>
                      <a:pt x="115" y="274"/>
                    </a:lnTo>
                    <a:lnTo>
                      <a:pt x="106" y="268"/>
                    </a:lnTo>
                    <a:lnTo>
                      <a:pt x="99" y="260"/>
                    </a:lnTo>
                    <a:lnTo>
                      <a:pt x="92" y="252"/>
                    </a:lnTo>
                    <a:lnTo>
                      <a:pt x="84" y="243"/>
                    </a:lnTo>
                    <a:lnTo>
                      <a:pt x="79" y="233"/>
                    </a:lnTo>
                    <a:lnTo>
                      <a:pt x="74" y="223"/>
                    </a:lnTo>
                    <a:lnTo>
                      <a:pt x="71" y="213"/>
                    </a:lnTo>
                    <a:lnTo>
                      <a:pt x="67" y="202"/>
                    </a:lnTo>
                    <a:lnTo>
                      <a:pt x="66" y="191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6" y="168"/>
                    </a:lnTo>
                    <a:lnTo>
                      <a:pt x="67" y="157"/>
                    </a:lnTo>
                    <a:lnTo>
                      <a:pt x="71" y="145"/>
                    </a:lnTo>
                    <a:lnTo>
                      <a:pt x="74" y="134"/>
                    </a:lnTo>
                    <a:lnTo>
                      <a:pt x="79" y="124"/>
                    </a:lnTo>
                    <a:lnTo>
                      <a:pt x="84" y="116"/>
                    </a:lnTo>
                    <a:lnTo>
                      <a:pt x="92" y="106"/>
                    </a:lnTo>
                    <a:lnTo>
                      <a:pt x="99" y="98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25" y="79"/>
                    </a:lnTo>
                    <a:lnTo>
                      <a:pt x="135" y="74"/>
                    </a:lnTo>
                    <a:lnTo>
                      <a:pt x="145" y="70"/>
                    </a:lnTo>
                    <a:lnTo>
                      <a:pt x="156" y="68"/>
                    </a:lnTo>
                    <a:lnTo>
                      <a:pt x="168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0"/>
                    </a:lnTo>
                    <a:lnTo>
                      <a:pt x="151" y="0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5" y="30"/>
                    </a:lnTo>
                    <a:lnTo>
                      <a:pt x="120" y="37"/>
                    </a:lnTo>
                    <a:lnTo>
                      <a:pt x="105" y="43"/>
                    </a:lnTo>
                    <a:lnTo>
                      <a:pt x="92" y="51"/>
                    </a:lnTo>
                    <a:lnTo>
                      <a:pt x="73" y="33"/>
                    </a:lnTo>
                    <a:lnTo>
                      <a:pt x="32" y="72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43" y="105"/>
                    </a:lnTo>
                    <a:lnTo>
                      <a:pt x="36" y="119"/>
                    </a:lnTo>
                    <a:lnTo>
                      <a:pt x="31" y="136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0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36" y="238"/>
                    </a:lnTo>
                    <a:lnTo>
                      <a:pt x="43" y="253"/>
                    </a:lnTo>
                    <a:lnTo>
                      <a:pt x="52" y="267"/>
                    </a:lnTo>
                    <a:lnTo>
                      <a:pt x="52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4"/>
              <p:cNvSpPr>
                <a:spLocks noEditPoints="1"/>
              </p:cNvSpPr>
              <p:nvPr/>
            </p:nvSpPr>
            <p:spPr bwMode="auto">
              <a:xfrm>
                <a:off x="3233717" y="2798775"/>
                <a:ext cx="182563" cy="18256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152" y="6"/>
                  </a:cxn>
                  <a:cxn ang="0">
                    <a:pos x="183" y="21"/>
                  </a:cxn>
                  <a:cxn ang="0">
                    <a:pos x="179" y="42"/>
                  </a:cxn>
                  <a:cxn ang="0">
                    <a:pos x="198" y="64"/>
                  </a:cxn>
                  <a:cxn ang="0">
                    <a:pos x="219" y="64"/>
                  </a:cxn>
                  <a:cxn ang="0">
                    <a:pos x="230" y="97"/>
                  </a:cxn>
                  <a:cxn ang="0">
                    <a:pos x="213" y="109"/>
                  </a:cxn>
                  <a:cxn ang="0">
                    <a:pos x="210" y="137"/>
                  </a:cxn>
                  <a:cxn ang="0">
                    <a:pos x="225" y="152"/>
                  </a:cxn>
                  <a:cxn ang="0">
                    <a:pos x="210" y="183"/>
                  </a:cxn>
                  <a:cxn ang="0">
                    <a:pos x="189" y="179"/>
                  </a:cxn>
                  <a:cxn ang="0">
                    <a:pos x="167" y="198"/>
                  </a:cxn>
                  <a:cxn ang="0">
                    <a:pos x="167" y="220"/>
                  </a:cxn>
                  <a:cxn ang="0">
                    <a:pos x="135" y="230"/>
                  </a:cxn>
                  <a:cxn ang="0">
                    <a:pos x="123" y="213"/>
                  </a:cxn>
                  <a:cxn ang="0">
                    <a:pos x="115" y="163"/>
                  </a:cxn>
                  <a:cxn ang="0">
                    <a:pos x="136" y="158"/>
                  </a:cxn>
                  <a:cxn ang="0">
                    <a:pos x="153" y="144"/>
                  </a:cxn>
                  <a:cxn ang="0">
                    <a:pos x="161" y="131"/>
                  </a:cxn>
                  <a:cxn ang="0">
                    <a:pos x="161" y="103"/>
                  </a:cxn>
                  <a:cxn ang="0">
                    <a:pos x="147" y="80"/>
                  </a:cxn>
                  <a:cxn ang="0">
                    <a:pos x="130" y="71"/>
                  </a:cxn>
                  <a:cxn ang="0">
                    <a:pos x="115" y="19"/>
                  </a:cxn>
                  <a:cxn ang="0">
                    <a:pos x="11" y="167"/>
                  </a:cxn>
                  <a:cxn ang="0">
                    <a:pos x="1" y="135"/>
                  </a:cxn>
                  <a:cxn ang="0">
                    <a:pos x="19" y="123"/>
                  </a:cxn>
                  <a:cxn ang="0">
                    <a:pos x="20" y="94"/>
                  </a:cxn>
                  <a:cxn ang="0">
                    <a:pos x="5" y="79"/>
                  </a:cxn>
                  <a:cxn ang="0">
                    <a:pos x="21" y="48"/>
                  </a:cxn>
                  <a:cxn ang="0">
                    <a:pos x="42" y="52"/>
                  </a:cxn>
                  <a:cxn ang="0">
                    <a:pos x="63" y="34"/>
                  </a:cxn>
                  <a:cxn ang="0">
                    <a:pos x="63" y="12"/>
                  </a:cxn>
                  <a:cxn ang="0">
                    <a:pos x="97" y="1"/>
                  </a:cxn>
                  <a:cxn ang="0">
                    <a:pos x="109" y="19"/>
                  </a:cxn>
                  <a:cxn ang="0">
                    <a:pos x="115" y="68"/>
                  </a:cxn>
                  <a:cxn ang="0">
                    <a:pos x="94" y="73"/>
                  </a:cxn>
                  <a:cxn ang="0">
                    <a:pos x="78" y="88"/>
                  </a:cxn>
                  <a:cxn ang="0">
                    <a:pos x="71" y="100"/>
                  </a:cxn>
                  <a:cxn ang="0">
                    <a:pos x="71" y="129"/>
                  </a:cxn>
                  <a:cxn ang="0">
                    <a:pos x="84" y="151"/>
                  </a:cxn>
                  <a:cxn ang="0">
                    <a:pos x="100" y="161"/>
                  </a:cxn>
                  <a:cxn ang="0">
                    <a:pos x="115" y="213"/>
                  </a:cxn>
                  <a:cxn ang="0">
                    <a:pos x="84" y="208"/>
                  </a:cxn>
                  <a:cxn ang="0">
                    <a:pos x="68" y="221"/>
                  </a:cxn>
                  <a:cxn ang="0">
                    <a:pos x="40" y="203"/>
                  </a:cxn>
                  <a:cxn ang="0">
                    <a:pos x="45" y="183"/>
                  </a:cxn>
                  <a:cxn ang="0">
                    <a:pos x="29" y="160"/>
                  </a:cxn>
                </a:cxnLst>
                <a:rect l="0" t="0" r="r" b="b"/>
                <a:pathLst>
                  <a:path w="231" h="231">
                    <a:moveTo>
                      <a:pt x="115" y="19"/>
                    </a:moveTo>
                    <a:lnTo>
                      <a:pt x="115" y="19"/>
                    </a:lnTo>
                    <a:lnTo>
                      <a:pt x="131" y="20"/>
                    </a:lnTo>
                    <a:lnTo>
                      <a:pt x="146" y="24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63" y="10"/>
                    </a:lnTo>
                    <a:lnTo>
                      <a:pt x="173" y="15"/>
                    </a:lnTo>
                    <a:lnTo>
                      <a:pt x="183" y="21"/>
                    </a:lnTo>
                    <a:lnTo>
                      <a:pt x="192" y="29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87" y="48"/>
                    </a:lnTo>
                    <a:lnTo>
                      <a:pt x="193" y="56"/>
                    </a:lnTo>
                    <a:lnTo>
                      <a:pt x="198" y="64"/>
                    </a:lnTo>
                    <a:lnTo>
                      <a:pt x="203" y="7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24" y="74"/>
                    </a:lnTo>
                    <a:lnTo>
                      <a:pt x="228" y="85"/>
                    </a:lnTo>
                    <a:lnTo>
                      <a:pt x="230" y="97"/>
                    </a:lnTo>
                    <a:lnTo>
                      <a:pt x="231" y="108"/>
                    </a:lnTo>
                    <a:lnTo>
                      <a:pt x="213" y="109"/>
                    </a:lnTo>
                    <a:lnTo>
                      <a:pt x="213" y="109"/>
                    </a:lnTo>
                    <a:lnTo>
                      <a:pt x="213" y="119"/>
                    </a:lnTo>
                    <a:lnTo>
                      <a:pt x="213" y="127"/>
                    </a:lnTo>
                    <a:lnTo>
                      <a:pt x="210" y="137"/>
                    </a:lnTo>
                    <a:lnTo>
                      <a:pt x="208" y="147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1" y="163"/>
                    </a:lnTo>
                    <a:lnTo>
                      <a:pt x="217" y="173"/>
                    </a:lnTo>
                    <a:lnTo>
                      <a:pt x="210" y="183"/>
                    </a:lnTo>
                    <a:lnTo>
                      <a:pt x="203" y="192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3" y="187"/>
                    </a:lnTo>
                    <a:lnTo>
                      <a:pt x="176" y="193"/>
                    </a:lnTo>
                    <a:lnTo>
                      <a:pt x="167" y="198"/>
                    </a:lnTo>
                    <a:lnTo>
                      <a:pt x="160" y="203"/>
                    </a:lnTo>
                    <a:lnTo>
                      <a:pt x="167" y="220"/>
                    </a:lnTo>
                    <a:lnTo>
                      <a:pt x="167" y="220"/>
                    </a:lnTo>
                    <a:lnTo>
                      <a:pt x="157" y="224"/>
                    </a:lnTo>
                    <a:lnTo>
                      <a:pt x="146" y="228"/>
                    </a:lnTo>
                    <a:lnTo>
                      <a:pt x="135" y="230"/>
                    </a:lnTo>
                    <a:lnTo>
                      <a:pt x="124" y="23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5" y="213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23" y="162"/>
                    </a:lnTo>
                    <a:lnTo>
                      <a:pt x="130" y="161"/>
                    </a:lnTo>
                    <a:lnTo>
                      <a:pt x="136" y="158"/>
                    </a:lnTo>
                    <a:lnTo>
                      <a:pt x="144" y="155"/>
                    </a:lnTo>
                    <a:lnTo>
                      <a:pt x="149" y="150"/>
                    </a:lnTo>
                    <a:lnTo>
                      <a:pt x="153" y="144"/>
                    </a:lnTo>
                    <a:lnTo>
                      <a:pt x="157" y="137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2" y="121"/>
                    </a:lnTo>
                    <a:lnTo>
                      <a:pt x="162" y="113"/>
                    </a:lnTo>
                    <a:lnTo>
                      <a:pt x="161" y="103"/>
                    </a:lnTo>
                    <a:lnTo>
                      <a:pt x="158" y="94"/>
                    </a:lnTo>
                    <a:lnTo>
                      <a:pt x="153" y="87"/>
                    </a:lnTo>
                    <a:lnTo>
                      <a:pt x="147" y="80"/>
                    </a:lnTo>
                    <a:lnTo>
                      <a:pt x="140" y="74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3" y="69"/>
                    </a:lnTo>
                    <a:lnTo>
                      <a:pt x="115" y="68"/>
                    </a:lnTo>
                    <a:lnTo>
                      <a:pt x="115" y="19"/>
                    </a:lnTo>
                    <a:close/>
                    <a:moveTo>
                      <a:pt x="29" y="160"/>
                    </a:moveTo>
                    <a:lnTo>
                      <a:pt x="11" y="167"/>
                    </a:lnTo>
                    <a:lnTo>
                      <a:pt x="11" y="167"/>
                    </a:lnTo>
                    <a:lnTo>
                      <a:pt x="8" y="157"/>
                    </a:lnTo>
                    <a:lnTo>
                      <a:pt x="4" y="146"/>
                    </a:lnTo>
                    <a:lnTo>
                      <a:pt x="1" y="135"/>
                    </a:lnTo>
                    <a:lnTo>
                      <a:pt x="0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7" y="114"/>
                    </a:lnTo>
                    <a:lnTo>
                      <a:pt x="19" y="104"/>
                    </a:lnTo>
                    <a:lnTo>
                      <a:pt x="20" y="94"/>
                    </a:lnTo>
                    <a:lnTo>
                      <a:pt x="24" y="85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10" y="68"/>
                    </a:lnTo>
                    <a:lnTo>
                      <a:pt x="15" y="58"/>
                    </a:lnTo>
                    <a:lnTo>
                      <a:pt x="21" y="48"/>
                    </a:lnTo>
                    <a:lnTo>
                      <a:pt x="29" y="4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8" y="45"/>
                    </a:lnTo>
                    <a:lnTo>
                      <a:pt x="56" y="38"/>
                    </a:lnTo>
                    <a:lnTo>
                      <a:pt x="63" y="34"/>
                    </a:lnTo>
                    <a:lnTo>
                      <a:pt x="72" y="2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7" y="1"/>
                    </a:lnTo>
                    <a:lnTo>
                      <a:pt x="108" y="0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19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08" y="69"/>
                    </a:lnTo>
                    <a:lnTo>
                      <a:pt x="102" y="71"/>
                    </a:lnTo>
                    <a:lnTo>
                      <a:pt x="94" y="73"/>
                    </a:lnTo>
                    <a:lnTo>
                      <a:pt x="88" y="77"/>
                    </a:lnTo>
                    <a:lnTo>
                      <a:pt x="83" y="82"/>
                    </a:lnTo>
                    <a:lnTo>
                      <a:pt x="78" y="88"/>
                    </a:lnTo>
                    <a:lnTo>
                      <a:pt x="74" y="9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8" y="110"/>
                    </a:lnTo>
                    <a:lnTo>
                      <a:pt x="68" y="120"/>
                    </a:lnTo>
                    <a:lnTo>
                      <a:pt x="71" y="129"/>
                    </a:lnTo>
                    <a:lnTo>
                      <a:pt x="73" y="137"/>
                    </a:lnTo>
                    <a:lnTo>
                      <a:pt x="78" y="145"/>
                    </a:lnTo>
                    <a:lnTo>
                      <a:pt x="84" y="151"/>
                    </a:lnTo>
                    <a:lnTo>
                      <a:pt x="92" y="157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8" y="162"/>
                    </a:lnTo>
                    <a:lnTo>
                      <a:pt x="115" y="163"/>
                    </a:lnTo>
                    <a:lnTo>
                      <a:pt x="115" y="213"/>
                    </a:lnTo>
                    <a:lnTo>
                      <a:pt x="115" y="213"/>
                    </a:lnTo>
                    <a:lnTo>
                      <a:pt x="100" y="212"/>
                    </a:lnTo>
                    <a:lnTo>
                      <a:pt x="84" y="208"/>
                    </a:lnTo>
                    <a:lnTo>
                      <a:pt x="79" y="226"/>
                    </a:lnTo>
                    <a:lnTo>
                      <a:pt x="79" y="226"/>
                    </a:lnTo>
                    <a:lnTo>
                      <a:pt x="68" y="221"/>
                    </a:lnTo>
                    <a:lnTo>
                      <a:pt x="58" y="216"/>
                    </a:lnTo>
                    <a:lnTo>
                      <a:pt x="48" y="210"/>
                    </a:lnTo>
                    <a:lnTo>
                      <a:pt x="40" y="203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45" y="183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29" y="160"/>
                    </a:lnTo>
                    <a:lnTo>
                      <a:pt x="29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15"/>
              <p:cNvSpPr>
                <a:spLocks noEditPoints="1"/>
              </p:cNvSpPr>
              <p:nvPr/>
            </p:nvSpPr>
            <p:spPr bwMode="auto">
              <a:xfrm>
                <a:off x="3228955" y="2589225"/>
                <a:ext cx="190500" cy="1905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70" y="10"/>
                  </a:cxn>
                  <a:cxn ang="0">
                    <a:pos x="163" y="47"/>
                  </a:cxn>
                  <a:cxn ang="0">
                    <a:pos x="186" y="65"/>
                  </a:cxn>
                  <a:cxn ang="0">
                    <a:pos x="222" y="53"/>
                  </a:cxn>
                  <a:cxn ang="0">
                    <a:pos x="234" y="76"/>
                  </a:cxn>
                  <a:cxn ang="0">
                    <a:pos x="204" y="107"/>
                  </a:cxn>
                  <a:cxn ang="0">
                    <a:pos x="205" y="127"/>
                  </a:cxn>
                  <a:cxn ang="0">
                    <a:pos x="236" y="157"/>
                  </a:cxn>
                  <a:cxn ang="0">
                    <a:pos x="225" y="180"/>
                  </a:cxn>
                  <a:cxn ang="0">
                    <a:pos x="182" y="178"/>
                  </a:cxn>
                  <a:cxn ang="0">
                    <a:pos x="168" y="190"/>
                  </a:cxn>
                  <a:cxn ang="0">
                    <a:pos x="151" y="199"/>
                  </a:cxn>
                  <a:cxn ang="0">
                    <a:pos x="154" y="236"/>
                  </a:cxn>
                  <a:cxn ang="0">
                    <a:pos x="121" y="240"/>
                  </a:cxn>
                  <a:cxn ang="0">
                    <a:pos x="134" y="189"/>
                  </a:cxn>
                  <a:cxn ang="0">
                    <a:pos x="158" y="179"/>
                  </a:cxn>
                  <a:cxn ang="0">
                    <a:pos x="184" y="148"/>
                  </a:cxn>
                  <a:cxn ang="0">
                    <a:pos x="191" y="109"/>
                  </a:cxn>
                  <a:cxn ang="0">
                    <a:pos x="182" y="85"/>
                  </a:cxn>
                  <a:cxn ang="0">
                    <a:pos x="160" y="62"/>
                  </a:cxn>
                  <a:cxn ang="0">
                    <a:pos x="131" y="50"/>
                  </a:cxn>
                  <a:cxn ang="0">
                    <a:pos x="121" y="34"/>
                  </a:cxn>
                  <a:cxn ang="0">
                    <a:pos x="121" y="240"/>
                  </a:cxn>
                  <a:cxn ang="0">
                    <a:pos x="114" y="204"/>
                  </a:cxn>
                  <a:cxn ang="0">
                    <a:pos x="95" y="200"/>
                  </a:cxn>
                  <a:cxn ang="0">
                    <a:pos x="60" y="224"/>
                  </a:cxn>
                  <a:cxn ang="0">
                    <a:pos x="39" y="208"/>
                  </a:cxn>
                  <a:cxn ang="0">
                    <a:pos x="51" y="167"/>
                  </a:cxn>
                  <a:cxn ang="0">
                    <a:pos x="42" y="149"/>
                  </a:cxn>
                  <a:cxn ang="0">
                    <a:pos x="37" y="131"/>
                  </a:cxn>
                  <a:cxn ang="0">
                    <a:pos x="0" y="122"/>
                  </a:cxn>
                  <a:cxn ang="0">
                    <a:pos x="6" y="83"/>
                  </a:cxn>
                  <a:cxn ang="0">
                    <a:pos x="43" y="85"/>
                  </a:cxn>
                  <a:cxn ang="0">
                    <a:pos x="60" y="62"/>
                  </a:cxn>
                  <a:cxn ang="0">
                    <a:pos x="42" y="27"/>
                  </a:cxn>
                  <a:cxn ang="0">
                    <a:pos x="78" y="7"/>
                  </a:cxn>
                  <a:cxn ang="0">
                    <a:pos x="105" y="37"/>
                  </a:cxn>
                  <a:cxn ang="0">
                    <a:pos x="121" y="49"/>
                  </a:cxn>
                  <a:cxn ang="0">
                    <a:pos x="95" y="54"/>
                  </a:cxn>
                  <a:cxn ang="0">
                    <a:pos x="63" y="79"/>
                  </a:cxn>
                  <a:cxn ang="0">
                    <a:pos x="51" y="117"/>
                  </a:cxn>
                  <a:cxn ang="0">
                    <a:pos x="55" y="144"/>
                  </a:cxn>
                  <a:cxn ang="0">
                    <a:pos x="73" y="172"/>
                  </a:cxn>
                  <a:cxn ang="0">
                    <a:pos x="100" y="186"/>
                  </a:cxn>
                  <a:cxn ang="0">
                    <a:pos x="121" y="240"/>
                  </a:cxn>
                </a:cxnLst>
                <a:rect l="0" t="0" r="r" b="b"/>
                <a:pathLst>
                  <a:path w="240" h="240">
                    <a:moveTo>
                      <a:pt x="128" y="36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7" y="5"/>
                    </a:lnTo>
                    <a:lnTo>
                      <a:pt x="170" y="10"/>
                    </a:lnTo>
                    <a:lnTo>
                      <a:pt x="182" y="16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72" y="52"/>
                    </a:lnTo>
                    <a:lnTo>
                      <a:pt x="178" y="58"/>
                    </a:lnTo>
                    <a:lnTo>
                      <a:pt x="186" y="65"/>
                    </a:lnTo>
                    <a:lnTo>
                      <a:pt x="191" y="73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8" y="6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2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5" y="117"/>
                    </a:lnTo>
                    <a:lnTo>
                      <a:pt x="205" y="127"/>
                    </a:lnTo>
                    <a:lnTo>
                      <a:pt x="204" y="136"/>
                    </a:lnTo>
                    <a:lnTo>
                      <a:pt x="202" y="146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1" y="169"/>
                    </a:lnTo>
                    <a:lnTo>
                      <a:pt x="225" y="180"/>
                    </a:lnTo>
                    <a:lnTo>
                      <a:pt x="218" y="193"/>
                    </a:lnTo>
                    <a:lnTo>
                      <a:pt x="208" y="203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6" y="184"/>
                    </a:lnTo>
                    <a:lnTo>
                      <a:pt x="168" y="190"/>
                    </a:lnTo>
                    <a:lnTo>
                      <a:pt x="160" y="195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4" y="236"/>
                    </a:lnTo>
                    <a:lnTo>
                      <a:pt x="142" y="238"/>
                    </a:lnTo>
                    <a:lnTo>
                      <a:pt x="131" y="240"/>
                    </a:lnTo>
                    <a:lnTo>
                      <a:pt x="121" y="24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34" y="189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58" y="179"/>
                    </a:lnTo>
                    <a:lnTo>
                      <a:pt x="170" y="170"/>
                    </a:lnTo>
                    <a:lnTo>
                      <a:pt x="178" y="161"/>
                    </a:lnTo>
                    <a:lnTo>
                      <a:pt x="184" y="148"/>
                    </a:lnTo>
                    <a:lnTo>
                      <a:pt x="189" y="136"/>
                    </a:lnTo>
                    <a:lnTo>
                      <a:pt x="191" y="122"/>
                    </a:lnTo>
                    <a:lnTo>
                      <a:pt x="191" y="109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2" y="85"/>
                    </a:lnTo>
                    <a:lnTo>
                      <a:pt x="176" y="75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51" y="57"/>
                    </a:lnTo>
                    <a:lnTo>
                      <a:pt x="141" y="53"/>
                    </a:lnTo>
                    <a:lnTo>
                      <a:pt x="131" y="50"/>
                    </a:lnTo>
                    <a:lnTo>
                      <a:pt x="121" y="49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28" y="36"/>
                    </a:lnTo>
                    <a:lnTo>
                      <a:pt x="128" y="36"/>
                    </a:lnTo>
                    <a:close/>
                    <a:moveTo>
                      <a:pt x="121" y="240"/>
                    </a:moveTo>
                    <a:lnTo>
                      <a:pt x="121" y="240"/>
                    </a:lnTo>
                    <a:lnTo>
                      <a:pt x="110" y="240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04" y="203"/>
                    </a:lnTo>
                    <a:lnTo>
                      <a:pt x="95" y="200"/>
                    </a:lnTo>
                    <a:lnTo>
                      <a:pt x="87" y="196"/>
                    </a:lnTo>
                    <a:lnTo>
                      <a:pt x="78" y="193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48" y="216"/>
                    </a:lnTo>
                    <a:lnTo>
                      <a:pt x="39" y="208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6" y="158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39" y="141"/>
                    </a:lnTo>
                    <a:lnTo>
                      <a:pt x="37" y="131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3" y="96"/>
                    </a:lnTo>
                    <a:lnTo>
                      <a:pt x="6" y="8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60" y="62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2" y="27"/>
                    </a:lnTo>
                    <a:lnTo>
                      <a:pt x="53" y="20"/>
                    </a:lnTo>
                    <a:lnTo>
                      <a:pt x="64" y="12"/>
                    </a:lnTo>
                    <a:lnTo>
                      <a:pt x="78" y="7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105" y="37"/>
                    </a:lnTo>
                    <a:lnTo>
                      <a:pt x="121" y="34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08" y="50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83" y="60"/>
                    </a:lnTo>
                    <a:lnTo>
                      <a:pt x="72" y="69"/>
                    </a:lnTo>
                    <a:lnTo>
                      <a:pt x="63" y="79"/>
                    </a:lnTo>
                    <a:lnTo>
                      <a:pt x="57" y="91"/>
                    </a:lnTo>
                    <a:lnTo>
                      <a:pt x="52" y="104"/>
                    </a:lnTo>
                    <a:lnTo>
                      <a:pt x="51" y="117"/>
                    </a:lnTo>
                    <a:lnTo>
                      <a:pt x="51" y="131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60" y="154"/>
                    </a:lnTo>
                    <a:lnTo>
                      <a:pt x="66" y="163"/>
                    </a:lnTo>
                    <a:lnTo>
                      <a:pt x="73" y="172"/>
                    </a:lnTo>
                    <a:lnTo>
                      <a:pt x="82" y="178"/>
                    </a:lnTo>
                    <a:lnTo>
                      <a:pt x="90" y="183"/>
                    </a:lnTo>
                    <a:lnTo>
                      <a:pt x="100" y="186"/>
                    </a:lnTo>
                    <a:lnTo>
                      <a:pt x="110" y="189"/>
                    </a:lnTo>
                    <a:lnTo>
                      <a:pt x="121" y="190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119"/>
            <p:cNvGrpSpPr/>
            <p:nvPr/>
          </p:nvGrpSpPr>
          <p:grpSpPr>
            <a:xfrm>
              <a:off x="15833" y="4756"/>
              <a:ext cx="827" cy="794"/>
              <a:chOff x="1168380" y="3486162"/>
              <a:chExt cx="381000" cy="365126"/>
            </a:xfrm>
            <a:grpFill/>
          </p:grpSpPr>
          <p:sp>
            <p:nvSpPr>
              <p:cNvPr id="70" name="Freeform 16"/>
              <p:cNvSpPr/>
              <p:nvPr/>
            </p:nvSpPr>
            <p:spPr bwMode="auto">
              <a:xfrm>
                <a:off x="1223942" y="3643325"/>
                <a:ext cx="146050" cy="207963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l="0" t="0" r="r" b="b"/>
                <a:pathLst>
                  <a:path w="184" h="263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1168380" y="3486162"/>
                <a:ext cx="381000" cy="266700"/>
              </a:xfrm>
              <a:custGeom>
                <a:avLst/>
                <a:gdLst/>
                <a:ahLst/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l="0" t="0" r="r" b="b"/>
                <a:pathLst>
                  <a:path w="480" h="336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8"/>
              <p:cNvSpPr/>
              <p:nvPr/>
            </p:nvSpPr>
            <p:spPr bwMode="auto">
              <a:xfrm>
                <a:off x="1355705" y="3643325"/>
                <a:ext cx="147638" cy="207963"/>
              </a:xfrm>
              <a:custGeom>
                <a:avLst/>
                <a:gdLst/>
                <a:ahLst/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l="0" t="0" r="r" b="b"/>
                <a:pathLst>
                  <a:path w="185" h="263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123"/>
            <p:cNvGrpSpPr/>
            <p:nvPr/>
          </p:nvGrpSpPr>
          <p:grpSpPr>
            <a:xfrm>
              <a:off x="15714" y="1864"/>
              <a:ext cx="1094" cy="387"/>
              <a:chOff x="1441430" y="4357700"/>
              <a:chExt cx="503238" cy="177800"/>
            </a:xfrm>
            <a:grpFill/>
          </p:grpSpPr>
          <p:sp>
            <p:nvSpPr>
              <p:cNvPr id="67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127"/>
            <p:cNvGrpSpPr/>
            <p:nvPr/>
          </p:nvGrpSpPr>
          <p:grpSpPr>
            <a:xfrm>
              <a:off x="15717" y="6470"/>
              <a:ext cx="1037" cy="693"/>
              <a:chOff x="2141517" y="2373325"/>
              <a:chExt cx="476251" cy="314325"/>
            </a:xfrm>
            <a:grpFill/>
          </p:grpSpPr>
          <p:sp>
            <p:nvSpPr>
              <p:cNvPr id="58" name="Rectangle 22"/>
              <p:cNvSpPr>
                <a:spLocks noChangeArrowheads="1"/>
              </p:cNvSpPr>
              <p:nvPr/>
            </p:nvSpPr>
            <p:spPr bwMode="auto">
              <a:xfrm>
                <a:off x="2200255" y="2678125"/>
                <a:ext cx="387350" cy="95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23"/>
              <p:cNvSpPr>
                <a:spLocks noChangeArrowheads="1"/>
              </p:cNvSpPr>
              <p:nvPr/>
            </p:nvSpPr>
            <p:spPr bwMode="auto">
              <a:xfrm>
                <a:off x="2517755" y="2468575"/>
                <a:ext cx="69850" cy="2095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24"/>
              <p:cNvSpPr>
                <a:spLocks noChangeArrowheads="1"/>
              </p:cNvSpPr>
              <p:nvPr/>
            </p:nvSpPr>
            <p:spPr bwMode="auto">
              <a:xfrm>
                <a:off x="2438380" y="2547950"/>
                <a:ext cx="69850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25"/>
              <p:cNvSpPr>
                <a:spLocks noChangeArrowheads="1"/>
              </p:cNvSpPr>
              <p:nvPr/>
            </p:nvSpPr>
            <p:spPr bwMode="auto">
              <a:xfrm>
                <a:off x="2359005" y="2592400"/>
                <a:ext cx="69850" cy="857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26"/>
              <p:cNvSpPr>
                <a:spLocks noChangeArrowheads="1"/>
              </p:cNvSpPr>
              <p:nvPr/>
            </p:nvSpPr>
            <p:spPr bwMode="auto">
              <a:xfrm>
                <a:off x="2279630" y="2551125"/>
                <a:ext cx="69850" cy="1270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27"/>
              <p:cNvSpPr>
                <a:spLocks noChangeArrowheads="1"/>
              </p:cNvSpPr>
              <p:nvPr/>
            </p:nvSpPr>
            <p:spPr bwMode="auto">
              <a:xfrm>
                <a:off x="2200255" y="2587637"/>
                <a:ext cx="68263" cy="904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8"/>
              <p:cNvSpPr/>
              <p:nvPr/>
            </p:nvSpPr>
            <p:spPr bwMode="auto">
              <a:xfrm>
                <a:off x="2141517" y="2559062"/>
                <a:ext cx="36513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0" y="39"/>
                  </a:cxn>
                  <a:cxn ang="0">
                    <a:pos x="36" y="43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47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29"/>
              <p:cNvSpPr/>
              <p:nvPr/>
            </p:nvSpPr>
            <p:spPr bwMode="auto">
              <a:xfrm>
                <a:off x="2568555" y="2373325"/>
                <a:ext cx="49213" cy="4762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"/>
                  </a:cxn>
                  <a:cxn ang="0">
                    <a:pos x="22" y="29"/>
                  </a:cxn>
                  <a:cxn ang="0">
                    <a:pos x="43" y="59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62" y="0"/>
                    </a:moveTo>
                    <a:lnTo>
                      <a:pt x="0" y="1"/>
                    </a:lnTo>
                    <a:lnTo>
                      <a:pt x="22" y="29"/>
                    </a:lnTo>
                    <a:lnTo>
                      <a:pt x="43" y="5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0"/>
              <p:cNvSpPr/>
              <p:nvPr/>
            </p:nvSpPr>
            <p:spPr bwMode="auto">
              <a:xfrm>
                <a:off x="2176442" y="2397137"/>
                <a:ext cx="404813" cy="16986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76" y="73"/>
                  </a:cxn>
                  <a:cxn ang="0">
                    <a:pos x="182" y="70"/>
                  </a:cxn>
                  <a:cxn ang="0">
                    <a:pos x="186" y="75"/>
                  </a:cxn>
                  <a:cxn ang="0">
                    <a:pos x="270" y="174"/>
                  </a:cxn>
                  <a:cxn ang="0">
                    <a:pos x="502" y="0"/>
                  </a:cxn>
                  <a:cxn ang="0">
                    <a:pos x="507" y="7"/>
                  </a:cxn>
                  <a:cxn ang="0">
                    <a:pos x="511" y="12"/>
                  </a:cxn>
                  <a:cxn ang="0">
                    <a:pos x="274" y="190"/>
                  </a:cxn>
                  <a:cxn ang="0">
                    <a:pos x="268" y="193"/>
                  </a:cxn>
                  <a:cxn ang="0">
                    <a:pos x="263" y="188"/>
                  </a:cxn>
                  <a:cxn ang="0">
                    <a:pos x="180" y="89"/>
                  </a:cxn>
                  <a:cxn ang="0">
                    <a:pos x="9" y="216"/>
                  </a:cxn>
                  <a:cxn ang="0">
                    <a:pos x="9" y="216"/>
                  </a:cxn>
                  <a:cxn ang="0">
                    <a:pos x="5" y="209"/>
                  </a:cxn>
                  <a:cxn ang="0">
                    <a:pos x="0" y="204"/>
                  </a:cxn>
                  <a:cxn ang="0">
                    <a:pos x="0" y="204"/>
                  </a:cxn>
                </a:cxnLst>
                <a:rect l="0" t="0" r="r" b="b"/>
                <a:pathLst>
                  <a:path w="511" h="216">
                    <a:moveTo>
                      <a:pt x="0" y="204"/>
                    </a:moveTo>
                    <a:lnTo>
                      <a:pt x="176" y="73"/>
                    </a:lnTo>
                    <a:lnTo>
                      <a:pt x="182" y="70"/>
                    </a:lnTo>
                    <a:lnTo>
                      <a:pt x="186" y="75"/>
                    </a:lnTo>
                    <a:lnTo>
                      <a:pt x="270" y="174"/>
                    </a:lnTo>
                    <a:lnTo>
                      <a:pt x="502" y="0"/>
                    </a:lnTo>
                    <a:lnTo>
                      <a:pt x="507" y="7"/>
                    </a:lnTo>
                    <a:lnTo>
                      <a:pt x="511" y="12"/>
                    </a:lnTo>
                    <a:lnTo>
                      <a:pt x="274" y="190"/>
                    </a:lnTo>
                    <a:lnTo>
                      <a:pt x="268" y="193"/>
                    </a:lnTo>
                    <a:lnTo>
                      <a:pt x="263" y="188"/>
                    </a:lnTo>
                    <a:lnTo>
                      <a:pt x="180" y="89"/>
                    </a:lnTo>
                    <a:lnTo>
                      <a:pt x="9" y="216"/>
                    </a:lnTo>
                    <a:lnTo>
                      <a:pt x="9" y="216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37"/>
            <p:cNvGrpSpPr/>
            <p:nvPr/>
          </p:nvGrpSpPr>
          <p:grpSpPr>
            <a:xfrm>
              <a:off x="9643" y="6334"/>
              <a:ext cx="456" cy="984"/>
              <a:chOff x="3328967" y="3373450"/>
              <a:chExt cx="209550" cy="452438"/>
            </a:xfrm>
            <a:grpFill/>
          </p:grpSpPr>
          <p:sp>
            <p:nvSpPr>
              <p:cNvPr id="53" name="Freeform 31"/>
              <p:cNvSpPr/>
              <p:nvPr/>
            </p:nvSpPr>
            <p:spPr bwMode="auto">
              <a:xfrm>
                <a:off x="3328967" y="3373450"/>
                <a:ext cx="209550" cy="211138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60" y="4"/>
                  </a:cxn>
                  <a:cxn ang="0">
                    <a:pos x="184" y="11"/>
                  </a:cxn>
                  <a:cxn ang="0">
                    <a:pos x="208" y="23"/>
                  </a:cxn>
                  <a:cxn ang="0">
                    <a:pos x="226" y="39"/>
                  </a:cxn>
                  <a:cxn ang="0">
                    <a:pos x="244" y="59"/>
                  </a:cxn>
                  <a:cxn ang="0">
                    <a:pos x="256" y="81"/>
                  </a:cxn>
                  <a:cxn ang="0">
                    <a:pos x="263" y="106"/>
                  </a:cxn>
                  <a:cxn ang="0">
                    <a:pos x="266" y="133"/>
                  </a:cxn>
                  <a:cxn ang="0">
                    <a:pos x="265" y="147"/>
                  </a:cxn>
                  <a:cxn ang="0">
                    <a:pos x="260" y="173"/>
                  </a:cxn>
                  <a:cxn ang="0">
                    <a:pos x="250" y="196"/>
                  </a:cxn>
                  <a:cxn ang="0">
                    <a:pos x="235" y="217"/>
                  </a:cxn>
                  <a:cxn ang="0">
                    <a:pos x="218" y="236"/>
                  </a:cxn>
                  <a:cxn ang="0">
                    <a:pos x="197" y="250"/>
                  </a:cxn>
                  <a:cxn ang="0">
                    <a:pos x="172" y="261"/>
                  </a:cxn>
                  <a:cxn ang="0">
                    <a:pos x="146" y="266"/>
                  </a:cxn>
                  <a:cxn ang="0">
                    <a:pos x="134" y="266"/>
                  </a:cxn>
                  <a:cxn ang="0">
                    <a:pos x="106" y="263"/>
                  </a:cxn>
                  <a:cxn ang="0">
                    <a:pos x="82" y="256"/>
                  </a:cxn>
                  <a:cxn ang="0">
                    <a:pos x="58" y="243"/>
                  </a:cxn>
                  <a:cxn ang="0">
                    <a:pos x="40" y="227"/>
                  </a:cxn>
                  <a:cxn ang="0">
                    <a:pos x="22" y="208"/>
                  </a:cxn>
                  <a:cxn ang="0">
                    <a:pos x="10" y="185"/>
                  </a:cxn>
                  <a:cxn ang="0">
                    <a:pos x="3" y="161"/>
                  </a:cxn>
                  <a:cxn ang="0">
                    <a:pos x="0" y="133"/>
                  </a:cxn>
                  <a:cxn ang="0">
                    <a:pos x="1" y="120"/>
                  </a:cxn>
                  <a:cxn ang="0">
                    <a:pos x="6" y="94"/>
                  </a:cxn>
                  <a:cxn ang="0">
                    <a:pos x="16" y="70"/>
                  </a:cxn>
                  <a:cxn ang="0">
                    <a:pos x="31" y="49"/>
                  </a:cxn>
                  <a:cxn ang="0">
                    <a:pos x="48" y="31"/>
                  </a:cxn>
                  <a:cxn ang="0">
                    <a:pos x="69" y="16"/>
                  </a:cxn>
                  <a:cxn ang="0">
                    <a:pos x="94" y="6"/>
                  </a:cxn>
                  <a:cxn ang="0">
                    <a:pos x="120" y="1"/>
                  </a:cxn>
                  <a:cxn ang="0">
                    <a:pos x="134" y="0"/>
                  </a:cxn>
                </a:cxnLst>
                <a:rect l="0" t="0" r="r" b="b"/>
                <a:pathLst>
                  <a:path w="266" h="266">
                    <a:moveTo>
                      <a:pt x="134" y="0"/>
                    </a:moveTo>
                    <a:lnTo>
                      <a:pt x="134" y="0"/>
                    </a:lnTo>
                    <a:lnTo>
                      <a:pt x="146" y="1"/>
                    </a:lnTo>
                    <a:lnTo>
                      <a:pt x="160" y="4"/>
                    </a:lnTo>
                    <a:lnTo>
                      <a:pt x="172" y="6"/>
                    </a:lnTo>
                    <a:lnTo>
                      <a:pt x="184" y="11"/>
                    </a:lnTo>
                    <a:lnTo>
                      <a:pt x="197" y="16"/>
                    </a:lnTo>
                    <a:lnTo>
                      <a:pt x="208" y="23"/>
                    </a:lnTo>
                    <a:lnTo>
                      <a:pt x="218" y="31"/>
                    </a:lnTo>
                    <a:lnTo>
                      <a:pt x="226" y="39"/>
                    </a:lnTo>
                    <a:lnTo>
                      <a:pt x="235" y="49"/>
                    </a:lnTo>
                    <a:lnTo>
                      <a:pt x="244" y="59"/>
                    </a:lnTo>
                    <a:lnTo>
                      <a:pt x="250" y="70"/>
                    </a:lnTo>
                    <a:lnTo>
                      <a:pt x="256" y="81"/>
                    </a:lnTo>
                    <a:lnTo>
                      <a:pt x="260" y="94"/>
                    </a:lnTo>
                    <a:lnTo>
                      <a:pt x="263" y="106"/>
                    </a:lnTo>
                    <a:lnTo>
                      <a:pt x="265" y="120"/>
                    </a:lnTo>
                    <a:lnTo>
                      <a:pt x="266" y="133"/>
                    </a:lnTo>
                    <a:lnTo>
                      <a:pt x="266" y="133"/>
                    </a:lnTo>
                    <a:lnTo>
                      <a:pt x="265" y="147"/>
                    </a:lnTo>
                    <a:lnTo>
                      <a:pt x="263" y="161"/>
                    </a:lnTo>
                    <a:lnTo>
                      <a:pt x="260" y="173"/>
                    </a:lnTo>
                    <a:lnTo>
                      <a:pt x="256" y="185"/>
                    </a:lnTo>
                    <a:lnTo>
                      <a:pt x="250" y="196"/>
                    </a:lnTo>
                    <a:lnTo>
                      <a:pt x="244" y="208"/>
                    </a:lnTo>
                    <a:lnTo>
                      <a:pt x="235" y="217"/>
                    </a:lnTo>
                    <a:lnTo>
                      <a:pt x="226" y="227"/>
                    </a:lnTo>
                    <a:lnTo>
                      <a:pt x="218" y="236"/>
                    </a:lnTo>
                    <a:lnTo>
                      <a:pt x="208" y="243"/>
                    </a:lnTo>
                    <a:lnTo>
                      <a:pt x="197" y="250"/>
                    </a:lnTo>
                    <a:lnTo>
                      <a:pt x="184" y="256"/>
                    </a:lnTo>
                    <a:lnTo>
                      <a:pt x="172" y="261"/>
                    </a:lnTo>
                    <a:lnTo>
                      <a:pt x="160" y="263"/>
                    </a:lnTo>
                    <a:lnTo>
                      <a:pt x="146" y="266"/>
                    </a:lnTo>
                    <a:lnTo>
                      <a:pt x="134" y="266"/>
                    </a:lnTo>
                    <a:lnTo>
                      <a:pt x="134" y="266"/>
                    </a:lnTo>
                    <a:lnTo>
                      <a:pt x="120" y="266"/>
                    </a:lnTo>
                    <a:lnTo>
                      <a:pt x="106" y="263"/>
                    </a:lnTo>
                    <a:lnTo>
                      <a:pt x="94" y="261"/>
                    </a:lnTo>
                    <a:lnTo>
                      <a:pt x="82" y="256"/>
                    </a:lnTo>
                    <a:lnTo>
                      <a:pt x="69" y="250"/>
                    </a:lnTo>
                    <a:lnTo>
                      <a:pt x="58" y="243"/>
                    </a:lnTo>
                    <a:lnTo>
                      <a:pt x="48" y="236"/>
                    </a:lnTo>
                    <a:lnTo>
                      <a:pt x="40" y="227"/>
                    </a:lnTo>
                    <a:lnTo>
                      <a:pt x="31" y="217"/>
                    </a:lnTo>
                    <a:lnTo>
                      <a:pt x="22" y="208"/>
                    </a:lnTo>
                    <a:lnTo>
                      <a:pt x="16" y="196"/>
                    </a:lnTo>
                    <a:lnTo>
                      <a:pt x="10" y="185"/>
                    </a:lnTo>
                    <a:lnTo>
                      <a:pt x="6" y="173"/>
                    </a:lnTo>
                    <a:lnTo>
                      <a:pt x="3" y="161"/>
                    </a:lnTo>
                    <a:lnTo>
                      <a:pt x="1" y="147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1" y="120"/>
                    </a:lnTo>
                    <a:lnTo>
                      <a:pt x="3" y="106"/>
                    </a:lnTo>
                    <a:lnTo>
                      <a:pt x="6" y="94"/>
                    </a:lnTo>
                    <a:lnTo>
                      <a:pt x="10" y="81"/>
                    </a:lnTo>
                    <a:lnTo>
                      <a:pt x="16" y="70"/>
                    </a:lnTo>
                    <a:lnTo>
                      <a:pt x="22" y="59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2" y="11"/>
                    </a:lnTo>
                    <a:lnTo>
                      <a:pt x="94" y="6"/>
                    </a:lnTo>
                    <a:lnTo>
                      <a:pt x="106" y="4"/>
                    </a:lnTo>
                    <a:lnTo>
                      <a:pt x="120" y="1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32"/>
              <p:cNvSpPr/>
              <p:nvPr/>
            </p:nvSpPr>
            <p:spPr bwMode="auto">
              <a:xfrm>
                <a:off x="3400405" y="3563950"/>
                <a:ext cx="66675" cy="26193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288"/>
                  </a:cxn>
                  <a:cxn ang="0">
                    <a:pos x="82" y="288"/>
                  </a:cxn>
                  <a:cxn ang="0">
                    <a:pos x="81" y="296"/>
                  </a:cxn>
                  <a:cxn ang="0">
                    <a:pos x="79" y="304"/>
                  </a:cxn>
                  <a:cxn ang="0">
                    <a:pos x="75" y="311"/>
                  </a:cxn>
                  <a:cxn ang="0">
                    <a:pos x="70" y="316"/>
                  </a:cxn>
                  <a:cxn ang="0">
                    <a:pos x="64" y="322"/>
                  </a:cxn>
                  <a:cxn ang="0">
                    <a:pos x="56" y="326"/>
                  </a:cxn>
                  <a:cxn ang="0">
                    <a:pos x="49" y="329"/>
                  </a:cxn>
                  <a:cxn ang="0">
                    <a:pos x="42" y="329"/>
                  </a:cxn>
                  <a:cxn ang="0">
                    <a:pos x="42" y="329"/>
                  </a:cxn>
                  <a:cxn ang="0">
                    <a:pos x="42" y="329"/>
                  </a:cxn>
                  <a:cxn ang="0">
                    <a:pos x="33" y="329"/>
                  </a:cxn>
                  <a:cxn ang="0">
                    <a:pos x="26" y="326"/>
                  </a:cxn>
                  <a:cxn ang="0">
                    <a:pos x="18" y="322"/>
                  </a:cxn>
                  <a:cxn ang="0">
                    <a:pos x="12" y="316"/>
                  </a:cxn>
                  <a:cxn ang="0">
                    <a:pos x="7" y="311"/>
                  </a:cxn>
                  <a:cxn ang="0">
                    <a:pos x="3" y="304"/>
                  </a:cxn>
                  <a:cxn ang="0">
                    <a:pos x="1" y="296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329">
                    <a:moveTo>
                      <a:pt x="82" y="0"/>
                    </a:moveTo>
                    <a:lnTo>
                      <a:pt x="82" y="288"/>
                    </a:lnTo>
                    <a:lnTo>
                      <a:pt x="82" y="288"/>
                    </a:lnTo>
                    <a:lnTo>
                      <a:pt x="81" y="296"/>
                    </a:lnTo>
                    <a:lnTo>
                      <a:pt x="79" y="304"/>
                    </a:lnTo>
                    <a:lnTo>
                      <a:pt x="75" y="311"/>
                    </a:lnTo>
                    <a:lnTo>
                      <a:pt x="70" y="316"/>
                    </a:lnTo>
                    <a:lnTo>
                      <a:pt x="64" y="322"/>
                    </a:lnTo>
                    <a:lnTo>
                      <a:pt x="56" y="326"/>
                    </a:lnTo>
                    <a:lnTo>
                      <a:pt x="49" y="329"/>
                    </a:lnTo>
                    <a:lnTo>
                      <a:pt x="42" y="329"/>
                    </a:lnTo>
                    <a:lnTo>
                      <a:pt x="42" y="329"/>
                    </a:lnTo>
                    <a:lnTo>
                      <a:pt x="42" y="329"/>
                    </a:lnTo>
                    <a:lnTo>
                      <a:pt x="33" y="329"/>
                    </a:lnTo>
                    <a:lnTo>
                      <a:pt x="26" y="326"/>
                    </a:lnTo>
                    <a:lnTo>
                      <a:pt x="18" y="322"/>
                    </a:lnTo>
                    <a:lnTo>
                      <a:pt x="12" y="316"/>
                    </a:lnTo>
                    <a:lnTo>
                      <a:pt x="7" y="311"/>
                    </a:lnTo>
                    <a:lnTo>
                      <a:pt x="3" y="304"/>
                    </a:lnTo>
                    <a:lnTo>
                      <a:pt x="1" y="296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33"/>
              <p:cNvSpPr/>
              <p:nvPr/>
            </p:nvSpPr>
            <p:spPr bwMode="auto">
              <a:xfrm>
                <a:off x="3375005" y="3421075"/>
                <a:ext cx="117475" cy="11747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83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6" y="13"/>
                  </a:cxn>
                  <a:cxn ang="0">
                    <a:pos x="128" y="21"/>
                  </a:cxn>
                  <a:cxn ang="0">
                    <a:pos x="136" y="32"/>
                  </a:cxn>
                  <a:cxn ang="0">
                    <a:pos x="144" y="45"/>
                  </a:cxn>
                  <a:cxn ang="0">
                    <a:pos x="149" y="60"/>
                  </a:cxn>
                  <a:cxn ang="0">
                    <a:pos x="149" y="67"/>
                  </a:cxn>
                  <a:cxn ang="0">
                    <a:pos x="150" y="74"/>
                  </a:cxn>
                  <a:cxn ang="0">
                    <a:pos x="150" y="74"/>
                  </a:cxn>
                  <a:cxn ang="0">
                    <a:pos x="149" y="82"/>
                  </a:cxn>
                  <a:cxn ang="0">
                    <a:pos x="149" y="89"/>
                  </a:cxn>
                  <a:cxn ang="0">
                    <a:pos x="144" y="103"/>
                  </a:cxn>
                  <a:cxn ang="0">
                    <a:pos x="136" y="116"/>
                  </a:cxn>
                  <a:cxn ang="0">
                    <a:pos x="128" y="128"/>
                  </a:cxn>
                  <a:cxn ang="0">
                    <a:pos x="116" y="136"/>
                  </a:cxn>
                  <a:cxn ang="0">
                    <a:pos x="104" y="142"/>
                  </a:cxn>
                  <a:cxn ang="0">
                    <a:pos x="90" y="147"/>
                  </a:cxn>
                  <a:cxn ang="0">
                    <a:pos x="83" y="149"/>
                  </a:cxn>
                  <a:cxn ang="0">
                    <a:pos x="76" y="149"/>
                  </a:cxn>
                  <a:cxn ang="0">
                    <a:pos x="76" y="149"/>
                  </a:cxn>
                  <a:cxn ang="0">
                    <a:pos x="67" y="149"/>
                  </a:cxn>
                  <a:cxn ang="0">
                    <a:pos x="60" y="147"/>
                  </a:cxn>
                  <a:cxn ang="0">
                    <a:pos x="46" y="142"/>
                  </a:cxn>
                  <a:cxn ang="0">
                    <a:pos x="34" y="136"/>
                  </a:cxn>
                  <a:cxn ang="0">
                    <a:pos x="22" y="128"/>
                  </a:cxn>
                  <a:cxn ang="0">
                    <a:pos x="14" y="116"/>
                  </a:cxn>
                  <a:cxn ang="0">
                    <a:pos x="6" y="103"/>
                  </a:cxn>
                  <a:cxn ang="0">
                    <a:pos x="1" y="89"/>
                  </a:cxn>
                  <a:cxn ang="0">
                    <a:pos x="1" y="82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67"/>
                  </a:cxn>
                  <a:cxn ang="0">
                    <a:pos x="1" y="60"/>
                  </a:cxn>
                  <a:cxn ang="0">
                    <a:pos x="6" y="45"/>
                  </a:cxn>
                  <a:cxn ang="0">
                    <a:pos x="14" y="32"/>
                  </a:cxn>
                  <a:cxn ang="0">
                    <a:pos x="22" y="21"/>
                  </a:cxn>
                  <a:cxn ang="0">
                    <a:pos x="34" y="13"/>
                  </a:cxn>
                  <a:cxn ang="0">
                    <a:pos x="46" y="5"/>
                  </a:cxn>
                  <a:cxn ang="0">
                    <a:pos x="60" y="1"/>
                  </a:cxn>
                  <a:cxn ang="0">
                    <a:pos x="67" y="0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50" h="149">
                    <a:moveTo>
                      <a:pt x="76" y="0"/>
                    </a:moveTo>
                    <a:lnTo>
                      <a:pt x="76" y="0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104" y="5"/>
                    </a:lnTo>
                    <a:lnTo>
                      <a:pt x="116" y="13"/>
                    </a:lnTo>
                    <a:lnTo>
                      <a:pt x="128" y="21"/>
                    </a:lnTo>
                    <a:lnTo>
                      <a:pt x="136" y="32"/>
                    </a:lnTo>
                    <a:lnTo>
                      <a:pt x="144" y="45"/>
                    </a:lnTo>
                    <a:lnTo>
                      <a:pt x="149" y="60"/>
                    </a:lnTo>
                    <a:lnTo>
                      <a:pt x="149" y="67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49" y="82"/>
                    </a:lnTo>
                    <a:lnTo>
                      <a:pt x="149" y="89"/>
                    </a:lnTo>
                    <a:lnTo>
                      <a:pt x="144" y="103"/>
                    </a:lnTo>
                    <a:lnTo>
                      <a:pt x="136" y="116"/>
                    </a:lnTo>
                    <a:lnTo>
                      <a:pt x="128" y="128"/>
                    </a:lnTo>
                    <a:lnTo>
                      <a:pt x="116" y="136"/>
                    </a:lnTo>
                    <a:lnTo>
                      <a:pt x="104" y="142"/>
                    </a:lnTo>
                    <a:lnTo>
                      <a:pt x="90" y="147"/>
                    </a:lnTo>
                    <a:lnTo>
                      <a:pt x="83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67" y="149"/>
                    </a:lnTo>
                    <a:lnTo>
                      <a:pt x="60" y="147"/>
                    </a:lnTo>
                    <a:lnTo>
                      <a:pt x="46" y="142"/>
                    </a:lnTo>
                    <a:lnTo>
                      <a:pt x="34" y="136"/>
                    </a:lnTo>
                    <a:lnTo>
                      <a:pt x="22" y="128"/>
                    </a:lnTo>
                    <a:lnTo>
                      <a:pt x="14" y="116"/>
                    </a:lnTo>
                    <a:lnTo>
                      <a:pt x="6" y="103"/>
                    </a:lnTo>
                    <a:lnTo>
                      <a:pt x="1" y="89"/>
                    </a:lnTo>
                    <a:lnTo>
                      <a:pt x="1" y="8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67"/>
                    </a:lnTo>
                    <a:lnTo>
                      <a:pt x="1" y="60"/>
                    </a:lnTo>
                    <a:lnTo>
                      <a:pt x="6" y="45"/>
                    </a:lnTo>
                    <a:lnTo>
                      <a:pt x="14" y="32"/>
                    </a:lnTo>
                    <a:lnTo>
                      <a:pt x="22" y="21"/>
                    </a:lnTo>
                    <a:lnTo>
                      <a:pt x="34" y="13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34"/>
              <p:cNvSpPr/>
              <p:nvPr/>
            </p:nvSpPr>
            <p:spPr bwMode="auto">
              <a:xfrm>
                <a:off x="3428980" y="3716350"/>
                <a:ext cx="88900" cy="650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88" y="0"/>
                  </a:cxn>
                  <a:cxn ang="0">
                    <a:pos x="88" y="0"/>
                  </a:cxn>
                  <a:cxn ang="0">
                    <a:pos x="93" y="1"/>
                  </a:cxn>
                  <a:cxn ang="0">
                    <a:pos x="98" y="3"/>
                  </a:cxn>
                  <a:cxn ang="0">
                    <a:pos x="103" y="5"/>
                  </a:cxn>
                  <a:cxn ang="0">
                    <a:pos x="107" y="8"/>
                  </a:cxn>
                  <a:cxn ang="0">
                    <a:pos x="109" y="11"/>
                  </a:cxn>
                  <a:cxn ang="0">
                    <a:pos x="111" y="16"/>
                  </a:cxn>
                  <a:cxn ang="0">
                    <a:pos x="113" y="21"/>
                  </a:cxn>
                  <a:cxn ang="0">
                    <a:pos x="114" y="26"/>
                  </a:cxn>
                  <a:cxn ang="0">
                    <a:pos x="114" y="57"/>
                  </a:cxn>
                  <a:cxn ang="0">
                    <a:pos x="114" y="57"/>
                  </a:cxn>
                  <a:cxn ang="0">
                    <a:pos x="113" y="62"/>
                  </a:cxn>
                  <a:cxn ang="0">
                    <a:pos x="111" y="67"/>
                  </a:cxn>
                  <a:cxn ang="0">
                    <a:pos x="109" y="72"/>
                  </a:cxn>
                  <a:cxn ang="0">
                    <a:pos x="107" y="76"/>
                  </a:cxn>
                  <a:cxn ang="0">
                    <a:pos x="103" y="78"/>
                  </a:cxn>
                  <a:cxn ang="0">
                    <a:pos x="98" y="80"/>
                  </a:cxn>
                  <a:cxn ang="0">
                    <a:pos x="93" y="82"/>
                  </a:cxn>
                  <a:cxn ang="0">
                    <a:pos x="88" y="83"/>
                  </a:cxn>
                  <a:cxn ang="0">
                    <a:pos x="25" y="83"/>
                  </a:cxn>
                  <a:cxn ang="0">
                    <a:pos x="25" y="83"/>
                  </a:cxn>
                  <a:cxn ang="0">
                    <a:pos x="20" y="82"/>
                  </a:cxn>
                  <a:cxn ang="0">
                    <a:pos x="15" y="80"/>
                  </a:cxn>
                  <a:cxn ang="0">
                    <a:pos x="11" y="78"/>
                  </a:cxn>
                  <a:cxn ang="0">
                    <a:pos x="8" y="76"/>
                  </a:cxn>
                  <a:cxn ang="0">
                    <a:pos x="4" y="72"/>
                  </a:cxn>
                  <a:cxn ang="0">
                    <a:pos x="3" y="67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1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15" y="3"/>
                  </a:cxn>
                  <a:cxn ang="0">
                    <a:pos x="20" y="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114" h="83">
                    <a:moveTo>
                      <a:pt x="25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93" y="1"/>
                    </a:lnTo>
                    <a:lnTo>
                      <a:pt x="98" y="3"/>
                    </a:lnTo>
                    <a:lnTo>
                      <a:pt x="103" y="5"/>
                    </a:lnTo>
                    <a:lnTo>
                      <a:pt x="107" y="8"/>
                    </a:lnTo>
                    <a:lnTo>
                      <a:pt x="109" y="11"/>
                    </a:lnTo>
                    <a:lnTo>
                      <a:pt x="111" y="16"/>
                    </a:lnTo>
                    <a:lnTo>
                      <a:pt x="113" y="21"/>
                    </a:lnTo>
                    <a:lnTo>
                      <a:pt x="114" y="26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3" y="62"/>
                    </a:lnTo>
                    <a:lnTo>
                      <a:pt x="111" y="67"/>
                    </a:lnTo>
                    <a:lnTo>
                      <a:pt x="109" y="72"/>
                    </a:lnTo>
                    <a:lnTo>
                      <a:pt x="107" y="76"/>
                    </a:lnTo>
                    <a:lnTo>
                      <a:pt x="103" y="78"/>
                    </a:lnTo>
                    <a:lnTo>
                      <a:pt x="98" y="80"/>
                    </a:lnTo>
                    <a:lnTo>
                      <a:pt x="93" y="82"/>
                    </a:lnTo>
                    <a:lnTo>
                      <a:pt x="88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0" y="82"/>
                    </a:lnTo>
                    <a:lnTo>
                      <a:pt x="15" y="80"/>
                    </a:lnTo>
                    <a:lnTo>
                      <a:pt x="11" y="78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3" y="67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20" y="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35"/>
              <p:cNvSpPr/>
              <p:nvPr/>
            </p:nvSpPr>
            <p:spPr bwMode="auto">
              <a:xfrm>
                <a:off x="3428980" y="3640150"/>
                <a:ext cx="88900" cy="650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88" y="0"/>
                  </a:cxn>
                  <a:cxn ang="0">
                    <a:pos x="88" y="0"/>
                  </a:cxn>
                  <a:cxn ang="0">
                    <a:pos x="93" y="0"/>
                  </a:cxn>
                  <a:cxn ang="0">
                    <a:pos x="98" y="1"/>
                  </a:cxn>
                  <a:cxn ang="0">
                    <a:pos x="103" y="4"/>
                  </a:cxn>
                  <a:cxn ang="0">
                    <a:pos x="107" y="7"/>
                  </a:cxn>
                  <a:cxn ang="0">
                    <a:pos x="109" y="11"/>
                  </a:cxn>
                  <a:cxn ang="0">
                    <a:pos x="111" y="15"/>
                  </a:cxn>
                  <a:cxn ang="0">
                    <a:pos x="113" y="20"/>
                  </a:cxn>
                  <a:cxn ang="0">
                    <a:pos x="114" y="25"/>
                  </a:cxn>
                  <a:cxn ang="0">
                    <a:pos x="114" y="57"/>
                  </a:cxn>
                  <a:cxn ang="0">
                    <a:pos x="114" y="57"/>
                  </a:cxn>
                  <a:cxn ang="0">
                    <a:pos x="113" y="62"/>
                  </a:cxn>
                  <a:cxn ang="0">
                    <a:pos x="111" y="65"/>
                  </a:cxn>
                  <a:cxn ang="0">
                    <a:pos x="109" y="70"/>
                  </a:cxn>
                  <a:cxn ang="0">
                    <a:pos x="107" y="74"/>
                  </a:cxn>
                  <a:cxn ang="0">
                    <a:pos x="103" y="77"/>
                  </a:cxn>
                  <a:cxn ang="0">
                    <a:pos x="98" y="79"/>
                  </a:cxn>
                  <a:cxn ang="0">
                    <a:pos x="93" y="80"/>
                  </a:cxn>
                  <a:cxn ang="0">
                    <a:pos x="88" y="81"/>
                  </a:cxn>
                  <a:cxn ang="0">
                    <a:pos x="25" y="81"/>
                  </a:cxn>
                  <a:cxn ang="0">
                    <a:pos x="25" y="81"/>
                  </a:cxn>
                  <a:cxn ang="0">
                    <a:pos x="20" y="80"/>
                  </a:cxn>
                  <a:cxn ang="0">
                    <a:pos x="15" y="79"/>
                  </a:cxn>
                  <a:cxn ang="0">
                    <a:pos x="11" y="77"/>
                  </a:cxn>
                  <a:cxn ang="0">
                    <a:pos x="8" y="74"/>
                  </a:cxn>
                  <a:cxn ang="0">
                    <a:pos x="4" y="70"/>
                  </a:cxn>
                  <a:cxn ang="0">
                    <a:pos x="3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3" y="15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114" h="81">
                    <a:moveTo>
                      <a:pt x="25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4"/>
                    </a:lnTo>
                    <a:lnTo>
                      <a:pt x="107" y="7"/>
                    </a:lnTo>
                    <a:lnTo>
                      <a:pt x="109" y="11"/>
                    </a:lnTo>
                    <a:lnTo>
                      <a:pt x="111" y="15"/>
                    </a:lnTo>
                    <a:lnTo>
                      <a:pt x="113" y="20"/>
                    </a:lnTo>
                    <a:lnTo>
                      <a:pt x="114" y="2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3" y="62"/>
                    </a:lnTo>
                    <a:lnTo>
                      <a:pt x="111" y="65"/>
                    </a:lnTo>
                    <a:lnTo>
                      <a:pt x="109" y="70"/>
                    </a:lnTo>
                    <a:lnTo>
                      <a:pt x="107" y="74"/>
                    </a:lnTo>
                    <a:lnTo>
                      <a:pt x="103" y="77"/>
                    </a:lnTo>
                    <a:lnTo>
                      <a:pt x="98" y="79"/>
                    </a:lnTo>
                    <a:lnTo>
                      <a:pt x="93" y="80"/>
                    </a:lnTo>
                    <a:lnTo>
                      <a:pt x="88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0" y="80"/>
                    </a:lnTo>
                    <a:lnTo>
                      <a:pt x="15" y="79"/>
                    </a:lnTo>
                    <a:lnTo>
                      <a:pt x="11" y="77"/>
                    </a:lnTo>
                    <a:lnTo>
                      <a:pt x="8" y="74"/>
                    </a:lnTo>
                    <a:lnTo>
                      <a:pt x="4" y="70"/>
                    </a:lnTo>
                    <a:lnTo>
                      <a:pt x="3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43"/>
            <p:cNvSpPr>
              <a:spLocks noEditPoints="1"/>
            </p:cNvSpPr>
            <p:nvPr/>
          </p:nvSpPr>
          <p:spPr bwMode="auto">
            <a:xfrm>
              <a:off x="15920" y="7842"/>
              <a:ext cx="778" cy="79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组合 1175"/>
          <p:cNvGrpSpPr/>
          <p:nvPr/>
        </p:nvGrpSpPr>
        <p:grpSpPr>
          <a:xfrm>
            <a:off x="3499338" y="902677"/>
            <a:ext cx="5193323" cy="5193323"/>
            <a:chOff x="3499338" y="949569"/>
            <a:chExt cx="5193323" cy="5193323"/>
          </a:xfrm>
        </p:grpSpPr>
        <p:sp>
          <p:nvSpPr>
            <p:cNvPr id="1174" name="椭圆 1173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5" name="椭圆 1174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5104501" y="1672356"/>
            <a:ext cx="192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汉仪细行楷简" panose="02010609000101010101" pitchFamily="49" charset="-122"/>
                <a:cs typeface="+mn-cs"/>
                <a:sym typeface="Agency FB" panose="020B0503020202020204" pitchFamily="34" charset="0"/>
              </a:rPr>
              <a:t>201X</a:t>
            </a:r>
            <a:endParaRPr kumimoji="0" lang="zh-CN" altLang="en-US" sz="6000" b="0" i="0" u="none" strike="noStrike" kern="1200" cap="none" spc="4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汉仪细行楷简" panose="02010609000101010101" pitchFamily="49" charset="-122"/>
              <a:cs typeface="+mn-cs"/>
              <a:sym typeface="Agency FB" panose="020B0503020202020204" pitchFamily="34" charset="0"/>
            </a:endParaRPr>
          </a:p>
        </p:txBody>
      </p:sp>
      <p:sp>
        <p:nvSpPr>
          <p:cNvPr id="1178" name="文本框 1177"/>
          <p:cNvSpPr txBox="1"/>
          <p:nvPr/>
        </p:nvSpPr>
        <p:spPr>
          <a:xfrm>
            <a:off x="3175712" y="2622237"/>
            <a:ext cx="60373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答辩完毕，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欢迎导师指正！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FRESH FLOWERSGRADUATION THESIS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</p:txBody>
      </p:sp>
      <p:grpSp>
        <p:nvGrpSpPr>
          <p:cNvPr id="1183" name="组合 1182"/>
          <p:cNvGrpSpPr/>
          <p:nvPr/>
        </p:nvGrpSpPr>
        <p:grpSpPr>
          <a:xfrm flipV="1">
            <a:off x="5732585" y="4309879"/>
            <a:ext cx="726830" cy="136397"/>
            <a:chOff x="5509847" y="4090950"/>
            <a:chExt cx="1022528" cy="191888"/>
          </a:xfrm>
        </p:grpSpPr>
        <p:sp>
          <p:nvSpPr>
            <p:cNvPr id="1179" name="椭圆 1178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0" name="椭圆 1179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1" name="椭圆 1180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2" name="椭圆 1181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184" name="文本框 1183"/>
          <p:cNvSpPr txBox="1"/>
          <p:nvPr/>
        </p:nvSpPr>
        <p:spPr>
          <a:xfrm>
            <a:off x="4756639" y="4442721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89484" y="1225061"/>
            <a:ext cx="4613031" cy="4613031"/>
            <a:chOff x="3499338" y="949569"/>
            <a:chExt cx="5193323" cy="5193323"/>
          </a:xfrm>
        </p:grpSpPr>
        <p:sp>
          <p:nvSpPr>
            <p:cNvPr id="3" name="椭圆 2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134707" y="2180570"/>
            <a:ext cx="1922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400">
                <a:solidFill>
                  <a:schemeClr val="bg1"/>
                </a:solidFill>
                <a:latin typeface="Agency FB" panose="020B0503020202020204" pitchFamily="34" charset="0"/>
                <a:ea typeface="汉仪细行楷简" panose="02010609000101010101" pitchFamily="49" charset="-122"/>
                <a:sym typeface="Agency FB" panose="020B0503020202020204" pitchFamily="34" charset="0"/>
              </a:rPr>
              <a:t>PART 1</a:t>
            </a:r>
            <a:endParaRPr lang="zh-CN" altLang="en-US" sz="5400" spc="400">
              <a:solidFill>
                <a:schemeClr val="bg1"/>
              </a:solidFill>
              <a:latin typeface="Agency FB" panose="020B0503020202020204" pitchFamily="34" charset="0"/>
              <a:ea typeface="汉仪细行楷简" panose="02010609000101010101" pitchFamily="49" charset="-122"/>
              <a:sym typeface="Agency FB" panose="020B0503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6507" y="3079010"/>
            <a:ext cx="3598985" cy="80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研究的背景与意义</a:t>
            </a:r>
            <a:endParaRPr lang="zh-CN" altLang="en-US" sz="3200" b="1" spc="1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</a:t>
            </a:r>
            <a:r>
              <a:rPr lang="zh-CN" altLang="en-US" sz="12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ESEARCH BACKGROUND AND SIGNIFICANCE</a:t>
            </a:r>
            <a:endParaRPr lang="zh-CN" altLang="en-US" sz="12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5732585" y="4054716"/>
            <a:ext cx="726830" cy="136397"/>
            <a:chOff x="5509847" y="4090950"/>
            <a:chExt cx="1022528" cy="191888"/>
          </a:xfrm>
        </p:grpSpPr>
        <p:sp>
          <p:nvSpPr>
            <p:cNvPr id="8" name="椭圆 7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56639" y="4187558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Agency FB" panose="020B0503020202020204" pitchFamily="34" charset="0"/>
                  <a:sym typeface="Agency FB" panose="020B0503020202020204" pitchFamily="34" charset="0"/>
                </a:rPr>
                <a:t>PART ONE</a:t>
              </a:r>
              <a:endParaRPr lang="zh-CN" altLang="en-US" b="1">
                <a:solidFill>
                  <a:schemeClr val="tx1"/>
                </a:solidFill>
                <a:latin typeface="Agency FB" panose="020B0503020202020204" pitchFamily="34" charset="0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1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研究的背景与意义</a:t>
            </a:r>
            <a:endParaRPr lang="zh-CN" altLang="en-US" sz="2400" spc="1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r</a:t>
            </a:r>
            <a:r>
              <a:rPr lang="zh-CN" altLang="en-US" sz="1100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esearch background and significance</a:t>
            </a:r>
            <a:endParaRPr lang="zh-CN" altLang="en-US" sz="1100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5" name="PA_Line 55"/>
          <p:cNvSpPr>
            <a:spLocks noChangeShapeType="1"/>
          </p:cNvSpPr>
          <p:nvPr/>
        </p:nvSpPr>
        <p:spPr bwMode="auto">
          <a:xfrm>
            <a:off x="2905979" y="3249771"/>
            <a:ext cx="0" cy="482749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PA_Line 58"/>
          <p:cNvSpPr>
            <a:spLocks noChangeShapeType="1"/>
          </p:cNvSpPr>
          <p:nvPr/>
        </p:nvSpPr>
        <p:spPr bwMode="auto">
          <a:xfrm>
            <a:off x="5011004" y="3249771"/>
            <a:ext cx="0" cy="482749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PA_Line 61"/>
          <p:cNvSpPr>
            <a:spLocks noChangeShapeType="1"/>
          </p:cNvSpPr>
          <p:nvPr/>
        </p:nvSpPr>
        <p:spPr bwMode="auto">
          <a:xfrm>
            <a:off x="7049354" y="3249771"/>
            <a:ext cx="0" cy="482749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PA_Line 64"/>
          <p:cNvSpPr>
            <a:spLocks noChangeShapeType="1"/>
          </p:cNvSpPr>
          <p:nvPr/>
        </p:nvSpPr>
        <p:spPr bwMode="auto">
          <a:xfrm>
            <a:off x="9013092" y="3249771"/>
            <a:ext cx="0" cy="482749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PA_任意多边形 66"/>
          <p:cNvSpPr/>
          <p:nvPr/>
        </p:nvSpPr>
        <p:spPr bwMode="auto">
          <a:xfrm>
            <a:off x="8363091" y="1679885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PA_任意多边形 57"/>
          <p:cNvSpPr/>
          <p:nvPr/>
        </p:nvSpPr>
        <p:spPr bwMode="auto">
          <a:xfrm>
            <a:off x="2257566" y="1679885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PA_任意多边形 63"/>
          <p:cNvSpPr/>
          <p:nvPr/>
        </p:nvSpPr>
        <p:spPr bwMode="auto">
          <a:xfrm>
            <a:off x="6400941" y="1679885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PA_任意多边形 60"/>
          <p:cNvSpPr/>
          <p:nvPr/>
        </p:nvSpPr>
        <p:spPr bwMode="auto">
          <a:xfrm>
            <a:off x="4362591" y="1679885"/>
            <a:ext cx="1360328" cy="1589895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PA_椭圆 65"/>
          <p:cNvSpPr>
            <a:spLocks noChangeArrowheads="1"/>
          </p:cNvSpPr>
          <p:nvPr/>
        </p:nvSpPr>
        <p:spPr bwMode="auto">
          <a:xfrm>
            <a:off x="8600653" y="2201834"/>
            <a:ext cx="830054" cy="828895"/>
          </a:xfrm>
          <a:prstGeom prst="ellipse">
            <a:avLst/>
          </a:prstGeom>
          <a:solidFill>
            <a:srgbClr val="FFED00"/>
          </a:solidFill>
          <a:ln w="25400" cap="flat" cmpd="sng" algn="ctr">
            <a:noFill/>
            <a:prstDash val="soli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4" name="PA_任意多边形 67"/>
          <p:cNvSpPr>
            <a:spLocks noEditPoints="1"/>
          </p:cNvSpPr>
          <p:nvPr/>
        </p:nvSpPr>
        <p:spPr bwMode="auto">
          <a:xfrm>
            <a:off x="8818421" y="2459273"/>
            <a:ext cx="394523" cy="349381"/>
          </a:xfrm>
          <a:custGeom>
            <a:avLst/>
            <a:gdLst>
              <a:gd name="T0" fmla="*/ 32 w 170"/>
              <a:gd name="T1" fmla="*/ 150 h 150"/>
              <a:gd name="T2" fmla="*/ 29 w 170"/>
              <a:gd name="T3" fmla="*/ 150 h 150"/>
              <a:gd name="T4" fmla="*/ 29 w 170"/>
              <a:gd name="T5" fmla="*/ 150 h 150"/>
              <a:gd name="T6" fmla="*/ 52 w 170"/>
              <a:gd name="T7" fmla="*/ 111 h 150"/>
              <a:gd name="T8" fmla="*/ 52 w 170"/>
              <a:gd name="T9" fmla="*/ 111 h 150"/>
              <a:gd name="T10" fmla="*/ 0 w 170"/>
              <a:gd name="T11" fmla="*/ 58 h 150"/>
              <a:gd name="T12" fmla="*/ 0 w 170"/>
              <a:gd name="T13" fmla="*/ 58 h 150"/>
              <a:gd name="T14" fmla="*/ 85 w 170"/>
              <a:gd name="T15" fmla="*/ 0 h 150"/>
              <a:gd name="T16" fmla="*/ 85 w 170"/>
              <a:gd name="T17" fmla="*/ 0 h 150"/>
              <a:gd name="T18" fmla="*/ 170 w 170"/>
              <a:gd name="T19" fmla="*/ 58 h 150"/>
              <a:gd name="T20" fmla="*/ 170 w 170"/>
              <a:gd name="T21" fmla="*/ 58 h 150"/>
              <a:gd name="T22" fmla="*/ 111 w 170"/>
              <a:gd name="T23" fmla="*/ 113 h 150"/>
              <a:gd name="T24" fmla="*/ 111 w 170"/>
              <a:gd name="T25" fmla="*/ 113 h 150"/>
              <a:gd name="T26" fmla="*/ 32 w 170"/>
              <a:gd name="T27" fmla="*/ 150 h 150"/>
              <a:gd name="T28" fmla="*/ 32 w 170"/>
              <a:gd name="T29" fmla="*/ 150 h 150"/>
              <a:gd name="T30" fmla="*/ 32 w 170"/>
              <a:gd name="T31" fmla="*/ 150 h 150"/>
              <a:gd name="T32" fmla="*/ 33 w 170"/>
              <a:gd name="T33" fmla="*/ 27 h 150"/>
              <a:gd name="T34" fmla="*/ 14 w 170"/>
              <a:gd name="T35" fmla="*/ 58 h 150"/>
              <a:gd name="T36" fmla="*/ 14 w 170"/>
              <a:gd name="T37" fmla="*/ 58 h 150"/>
              <a:gd name="T38" fmla="*/ 62 w 170"/>
              <a:gd name="T39" fmla="*/ 99 h 150"/>
              <a:gd name="T40" fmla="*/ 62 w 170"/>
              <a:gd name="T41" fmla="*/ 99 h 150"/>
              <a:gd name="T42" fmla="*/ 68 w 170"/>
              <a:gd name="T43" fmla="*/ 101 h 150"/>
              <a:gd name="T44" fmla="*/ 67 w 170"/>
              <a:gd name="T45" fmla="*/ 107 h 150"/>
              <a:gd name="T46" fmla="*/ 58 w 170"/>
              <a:gd name="T47" fmla="*/ 132 h 150"/>
              <a:gd name="T48" fmla="*/ 58 w 170"/>
              <a:gd name="T49" fmla="*/ 132 h 150"/>
              <a:gd name="T50" fmla="*/ 102 w 170"/>
              <a:gd name="T51" fmla="*/ 102 h 150"/>
              <a:gd name="T52" fmla="*/ 102 w 170"/>
              <a:gd name="T53" fmla="*/ 102 h 150"/>
              <a:gd name="T54" fmla="*/ 103 w 170"/>
              <a:gd name="T55" fmla="*/ 100 h 150"/>
              <a:gd name="T56" fmla="*/ 106 w 170"/>
              <a:gd name="T57" fmla="*/ 100 h 150"/>
              <a:gd name="T58" fmla="*/ 156 w 170"/>
              <a:gd name="T59" fmla="*/ 58 h 150"/>
              <a:gd name="T60" fmla="*/ 156 w 170"/>
              <a:gd name="T61" fmla="*/ 58 h 150"/>
              <a:gd name="T62" fmla="*/ 137 w 170"/>
              <a:gd name="T63" fmla="*/ 27 h 150"/>
              <a:gd name="T64" fmla="*/ 137 w 170"/>
              <a:gd name="T65" fmla="*/ 27 h 150"/>
              <a:gd name="T66" fmla="*/ 85 w 170"/>
              <a:gd name="T67" fmla="*/ 14 h 150"/>
              <a:gd name="T68" fmla="*/ 85 w 170"/>
              <a:gd name="T69" fmla="*/ 14 h 150"/>
              <a:gd name="T70" fmla="*/ 85 w 170"/>
              <a:gd name="T71" fmla="*/ 14 h 150"/>
              <a:gd name="T72" fmla="*/ 85 w 170"/>
              <a:gd name="T73" fmla="*/ 14 h 150"/>
              <a:gd name="T74" fmla="*/ 33 w 170"/>
              <a:gd name="T75" fmla="*/ 2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150">
                <a:moveTo>
                  <a:pt x="32" y="150"/>
                </a:moveTo>
                <a:cubicBezTo>
                  <a:pt x="30" y="150"/>
                  <a:pt x="29" y="150"/>
                  <a:pt x="29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48" y="133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23" y="103"/>
                  <a:pt x="0" y="83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4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30" y="0"/>
                  <a:pt x="170" y="23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0" y="85"/>
                  <a:pt x="144" y="106"/>
                  <a:pt x="111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80" y="147"/>
                  <a:pt x="43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lose/>
                <a:moveTo>
                  <a:pt x="33" y="27"/>
                </a:moveTo>
                <a:cubicBezTo>
                  <a:pt x="21" y="36"/>
                  <a:pt x="14" y="47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75"/>
                  <a:pt x="32" y="93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3"/>
                  <a:pt x="64" y="123"/>
                  <a:pt x="58" y="132"/>
                </a:cubicBezTo>
                <a:cubicBezTo>
                  <a:pt x="58" y="132"/>
                  <a:pt x="58" y="132"/>
                  <a:pt x="58" y="132"/>
                </a:cubicBezTo>
                <a:cubicBezTo>
                  <a:pt x="71" y="127"/>
                  <a:pt x="87" y="119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37" y="94"/>
                  <a:pt x="157" y="76"/>
                  <a:pt x="156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47"/>
                  <a:pt x="149" y="36"/>
                  <a:pt x="137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4" y="19"/>
                  <a:pt x="10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65" y="14"/>
                  <a:pt x="46" y="19"/>
                  <a:pt x="33" y="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PA_椭圆 56"/>
          <p:cNvSpPr>
            <a:spLocks noChangeArrowheads="1"/>
          </p:cNvSpPr>
          <p:nvPr/>
        </p:nvSpPr>
        <p:spPr bwMode="auto">
          <a:xfrm>
            <a:off x="2493716" y="2201834"/>
            <a:ext cx="831469" cy="828895"/>
          </a:xfrm>
          <a:prstGeom prst="ellipse">
            <a:avLst/>
          </a:prstGeom>
          <a:solidFill>
            <a:srgbClr val="B97DC1"/>
          </a:solidFill>
          <a:ln w="25400" cap="flat" cmpd="sng" algn="ctr">
            <a:noFill/>
            <a:prstDash val="soli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6" name="PA_淘宝店chenying0907 78"/>
          <p:cNvGrpSpPr/>
          <p:nvPr/>
        </p:nvGrpSpPr>
        <p:grpSpPr bwMode="auto">
          <a:xfrm>
            <a:off x="2717141" y="2378646"/>
            <a:ext cx="384626" cy="468198"/>
            <a:chOff x="1074" y="1354"/>
            <a:chExt cx="272" cy="331"/>
          </a:xfrm>
        </p:grpSpPr>
        <p:sp>
          <p:nvSpPr>
            <p:cNvPr id="38" name="淘宝店chenying0907 68"/>
            <p:cNvSpPr/>
            <p:nvPr/>
          </p:nvSpPr>
          <p:spPr bwMode="auto">
            <a:xfrm>
              <a:off x="1144" y="1354"/>
              <a:ext cx="202" cy="208"/>
            </a:xfrm>
            <a:custGeom>
              <a:avLst/>
              <a:gdLst>
                <a:gd name="T0" fmla="*/ 62 w 123"/>
                <a:gd name="T1" fmla="*/ 33 h 127"/>
                <a:gd name="T2" fmla="*/ 49 w 123"/>
                <a:gd name="T3" fmla="*/ 30 h 127"/>
                <a:gd name="T4" fmla="*/ 49 w 123"/>
                <a:gd name="T5" fmla="*/ 0 h 127"/>
                <a:gd name="T6" fmla="*/ 0 w 123"/>
                <a:gd name="T7" fmla="*/ 48 h 127"/>
                <a:gd name="T8" fmla="*/ 49 w 123"/>
                <a:gd name="T9" fmla="*/ 95 h 127"/>
                <a:gd name="T10" fmla="*/ 49 w 123"/>
                <a:gd name="T11" fmla="*/ 65 h 127"/>
                <a:gd name="T12" fmla="*/ 96 w 123"/>
                <a:gd name="T13" fmla="*/ 107 h 127"/>
                <a:gd name="T14" fmla="*/ 78 w 123"/>
                <a:gd name="T15" fmla="*/ 127 h 127"/>
                <a:gd name="T16" fmla="*/ 115 w 123"/>
                <a:gd name="T17" fmla="*/ 98 h 127"/>
                <a:gd name="T18" fmla="*/ 62 w 123"/>
                <a:gd name="T19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2" y="33"/>
                  </a:moveTo>
                  <a:cubicBezTo>
                    <a:pt x="57" y="31"/>
                    <a:pt x="53" y="30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6" y="67"/>
                    <a:pt x="102" y="86"/>
                    <a:pt x="96" y="107"/>
                  </a:cubicBezTo>
                  <a:cubicBezTo>
                    <a:pt x="93" y="116"/>
                    <a:pt x="86" y="123"/>
                    <a:pt x="78" y="127"/>
                  </a:cubicBezTo>
                  <a:cubicBezTo>
                    <a:pt x="96" y="123"/>
                    <a:pt x="111" y="113"/>
                    <a:pt x="115" y="98"/>
                  </a:cubicBezTo>
                  <a:cubicBezTo>
                    <a:pt x="123" y="72"/>
                    <a:pt x="99" y="43"/>
                    <a:pt x="6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淘宝店chenying0907 69"/>
            <p:cNvSpPr/>
            <p:nvPr/>
          </p:nvSpPr>
          <p:spPr bwMode="auto">
            <a:xfrm>
              <a:off x="1074" y="1477"/>
              <a:ext cx="202" cy="208"/>
            </a:xfrm>
            <a:custGeom>
              <a:avLst/>
              <a:gdLst>
                <a:gd name="T0" fmla="*/ 61 w 123"/>
                <a:gd name="T1" fmla="*/ 94 h 127"/>
                <a:gd name="T2" fmla="*/ 74 w 123"/>
                <a:gd name="T3" fmla="*/ 97 h 127"/>
                <a:gd name="T4" fmla="*/ 74 w 123"/>
                <a:gd name="T5" fmla="*/ 127 h 127"/>
                <a:gd name="T6" fmla="*/ 123 w 123"/>
                <a:gd name="T7" fmla="*/ 79 h 127"/>
                <a:gd name="T8" fmla="*/ 74 w 123"/>
                <a:gd name="T9" fmla="*/ 31 h 127"/>
                <a:gd name="T10" fmla="*/ 74 w 123"/>
                <a:gd name="T11" fmla="*/ 62 h 127"/>
                <a:gd name="T12" fmla="*/ 27 w 123"/>
                <a:gd name="T13" fmla="*/ 20 h 127"/>
                <a:gd name="T14" fmla="*/ 45 w 123"/>
                <a:gd name="T15" fmla="*/ 0 h 127"/>
                <a:gd name="T16" fmla="*/ 8 w 123"/>
                <a:gd name="T17" fmla="*/ 29 h 127"/>
                <a:gd name="T18" fmla="*/ 61 w 123"/>
                <a:gd name="T19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1" y="94"/>
                  </a:moveTo>
                  <a:cubicBezTo>
                    <a:pt x="66" y="96"/>
                    <a:pt x="70" y="96"/>
                    <a:pt x="74" y="9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37" y="59"/>
                    <a:pt x="21" y="41"/>
                    <a:pt x="27" y="20"/>
                  </a:cubicBezTo>
                  <a:cubicBezTo>
                    <a:pt x="30" y="11"/>
                    <a:pt x="37" y="4"/>
                    <a:pt x="45" y="0"/>
                  </a:cubicBezTo>
                  <a:cubicBezTo>
                    <a:pt x="27" y="4"/>
                    <a:pt x="12" y="14"/>
                    <a:pt x="8" y="29"/>
                  </a:cubicBezTo>
                  <a:cubicBezTo>
                    <a:pt x="0" y="55"/>
                    <a:pt x="24" y="84"/>
                    <a:pt x="6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PA_椭圆 62"/>
          <p:cNvSpPr>
            <a:spLocks noChangeArrowheads="1"/>
          </p:cNvSpPr>
          <p:nvPr/>
        </p:nvSpPr>
        <p:spPr bwMode="auto">
          <a:xfrm>
            <a:off x="6637091" y="2201834"/>
            <a:ext cx="831469" cy="828895"/>
          </a:xfrm>
          <a:prstGeom prst="ellipse">
            <a:avLst/>
          </a:prstGeom>
          <a:solidFill>
            <a:srgbClr val="B97DC1"/>
          </a:solidFill>
          <a:ln w="25400" cap="flat" cmpd="sng" algn="ctr">
            <a:noFill/>
            <a:prstDash val="soli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8" name="PA_淘宝店chenying0907 79"/>
          <p:cNvGrpSpPr/>
          <p:nvPr/>
        </p:nvGrpSpPr>
        <p:grpSpPr bwMode="auto">
          <a:xfrm>
            <a:off x="6877480" y="2473423"/>
            <a:ext cx="352102" cy="321092"/>
            <a:chOff x="3286" y="1421"/>
            <a:chExt cx="249" cy="227"/>
          </a:xfrm>
        </p:grpSpPr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3322" y="1613"/>
              <a:ext cx="170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3363" y="1449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>
              <a:off x="3363" y="1472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Rectangle 73"/>
            <p:cNvSpPr>
              <a:spLocks noChangeArrowheads="1"/>
            </p:cNvSpPr>
            <p:nvPr/>
          </p:nvSpPr>
          <p:spPr bwMode="auto">
            <a:xfrm>
              <a:off x="3363" y="1493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淘宝店chenying0907 74"/>
            <p:cNvSpPr>
              <a:spLocks noEditPoints="1"/>
            </p:cNvSpPr>
            <p:nvPr/>
          </p:nvSpPr>
          <p:spPr bwMode="auto">
            <a:xfrm>
              <a:off x="3286" y="1421"/>
              <a:ext cx="249" cy="227"/>
            </a:xfrm>
            <a:custGeom>
              <a:avLst/>
              <a:gdLst>
                <a:gd name="T0" fmla="*/ 135 w 152"/>
                <a:gd name="T1" fmla="*/ 70 h 138"/>
                <a:gd name="T2" fmla="*/ 118 w 152"/>
                <a:gd name="T3" fmla="*/ 70 h 138"/>
                <a:gd name="T4" fmla="*/ 118 w 152"/>
                <a:gd name="T5" fmla="*/ 0 h 138"/>
                <a:gd name="T6" fmla="*/ 34 w 152"/>
                <a:gd name="T7" fmla="*/ 0 h 138"/>
                <a:gd name="T8" fmla="*/ 34 w 152"/>
                <a:gd name="T9" fmla="*/ 70 h 138"/>
                <a:gd name="T10" fmla="*/ 17 w 152"/>
                <a:gd name="T11" fmla="*/ 70 h 138"/>
                <a:gd name="T12" fmla="*/ 0 w 152"/>
                <a:gd name="T13" fmla="*/ 87 h 138"/>
                <a:gd name="T14" fmla="*/ 0 w 152"/>
                <a:gd name="T15" fmla="*/ 121 h 138"/>
                <a:gd name="T16" fmla="*/ 17 w 152"/>
                <a:gd name="T17" fmla="*/ 138 h 138"/>
                <a:gd name="T18" fmla="*/ 135 w 152"/>
                <a:gd name="T19" fmla="*/ 138 h 138"/>
                <a:gd name="T20" fmla="*/ 152 w 152"/>
                <a:gd name="T21" fmla="*/ 121 h 138"/>
                <a:gd name="T22" fmla="*/ 152 w 152"/>
                <a:gd name="T23" fmla="*/ 87 h 138"/>
                <a:gd name="T24" fmla="*/ 135 w 152"/>
                <a:gd name="T25" fmla="*/ 70 h 138"/>
                <a:gd name="T26" fmla="*/ 40 w 152"/>
                <a:gd name="T27" fmla="*/ 6 h 138"/>
                <a:gd name="T28" fmla="*/ 111 w 152"/>
                <a:gd name="T29" fmla="*/ 6 h 138"/>
                <a:gd name="T30" fmla="*/ 111 w 152"/>
                <a:gd name="T31" fmla="*/ 70 h 138"/>
                <a:gd name="T32" fmla="*/ 40 w 152"/>
                <a:gd name="T33" fmla="*/ 70 h 138"/>
                <a:gd name="T34" fmla="*/ 40 w 152"/>
                <a:gd name="T35" fmla="*/ 6 h 138"/>
                <a:gd name="T36" fmla="*/ 145 w 152"/>
                <a:gd name="T37" fmla="*/ 121 h 138"/>
                <a:gd name="T38" fmla="*/ 135 w 152"/>
                <a:gd name="T39" fmla="*/ 131 h 138"/>
                <a:gd name="T40" fmla="*/ 17 w 152"/>
                <a:gd name="T41" fmla="*/ 131 h 138"/>
                <a:gd name="T42" fmla="*/ 7 w 152"/>
                <a:gd name="T43" fmla="*/ 121 h 138"/>
                <a:gd name="T44" fmla="*/ 7 w 152"/>
                <a:gd name="T45" fmla="*/ 87 h 138"/>
                <a:gd name="T46" fmla="*/ 17 w 152"/>
                <a:gd name="T47" fmla="*/ 77 h 138"/>
                <a:gd name="T48" fmla="*/ 135 w 152"/>
                <a:gd name="T49" fmla="*/ 77 h 138"/>
                <a:gd name="T50" fmla="*/ 145 w 152"/>
                <a:gd name="T51" fmla="*/ 87 h 138"/>
                <a:gd name="T52" fmla="*/ 145 w 152"/>
                <a:gd name="T5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38">
                  <a:moveTo>
                    <a:pt x="135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8" y="70"/>
                    <a:pt x="0" y="78"/>
                    <a:pt x="0" y="8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7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44" y="138"/>
                    <a:pt x="152" y="130"/>
                    <a:pt x="152" y="12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78"/>
                    <a:pt x="144" y="70"/>
                    <a:pt x="135" y="70"/>
                  </a:cubicBezTo>
                  <a:close/>
                  <a:moveTo>
                    <a:pt x="40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0" y="70"/>
                    <a:pt x="40" y="70"/>
                    <a:pt x="40" y="70"/>
                  </a:cubicBezTo>
                  <a:lnTo>
                    <a:pt x="40" y="6"/>
                  </a:lnTo>
                  <a:close/>
                  <a:moveTo>
                    <a:pt x="145" y="121"/>
                  </a:moveTo>
                  <a:cubicBezTo>
                    <a:pt x="145" y="127"/>
                    <a:pt x="140" y="131"/>
                    <a:pt x="135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2" y="131"/>
                    <a:pt x="7" y="127"/>
                    <a:pt x="7" y="121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1"/>
                    <a:pt x="12" y="77"/>
                    <a:pt x="17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0" y="77"/>
                    <a:pt x="145" y="81"/>
                    <a:pt x="145" y="87"/>
                  </a:cubicBezTo>
                  <a:lnTo>
                    <a:pt x="14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Oval 75"/>
            <p:cNvSpPr>
              <a:spLocks noChangeArrowheads="1"/>
            </p:cNvSpPr>
            <p:nvPr/>
          </p:nvSpPr>
          <p:spPr bwMode="auto">
            <a:xfrm>
              <a:off x="3322" y="1564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Oval 76"/>
            <p:cNvSpPr>
              <a:spLocks noChangeArrowheads="1"/>
            </p:cNvSpPr>
            <p:nvPr/>
          </p:nvSpPr>
          <p:spPr bwMode="auto">
            <a:xfrm>
              <a:off x="3345" y="1564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PA_椭圆 59"/>
          <p:cNvSpPr>
            <a:spLocks noChangeArrowheads="1"/>
          </p:cNvSpPr>
          <p:nvPr/>
        </p:nvSpPr>
        <p:spPr bwMode="auto">
          <a:xfrm>
            <a:off x="4598741" y="2201834"/>
            <a:ext cx="831469" cy="828895"/>
          </a:xfrm>
          <a:prstGeom prst="ellipse">
            <a:avLst/>
          </a:prstGeom>
          <a:solidFill>
            <a:srgbClr val="FFED00"/>
          </a:solidFill>
          <a:ln w="25400" cap="flat" cmpd="sng" algn="ctr">
            <a:noFill/>
            <a:prstDash val="solid"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0" name="PA_任意多边形 77"/>
          <p:cNvSpPr>
            <a:spLocks noEditPoints="1"/>
          </p:cNvSpPr>
          <p:nvPr/>
        </p:nvSpPr>
        <p:spPr bwMode="auto">
          <a:xfrm>
            <a:off x="4822163" y="2436640"/>
            <a:ext cx="384625" cy="359282"/>
          </a:xfrm>
          <a:custGeom>
            <a:avLst/>
            <a:gdLst>
              <a:gd name="T0" fmla="*/ 27 w 166"/>
              <a:gd name="T1" fmla="*/ 100 h 155"/>
              <a:gd name="T2" fmla="*/ 23 w 166"/>
              <a:gd name="T3" fmla="*/ 90 h 155"/>
              <a:gd name="T4" fmla="*/ 20 w 166"/>
              <a:gd name="T5" fmla="*/ 23 h 155"/>
              <a:gd name="T6" fmla="*/ 50 w 166"/>
              <a:gd name="T7" fmla="*/ 26 h 155"/>
              <a:gd name="T8" fmla="*/ 50 w 166"/>
              <a:gd name="T9" fmla="*/ 0 h 155"/>
              <a:gd name="T10" fmla="*/ 114 w 166"/>
              <a:gd name="T11" fmla="*/ 26 h 155"/>
              <a:gd name="T12" fmla="*/ 119 w 166"/>
              <a:gd name="T13" fmla="*/ 30 h 155"/>
              <a:gd name="T14" fmla="*/ 166 w 166"/>
              <a:gd name="T15" fmla="*/ 80 h 155"/>
              <a:gd name="T16" fmla="*/ 139 w 166"/>
              <a:gd name="T17" fmla="*/ 95 h 155"/>
              <a:gd name="T18" fmla="*/ 155 w 166"/>
              <a:gd name="T19" fmla="*/ 117 h 155"/>
              <a:gd name="T20" fmla="*/ 89 w 166"/>
              <a:gd name="T21" fmla="*/ 134 h 155"/>
              <a:gd name="T22" fmla="*/ 82 w 166"/>
              <a:gd name="T23" fmla="*/ 135 h 155"/>
              <a:gd name="T24" fmla="*/ 80 w 166"/>
              <a:gd name="T25" fmla="*/ 135 h 155"/>
              <a:gd name="T26" fmla="*/ 13 w 166"/>
              <a:gd name="T27" fmla="*/ 118 h 155"/>
              <a:gd name="T28" fmla="*/ 36 w 166"/>
              <a:gd name="T29" fmla="*/ 79 h 155"/>
              <a:gd name="T30" fmla="*/ 42 w 166"/>
              <a:gd name="T31" fmla="*/ 97 h 155"/>
              <a:gd name="T32" fmla="*/ 44 w 166"/>
              <a:gd name="T33" fmla="*/ 101 h 155"/>
              <a:gd name="T34" fmla="*/ 61 w 166"/>
              <a:gd name="T35" fmla="*/ 135 h 155"/>
              <a:gd name="T36" fmla="*/ 77 w 166"/>
              <a:gd name="T37" fmla="*/ 120 h 155"/>
              <a:gd name="T38" fmla="*/ 82 w 166"/>
              <a:gd name="T39" fmla="*/ 120 h 155"/>
              <a:gd name="T40" fmla="*/ 91 w 166"/>
              <a:gd name="T41" fmla="*/ 119 h 155"/>
              <a:gd name="T42" fmla="*/ 107 w 166"/>
              <a:gd name="T43" fmla="*/ 133 h 155"/>
              <a:gd name="T44" fmla="*/ 122 w 166"/>
              <a:gd name="T45" fmla="*/ 97 h 155"/>
              <a:gd name="T46" fmla="*/ 127 w 166"/>
              <a:gd name="T47" fmla="*/ 82 h 155"/>
              <a:gd name="T48" fmla="*/ 128 w 166"/>
              <a:gd name="T49" fmla="*/ 77 h 155"/>
              <a:gd name="T50" fmla="*/ 137 w 166"/>
              <a:gd name="T51" fmla="*/ 39 h 155"/>
              <a:gd name="T52" fmla="*/ 113 w 166"/>
              <a:gd name="T53" fmla="*/ 43 h 155"/>
              <a:gd name="T54" fmla="*/ 103 w 166"/>
              <a:gd name="T55" fmla="*/ 37 h 155"/>
              <a:gd name="T56" fmla="*/ 99 w 166"/>
              <a:gd name="T57" fmla="*/ 14 h 155"/>
              <a:gd name="T58" fmla="*/ 65 w 166"/>
              <a:gd name="T59" fmla="*/ 34 h 155"/>
              <a:gd name="T60" fmla="*/ 50 w 166"/>
              <a:gd name="T61" fmla="*/ 44 h 155"/>
              <a:gd name="T62" fmla="*/ 47 w 166"/>
              <a:gd name="T63" fmla="*/ 47 h 155"/>
              <a:gd name="T64" fmla="*/ 19 w 166"/>
              <a:gd name="T65" fmla="*/ 73 h 155"/>
              <a:gd name="T66" fmla="*/ 83 w 166"/>
              <a:gd name="T67" fmla="*/ 50 h 155"/>
              <a:gd name="T68" fmla="*/ 110 w 166"/>
              <a:gd name="T69" fmla="*/ 75 h 155"/>
              <a:gd name="T70" fmla="*/ 83 w 166"/>
              <a:gd name="T71" fmla="*/ 101 h 155"/>
              <a:gd name="T72" fmla="*/ 83 w 166"/>
              <a:gd name="T73" fmla="*/ 94 h 155"/>
              <a:gd name="T74" fmla="*/ 95 w 166"/>
              <a:gd name="T75" fmla="*/ 75 h 155"/>
              <a:gd name="T76" fmla="*/ 83 w 166"/>
              <a:gd name="T77" fmla="*/ 64 h 155"/>
              <a:gd name="T78" fmla="*/ 72 w 166"/>
              <a:gd name="T79" fmla="*/ 75 h 155"/>
              <a:gd name="T80" fmla="*/ 83 w 166"/>
              <a:gd name="T81" fmla="*/ 87 h 155"/>
              <a:gd name="T82" fmla="*/ 83 w 166"/>
              <a:gd name="T83" fmla="*/ 94 h 155"/>
              <a:gd name="T84" fmla="*/ 57 w 166"/>
              <a:gd name="T85" fmla="*/ 7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155">
                <a:moveTo>
                  <a:pt x="13" y="118"/>
                </a:moveTo>
                <a:cubicBezTo>
                  <a:pt x="27" y="100"/>
                  <a:pt x="27" y="100"/>
                  <a:pt x="27" y="100"/>
                </a:cubicBezTo>
                <a:cubicBezTo>
                  <a:pt x="25" y="97"/>
                  <a:pt x="24" y="93"/>
                  <a:pt x="23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0" y="82"/>
                  <a:pt x="0" y="82"/>
                  <a:pt x="0" y="82"/>
                </a:cubicBezTo>
                <a:cubicBezTo>
                  <a:pt x="20" y="23"/>
                  <a:pt x="20" y="23"/>
                  <a:pt x="20" y="23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29"/>
                  <a:pt x="48" y="27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7"/>
                  <a:pt x="118" y="28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1"/>
                  <a:pt x="140" y="93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7" y="135"/>
                  <a:pt x="84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1" y="135"/>
                  <a:pt x="81" y="135"/>
                  <a:pt x="8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13" y="118"/>
                  <a:pt x="13" y="118"/>
                  <a:pt x="13" y="118"/>
                </a:cubicBezTo>
                <a:close/>
                <a:moveTo>
                  <a:pt x="19" y="73"/>
                </a:moveTo>
                <a:cubicBezTo>
                  <a:pt x="36" y="79"/>
                  <a:pt x="36" y="79"/>
                  <a:pt x="36" y="79"/>
                </a:cubicBezTo>
                <a:cubicBezTo>
                  <a:pt x="37" y="83"/>
                  <a:pt x="37" y="83"/>
                  <a:pt x="37" y="83"/>
                </a:cubicBezTo>
                <a:cubicBezTo>
                  <a:pt x="38" y="88"/>
                  <a:pt x="40" y="93"/>
                  <a:pt x="42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0"/>
                  <a:pt x="80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5" y="120"/>
                  <a:pt x="88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5" y="90"/>
                  <a:pt x="126" y="86"/>
                  <a:pt x="127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1"/>
                  <a:pt x="107" y="38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14"/>
                  <a:pt x="99" y="14"/>
                  <a:pt x="9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34"/>
                  <a:pt x="65" y="34"/>
                  <a:pt x="65" y="34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8"/>
                  <a:pt x="53" y="41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47"/>
                  <a:pt x="47" y="47"/>
                  <a:pt x="47" y="47"/>
                </a:cubicBezTo>
                <a:cubicBezTo>
                  <a:pt x="29" y="41"/>
                  <a:pt x="29" y="41"/>
                  <a:pt x="29" y="41"/>
                </a:cubicBezTo>
                <a:cubicBezTo>
                  <a:pt x="19" y="73"/>
                  <a:pt x="19" y="73"/>
                  <a:pt x="19" y="73"/>
                </a:cubicBezTo>
                <a:close/>
                <a:moveTo>
                  <a:pt x="57" y="75"/>
                </a:moveTo>
                <a:cubicBezTo>
                  <a:pt x="57" y="61"/>
                  <a:pt x="69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98" y="50"/>
                  <a:pt x="110" y="61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90"/>
                  <a:pt x="98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87"/>
                  <a:pt x="83" y="87"/>
                  <a:pt x="83" y="87"/>
                </a:cubicBezTo>
                <a:cubicBezTo>
                  <a:pt x="90" y="87"/>
                  <a:pt x="95" y="82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69"/>
                  <a:pt x="90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77" y="64"/>
                  <a:pt x="72" y="69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2"/>
                  <a:pt x="77" y="87"/>
                  <a:pt x="83" y="87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9" y="101"/>
                  <a:pt x="57" y="90"/>
                  <a:pt x="57" y="7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19033" y="3917708"/>
            <a:ext cx="1973892" cy="1716444"/>
            <a:chOff x="1961019" y="2395866"/>
            <a:chExt cx="2123665" cy="1716444"/>
          </a:xfrm>
        </p:grpSpPr>
        <p:sp>
          <p:nvSpPr>
            <p:cNvPr id="41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2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课题研究背景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43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24058" y="3947380"/>
            <a:ext cx="1973892" cy="1716444"/>
            <a:chOff x="1961019" y="2395866"/>
            <a:chExt cx="2123665" cy="1716444"/>
          </a:xfrm>
        </p:grpSpPr>
        <p:sp>
          <p:nvSpPr>
            <p:cNvPr id="45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6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课题研究背景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47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94159" y="3955966"/>
            <a:ext cx="1973892" cy="1716444"/>
            <a:chOff x="1961019" y="2395866"/>
            <a:chExt cx="2123665" cy="1716444"/>
          </a:xfrm>
        </p:grpSpPr>
        <p:sp>
          <p:nvSpPr>
            <p:cNvPr id="49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0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课题研究背景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51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56309" y="3947380"/>
            <a:ext cx="1973892" cy="1716444"/>
            <a:chOff x="1961019" y="2395866"/>
            <a:chExt cx="2123665" cy="1716444"/>
          </a:xfrm>
        </p:grpSpPr>
        <p:sp>
          <p:nvSpPr>
            <p:cNvPr id="53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4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课题研究背景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55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ONE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研究的背景与意义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r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esearch background and significance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7" name="1253458d-ba0b-4d2e-bb13-2c77dfe53ff7"/>
          <p:cNvGrpSpPr>
            <a:grpSpLocks noChangeAspect="1"/>
          </p:cNvGrpSpPr>
          <p:nvPr/>
        </p:nvGrpSpPr>
        <p:grpSpPr>
          <a:xfrm>
            <a:off x="2888899" y="1926068"/>
            <a:ext cx="6414202" cy="4732639"/>
            <a:chOff x="2603769" y="1714600"/>
            <a:chExt cx="6970915" cy="5143403"/>
          </a:xfrm>
        </p:grpSpPr>
        <p:sp>
          <p:nvSpPr>
            <p:cNvPr id="8" name="íṩľíḍè-Oval 42"/>
            <p:cNvSpPr/>
            <p:nvPr/>
          </p:nvSpPr>
          <p:spPr>
            <a:xfrm>
              <a:off x="8041938" y="1714600"/>
              <a:ext cx="628339" cy="628339"/>
            </a:xfrm>
            <a:prstGeom prst="ellipse">
              <a:avLst/>
            </a:pr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9" name="íṩľíḍè-Freeform: Shape 43"/>
            <p:cNvSpPr/>
            <p:nvPr/>
          </p:nvSpPr>
          <p:spPr>
            <a:xfrm>
              <a:off x="8176582" y="1849242"/>
              <a:ext cx="359051" cy="35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10" name="íṩľíḍè-Oval 38"/>
            <p:cNvSpPr/>
            <p:nvPr/>
          </p:nvSpPr>
          <p:spPr>
            <a:xfrm>
              <a:off x="8339963" y="3868297"/>
              <a:ext cx="628339" cy="628339"/>
            </a:xfrm>
            <a:prstGeom prst="ellipse">
              <a:avLst/>
            </a:pr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11" name="íṩľíḍè-Freeform: Shape 39"/>
            <p:cNvSpPr/>
            <p:nvPr/>
          </p:nvSpPr>
          <p:spPr>
            <a:xfrm>
              <a:off x="8474606" y="4049182"/>
              <a:ext cx="359052" cy="26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17" name="íṩľíḍè-Oval 30"/>
            <p:cNvSpPr/>
            <p:nvPr/>
          </p:nvSpPr>
          <p:spPr>
            <a:xfrm>
              <a:off x="3479731" y="1714600"/>
              <a:ext cx="628339" cy="628339"/>
            </a:xfrm>
            <a:prstGeom prst="ellipse">
              <a:avLst/>
            </a:pr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18" name="íṩľíḍè-Freeform: Shape 31"/>
            <p:cNvSpPr/>
            <p:nvPr/>
          </p:nvSpPr>
          <p:spPr>
            <a:xfrm>
              <a:off x="3657942" y="1849244"/>
              <a:ext cx="271917" cy="35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19" name="íṩľíḍè-Oval 26"/>
            <p:cNvSpPr/>
            <p:nvPr/>
          </p:nvSpPr>
          <p:spPr>
            <a:xfrm>
              <a:off x="3231455" y="3868297"/>
              <a:ext cx="628339" cy="628339"/>
            </a:xfrm>
            <a:prstGeom prst="ellipse">
              <a:avLst/>
            </a:pr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0" name="íṩľíḍè-Freeform: Shape 27"/>
            <p:cNvSpPr/>
            <p:nvPr/>
          </p:nvSpPr>
          <p:spPr>
            <a:xfrm>
              <a:off x="3366099" y="4003010"/>
              <a:ext cx="359052" cy="35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1" name="íṩľíḍè-Freeform: Shape 17"/>
            <p:cNvSpPr/>
            <p:nvPr/>
          </p:nvSpPr>
          <p:spPr>
            <a:xfrm rot="16200000" flipH="1">
              <a:off x="7854297" y="5137616"/>
              <a:ext cx="686250" cy="27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" y="840"/>
                  </a:lnTo>
                  <a:lnTo>
                    <a:pt x="21600" y="21600"/>
                  </a:lnTo>
                  <a:lnTo>
                    <a:pt x="21591" y="1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2" name="íṩľíḍè-Arrow: Right 18"/>
            <p:cNvSpPr/>
            <p:nvPr/>
          </p:nvSpPr>
          <p:spPr>
            <a:xfrm rot="16200000">
              <a:off x="5976554" y="5147695"/>
              <a:ext cx="1796085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3" name="íṩľíḍè-Freeform: Shape 15"/>
            <p:cNvSpPr/>
            <p:nvPr/>
          </p:nvSpPr>
          <p:spPr>
            <a:xfrm rot="16200000" flipH="1">
              <a:off x="6874736" y="5707022"/>
              <a:ext cx="685109" cy="161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" y="0"/>
                  </a:moveTo>
                  <a:lnTo>
                    <a:pt x="0" y="1391"/>
                  </a:lnTo>
                  <a:lnTo>
                    <a:pt x="21600" y="21600"/>
                  </a:lnTo>
                  <a:lnTo>
                    <a:pt x="21600" y="120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4" name="íṩľíḍè-Arrow: Right 16"/>
            <p:cNvSpPr/>
            <p:nvPr/>
          </p:nvSpPr>
          <p:spPr>
            <a:xfrm rot="16200000">
              <a:off x="5116084" y="4700840"/>
              <a:ext cx="2689797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5" name="íṩľíḍè-Freeform: Shape 13"/>
            <p:cNvSpPr/>
            <p:nvPr/>
          </p:nvSpPr>
          <p:spPr>
            <a:xfrm rot="16200000" flipH="1">
              <a:off x="5757585" y="6153217"/>
              <a:ext cx="686983" cy="72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" y="8656"/>
                  </a:moveTo>
                  <a:lnTo>
                    <a:pt x="21589" y="0"/>
                  </a:lnTo>
                  <a:lnTo>
                    <a:pt x="21600" y="21600"/>
                  </a:lnTo>
                  <a:lnTo>
                    <a:pt x="0" y="11830"/>
                  </a:lnTo>
                  <a:lnTo>
                    <a:pt x="61" y="8656"/>
                  </a:lnTo>
                  <a:close/>
                </a:path>
              </a:pathLst>
            </a:cu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6" name="íṩľíḍè-Arrow: Right 14"/>
            <p:cNvSpPr/>
            <p:nvPr/>
          </p:nvSpPr>
          <p:spPr>
            <a:xfrm rot="16200000">
              <a:off x="4193550" y="4157361"/>
              <a:ext cx="3776753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7" name="íṩľíḍè-Freeform: Shape 11"/>
            <p:cNvSpPr/>
            <p:nvPr/>
          </p:nvSpPr>
          <p:spPr>
            <a:xfrm rot="16200000" flipH="1">
              <a:off x="4605858" y="5723663"/>
              <a:ext cx="686294" cy="15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" y="20157"/>
                  </a:moveTo>
                  <a:lnTo>
                    <a:pt x="21588" y="0"/>
                  </a:lnTo>
                  <a:lnTo>
                    <a:pt x="21600" y="9767"/>
                  </a:lnTo>
                  <a:lnTo>
                    <a:pt x="0" y="21600"/>
                  </a:lnTo>
                  <a:lnTo>
                    <a:pt x="27" y="20157"/>
                  </a:lnTo>
                  <a:close/>
                </a:path>
              </a:pathLst>
            </a:cu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8" name="íṩľíḍè-Arrow: Right 12"/>
            <p:cNvSpPr/>
            <p:nvPr/>
          </p:nvSpPr>
          <p:spPr>
            <a:xfrm rot="16200000">
              <a:off x="4340019" y="4700839"/>
              <a:ext cx="2689797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rgbClr val="FFED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29" name="íṩľíḍè-Freeform: Shape 9"/>
            <p:cNvSpPr/>
            <p:nvPr/>
          </p:nvSpPr>
          <p:spPr>
            <a:xfrm rot="16200000" flipH="1">
              <a:off x="3631712" y="5142630"/>
              <a:ext cx="687430" cy="27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28"/>
                  </a:moveTo>
                  <a:lnTo>
                    <a:pt x="21600" y="0"/>
                  </a:lnTo>
                  <a:lnTo>
                    <a:pt x="21591" y="5658"/>
                  </a:lnTo>
                  <a:lnTo>
                    <a:pt x="48" y="21600"/>
                  </a:lnTo>
                  <a:lnTo>
                    <a:pt x="0" y="20728"/>
                  </a:lnTo>
                  <a:close/>
                </a:path>
              </a:pathLst>
            </a:cu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  <p:sp>
          <p:nvSpPr>
            <p:cNvPr id="30" name="íṩľíḍè-Arrow: Right 10"/>
            <p:cNvSpPr/>
            <p:nvPr/>
          </p:nvSpPr>
          <p:spPr>
            <a:xfrm rot="16200000">
              <a:off x="4391846" y="5147696"/>
              <a:ext cx="1796085" cy="253965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rgbClr val="B97DC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33558" y="1926068"/>
            <a:ext cx="2486156" cy="1693332"/>
            <a:chOff x="1188551" y="2418978"/>
            <a:chExt cx="2486156" cy="1693332"/>
          </a:xfrm>
        </p:grpSpPr>
        <p:sp>
          <p:nvSpPr>
            <p:cNvPr id="32" name="文本框 4337"/>
            <p:cNvSpPr txBox="1"/>
            <p:nvPr/>
          </p:nvSpPr>
          <p:spPr>
            <a:xfrm>
              <a:off x="1188551" y="2733471"/>
              <a:ext cx="2486156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ligula eget dolor. Lorem ipsum dolor sit amet,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3" name="文本框 4338"/>
            <p:cNvSpPr txBox="1"/>
            <p:nvPr/>
          </p:nvSpPr>
          <p:spPr>
            <a:xfrm>
              <a:off x="1197202" y="2418978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研究意义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34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69036" y="3907766"/>
            <a:ext cx="2486156" cy="1693332"/>
            <a:chOff x="1188551" y="2418978"/>
            <a:chExt cx="2486156" cy="1693332"/>
          </a:xfrm>
        </p:grpSpPr>
        <p:sp>
          <p:nvSpPr>
            <p:cNvPr id="36" name="文本框 4337"/>
            <p:cNvSpPr txBox="1"/>
            <p:nvPr/>
          </p:nvSpPr>
          <p:spPr>
            <a:xfrm>
              <a:off x="1188551" y="2733471"/>
              <a:ext cx="2486156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ligula eget dolor. Lorem ipsum dolor sit amet,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7" name="文本框 4338"/>
            <p:cNvSpPr txBox="1"/>
            <p:nvPr/>
          </p:nvSpPr>
          <p:spPr>
            <a:xfrm>
              <a:off x="1197202" y="2418978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研究意义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38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80301" y="3907766"/>
            <a:ext cx="2486156" cy="1693332"/>
            <a:chOff x="1188551" y="2418978"/>
            <a:chExt cx="2486156" cy="1693332"/>
          </a:xfrm>
        </p:grpSpPr>
        <p:sp>
          <p:nvSpPr>
            <p:cNvPr id="40" name="文本框 4337"/>
            <p:cNvSpPr txBox="1"/>
            <p:nvPr/>
          </p:nvSpPr>
          <p:spPr>
            <a:xfrm>
              <a:off x="1188551" y="2733471"/>
              <a:ext cx="2486156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ligula eget dolor. Lorem ipsum dolor sit amet,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1" name="文本框 4338"/>
            <p:cNvSpPr txBox="1"/>
            <p:nvPr/>
          </p:nvSpPr>
          <p:spPr>
            <a:xfrm>
              <a:off x="1643225" y="2418978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研究意义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42" name="任意多边形 23"/>
            <p:cNvSpPr/>
            <p:nvPr/>
          </p:nvSpPr>
          <p:spPr>
            <a:xfrm>
              <a:off x="3215698" y="2801798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59077" y="1958268"/>
            <a:ext cx="2486156" cy="1693332"/>
            <a:chOff x="1188551" y="2418978"/>
            <a:chExt cx="2486156" cy="1693332"/>
          </a:xfrm>
        </p:grpSpPr>
        <p:sp>
          <p:nvSpPr>
            <p:cNvPr id="44" name="文本框 4337"/>
            <p:cNvSpPr txBox="1"/>
            <p:nvPr/>
          </p:nvSpPr>
          <p:spPr>
            <a:xfrm>
              <a:off x="1188551" y="2733471"/>
              <a:ext cx="2486156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ligula eget dolor. Lorem ipsum dolor sit amet,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5" name="文本框 4338"/>
            <p:cNvSpPr txBox="1"/>
            <p:nvPr/>
          </p:nvSpPr>
          <p:spPr>
            <a:xfrm>
              <a:off x="1643225" y="2418978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研究意义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46" name="任意多边形 23"/>
            <p:cNvSpPr/>
            <p:nvPr/>
          </p:nvSpPr>
          <p:spPr>
            <a:xfrm>
              <a:off x="3215698" y="2801798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ONE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7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研究的背景与意义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r</a:t>
            </a: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esearch background and significance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246" y="1840523"/>
            <a:ext cx="11547231" cy="2567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2"/>
          <p:cNvSpPr/>
          <p:nvPr/>
        </p:nvSpPr>
        <p:spPr>
          <a:xfrm>
            <a:off x="4511769" y="1539970"/>
            <a:ext cx="3168459" cy="3168459"/>
          </a:xfrm>
          <a:custGeom>
            <a:avLst/>
            <a:gdLst>
              <a:gd name="connsiteX0" fmla="*/ 52694 w 3168459"/>
              <a:gd name="connsiteY0" fmla="*/ 1456951 h 3168459"/>
              <a:gd name="connsiteX1" fmla="*/ 1456951 w 3168459"/>
              <a:gd name="connsiteY1" fmla="*/ 52694 h 3168459"/>
              <a:gd name="connsiteX2" fmla="*/ 1711509 w 3168459"/>
              <a:gd name="connsiteY2" fmla="*/ 52694 h 3168459"/>
              <a:gd name="connsiteX3" fmla="*/ 3115766 w 3168459"/>
              <a:gd name="connsiteY3" fmla="*/ 1456951 h 3168459"/>
              <a:gd name="connsiteX4" fmla="*/ 3115766 w 3168459"/>
              <a:gd name="connsiteY4" fmla="*/ 1711509 h 3168459"/>
              <a:gd name="connsiteX5" fmla="*/ 1711509 w 3168459"/>
              <a:gd name="connsiteY5" fmla="*/ 3115766 h 3168459"/>
              <a:gd name="connsiteX6" fmla="*/ 1456951 w 3168459"/>
              <a:gd name="connsiteY6" fmla="*/ 3115766 h 3168459"/>
              <a:gd name="connsiteX7" fmla="*/ 52694 w 3168459"/>
              <a:gd name="connsiteY7" fmla="*/ 1711509 h 3168459"/>
              <a:gd name="connsiteX8" fmla="*/ 52694 w 3168459"/>
              <a:gd name="connsiteY8" fmla="*/ 1456951 h 31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459" h="3168459">
                <a:moveTo>
                  <a:pt x="52694" y="1456951"/>
                </a:moveTo>
                <a:lnTo>
                  <a:pt x="1456951" y="52694"/>
                </a:lnTo>
                <a:cubicBezTo>
                  <a:pt x="1527209" y="-17564"/>
                  <a:pt x="1641251" y="-17564"/>
                  <a:pt x="1711509" y="52694"/>
                </a:cubicBezTo>
                <a:lnTo>
                  <a:pt x="3115766" y="1456951"/>
                </a:lnTo>
                <a:cubicBezTo>
                  <a:pt x="3186024" y="1527209"/>
                  <a:pt x="3186024" y="1641251"/>
                  <a:pt x="3115766" y="1711509"/>
                </a:cubicBezTo>
                <a:lnTo>
                  <a:pt x="1711509" y="3115766"/>
                </a:lnTo>
                <a:cubicBezTo>
                  <a:pt x="1641251" y="3186024"/>
                  <a:pt x="1527209" y="3186024"/>
                  <a:pt x="1456951" y="3115766"/>
                </a:cubicBezTo>
                <a:lnTo>
                  <a:pt x="52694" y="1711509"/>
                </a:lnTo>
                <a:cubicBezTo>
                  <a:pt x="-17564" y="1641251"/>
                  <a:pt x="-17564" y="1527209"/>
                  <a:pt x="52694" y="1456951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菱形 2"/>
          <p:cNvSpPr/>
          <p:nvPr/>
        </p:nvSpPr>
        <p:spPr>
          <a:xfrm>
            <a:off x="1065185" y="1692370"/>
            <a:ext cx="2867907" cy="2867907"/>
          </a:xfrm>
          <a:custGeom>
            <a:avLst/>
            <a:gdLst>
              <a:gd name="connsiteX0" fmla="*/ 52694 w 3168459"/>
              <a:gd name="connsiteY0" fmla="*/ 1456951 h 3168459"/>
              <a:gd name="connsiteX1" fmla="*/ 1456951 w 3168459"/>
              <a:gd name="connsiteY1" fmla="*/ 52694 h 3168459"/>
              <a:gd name="connsiteX2" fmla="*/ 1711509 w 3168459"/>
              <a:gd name="connsiteY2" fmla="*/ 52694 h 3168459"/>
              <a:gd name="connsiteX3" fmla="*/ 3115766 w 3168459"/>
              <a:gd name="connsiteY3" fmla="*/ 1456951 h 3168459"/>
              <a:gd name="connsiteX4" fmla="*/ 3115766 w 3168459"/>
              <a:gd name="connsiteY4" fmla="*/ 1711509 h 3168459"/>
              <a:gd name="connsiteX5" fmla="*/ 1711509 w 3168459"/>
              <a:gd name="connsiteY5" fmla="*/ 3115766 h 3168459"/>
              <a:gd name="connsiteX6" fmla="*/ 1456951 w 3168459"/>
              <a:gd name="connsiteY6" fmla="*/ 3115766 h 3168459"/>
              <a:gd name="connsiteX7" fmla="*/ 52694 w 3168459"/>
              <a:gd name="connsiteY7" fmla="*/ 1711509 h 3168459"/>
              <a:gd name="connsiteX8" fmla="*/ 52694 w 3168459"/>
              <a:gd name="connsiteY8" fmla="*/ 1456951 h 31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459" h="3168459">
                <a:moveTo>
                  <a:pt x="52694" y="1456951"/>
                </a:moveTo>
                <a:lnTo>
                  <a:pt x="1456951" y="52694"/>
                </a:lnTo>
                <a:cubicBezTo>
                  <a:pt x="1527209" y="-17564"/>
                  <a:pt x="1641251" y="-17564"/>
                  <a:pt x="1711509" y="52694"/>
                </a:cubicBezTo>
                <a:lnTo>
                  <a:pt x="3115766" y="1456951"/>
                </a:lnTo>
                <a:cubicBezTo>
                  <a:pt x="3186024" y="1527209"/>
                  <a:pt x="3186024" y="1641251"/>
                  <a:pt x="3115766" y="1711509"/>
                </a:cubicBezTo>
                <a:lnTo>
                  <a:pt x="1711509" y="3115766"/>
                </a:lnTo>
                <a:cubicBezTo>
                  <a:pt x="1641251" y="3186024"/>
                  <a:pt x="1527209" y="3186024"/>
                  <a:pt x="1456951" y="3115766"/>
                </a:cubicBezTo>
                <a:lnTo>
                  <a:pt x="52694" y="1711509"/>
                </a:lnTo>
                <a:cubicBezTo>
                  <a:pt x="-17564" y="1641251"/>
                  <a:pt x="-17564" y="1527209"/>
                  <a:pt x="52694" y="1456951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菱形 2"/>
          <p:cNvSpPr/>
          <p:nvPr/>
        </p:nvSpPr>
        <p:spPr>
          <a:xfrm>
            <a:off x="8343899" y="1690245"/>
            <a:ext cx="2867907" cy="2867907"/>
          </a:xfrm>
          <a:custGeom>
            <a:avLst/>
            <a:gdLst>
              <a:gd name="connsiteX0" fmla="*/ 52694 w 3168459"/>
              <a:gd name="connsiteY0" fmla="*/ 1456951 h 3168459"/>
              <a:gd name="connsiteX1" fmla="*/ 1456951 w 3168459"/>
              <a:gd name="connsiteY1" fmla="*/ 52694 h 3168459"/>
              <a:gd name="connsiteX2" fmla="*/ 1711509 w 3168459"/>
              <a:gd name="connsiteY2" fmla="*/ 52694 h 3168459"/>
              <a:gd name="connsiteX3" fmla="*/ 3115766 w 3168459"/>
              <a:gd name="connsiteY3" fmla="*/ 1456951 h 3168459"/>
              <a:gd name="connsiteX4" fmla="*/ 3115766 w 3168459"/>
              <a:gd name="connsiteY4" fmla="*/ 1711509 h 3168459"/>
              <a:gd name="connsiteX5" fmla="*/ 1711509 w 3168459"/>
              <a:gd name="connsiteY5" fmla="*/ 3115766 h 3168459"/>
              <a:gd name="connsiteX6" fmla="*/ 1456951 w 3168459"/>
              <a:gd name="connsiteY6" fmla="*/ 3115766 h 3168459"/>
              <a:gd name="connsiteX7" fmla="*/ 52694 w 3168459"/>
              <a:gd name="connsiteY7" fmla="*/ 1711509 h 3168459"/>
              <a:gd name="connsiteX8" fmla="*/ 52694 w 3168459"/>
              <a:gd name="connsiteY8" fmla="*/ 1456951 h 31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459" h="3168459">
                <a:moveTo>
                  <a:pt x="52694" y="1456951"/>
                </a:moveTo>
                <a:lnTo>
                  <a:pt x="1456951" y="52694"/>
                </a:lnTo>
                <a:cubicBezTo>
                  <a:pt x="1527209" y="-17564"/>
                  <a:pt x="1641251" y="-17564"/>
                  <a:pt x="1711509" y="52694"/>
                </a:cubicBezTo>
                <a:lnTo>
                  <a:pt x="3115766" y="1456951"/>
                </a:lnTo>
                <a:cubicBezTo>
                  <a:pt x="3186024" y="1527209"/>
                  <a:pt x="3186024" y="1641251"/>
                  <a:pt x="3115766" y="1711509"/>
                </a:cubicBezTo>
                <a:lnTo>
                  <a:pt x="1711509" y="3115766"/>
                </a:lnTo>
                <a:cubicBezTo>
                  <a:pt x="1641251" y="3186024"/>
                  <a:pt x="1527209" y="3186024"/>
                  <a:pt x="1456951" y="3115766"/>
                </a:cubicBezTo>
                <a:lnTo>
                  <a:pt x="52694" y="1711509"/>
                </a:lnTo>
                <a:cubicBezTo>
                  <a:pt x="-17564" y="1641251"/>
                  <a:pt x="-17564" y="1527209"/>
                  <a:pt x="52694" y="1456951"/>
                </a:cubicBezTo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05232" y="4675070"/>
            <a:ext cx="2387811" cy="1716444"/>
            <a:chOff x="1961019" y="2395866"/>
            <a:chExt cx="2123665" cy="1716444"/>
          </a:xfrm>
        </p:grpSpPr>
        <p:sp>
          <p:nvSpPr>
            <p:cNvPr id="16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国内研究现状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18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02094" y="4675070"/>
            <a:ext cx="2387811" cy="1716444"/>
            <a:chOff x="1961019" y="2395866"/>
            <a:chExt cx="2123665" cy="1716444"/>
          </a:xfrm>
        </p:grpSpPr>
        <p:sp>
          <p:nvSpPr>
            <p:cNvPr id="20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国外研究现状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22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3946" y="4675070"/>
            <a:ext cx="2387811" cy="1716444"/>
            <a:chOff x="1961019" y="2395866"/>
            <a:chExt cx="2123665" cy="1716444"/>
          </a:xfrm>
        </p:grpSpPr>
        <p:sp>
          <p:nvSpPr>
            <p:cNvPr id="24" name="文本框 4337"/>
            <p:cNvSpPr txBox="1"/>
            <p:nvPr/>
          </p:nvSpPr>
          <p:spPr>
            <a:xfrm>
              <a:off x="1961019" y="2733471"/>
              <a:ext cx="2123665" cy="1378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90000"/>
                </a:lnSpc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1100" kern="0">
                  <a:solidFill>
                    <a:schemeClr val="bg1"/>
                  </a:solidFill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Lorem ipsum dolor sit amet, consectetuer adipiscing elit. </a:t>
              </a:r>
              <a:endParaRPr lang="zh-CN" altLang="en-US" sz="1100" kern="0">
                <a:solidFill>
                  <a:schemeClr val="bg1"/>
                </a:solidFill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5" name="文本框 4338"/>
            <p:cNvSpPr txBox="1"/>
            <p:nvPr/>
          </p:nvSpPr>
          <p:spPr>
            <a:xfrm>
              <a:off x="2007110" y="2395866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方正启体繁体" panose="03000509000000000000" charset="-122"/>
                </a:rPr>
                <a:t>国内研究现状</a:t>
              </a:r>
              <a:endPara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方正启体繁体" panose="03000509000000000000" charset="-122"/>
              </a:endParaRPr>
            </a:p>
          </p:txBody>
        </p:sp>
        <p:sp>
          <p:nvSpPr>
            <p:cNvPr id="26" name="任意多边形 23"/>
            <p:cNvSpPr/>
            <p:nvPr/>
          </p:nvSpPr>
          <p:spPr>
            <a:xfrm>
              <a:off x="2907436" y="2794222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89484" y="1225061"/>
            <a:ext cx="4613031" cy="4613031"/>
            <a:chOff x="3499338" y="949569"/>
            <a:chExt cx="5193323" cy="5193323"/>
          </a:xfrm>
        </p:grpSpPr>
        <p:sp>
          <p:nvSpPr>
            <p:cNvPr id="3" name="椭圆 2"/>
            <p:cNvSpPr/>
            <p:nvPr/>
          </p:nvSpPr>
          <p:spPr>
            <a:xfrm>
              <a:off x="3499338" y="949569"/>
              <a:ext cx="5193323" cy="5193323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  <a:effectLst>
              <a:outerShdw blurRad="114300" sx="104000" sy="104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584330" y="1034561"/>
              <a:ext cx="5023338" cy="5023338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17477" y="2180570"/>
            <a:ext cx="216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汉仪细行楷简" panose="02010609000101010101" pitchFamily="49" charset="-122"/>
                <a:cs typeface="+mn-cs"/>
                <a:sym typeface="Agency FB" panose="020B0503020202020204" pitchFamily="34" charset="0"/>
              </a:rPr>
              <a:t>PART 2</a:t>
            </a:r>
            <a:endParaRPr kumimoji="0" lang="zh-CN" altLang="en-US" sz="5400" b="0" i="0" u="none" strike="noStrike" kern="1200" cap="none" spc="4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汉仪细行楷简" panose="02010609000101010101" pitchFamily="49" charset="-122"/>
              <a:cs typeface="+mn-cs"/>
              <a:sym typeface="Agency FB" panose="020B0503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6507" y="3079010"/>
            <a:ext cx="35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研究的方法与过程</a:t>
            </a:r>
            <a:r>
              <a:rPr lang="en-US" altLang="zh-CN" sz="12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METHOD OF RESEARCH TOPIC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5732585" y="4054716"/>
            <a:ext cx="726830" cy="136397"/>
            <a:chOff x="5509847" y="4090950"/>
            <a:chExt cx="1022528" cy="191888"/>
          </a:xfrm>
        </p:grpSpPr>
        <p:sp>
          <p:nvSpPr>
            <p:cNvPr id="8" name="椭圆 7"/>
            <p:cNvSpPr/>
            <p:nvPr/>
          </p:nvSpPr>
          <p:spPr>
            <a:xfrm>
              <a:off x="550984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78672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3607" y="4090950"/>
              <a:ext cx="191888" cy="191888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40487" y="4090950"/>
              <a:ext cx="191888" cy="191888"/>
            </a:xfrm>
            <a:prstGeom prst="ellipse">
              <a:avLst/>
            </a:prstGeom>
            <a:solidFill>
              <a:srgbClr val="9A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56639" y="4187558"/>
            <a:ext cx="2708030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TWO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100">
                <a:solidFill>
                  <a:prstClr val="white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研究的方法与过程</a:t>
            </a:r>
            <a:endParaRPr lang="en-US" altLang="zh-CN" sz="2400" spc="100">
              <a:solidFill>
                <a:prstClr val="white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>
                <a:solidFill>
                  <a:prstClr val="white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method of research topic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1393761" y="3502550"/>
            <a:ext cx="966883" cy="984689"/>
            <a:chOff x="185738" y="2954337"/>
            <a:chExt cx="1031876" cy="1050926"/>
          </a:xfrm>
        </p:grpSpPr>
        <p:sp>
          <p:nvSpPr>
            <p:cNvPr id="28" name="Freeform: Shape 2"/>
            <p:cNvSpPr/>
            <p:nvPr/>
          </p:nvSpPr>
          <p:spPr bwMode="auto">
            <a:xfrm>
              <a:off x="271463" y="2954337"/>
              <a:ext cx="420688" cy="1050925"/>
            </a:xfrm>
            <a:custGeom>
              <a:avLst/>
              <a:gdLst>
                <a:gd name="T0" fmla="*/ 483 w 552"/>
                <a:gd name="T1" fmla="*/ 1379 h 1379"/>
                <a:gd name="T2" fmla="*/ 552 w 552"/>
                <a:gd name="T3" fmla="*/ 1310 h 1379"/>
                <a:gd name="T4" fmla="*/ 552 w 552"/>
                <a:gd name="T5" fmla="*/ 69 h 1379"/>
                <a:gd name="T6" fmla="*/ 483 w 552"/>
                <a:gd name="T7" fmla="*/ 0 h 1379"/>
                <a:gd name="T8" fmla="*/ 69 w 552"/>
                <a:gd name="T9" fmla="*/ 0 h 1379"/>
                <a:gd name="T10" fmla="*/ 0 w 552"/>
                <a:gd name="T11" fmla="*/ 69 h 1379"/>
                <a:gd name="T12" fmla="*/ 0 w 552"/>
                <a:gd name="T13" fmla="*/ 1310 h 1379"/>
                <a:gd name="T14" fmla="*/ 69 w 552"/>
                <a:gd name="T15" fmla="*/ 1379 h 1379"/>
                <a:gd name="T16" fmla="*/ 483 w 552"/>
                <a:gd name="T17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1379">
                  <a:moveTo>
                    <a:pt x="483" y="1379"/>
                  </a:moveTo>
                  <a:cubicBezTo>
                    <a:pt x="521" y="1379"/>
                    <a:pt x="552" y="1348"/>
                    <a:pt x="552" y="1310"/>
                  </a:cubicBezTo>
                  <a:lnTo>
                    <a:pt x="552" y="69"/>
                  </a:lnTo>
                  <a:cubicBezTo>
                    <a:pt x="552" y="31"/>
                    <a:pt x="521" y="0"/>
                    <a:pt x="483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1310"/>
                  </a:lnTo>
                  <a:cubicBezTo>
                    <a:pt x="0" y="1348"/>
                    <a:pt x="31" y="1379"/>
                    <a:pt x="69" y="1379"/>
                  </a:cubicBezTo>
                  <a:lnTo>
                    <a:pt x="483" y="1379"/>
                  </a:lnTo>
                </a:path>
              </a:pathLst>
            </a:custGeom>
            <a:solidFill>
              <a:srgbClr val="B97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: Shape 3"/>
            <p:cNvSpPr/>
            <p:nvPr/>
          </p:nvSpPr>
          <p:spPr bwMode="auto">
            <a:xfrm>
              <a:off x="271463" y="3689350"/>
              <a:ext cx="550863" cy="315913"/>
            </a:xfrm>
            <a:custGeom>
              <a:avLst/>
              <a:gdLst>
                <a:gd name="T0" fmla="*/ 207 w 724"/>
                <a:gd name="T1" fmla="*/ 0 h 414"/>
                <a:gd name="T2" fmla="*/ 0 w 724"/>
                <a:gd name="T3" fmla="*/ 207 h 414"/>
                <a:gd name="T4" fmla="*/ 207 w 724"/>
                <a:gd name="T5" fmla="*/ 414 h 414"/>
                <a:gd name="T6" fmla="*/ 517 w 724"/>
                <a:gd name="T7" fmla="*/ 414 h 414"/>
                <a:gd name="T8" fmla="*/ 724 w 724"/>
                <a:gd name="T9" fmla="*/ 207 h 414"/>
                <a:gd name="T10" fmla="*/ 517 w 724"/>
                <a:gd name="T11" fmla="*/ 0 h 414"/>
                <a:gd name="T12" fmla="*/ 207 w 724"/>
                <a:gd name="T13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14">
                  <a:moveTo>
                    <a:pt x="207" y="0"/>
                  </a:moveTo>
                  <a:cubicBezTo>
                    <a:pt x="93" y="0"/>
                    <a:pt x="0" y="93"/>
                    <a:pt x="0" y="207"/>
                  </a:cubicBezTo>
                  <a:cubicBezTo>
                    <a:pt x="0" y="321"/>
                    <a:pt x="93" y="414"/>
                    <a:pt x="207" y="414"/>
                  </a:cubicBezTo>
                  <a:lnTo>
                    <a:pt x="517" y="414"/>
                  </a:lnTo>
                  <a:cubicBezTo>
                    <a:pt x="632" y="414"/>
                    <a:pt x="724" y="321"/>
                    <a:pt x="724" y="207"/>
                  </a:cubicBezTo>
                  <a:cubicBezTo>
                    <a:pt x="724" y="93"/>
                    <a:pt x="632" y="0"/>
                    <a:pt x="517" y="0"/>
                  </a:cubicBezTo>
                  <a:lnTo>
                    <a:pt x="207" y="0"/>
                  </a:lnTo>
                </a:path>
              </a:pathLst>
            </a:custGeom>
            <a:solidFill>
              <a:srgbClr val="9A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: Shape 4"/>
            <p:cNvSpPr/>
            <p:nvPr/>
          </p:nvSpPr>
          <p:spPr bwMode="auto">
            <a:xfrm>
              <a:off x="612775" y="3136900"/>
              <a:ext cx="604838" cy="500063"/>
            </a:xfrm>
            <a:custGeom>
              <a:avLst/>
              <a:gdLst>
                <a:gd name="T0" fmla="*/ 68 w 793"/>
                <a:gd name="T1" fmla="*/ 655 h 655"/>
                <a:gd name="T2" fmla="*/ 0 w 793"/>
                <a:gd name="T3" fmla="*/ 586 h 655"/>
                <a:gd name="T4" fmla="*/ 0 w 793"/>
                <a:gd name="T5" fmla="*/ 69 h 655"/>
                <a:gd name="T6" fmla="*/ 68 w 793"/>
                <a:gd name="T7" fmla="*/ 0 h 655"/>
                <a:gd name="T8" fmla="*/ 724 w 793"/>
                <a:gd name="T9" fmla="*/ 0 h 655"/>
                <a:gd name="T10" fmla="*/ 793 w 793"/>
                <a:gd name="T11" fmla="*/ 69 h 655"/>
                <a:gd name="T12" fmla="*/ 793 w 793"/>
                <a:gd name="T13" fmla="*/ 586 h 655"/>
                <a:gd name="T14" fmla="*/ 724 w 793"/>
                <a:gd name="T15" fmla="*/ 655 h 655"/>
                <a:gd name="T16" fmla="*/ 68 w 793"/>
                <a:gd name="T17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3" h="655">
                  <a:moveTo>
                    <a:pt x="68" y="655"/>
                  </a:moveTo>
                  <a:cubicBezTo>
                    <a:pt x="30" y="655"/>
                    <a:pt x="0" y="624"/>
                    <a:pt x="0" y="586"/>
                  </a:cubicBez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724" y="0"/>
                  </a:lnTo>
                  <a:cubicBezTo>
                    <a:pt x="762" y="0"/>
                    <a:pt x="793" y="31"/>
                    <a:pt x="793" y="69"/>
                  </a:cubicBezTo>
                  <a:lnTo>
                    <a:pt x="793" y="586"/>
                  </a:lnTo>
                  <a:cubicBezTo>
                    <a:pt x="793" y="624"/>
                    <a:pt x="762" y="655"/>
                    <a:pt x="724" y="655"/>
                  </a:cubicBezTo>
                  <a:lnTo>
                    <a:pt x="68" y="655"/>
                  </a:lnTo>
                </a:path>
              </a:pathLst>
            </a:custGeom>
            <a:solidFill>
              <a:srgbClr val="B97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: Shape 5"/>
            <p:cNvSpPr/>
            <p:nvPr/>
          </p:nvSpPr>
          <p:spPr bwMode="auto">
            <a:xfrm>
              <a:off x="219075" y="2954337"/>
              <a:ext cx="473075" cy="735013"/>
            </a:xfrm>
            <a:custGeom>
              <a:avLst/>
              <a:gdLst>
                <a:gd name="T0" fmla="*/ 69 w 621"/>
                <a:gd name="T1" fmla="*/ 965 h 965"/>
                <a:gd name="T2" fmla="*/ 0 w 621"/>
                <a:gd name="T3" fmla="*/ 896 h 965"/>
                <a:gd name="T4" fmla="*/ 0 w 621"/>
                <a:gd name="T5" fmla="*/ 69 h 965"/>
                <a:gd name="T6" fmla="*/ 69 w 621"/>
                <a:gd name="T7" fmla="*/ 0 h 965"/>
                <a:gd name="T8" fmla="*/ 552 w 621"/>
                <a:gd name="T9" fmla="*/ 0 h 965"/>
                <a:gd name="T10" fmla="*/ 621 w 621"/>
                <a:gd name="T11" fmla="*/ 69 h 965"/>
                <a:gd name="T12" fmla="*/ 621 w 621"/>
                <a:gd name="T13" fmla="*/ 896 h 965"/>
                <a:gd name="T14" fmla="*/ 552 w 621"/>
                <a:gd name="T15" fmla="*/ 965 h 965"/>
                <a:gd name="T16" fmla="*/ 69 w 621"/>
                <a:gd name="T17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965">
                  <a:moveTo>
                    <a:pt x="69" y="965"/>
                  </a:moveTo>
                  <a:cubicBezTo>
                    <a:pt x="31" y="965"/>
                    <a:pt x="0" y="934"/>
                    <a:pt x="0" y="896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552" y="0"/>
                  </a:lnTo>
                  <a:cubicBezTo>
                    <a:pt x="590" y="0"/>
                    <a:pt x="621" y="31"/>
                    <a:pt x="621" y="69"/>
                  </a:cubicBezTo>
                  <a:lnTo>
                    <a:pt x="621" y="896"/>
                  </a:lnTo>
                  <a:cubicBezTo>
                    <a:pt x="621" y="934"/>
                    <a:pt x="590" y="965"/>
                    <a:pt x="552" y="965"/>
                  </a:cubicBezTo>
                  <a:lnTo>
                    <a:pt x="69" y="965"/>
                  </a:lnTo>
                </a:path>
              </a:pathLst>
            </a:custGeom>
            <a:solidFill>
              <a:srgbClr val="B97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Oval 6"/>
            <p:cNvSpPr/>
            <p:nvPr/>
          </p:nvSpPr>
          <p:spPr bwMode="auto">
            <a:xfrm>
              <a:off x="587375" y="3768725"/>
              <a:ext cx="157163" cy="157163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: Shape 7"/>
            <p:cNvSpPr/>
            <p:nvPr/>
          </p:nvSpPr>
          <p:spPr bwMode="auto">
            <a:xfrm>
              <a:off x="219075" y="3125787"/>
              <a:ext cx="430213" cy="523875"/>
            </a:xfrm>
            <a:custGeom>
              <a:avLst/>
              <a:gdLst>
                <a:gd name="T0" fmla="*/ 24 w 566"/>
                <a:gd name="T1" fmla="*/ 687 h 687"/>
                <a:gd name="T2" fmla="*/ 1 w 566"/>
                <a:gd name="T3" fmla="*/ 679 h 687"/>
                <a:gd name="T4" fmla="*/ 0 w 566"/>
                <a:gd name="T5" fmla="*/ 671 h 687"/>
                <a:gd name="T6" fmla="*/ 0 w 566"/>
                <a:gd name="T7" fmla="*/ 9 h 687"/>
                <a:gd name="T8" fmla="*/ 24 w 566"/>
                <a:gd name="T9" fmla="*/ 0 h 687"/>
                <a:gd name="T10" fmla="*/ 31 w 566"/>
                <a:gd name="T11" fmla="*/ 1 h 687"/>
                <a:gd name="T12" fmla="*/ 514 w 566"/>
                <a:gd name="T13" fmla="*/ 109 h 687"/>
                <a:gd name="T14" fmla="*/ 560 w 566"/>
                <a:gd name="T15" fmla="*/ 202 h 687"/>
                <a:gd name="T16" fmla="*/ 560 w 566"/>
                <a:gd name="T17" fmla="*/ 485 h 687"/>
                <a:gd name="T18" fmla="*/ 514 w 566"/>
                <a:gd name="T19" fmla="*/ 578 h 687"/>
                <a:gd name="T20" fmla="*/ 31 w 566"/>
                <a:gd name="T21" fmla="*/ 686 h 687"/>
                <a:gd name="T22" fmla="*/ 24 w 566"/>
                <a:gd name="T23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6" h="687">
                  <a:moveTo>
                    <a:pt x="24" y="687"/>
                  </a:moveTo>
                  <a:cubicBezTo>
                    <a:pt x="17" y="687"/>
                    <a:pt x="9" y="684"/>
                    <a:pt x="1" y="679"/>
                  </a:cubicBezTo>
                  <a:cubicBezTo>
                    <a:pt x="0" y="676"/>
                    <a:pt x="0" y="674"/>
                    <a:pt x="0" y="671"/>
                  </a:cubicBezTo>
                  <a:lnTo>
                    <a:pt x="0" y="9"/>
                  </a:lnTo>
                  <a:cubicBezTo>
                    <a:pt x="8" y="3"/>
                    <a:pt x="17" y="0"/>
                    <a:pt x="24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224" y="44"/>
                    <a:pt x="321" y="66"/>
                    <a:pt x="514" y="109"/>
                  </a:cubicBezTo>
                  <a:cubicBezTo>
                    <a:pt x="547" y="116"/>
                    <a:pt x="566" y="158"/>
                    <a:pt x="560" y="202"/>
                  </a:cubicBezTo>
                  <a:cubicBezTo>
                    <a:pt x="544" y="315"/>
                    <a:pt x="544" y="372"/>
                    <a:pt x="560" y="485"/>
                  </a:cubicBezTo>
                  <a:cubicBezTo>
                    <a:pt x="566" y="529"/>
                    <a:pt x="547" y="571"/>
                    <a:pt x="514" y="578"/>
                  </a:cubicBezTo>
                  <a:cubicBezTo>
                    <a:pt x="321" y="622"/>
                    <a:pt x="224" y="643"/>
                    <a:pt x="31" y="686"/>
                  </a:cubicBezTo>
                  <a:cubicBezTo>
                    <a:pt x="29" y="687"/>
                    <a:pt x="27" y="687"/>
                    <a:pt x="24" y="687"/>
                  </a:cubicBezTo>
                </a:path>
              </a:pathLst>
            </a:custGeom>
            <a:solidFill>
              <a:srgbClr val="9A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: Shape 9"/>
            <p:cNvSpPr/>
            <p:nvPr/>
          </p:nvSpPr>
          <p:spPr bwMode="auto">
            <a:xfrm>
              <a:off x="185738" y="3165475"/>
              <a:ext cx="484188" cy="444500"/>
            </a:xfrm>
            <a:custGeom>
              <a:avLst/>
              <a:gdLst>
                <a:gd name="T0" fmla="*/ 95 w 636"/>
                <a:gd name="T1" fmla="*/ 575 h 582"/>
                <a:gd name="T2" fmla="*/ 17 w 636"/>
                <a:gd name="T3" fmla="*/ 480 h 582"/>
                <a:gd name="T4" fmla="*/ 17 w 636"/>
                <a:gd name="T5" fmla="*/ 102 h 582"/>
                <a:gd name="T6" fmla="*/ 95 w 636"/>
                <a:gd name="T7" fmla="*/ 6 h 582"/>
                <a:gd name="T8" fmla="*/ 581 w 636"/>
                <a:gd name="T9" fmla="*/ 97 h 582"/>
                <a:gd name="T10" fmla="*/ 632 w 636"/>
                <a:gd name="T11" fmla="*/ 175 h 582"/>
                <a:gd name="T12" fmla="*/ 632 w 636"/>
                <a:gd name="T13" fmla="*/ 407 h 582"/>
                <a:gd name="T14" fmla="*/ 581 w 636"/>
                <a:gd name="T15" fmla="*/ 484 h 582"/>
                <a:gd name="T16" fmla="*/ 95 w 636"/>
                <a:gd name="T17" fmla="*/ 57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6" h="582">
                  <a:moveTo>
                    <a:pt x="95" y="575"/>
                  </a:moveTo>
                  <a:cubicBezTo>
                    <a:pt x="61" y="582"/>
                    <a:pt x="25" y="539"/>
                    <a:pt x="17" y="480"/>
                  </a:cubicBezTo>
                  <a:cubicBezTo>
                    <a:pt x="0" y="329"/>
                    <a:pt x="0" y="252"/>
                    <a:pt x="17" y="102"/>
                  </a:cubicBezTo>
                  <a:cubicBezTo>
                    <a:pt x="25" y="42"/>
                    <a:pt x="61" y="0"/>
                    <a:pt x="95" y="6"/>
                  </a:cubicBezTo>
                  <a:cubicBezTo>
                    <a:pt x="289" y="42"/>
                    <a:pt x="387" y="61"/>
                    <a:pt x="581" y="97"/>
                  </a:cubicBezTo>
                  <a:cubicBezTo>
                    <a:pt x="615" y="104"/>
                    <a:pt x="636" y="138"/>
                    <a:pt x="632" y="175"/>
                  </a:cubicBezTo>
                  <a:cubicBezTo>
                    <a:pt x="621" y="267"/>
                    <a:pt x="621" y="314"/>
                    <a:pt x="632" y="407"/>
                  </a:cubicBezTo>
                  <a:cubicBezTo>
                    <a:pt x="636" y="443"/>
                    <a:pt x="615" y="478"/>
                    <a:pt x="581" y="484"/>
                  </a:cubicBezTo>
                  <a:cubicBezTo>
                    <a:pt x="387" y="521"/>
                    <a:pt x="289" y="539"/>
                    <a:pt x="95" y="575"/>
                  </a:cubicBezTo>
                </a:path>
              </a:pathLst>
            </a:custGeom>
            <a:solidFill>
              <a:srgbClr val="455F51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: Shape 10"/>
            <p:cNvSpPr/>
            <p:nvPr/>
          </p:nvSpPr>
          <p:spPr bwMode="auto">
            <a:xfrm>
              <a:off x="350838" y="3636962"/>
              <a:ext cx="157163" cy="288925"/>
            </a:xfrm>
            <a:custGeom>
              <a:avLst/>
              <a:gdLst>
                <a:gd name="T0" fmla="*/ 69 w 207"/>
                <a:gd name="T1" fmla="*/ 380 h 380"/>
                <a:gd name="T2" fmla="*/ 0 w 207"/>
                <a:gd name="T3" fmla="*/ 311 h 380"/>
                <a:gd name="T4" fmla="*/ 0 w 207"/>
                <a:gd name="T5" fmla="*/ 69 h 380"/>
                <a:gd name="T6" fmla="*/ 69 w 207"/>
                <a:gd name="T7" fmla="*/ 0 h 380"/>
                <a:gd name="T8" fmla="*/ 138 w 207"/>
                <a:gd name="T9" fmla="*/ 0 h 380"/>
                <a:gd name="T10" fmla="*/ 207 w 207"/>
                <a:gd name="T11" fmla="*/ 69 h 380"/>
                <a:gd name="T12" fmla="*/ 207 w 207"/>
                <a:gd name="T13" fmla="*/ 311 h 380"/>
                <a:gd name="T14" fmla="*/ 138 w 207"/>
                <a:gd name="T15" fmla="*/ 380 h 380"/>
                <a:gd name="T16" fmla="*/ 69 w 207"/>
                <a:gd name="T17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380">
                  <a:moveTo>
                    <a:pt x="69" y="380"/>
                  </a:moveTo>
                  <a:cubicBezTo>
                    <a:pt x="31" y="380"/>
                    <a:pt x="0" y="349"/>
                    <a:pt x="0" y="311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138" y="0"/>
                  </a:lnTo>
                  <a:cubicBezTo>
                    <a:pt x="176" y="0"/>
                    <a:pt x="207" y="31"/>
                    <a:pt x="207" y="69"/>
                  </a:cubicBezTo>
                  <a:lnTo>
                    <a:pt x="207" y="311"/>
                  </a:lnTo>
                  <a:cubicBezTo>
                    <a:pt x="207" y="349"/>
                    <a:pt x="176" y="380"/>
                    <a:pt x="138" y="380"/>
                  </a:cubicBezTo>
                  <a:lnTo>
                    <a:pt x="69" y="380"/>
                  </a:lnTo>
                </a:path>
              </a:pathLst>
            </a:custGeom>
            <a:solidFill>
              <a:srgbClr val="455F51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: Shape 11"/>
            <p:cNvSpPr/>
            <p:nvPr/>
          </p:nvSpPr>
          <p:spPr bwMode="auto">
            <a:xfrm>
              <a:off x="428625" y="3636962"/>
              <a:ext cx="79375" cy="288925"/>
            </a:xfrm>
            <a:custGeom>
              <a:avLst/>
              <a:gdLst>
                <a:gd name="T0" fmla="*/ 35 w 104"/>
                <a:gd name="T1" fmla="*/ 380 h 380"/>
                <a:gd name="T2" fmla="*/ 0 w 104"/>
                <a:gd name="T3" fmla="*/ 380 h 380"/>
                <a:gd name="T4" fmla="*/ 69 w 104"/>
                <a:gd name="T5" fmla="*/ 311 h 380"/>
                <a:gd name="T6" fmla="*/ 69 w 104"/>
                <a:gd name="T7" fmla="*/ 69 h 380"/>
                <a:gd name="T8" fmla="*/ 0 w 104"/>
                <a:gd name="T9" fmla="*/ 0 h 380"/>
                <a:gd name="T10" fmla="*/ 35 w 104"/>
                <a:gd name="T11" fmla="*/ 0 h 380"/>
                <a:gd name="T12" fmla="*/ 104 w 104"/>
                <a:gd name="T13" fmla="*/ 69 h 380"/>
                <a:gd name="T14" fmla="*/ 104 w 104"/>
                <a:gd name="T15" fmla="*/ 311 h 380"/>
                <a:gd name="T16" fmla="*/ 35 w 104"/>
                <a:gd name="T17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80">
                  <a:moveTo>
                    <a:pt x="35" y="380"/>
                  </a:moveTo>
                  <a:lnTo>
                    <a:pt x="0" y="380"/>
                  </a:lnTo>
                  <a:cubicBezTo>
                    <a:pt x="38" y="380"/>
                    <a:pt x="69" y="349"/>
                    <a:pt x="69" y="311"/>
                  </a:cubicBezTo>
                  <a:lnTo>
                    <a:pt x="69" y="69"/>
                  </a:lnTo>
                  <a:cubicBezTo>
                    <a:pt x="69" y="31"/>
                    <a:pt x="38" y="0"/>
                    <a:pt x="0" y="0"/>
                  </a:cubicBezTo>
                  <a:lnTo>
                    <a:pt x="35" y="0"/>
                  </a:lnTo>
                  <a:cubicBezTo>
                    <a:pt x="73" y="0"/>
                    <a:pt x="104" y="31"/>
                    <a:pt x="104" y="69"/>
                  </a:cubicBezTo>
                  <a:lnTo>
                    <a:pt x="104" y="311"/>
                  </a:lnTo>
                  <a:cubicBezTo>
                    <a:pt x="104" y="349"/>
                    <a:pt x="73" y="380"/>
                    <a:pt x="35" y="38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Rectangle 12"/>
            <p:cNvSpPr/>
            <p:nvPr/>
          </p:nvSpPr>
          <p:spPr bwMode="auto">
            <a:xfrm>
              <a:off x="1098551" y="3114675"/>
              <a:ext cx="119063" cy="541338"/>
            </a:xfrm>
            <a:prstGeom prst="rect">
              <a:avLst/>
            </a:prstGeom>
            <a:solidFill>
              <a:srgbClr val="9A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Rectangle 13"/>
            <p:cNvSpPr/>
            <p:nvPr/>
          </p:nvSpPr>
          <p:spPr bwMode="auto">
            <a:xfrm>
              <a:off x="1054101" y="3132137"/>
              <a:ext cx="19050" cy="50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Rectangle 14"/>
            <p:cNvSpPr/>
            <p:nvPr/>
          </p:nvSpPr>
          <p:spPr bwMode="auto">
            <a:xfrm>
              <a:off x="814388" y="3132137"/>
              <a:ext cx="19050" cy="50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: Shape 15"/>
            <p:cNvSpPr/>
            <p:nvPr/>
          </p:nvSpPr>
          <p:spPr bwMode="auto">
            <a:xfrm>
              <a:off x="204788" y="3211512"/>
              <a:ext cx="452438" cy="344488"/>
            </a:xfrm>
            <a:custGeom>
              <a:avLst/>
              <a:gdLst>
                <a:gd name="T0" fmla="*/ 3 w 594"/>
                <a:gd name="T1" fmla="*/ 0 h 453"/>
                <a:gd name="T2" fmla="*/ 80 w 594"/>
                <a:gd name="T3" fmla="*/ 8 h 453"/>
                <a:gd name="T4" fmla="*/ 157 w 594"/>
                <a:gd name="T5" fmla="*/ 21 h 453"/>
                <a:gd name="T6" fmla="*/ 232 w 594"/>
                <a:gd name="T7" fmla="*/ 41 h 453"/>
                <a:gd name="T8" fmla="*/ 269 w 594"/>
                <a:gd name="T9" fmla="*/ 53 h 453"/>
                <a:gd name="T10" fmla="*/ 306 w 594"/>
                <a:gd name="T11" fmla="*/ 66 h 453"/>
                <a:gd name="T12" fmla="*/ 342 w 594"/>
                <a:gd name="T13" fmla="*/ 80 h 453"/>
                <a:gd name="T14" fmla="*/ 378 w 594"/>
                <a:gd name="T15" fmla="*/ 95 h 453"/>
                <a:gd name="T16" fmla="*/ 413 w 594"/>
                <a:gd name="T17" fmla="*/ 113 h 453"/>
                <a:gd name="T18" fmla="*/ 448 w 594"/>
                <a:gd name="T19" fmla="*/ 131 h 453"/>
                <a:gd name="T20" fmla="*/ 482 w 594"/>
                <a:gd name="T21" fmla="*/ 150 h 453"/>
                <a:gd name="T22" fmla="*/ 515 w 594"/>
                <a:gd name="T23" fmla="*/ 172 h 453"/>
                <a:gd name="T24" fmla="*/ 547 w 594"/>
                <a:gd name="T25" fmla="*/ 194 h 453"/>
                <a:gd name="T26" fmla="*/ 579 w 594"/>
                <a:gd name="T27" fmla="*/ 217 h 453"/>
                <a:gd name="T28" fmla="*/ 594 w 594"/>
                <a:gd name="T29" fmla="*/ 229 h 453"/>
                <a:gd name="T30" fmla="*/ 581 w 594"/>
                <a:gd name="T31" fmla="*/ 242 h 453"/>
                <a:gd name="T32" fmla="*/ 549 w 594"/>
                <a:gd name="T33" fmla="*/ 269 h 453"/>
                <a:gd name="T34" fmla="*/ 517 w 594"/>
                <a:gd name="T35" fmla="*/ 292 h 453"/>
                <a:gd name="T36" fmla="*/ 484 w 594"/>
                <a:gd name="T37" fmla="*/ 313 h 453"/>
                <a:gd name="T38" fmla="*/ 450 w 594"/>
                <a:gd name="T39" fmla="*/ 333 h 453"/>
                <a:gd name="T40" fmla="*/ 414 w 594"/>
                <a:gd name="T41" fmla="*/ 351 h 453"/>
                <a:gd name="T42" fmla="*/ 379 w 594"/>
                <a:gd name="T43" fmla="*/ 367 h 453"/>
                <a:gd name="T44" fmla="*/ 342 w 594"/>
                <a:gd name="T45" fmla="*/ 381 h 453"/>
                <a:gd name="T46" fmla="*/ 305 w 594"/>
                <a:gd name="T47" fmla="*/ 395 h 453"/>
                <a:gd name="T48" fmla="*/ 268 w 594"/>
                <a:gd name="T49" fmla="*/ 407 h 453"/>
                <a:gd name="T50" fmla="*/ 230 w 594"/>
                <a:gd name="T51" fmla="*/ 417 h 453"/>
                <a:gd name="T52" fmla="*/ 193 w 594"/>
                <a:gd name="T53" fmla="*/ 426 h 453"/>
                <a:gd name="T54" fmla="*/ 154 w 594"/>
                <a:gd name="T55" fmla="*/ 434 h 453"/>
                <a:gd name="T56" fmla="*/ 116 w 594"/>
                <a:gd name="T57" fmla="*/ 440 h 453"/>
                <a:gd name="T58" fmla="*/ 78 w 594"/>
                <a:gd name="T59" fmla="*/ 446 h 453"/>
                <a:gd name="T60" fmla="*/ 0 w 594"/>
                <a:gd name="T61" fmla="*/ 453 h 453"/>
                <a:gd name="T62" fmla="*/ 38 w 594"/>
                <a:gd name="T63" fmla="*/ 445 h 453"/>
                <a:gd name="T64" fmla="*/ 76 w 594"/>
                <a:gd name="T65" fmla="*/ 437 h 453"/>
                <a:gd name="T66" fmla="*/ 113 w 594"/>
                <a:gd name="T67" fmla="*/ 428 h 453"/>
                <a:gd name="T68" fmla="*/ 151 w 594"/>
                <a:gd name="T69" fmla="*/ 418 h 453"/>
                <a:gd name="T70" fmla="*/ 188 w 594"/>
                <a:gd name="T71" fmla="*/ 407 h 453"/>
                <a:gd name="T72" fmla="*/ 224 w 594"/>
                <a:gd name="T73" fmla="*/ 396 h 453"/>
                <a:gd name="T74" fmla="*/ 261 w 594"/>
                <a:gd name="T75" fmla="*/ 384 h 453"/>
                <a:gd name="T76" fmla="*/ 296 w 594"/>
                <a:gd name="T77" fmla="*/ 370 h 453"/>
                <a:gd name="T78" fmla="*/ 332 w 594"/>
                <a:gd name="T79" fmla="*/ 355 h 453"/>
                <a:gd name="T80" fmla="*/ 367 w 594"/>
                <a:gd name="T81" fmla="*/ 340 h 453"/>
                <a:gd name="T82" fmla="*/ 401 w 594"/>
                <a:gd name="T83" fmla="*/ 323 h 453"/>
                <a:gd name="T84" fmla="*/ 434 w 594"/>
                <a:gd name="T85" fmla="*/ 305 h 453"/>
                <a:gd name="T86" fmla="*/ 467 w 594"/>
                <a:gd name="T87" fmla="*/ 286 h 453"/>
                <a:gd name="T88" fmla="*/ 499 w 594"/>
                <a:gd name="T89" fmla="*/ 265 h 453"/>
                <a:gd name="T90" fmla="*/ 529 w 594"/>
                <a:gd name="T91" fmla="*/ 243 h 453"/>
                <a:gd name="T92" fmla="*/ 556 w 594"/>
                <a:gd name="T93" fmla="*/ 219 h 453"/>
                <a:gd name="T94" fmla="*/ 558 w 594"/>
                <a:gd name="T95" fmla="*/ 244 h 453"/>
                <a:gd name="T96" fmla="*/ 528 w 594"/>
                <a:gd name="T97" fmla="*/ 221 h 453"/>
                <a:gd name="T98" fmla="*/ 497 w 594"/>
                <a:gd name="T99" fmla="*/ 199 h 453"/>
                <a:gd name="T100" fmla="*/ 465 w 594"/>
                <a:gd name="T101" fmla="*/ 178 h 453"/>
                <a:gd name="T102" fmla="*/ 432 w 594"/>
                <a:gd name="T103" fmla="*/ 159 h 453"/>
                <a:gd name="T104" fmla="*/ 399 w 594"/>
                <a:gd name="T105" fmla="*/ 140 h 453"/>
                <a:gd name="T106" fmla="*/ 366 w 594"/>
                <a:gd name="T107" fmla="*/ 122 h 453"/>
                <a:gd name="T108" fmla="*/ 296 w 594"/>
                <a:gd name="T109" fmla="*/ 90 h 453"/>
                <a:gd name="T110" fmla="*/ 261 w 594"/>
                <a:gd name="T111" fmla="*/ 75 h 453"/>
                <a:gd name="T112" fmla="*/ 225 w 594"/>
                <a:gd name="T113" fmla="*/ 62 h 453"/>
                <a:gd name="T114" fmla="*/ 189 w 594"/>
                <a:gd name="T115" fmla="*/ 49 h 453"/>
                <a:gd name="T116" fmla="*/ 152 w 594"/>
                <a:gd name="T117" fmla="*/ 37 h 453"/>
                <a:gd name="T118" fmla="*/ 78 w 594"/>
                <a:gd name="T119" fmla="*/ 16 h 453"/>
                <a:gd name="T120" fmla="*/ 3 w 594"/>
                <a:gd name="T12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4" h="453">
                  <a:moveTo>
                    <a:pt x="3" y="0"/>
                  </a:moveTo>
                  <a:cubicBezTo>
                    <a:pt x="29" y="1"/>
                    <a:pt x="54" y="4"/>
                    <a:pt x="80" y="8"/>
                  </a:cubicBezTo>
                  <a:cubicBezTo>
                    <a:pt x="106" y="11"/>
                    <a:pt x="131" y="16"/>
                    <a:pt x="157" y="21"/>
                  </a:cubicBezTo>
                  <a:cubicBezTo>
                    <a:pt x="182" y="27"/>
                    <a:pt x="207" y="34"/>
                    <a:pt x="232" y="41"/>
                  </a:cubicBezTo>
                  <a:cubicBezTo>
                    <a:pt x="244" y="44"/>
                    <a:pt x="257" y="49"/>
                    <a:pt x="269" y="53"/>
                  </a:cubicBezTo>
                  <a:cubicBezTo>
                    <a:pt x="282" y="56"/>
                    <a:pt x="294" y="61"/>
                    <a:pt x="306" y="66"/>
                  </a:cubicBezTo>
                  <a:cubicBezTo>
                    <a:pt x="318" y="70"/>
                    <a:pt x="330" y="75"/>
                    <a:pt x="342" y="80"/>
                  </a:cubicBezTo>
                  <a:lnTo>
                    <a:pt x="378" y="95"/>
                  </a:lnTo>
                  <a:lnTo>
                    <a:pt x="413" y="113"/>
                  </a:lnTo>
                  <a:cubicBezTo>
                    <a:pt x="425" y="118"/>
                    <a:pt x="437" y="125"/>
                    <a:pt x="448" y="131"/>
                  </a:cubicBezTo>
                  <a:cubicBezTo>
                    <a:pt x="459" y="137"/>
                    <a:pt x="471" y="144"/>
                    <a:pt x="482" y="150"/>
                  </a:cubicBezTo>
                  <a:lnTo>
                    <a:pt x="515" y="172"/>
                  </a:lnTo>
                  <a:cubicBezTo>
                    <a:pt x="526" y="179"/>
                    <a:pt x="537" y="186"/>
                    <a:pt x="547" y="194"/>
                  </a:cubicBezTo>
                  <a:lnTo>
                    <a:pt x="579" y="217"/>
                  </a:lnTo>
                  <a:lnTo>
                    <a:pt x="594" y="229"/>
                  </a:lnTo>
                  <a:lnTo>
                    <a:pt x="581" y="242"/>
                  </a:lnTo>
                  <a:cubicBezTo>
                    <a:pt x="570" y="253"/>
                    <a:pt x="560" y="261"/>
                    <a:pt x="549" y="269"/>
                  </a:cubicBezTo>
                  <a:cubicBezTo>
                    <a:pt x="539" y="277"/>
                    <a:pt x="528" y="285"/>
                    <a:pt x="517" y="292"/>
                  </a:cubicBezTo>
                  <a:cubicBezTo>
                    <a:pt x="506" y="300"/>
                    <a:pt x="495" y="307"/>
                    <a:pt x="484" y="313"/>
                  </a:cubicBezTo>
                  <a:cubicBezTo>
                    <a:pt x="473" y="321"/>
                    <a:pt x="461" y="327"/>
                    <a:pt x="450" y="333"/>
                  </a:cubicBezTo>
                  <a:cubicBezTo>
                    <a:pt x="438" y="339"/>
                    <a:pt x="426" y="345"/>
                    <a:pt x="414" y="351"/>
                  </a:cubicBezTo>
                  <a:cubicBezTo>
                    <a:pt x="403" y="357"/>
                    <a:pt x="391" y="361"/>
                    <a:pt x="379" y="367"/>
                  </a:cubicBezTo>
                  <a:cubicBezTo>
                    <a:pt x="367" y="372"/>
                    <a:pt x="355" y="377"/>
                    <a:pt x="342" y="381"/>
                  </a:cubicBezTo>
                  <a:cubicBezTo>
                    <a:pt x="330" y="386"/>
                    <a:pt x="318" y="391"/>
                    <a:pt x="305" y="395"/>
                  </a:cubicBezTo>
                  <a:lnTo>
                    <a:pt x="268" y="407"/>
                  </a:lnTo>
                  <a:cubicBezTo>
                    <a:pt x="256" y="411"/>
                    <a:pt x="243" y="414"/>
                    <a:pt x="230" y="417"/>
                  </a:cubicBezTo>
                  <a:cubicBezTo>
                    <a:pt x="218" y="420"/>
                    <a:pt x="205" y="424"/>
                    <a:pt x="193" y="426"/>
                  </a:cubicBezTo>
                  <a:lnTo>
                    <a:pt x="154" y="434"/>
                  </a:lnTo>
                  <a:cubicBezTo>
                    <a:pt x="142" y="437"/>
                    <a:pt x="129" y="438"/>
                    <a:pt x="116" y="440"/>
                  </a:cubicBezTo>
                  <a:lnTo>
                    <a:pt x="78" y="446"/>
                  </a:lnTo>
                  <a:cubicBezTo>
                    <a:pt x="52" y="449"/>
                    <a:pt x="26" y="451"/>
                    <a:pt x="0" y="453"/>
                  </a:cubicBezTo>
                  <a:lnTo>
                    <a:pt x="38" y="445"/>
                  </a:lnTo>
                  <a:cubicBezTo>
                    <a:pt x="51" y="442"/>
                    <a:pt x="63" y="440"/>
                    <a:pt x="76" y="437"/>
                  </a:cubicBezTo>
                  <a:lnTo>
                    <a:pt x="113" y="428"/>
                  </a:lnTo>
                  <a:cubicBezTo>
                    <a:pt x="126" y="425"/>
                    <a:pt x="138" y="422"/>
                    <a:pt x="151" y="418"/>
                  </a:cubicBezTo>
                  <a:lnTo>
                    <a:pt x="188" y="407"/>
                  </a:lnTo>
                  <a:cubicBezTo>
                    <a:pt x="200" y="404"/>
                    <a:pt x="212" y="400"/>
                    <a:pt x="224" y="396"/>
                  </a:cubicBezTo>
                  <a:cubicBezTo>
                    <a:pt x="236" y="392"/>
                    <a:pt x="249" y="388"/>
                    <a:pt x="261" y="384"/>
                  </a:cubicBezTo>
                  <a:lnTo>
                    <a:pt x="296" y="370"/>
                  </a:lnTo>
                  <a:cubicBezTo>
                    <a:pt x="308" y="366"/>
                    <a:pt x="320" y="360"/>
                    <a:pt x="332" y="355"/>
                  </a:cubicBezTo>
                  <a:cubicBezTo>
                    <a:pt x="343" y="350"/>
                    <a:pt x="355" y="345"/>
                    <a:pt x="367" y="340"/>
                  </a:cubicBezTo>
                  <a:cubicBezTo>
                    <a:pt x="378" y="334"/>
                    <a:pt x="390" y="329"/>
                    <a:pt x="401" y="323"/>
                  </a:cubicBezTo>
                  <a:cubicBezTo>
                    <a:pt x="412" y="317"/>
                    <a:pt x="423" y="312"/>
                    <a:pt x="434" y="305"/>
                  </a:cubicBezTo>
                  <a:cubicBezTo>
                    <a:pt x="445" y="298"/>
                    <a:pt x="456" y="293"/>
                    <a:pt x="467" y="286"/>
                  </a:cubicBezTo>
                  <a:cubicBezTo>
                    <a:pt x="478" y="279"/>
                    <a:pt x="488" y="272"/>
                    <a:pt x="499" y="265"/>
                  </a:cubicBezTo>
                  <a:cubicBezTo>
                    <a:pt x="509" y="258"/>
                    <a:pt x="519" y="250"/>
                    <a:pt x="529" y="243"/>
                  </a:cubicBezTo>
                  <a:cubicBezTo>
                    <a:pt x="539" y="235"/>
                    <a:pt x="549" y="227"/>
                    <a:pt x="556" y="219"/>
                  </a:cubicBezTo>
                  <a:lnTo>
                    <a:pt x="558" y="244"/>
                  </a:lnTo>
                  <a:lnTo>
                    <a:pt x="528" y="221"/>
                  </a:lnTo>
                  <a:cubicBezTo>
                    <a:pt x="518" y="213"/>
                    <a:pt x="508" y="206"/>
                    <a:pt x="497" y="199"/>
                  </a:cubicBezTo>
                  <a:lnTo>
                    <a:pt x="465" y="178"/>
                  </a:lnTo>
                  <a:cubicBezTo>
                    <a:pt x="454" y="171"/>
                    <a:pt x="443" y="165"/>
                    <a:pt x="432" y="159"/>
                  </a:cubicBezTo>
                  <a:cubicBezTo>
                    <a:pt x="421" y="152"/>
                    <a:pt x="411" y="145"/>
                    <a:pt x="399" y="140"/>
                  </a:cubicBezTo>
                  <a:lnTo>
                    <a:pt x="366" y="122"/>
                  </a:lnTo>
                  <a:cubicBezTo>
                    <a:pt x="342" y="111"/>
                    <a:pt x="320" y="100"/>
                    <a:pt x="296" y="90"/>
                  </a:cubicBezTo>
                  <a:cubicBezTo>
                    <a:pt x="284" y="85"/>
                    <a:pt x="273" y="80"/>
                    <a:pt x="261" y="75"/>
                  </a:cubicBezTo>
                  <a:lnTo>
                    <a:pt x="225" y="62"/>
                  </a:lnTo>
                  <a:lnTo>
                    <a:pt x="189" y="49"/>
                  </a:lnTo>
                  <a:lnTo>
                    <a:pt x="152" y="37"/>
                  </a:lnTo>
                  <a:cubicBezTo>
                    <a:pt x="128" y="30"/>
                    <a:pt x="103" y="23"/>
                    <a:pt x="78" y="16"/>
                  </a:cubicBezTo>
                  <a:cubicBezTo>
                    <a:pt x="53" y="10"/>
                    <a:pt x="28" y="5"/>
                    <a:pt x="3" y="0"/>
                  </a:cubicBezTo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414193" y="1739929"/>
            <a:ext cx="2908084" cy="2161257"/>
            <a:chOff x="2007520" y="1756081"/>
            <a:chExt cx="3103563" cy="2306638"/>
          </a:xfrm>
        </p:grpSpPr>
        <p:sp>
          <p:nvSpPr>
            <p:cNvPr id="26" name="Freeform: Shape 17"/>
            <p:cNvSpPr/>
            <p:nvPr/>
          </p:nvSpPr>
          <p:spPr bwMode="auto">
            <a:xfrm>
              <a:off x="3782345" y="1756081"/>
              <a:ext cx="1328738" cy="1004888"/>
            </a:xfrm>
            <a:custGeom>
              <a:avLst/>
              <a:gdLst>
                <a:gd name="T0" fmla="*/ 0 w 1745"/>
                <a:gd name="T1" fmla="*/ 1320 h 1320"/>
                <a:gd name="T2" fmla="*/ 1498 w 1745"/>
                <a:gd name="T3" fmla="*/ 1320 h 1320"/>
                <a:gd name="T4" fmla="*/ 1745 w 1745"/>
                <a:gd name="T5" fmla="*/ 1072 h 1320"/>
                <a:gd name="T6" fmla="*/ 1745 w 1745"/>
                <a:gd name="T7" fmla="*/ 248 h 1320"/>
                <a:gd name="T8" fmla="*/ 1498 w 1745"/>
                <a:gd name="T9" fmla="*/ 0 h 1320"/>
                <a:gd name="T10" fmla="*/ 0 w 1745"/>
                <a:gd name="T11" fmla="*/ 0 h 1320"/>
                <a:gd name="T12" fmla="*/ 0 w 1745"/>
                <a:gd name="T1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20">
                  <a:moveTo>
                    <a:pt x="0" y="1320"/>
                  </a:moveTo>
                  <a:lnTo>
                    <a:pt x="1498" y="1320"/>
                  </a:lnTo>
                  <a:cubicBezTo>
                    <a:pt x="1634" y="1320"/>
                    <a:pt x="1745" y="1209"/>
                    <a:pt x="1745" y="1072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20"/>
                  </a:lnTo>
                </a:path>
              </a:pathLst>
            </a:custGeom>
            <a:solidFill>
              <a:srgbClr val="B97DC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: Shape 18"/>
            <p:cNvSpPr/>
            <p:nvPr/>
          </p:nvSpPr>
          <p:spPr bwMode="auto">
            <a:xfrm>
              <a:off x="2007520" y="1756081"/>
              <a:ext cx="1774825" cy="2306638"/>
            </a:xfrm>
            <a:custGeom>
              <a:avLst/>
              <a:gdLst>
                <a:gd name="T0" fmla="*/ 1118 w 1118"/>
                <a:gd name="T1" fmla="*/ 0 h 1453"/>
                <a:gd name="T2" fmla="*/ 0 w 1118"/>
                <a:gd name="T3" fmla="*/ 1453 h 1453"/>
                <a:gd name="T4" fmla="*/ 1118 w 1118"/>
                <a:gd name="T5" fmla="*/ 633 h 1453"/>
                <a:gd name="T6" fmla="*/ 1118 w 1118"/>
                <a:gd name="T7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453">
                  <a:moveTo>
                    <a:pt x="1118" y="0"/>
                  </a:moveTo>
                  <a:lnTo>
                    <a:pt x="0" y="1453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2414193" y="2821301"/>
            <a:ext cx="2908084" cy="1079885"/>
            <a:chOff x="1274763" y="2427294"/>
            <a:chExt cx="3103563" cy="1152525"/>
          </a:xfrm>
        </p:grpSpPr>
        <p:sp>
          <p:nvSpPr>
            <p:cNvPr id="24" name="Freeform: Shape 20"/>
            <p:cNvSpPr/>
            <p:nvPr/>
          </p:nvSpPr>
          <p:spPr bwMode="auto">
            <a:xfrm>
              <a:off x="3049588" y="2427294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0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: Shape 21"/>
            <p:cNvSpPr/>
            <p:nvPr/>
          </p:nvSpPr>
          <p:spPr bwMode="auto">
            <a:xfrm>
              <a:off x="1274763" y="2427294"/>
              <a:ext cx="1774825" cy="1152525"/>
            </a:xfrm>
            <a:custGeom>
              <a:avLst/>
              <a:gdLst>
                <a:gd name="T0" fmla="*/ 1118 w 1118"/>
                <a:gd name="T1" fmla="*/ 0 h 726"/>
                <a:gd name="T2" fmla="*/ 0 w 1118"/>
                <a:gd name="T3" fmla="*/ 726 h 726"/>
                <a:gd name="T4" fmla="*/ 1118 w 1118"/>
                <a:gd name="T5" fmla="*/ 633 h 726"/>
                <a:gd name="T6" fmla="*/ 1118 w 1118"/>
                <a:gd name="T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726">
                  <a:moveTo>
                    <a:pt x="1118" y="0"/>
                  </a:moveTo>
                  <a:lnTo>
                    <a:pt x="0" y="726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2414193" y="3901185"/>
            <a:ext cx="2908084" cy="941553"/>
            <a:chOff x="1274763" y="3579819"/>
            <a:chExt cx="3103563" cy="1004888"/>
          </a:xfrm>
        </p:grpSpPr>
        <p:sp>
          <p:nvSpPr>
            <p:cNvPr id="22" name="Freeform: Shape 23"/>
            <p:cNvSpPr/>
            <p:nvPr/>
          </p:nvSpPr>
          <p:spPr bwMode="auto">
            <a:xfrm>
              <a:off x="3049588" y="3579819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rgbClr val="B97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: Shape 24"/>
            <p:cNvSpPr/>
            <p:nvPr/>
          </p:nvSpPr>
          <p:spPr bwMode="auto">
            <a:xfrm>
              <a:off x="1274763" y="3579819"/>
              <a:ext cx="1774825" cy="1004888"/>
            </a:xfrm>
            <a:custGeom>
              <a:avLst/>
              <a:gdLst>
                <a:gd name="T0" fmla="*/ 1118 w 1118"/>
                <a:gd name="T1" fmla="*/ 0 h 633"/>
                <a:gd name="T2" fmla="*/ 0 w 1118"/>
                <a:gd name="T3" fmla="*/ 0 h 633"/>
                <a:gd name="T4" fmla="*/ 1118 w 1118"/>
                <a:gd name="T5" fmla="*/ 633 h 633"/>
                <a:gd name="T6" fmla="*/ 1118 w 1118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633">
                  <a:moveTo>
                    <a:pt x="1118" y="0"/>
                  </a:moveTo>
                  <a:lnTo>
                    <a:pt x="0" y="0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414193" y="3901185"/>
            <a:ext cx="2908084" cy="2022926"/>
            <a:chOff x="1274763" y="3579819"/>
            <a:chExt cx="3103563" cy="2159001"/>
          </a:xfrm>
        </p:grpSpPr>
        <p:sp>
          <p:nvSpPr>
            <p:cNvPr id="20" name="Freeform: Shape 26"/>
            <p:cNvSpPr/>
            <p:nvPr/>
          </p:nvSpPr>
          <p:spPr bwMode="auto">
            <a:xfrm>
              <a:off x="3049588" y="4733932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8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: Shape 27"/>
            <p:cNvSpPr/>
            <p:nvPr/>
          </p:nvSpPr>
          <p:spPr bwMode="auto">
            <a:xfrm>
              <a:off x="1274763" y="3579819"/>
              <a:ext cx="1774825" cy="2159000"/>
            </a:xfrm>
            <a:custGeom>
              <a:avLst/>
              <a:gdLst>
                <a:gd name="T0" fmla="*/ 1118 w 1118"/>
                <a:gd name="T1" fmla="*/ 727 h 1360"/>
                <a:gd name="T2" fmla="*/ 0 w 1118"/>
                <a:gd name="T3" fmla="*/ 0 h 1360"/>
                <a:gd name="T4" fmla="*/ 1118 w 1118"/>
                <a:gd name="T5" fmla="*/ 1360 h 1360"/>
                <a:gd name="T6" fmla="*/ 1118 w 1118"/>
                <a:gd name="T7" fmla="*/ 727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360">
                  <a:moveTo>
                    <a:pt x="1118" y="727"/>
                  </a:moveTo>
                  <a:lnTo>
                    <a:pt x="0" y="0"/>
                  </a:lnTo>
                  <a:lnTo>
                    <a:pt x="1118" y="1360"/>
                  </a:lnTo>
                  <a:lnTo>
                    <a:pt x="1118" y="72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Freeform: Shape 28"/>
          <p:cNvSpPr/>
          <p:nvPr/>
        </p:nvSpPr>
        <p:spPr bwMode="auto">
          <a:xfrm>
            <a:off x="4592786" y="5356328"/>
            <a:ext cx="358491" cy="3571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Freeform: Shape 29"/>
          <p:cNvSpPr/>
          <p:nvPr/>
        </p:nvSpPr>
        <p:spPr bwMode="auto">
          <a:xfrm>
            <a:off x="4593502" y="2043221"/>
            <a:ext cx="357059" cy="3571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Freeform: Shape 30"/>
          <p:cNvSpPr/>
          <p:nvPr/>
        </p:nvSpPr>
        <p:spPr bwMode="auto">
          <a:xfrm>
            <a:off x="4592786" y="3186271"/>
            <a:ext cx="358491" cy="3585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Freeform: Shape 31"/>
          <p:cNvSpPr/>
          <p:nvPr/>
        </p:nvSpPr>
        <p:spPr bwMode="auto">
          <a:xfrm>
            <a:off x="4592786" y="4219747"/>
            <a:ext cx="358491" cy="357135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645214" y="1739929"/>
            <a:ext cx="4621249" cy="1006927"/>
            <a:chOff x="1188550" y="2418978"/>
            <a:chExt cx="4621249" cy="1006927"/>
          </a:xfrm>
        </p:grpSpPr>
        <p:sp>
          <p:nvSpPr>
            <p:cNvPr id="42" name="文本框 4337"/>
            <p:cNvSpPr txBox="1"/>
            <p:nvPr/>
          </p:nvSpPr>
          <p:spPr>
            <a:xfrm>
              <a:off x="1188550" y="2733471"/>
              <a:ext cx="4621249" cy="6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3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课题研究的方法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44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18837" y="2788613"/>
            <a:ext cx="4621249" cy="1006927"/>
            <a:chOff x="1188550" y="2418978"/>
            <a:chExt cx="4621249" cy="1006927"/>
          </a:xfrm>
        </p:grpSpPr>
        <p:sp>
          <p:nvSpPr>
            <p:cNvPr id="46" name="文本框 4337"/>
            <p:cNvSpPr txBox="1"/>
            <p:nvPr/>
          </p:nvSpPr>
          <p:spPr>
            <a:xfrm>
              <a:off x="1188550" y="2733471"/>
              <a:ext cx="4621249" cy="6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7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课题研究的方法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48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84867" y="3874982"/>
            <a:ext cx="4621249" cy="1006927"/>
            <a:chOff x="1188550" y="2418978"/>
            <a:chExt cx="4621249" cy="1006927"/>
          </a:xfrm>
        </p:grpSpPr>
        <p:sp>
          <p:nvSpPr>
            <p:cNvPr id="50" name="文本框 4337"/>
            <p:cNvSpPr txBox="1"/>
            <p:nvPr/>
          </p:nvSpPr>
          <p:spPr>
            <a:xfrm>
              <a:off x="1188550" y="2733471"/>
              <a:ext cx="4621249" cy="6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1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课题研究的方法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52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642262" y="5031431"/>
            <a:ext cx="4621249" cy="1006927"/>
            <a:chOff x="1188550" y="2418978"/>
            <a:chExt cx="4621249" cy="1006927"/>
          </a:xfrm>
        </p:grpSpPr>
        <p:sp>
          <p:nvSpPr>
            <p:cNvPr id="54" name="文本框 4337"/>
            <p:cNvSpPr txBox="1"/>
            <p:nvPr/>
          </p:nvSpPr>
          <p:spPr>
            <a:xfrm>
              <a:off x="1188550" y="2733471"/>
              <a:ext cx="4621249" cy="6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consectetuer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adipiscing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elit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Aenean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commodo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ligula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eget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 dolor.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Lorem ipsum dolor sit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amet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,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5" name="文本框 4338"/>
            <p:cNvSpPr txBox="1"/>
            <p:nvPr/>
          </p:nvSpPr>
          <p:spPr>
            <a:xfrm>
              <a:off x="1197202" y="2418978"/>
              <a:ext cx="24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  <a:sym typeface="汉仪南宫体简" panose="02010600000101010101" pitchFamily="49" charset="-122"/>
                </a:rPr>
                <a:t>课题研究的方法</a:t>
              </a:r>
              <a:endPara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sym typeface="汉仪南宫体简" panose="02010600000101010101" pitchFamily="49" charset="-122"/>
              </a:endParaRPr>
            </a:p>
          </p:txBody>
        </p:sp>
        <p:sp>
          <p:nvSpPr>
            <p:cNvPr id="56" name="任意多边形 23"/>
            <p:cNvSpPr/>
            <p:nvPr/>
          </p:nvSpPr>
          <p:spPr>
            <a:xfrm>
              <a:off x="1293113" y="2788310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 hidden="1"/>
          <p:cNvSpPr/>
          <p:nvPr/>
        </p:nvSpPr>
        <p:spPr>
          <a:xfrm>
            <a:off x="3927231" y="1524000"/>
            <a:ext cx="1113692" cy="111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8246" y="257908"/>
            <a:ext cx="11547231" cy="6400800"/>
            <a:chOff x="328246" y="257908"/>
            <a:chExt cx="11547231" cy="6400800"/>
          </a:xfrm>
        </p:grpSpPr>
        <p:sp>
          <p:nvSpPr>
            <p:cNvPr id="5" name="矩形 4"/>
            <p:cNvSpPr/>
            <p:nvPr/>
          </p:nvSpPr>
          <p:spPr>
            <a:xfrm>
              <a:off x="328246" y="257908"/>
              <a:ext cx="11547231" cy="6400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95000"/>
              </a:schemeClr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448300" y="257908"/>
              <a:ext cx="1295400" cy="553916"/>
            </a:xfrm>
            <a:custGeom>
              <a:avLst/>
              <a:gdLst>
                <a:gd name="connsiteX0" fmla="*/ 0 w 1113692"/>
                <a:gd name="connsiteY0" fmla="*/ 0 h 556846"/>
                <a:gd name="connsiteX1" fmla="*/ 1113692 w 1113692"/>
                <a:gd name="connsiteY1" fmla="*/ 0 h 556846"/>
                <a:gd name="connsiteX2" fmla="*/ 556846 w 1113692"/>
                <a:gd name="connsiteY2" fmla="*/ 556846 h 556846"/>
                <a:gd name="connsiteX3" fmla="*/ 0 w 1113692"/>
                <a:gd name="connsiteY3" fmla="*/ 0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2" h="556846">
                  <a:moveTo>
                    <a:pt x="0" y="0"/>
                  </a:moveTo>
                  <a:lnTo>
                    <a:pt x="1113692" y="0"/>
                  </a:lnTo>
                  <a:cubicBezTo>
                    <a:pt x="1113692" y="307538"/>
                    <a:pt x="864384" y="556846"/>
                    <a:pt x="556846" y="556846"/>
                  </a:cubicBezTo>
                  <a:cubicBezTo>
                    <a:pt x="249308" y="556846"/>
                    <a:pt x="0" y="307538"/>
                    <a:pt x="0" y="0"/>
                  </a:cubicBezTo>
                  <a:close/>
                </a:path>
              </a:pathLst>
            </a:custGeom>
            <a:solidFill>
              <a:srgbClr val="9A4FA4"/>
            </a:soli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ea typeface="等线" panose="02010600030101010101" charset="-122"/>
                  <a:cs typeface="+mn-cs"/>
                  <a:sym typeface="Agency FB" panose="020B0503020202020204" pitchFamily="34" charset="0"/>
                </a:rPr>
                <a:t>PART TWO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等线" panose="02010600030101010101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6507" y="753209"/>
            <a:ext cx="35989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  <a:cs typeface="+mn-cs"/>
              </a:rPr>
              <a:t>研究的方法与过程</a:t>
            </a:r>
            <a:endParaRPr kumimoji="0" lang="en-US" altLang="zh-CN" sz="2400" b="0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细行楷简" panose="02010609000101010101" pitchFamily="49" charset="-122"/>
              <a:ea typeface="汉仪细行楷简" panose="0201060900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charset="-122"/>
                <a:ea typeface="方正宋刻本秀楷简体" panose="02000000000000000000" charset="-122"/>
                <a:cs typeface="+mn-cs"/>
              </a:rPr>
              <a:t>method of research topic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charset="-122"/>
              <a:ea typeface="方正宋刻本秀楷简体" panose="02000000000000000000" charset="-122"/>
              <a:cs typeface="+mn-cs"/>
            </a:endParaRPr>
          </a:p>
        </p:txBody>
      </p:sp>
      <p:grpSp>
        <p:nvGrpSpPr>
          <p:cNvPr id="7" name="千图PPT彼岸天：ID 8661124库_组合 43"/>
          <p:cNvGrpSpPr/>
          <p:nvPr/>
        </p:nvGrpSpPr>
        <p:grpSpPr>
          <a:xfrm>
            <a:off x="1524001" y="3006971"/>
            <a:ext cx="9143997" cy="1828799"/>
            <a:chOff x="1524000" y="2567766"/>
            <a:chExt cx="9143997" cy="1828799"/>
          </a:xfrm>
        </p:grpSpPr>
        <p:sp>
          <p:nvSpPr>
            <p:cNvPr id="26" name="弧形 25"/>
            <p:cNvSpPr/>
            <p:nvPr/>
          </p:nvSpPr>
          <p:spPr>
            <a:xfrm>
              <a:off x="1524000" y="2567766"/>
              <a:ext cx="1828799" cy="1828799"/>
            </a:xfrm>
            <a:prstGeom prst="arc">
              <a:avLst>
                <a:gd name="adj1" fmla="val 10763432"/>
                <a:gd name="adj2" fmla="val 0"/>
              </a:avLst>
            </a:prstGeom>
            <a:noFill/>
            <a:ln w="63500" cap="rnd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>
              <a:off x="3352799" y="2567766"/>
              <a:ext cx="1828799" cy="1828799"/>
            </a:xfrm>
            <a:prstGeom prst="arc">
              <a:avLst>
                <a:gd name="adj1" fmla="val 10922726"/>
                <a:gd name="adj2" fmla="val 0"/>
              </a:avLst>
            </a:prstGeom>
            <a:noFill/>
            <a:ln w="63500" cap="rnd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5181599" y="2567766"/>
              <a:ext cx="1828799" cy="1828799"/>
            </a:xfrm>
            <a:prstGeom prst="arc">
              <a:avLst>
                <a:gd name="adj1" fmla="val 10881839"/>
                <a:gd name="adj2" fmla="val 0"/>
              </a:avLst>
            </a:prstGeom>
            <a:noFill/>
            <a:ln w="63500" cap="rnd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7010398" y="2567766"/>
              <a:ext cx="1828799" cy="1828799"/>
            </a:xfrm>
            <a:prstGeom prst="arc">
              <a:avLst>
                <a:gd name="adj1" fmla="val 10839970"/>
                <a:gd name="adj2" fmla="val 0"/>
              </a:avLst>
            </a:prstGeom>
            <a:noFill/>
            <a:ln w="63500" cap="rnd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8839198" y="2567766"/>
              <a:ext cx="1828799" cy="1828799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63500" cap="rnd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tailEnd type="triangle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8" name="千图PPT彼岸天：ID 8661124库_组合 1"/>
          <p:cNvGrpSpPr/>
          <p:nvPr/>
        </p:nvGrpSpPr>
        <p:grpSpPr>
          <a:xfrm>
            <a:off x="1981201" y="3411006"/>
            <a:ext cx="914400" cy="914400"/>
            <a:chOff x="1981200" y="2971801"/>
            <a:chExt cx="914400" cy="914400"/>
          </a:xfrm>
        </p:grpSpPr>
        <p:sp>
          <p:nvSpPr>
            <p:cNvPr id="24" name="椭圆 23"/>
            <p:cNvSpPr/>
            <p:nvPr/>
          </p:nvSpPr>
          <p:spPr>
            <a:xfrm>
              <a:off x="1981200" y="2971801"/>
              <a:ext cx="914400" cy="914400"/>
            </a:xfrm>
            <a:prstGeom prst="ellipse">
              <a:avLst/>
            </a:prstGeom>
            <a:solidFill>
              <a:srgbClr val="B97DC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298734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9" name="千图PPT彼岸天：ID 8661124库_组合 39"/>
          <p:cNvGrpSpPr/>
          <p:nvPr/>
        </p:nvGrpSpPr>
        <p:grpSpPr>
          <a:xfrm>
            <a:off x="3810000" y="3411006"/>
            <a:ext cx="914400" cy="914400"/>
            <a:chOff x="3809999" y="2971801"/>
            <a:chExt cx="914400" cy="914400"/>
          </a:xfrm>
        </p:grpSpPr>
        <p:sp>
          <p:nvSpPr>
            <p:cNvPr id="22" name="椭圆 21"/>
            <p:cNvSpPr/>
            <p:nvPr/>
          </p:nvSpPr>
          <p:spPr>
            <a:xfrm>
              <a:off x="3809999" y="2971801"/>
              <a:ext cx="914400" cy="914400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4127465" y="3301376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" name="千图PPT彼岸天：ID 8661124库_组合 40"/>
          <p:cNvGrpSpPr/>
          <p:nvPr/>
        </p:nvGrpSpPr>
        <p:grpSpPr>
          <a:xfrm>
            <a:off x="5638800" y="3411006"/>
            <a:ext cx="914400" cy="914400"/>
            <a:chOff x="5638799" y="2971801"/>
            <a:chExt cx="914400" cy="914400"/>
          </a:xfrm>
        </p:grpSpPr>
        <p:sp>
          <p:nvSpPr>
            <p:cNvPr id="20" name="椭圆 19"/>
            <p:cNvSpPr/>
            <p:nvPr/>
          </p:nvSpPr>
          <p:spPr>
            <a:xfrm>
              <a:off x="5638799" y="2971801"/>
              <a:ext cx="914400" cy="914400"/>
            </a:xfrm>
            <a:prstGeom prst="ellipse">
              <a:avLst/>
            </a:prstGeom>
            <a:solidFill>
              <a:srgbClr val="B97DC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961736" y="3307125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千图PPT彼岸天：ID 8661124库_组合 41"/>
          <p:cNvGrpSpPr/>
          <p:nvPr/>
        </p:nvGrpSpPr>
        <p:grpSpPr>
          <a:xfrm>
            <a:off x="7467599" y="3411006"/>
            <a:ext cx="914400" cy="914400"/>
            <a:chOff x="7467598" y="2971801"/>
            <a:chExt cx="914400" cy="914400"/>
          </a:xfrm>
        </p:grpSpPr>
        <p:sp>
          <p:nvSpPr>
            <p:cNvPr id="18" name="椭圆 17"/>
            <p:cNvSpPr/>
            <p:nvPr/>
          </p:nvSpPr>
          <p:spPr>
            <a:xfrm>
              <a:off x="7467598" y="2971801"/>
              <a:ext cx="914400" cy="914400"/>
            </a:xfrm>
            <a:prstGeom prst="ellipse">
              <a:avLst/>
            </a:prstGeom>
            <a:solidFill>
              <a:srgbClr val="FFED00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797871" y="327412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5" name="千图PPT彼岸天：ID 8661124库_组合 42"/>
          <p:cNvGrpSpPr/>
          <p:nvPr/>
        </p:nvGrpSpPr>
        <p:grpSpPr>
          <a:xfrm>
            <a:off x="9296398" y="3411006"/>
            <a:ext cx="914400" cy="914400"/>
            <a:chOff x="9296397" y="2971801"/>
            <a:chExt cx="914400" cy="914400"/>
          </a:xfrm>
        </p:grpSpPr>
        <p:sp>
          <p:nvSpPr>
            <p:cNvPr id="16" name="椭圆 15"/>
            <p:cNvSpPr/>
            <p:nvPr/>
          </p:nvSpPr>
          <p:spPr>
            <a:xfrm>
              <a:off x="9296397" y="2971801"/>
              <a:ext cx="914400" cy="914400"/>
            </a:xfrm>
            <a:prstGeom prst="ellipse">
              <a:avLst/>
            </a:prstGeom>
            <a:solidFill>
              <a:srgbClr val="B97DC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613933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00013" y="1613698"/>
            <a:ext cx="2123665" cy="1393273"/>
            <a:chOff x="1961019" y="2397410"/>
            <a:chExt cx="2123665" cy="1393273"/>
          </a:xfrm>
        </p:grpSpPr>
        <p:sp>
          <p:nvSpPr>
            <p:cNvPr id="32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3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研究过程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34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34674" y="4468708"/>
            <a:ext cx="2123665" cy="1393273"/>
            <a:chOff x="1961019" y="2397410"/>
            <a:chExt cx="2123665" cy="1393273"/>
          </a:xfrm>
        </p:grpSpPr>
        <p:sp>
          <p:nvSpPr>
            <p:cNvPr id="36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7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研究过程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38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34166" y="1579466"/>
            <a:ext cx="2123665" cy="1393273"/>
            <a:chOff x="1961019" y="2397410"/>
            <a:chExt cx="2123665" cy="1393273"/>
          </a:xfrm>
        </p:grpSpPr>
        <p:sp>
          <p:nvSpPr>
            <p:cNvPr id="40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1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研究过程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42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86411" y="4394316"/>
            <a:ext cx="2123665" cy="1393273"/>
            <a:chOff x="1961019" y="2397410"/>
            <a:chExt cx="2123665" cy="1393273"/>
          </a:xfrm>
        </p:grpSpPr>
        <p:sp>
          <p:nvSpPr>
            <p:cNvPr id="44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5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ED00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研究过程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FFED00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46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56055" y="1524823"/>
            <a:ext cx="2123665" cy="1393273"/>
            <a:chOff x="1961019" y="2397410"/>
            <a:chExt cx="2123665" cy="1393273"/>
          </a:xfrm>
        </p:grpSpPr>
        <p:sp>
          <p:nvSpPr>
            <p:cNvPr id="48" name="文本框 4337"/>
            <p:cNvSpPr txBox="1"/>
            <p:nvPr/>
          </p:nvSpPr>
          <p:spPr>
            <a:xfrm>
              <a:off x="1961019" y="2733471"/>
              <a:ext cx="2123665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Lorem ipsum dolor sit amet, consectetuer adipiscing elit. Aenean commodo r.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9" name="文本框 4338"/>
            <p:cNvSpPr txBox="1"/>
            <p:nvPr/>
          </p:nvSpPr>
          <p:spPr>
            <a:xfrm>
              <a:off x="2015267" y="2397410"/>
              <a:ext cx="203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B97DC1"/>
                  </a:solidFill>
                  <a:effectLst/>
                  <a:uLnTx/>
                  <a:uFillTx/>
                  <a:latin typeface="汉仪细行楷简" panose="02010609000101010101" pitchFamily="49" charset="-122"/>
                  <a:ea typeface="汉仪细行楷简" panose="02010609000101010101" pitchFamily="49" charset="-122"/>
                </a:rPr>
                <a:t>研究过程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rgbClr val="B97DC1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endParaRPr>
            </a:p>
          </p:txBody>
        </p:sp>
        <p:sp>
          <p:nvSpPr>
            <p:cNvPr id="50" name="任意多边形 23"/>
            <p:cNvSpPr/>
            <p:nvPr/>
          </p:nvSpPr>
          <p:spPr>
            <a:xfrm>
              <a:off x="2879162" y="2769281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81201" y="44687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01</a:t>
            </a:r>
            <a:endParaRPr lang="zh-CN" altLang="en-US" sz="2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47463" y="234328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02</a:t>
            </a:r>
            <a:endParaRPr lang="zh-CN" altLang="en-US" sz="2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38800" y="44687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03</a:t>
            </a:r>
            <a:endParaRPr lang="zh-CN" altLang="en-US" sz="2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467599" y="23772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04</a:t>
            </a:r>
            <a:endParaRPr lang="zh-CN" altLang="en-US" sz="2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286628" y="451974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05</a:t>
            </a:r>
            <a:endParaRPr lang="zh-CN" altLang="en-US" sz="240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7052</Words>
  <Application>WPS 演示</Application>
  <PresentationFormat>宽屏</PresentationFormat>
  <Paragraphs>319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Agency FB</vt:lpstr>
      <vt:lpstr>汉仪细行楷简</vt:lpstr>
      <vt:lpstr>Calibri Light</vt:lpstr>
      <vt:lpstr>微软雅黑</vt:lpstr>
      <vt:lpstr>方正宋刻本秀楷简体</vt:lpstr>
      <vt:lpstr>Calibri</vt:lpstr>
      <vt:lpstr>微软雅黑 Light</vt:lpstr>
      <vt:lpstr>方正启体繁体</vt:lpstr>
      <vt:lpstr>等线</vt:lpstr>
      <vt:lpstr>微软雅黑 Light</vt:lpstr>
      <vt:lpstr>汉仪南宫体简</vt:lpstr>
      <vt:lpstr>Arial</vt:lpstr>
      <vt:lpstr>Arial Unicode MS</vt:lpstr>
      <vt:lpstr>等线 Light</vt:lpstr>
      <vt:lpstr>Gill Sans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29</cp:revision>
  <dcterms:created xsi:type="dcterms:W3CDTF">2018-04-12T01:42:00Z</dcterms:created>
  <dcterms:modified xsi:type="dcterms:W3CDTF">2018-04-23T06:38:42Z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