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7" r:id="rId7"/>
    <p:sldId id="266" r:id="rId8"/>
    <p:sldId id="272" r:id="rId9"/>
    <p:sldId id="273" r:id="rId10"/>
    <p:sldId id="269" r:id="rId11"/>
    <p:sldId id="263" r:id="rId12"/>
    <p:sldId id="270" r:id="rId13"/>
    <p:sldId id="268" r:id="rId14"/>
    <p:sldId id="275" r:id="rId15"/>
    <p:sldId id="274" r:id="rId16"/>
    <p:sldId id="261" r:id="rId17"/>
    <p:sldId id="271" r:id="rId18"/>
    <p:sldId id="264" r:id="rId19"/>
    <p:sldId id="276" r:id="rId20"/>
    <p:sldId id="277" r:id="rId21"/>
    <p:sldId id="262" r:id="rId22"/>
    <p:sldId id="265" r:id="rId23"/>
    <p:sldId id="279" r:id="rId24"/>
    <p:sldId id="278" r:id="rId25"/>
    <p:sldId id="280" r:id="rId26"/>
    <p:sldId id="260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2F"/>
    <a:srgbClr val="3EB198"/>
    <a:srgbClr val="74CEBB"/>
    <a:srgbClr val="B8E6DC"/>
    <a:srgbClr val="2B7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4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55BE28-12BA-4145-A9BE-33AFE79A0685}" type="datetimeFigureOut">
              <a:rPr lang="zh-CN" altLang="en-US"/>
            </a:fld>
            <a:endParaRPr lang="zh-CN" altLang="en-US"/>
          </a:p>
        </p:txBody>
      </p:sp>
      <p:sp>
        <p:nvSpPr>
          <p:cNvPr id="409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331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EB3E913-E9BD-4347-910C-20BC3C542A9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封面标题特殊字体为百度简综艺。可以自行下载使用或改为微软雅黑。</a:t>
            </a:r>
            <a:endParaRPr lang="zh-CN" altLang="en-US" smtClean="0"/>
          </a:p>
        </p:txBody>
      </p:sp>
      <p:sp>
        <p:nvSpPr>
          <p:cNvPr id="419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4FA8D65-A96A-4130-8A0D-7327951F916B}" type="slidenum">
              <a:rPr lang="zh-CN" altLang="en-US" sz="1200"/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F716-628A-4D43-B78B-B23EC5A5E73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D6BCE-F24A-453D-926D-79B3036215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AA30-5C7F-4C07-B969-3289FD0CA0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619A-F710-4080-B622-EAF1E47902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FB9A-6240-436E-B27D-347BBC94BB6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893F-0BE4-43E7-AE34-EA4DDB7172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6D02-C5ED-4AAD-9E2C-866638F85A7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14C44-068D-461B-B2DF-312CC0E22B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3ED5-A9F4-47BB-B791-F13ACB3B5EF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A0982-969D-40F5-93E7-2DE1F46C04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ED1A-5487-4252-ACE9-456D7EF32F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F55B6-1472-4FF2-BB3D-8102BAF27C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CA1F-03FB-44F5-8D91-B852A1F1A71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26A5-0622-4A60-A6B2-244CFA72E8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2840-C526-4F4A-824C-C50992FD380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33B2F-09DD-43F3-B09D-5C6C16AF33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2B8A-910F-425F-A285-75E0B559544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22C69-CEF2-4021-BF29-946F8E6F42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F445-7E7B-4593-ACEA-5BCDEA5703B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53EBD-4FC9-410E-B4CD-D37DE4BA79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0C20-9434-4D06-B93C-B992F36BFF7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F6451-E1B9-4230-A533-330ED01408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0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E06E93-6D5F-466D-BDEF-FC385589326C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9EF2B5B-8DB8-4446-8F3D-4E69691A4AE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4"/>
          <p:cNvSpPr>
            <a:spLocks noChangeArrowheads="1"/>
          </p:cNvSpPr>
          <p:nvPr/>
        </p:nvSpPr>
        <p:spPr bwMode="auto">
          <a:xfrm>
            <a:off x="0" y="6419850"/>
            <a:ext cx="12192000" cy="4381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5" name="文本框 7"/>
          <p:cNvSpPr txBox="1">
            <a:spLocks noChangeArrowheads="1"/>
          </p:cNvSpPr>
          <p:nvPr/>
        </p:nvSpPr>
        <p:spPr bwMode="auto">
          <a:xfrm>
            <a:off x="4514850" y="4481513"/>
            <a:ext cx="308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NAME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文本框 25"/>
          <p:cNvSpPr txBox="1">
            <a:spLocks noChangeArrowheads="1"/>
          </p:cNvSpPr>
          <p:nvPr/>
        </p:nvSpPr>
        <p:spPr bwMode="auto">
          <a:xfrm>
            <a:off x="3765550" y="4029075"/>
            <a:ext cx="4660900" cy="33972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扁平化呈现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绝对超值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绝对专业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6316" y="2250409"/>
            <a:ext cx="8215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简洁清新扁平化</a:t>
            </a:r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6"/>
          <p:cNvPicPr>
            <a:picLocks noChangeAspect="1" noChangeArrowheads="1"/>
          </p:cNvPicPr>
          <p:nvPr/>
        </p:nvPicPr>
        <p:blipFill>
          <a:blip r:embed="rId1" cstate="screen"/>
          <a:srcRect l="29385" t="2649" r="8481" b="4039"/>
          <a:stretch>
            <a:fillRect/>
          </a:stretch>
        </p:blipFill>
        <p:spPr bwMode="auto">
          <a:xfrm>
            <a:off x="9329738" y="1397000"/>
            <a:ext cx="22145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96100" y="1397000"/>
            <a:ext cx="22225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1"/>
          <p:cNvPicPr>
            <a:picLocks noChangeAspect="1" noChangeArrowheads="1"/>
          </p:cNvPicPr>
          <p:nvPr/>
        </p:nvPicPr>
        <p:blipFill>
          <a:blip r:embed="rId3" cstate="screen"/>
          <a:srcRect l="-185"/>
          <a:stretch>
            <a:fillRect/>
          </a:stretch>
        </p:blipFill>
        <p:spPr bwMode="auto">
          <a:xfrm>
            <a:off x="1236663" y="3732213"/>
            <a:ext cx="103076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458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82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0" y="3733800"/>
            <a:ext cx="1014413" cy="2433638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4584" name="矩形 12"/>
          <p:cNvSpPr>
            <a:spLocks noChangeArrowheads="1"/>
          </p:cNvSpPr>
          <p:nvPr/>
        </p:nvSpPr>
        <p:spPr bwMode="auto">
          <a:xfrm>
            <a:off x="1236663" y="2025650"/>
            <a:ext cx="50784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8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6000750" y="1854200"/>
            <a:ext cx="20955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50" y="1885950"/>
            <a:ext cx="17891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9538" y="3808413"/>
            <a:ext cx="28225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56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112125" y="1874838"/>
            <a:ext cx="4056063" cy="385286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1790700" y="1874838"/>
            <a:ext cx="4205288" cy="1925637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5609" name="Freeform 101"/>
          <p:cNvSpPr>
            <a:spLocks noEditPoints="1"/>
          </p:cNvSpPr>
          <p:nvPr/>
        </p:nvSpPr>
        <p:spPr bwMode="auto">
          <a:xfrm>
            <a:off x="2636838" y="2525713"/>
            <a:ext cx="860425" cy="569912"/>
          </a:xfrm>
          <a:custGeom>
            <a:avLst/>
            <a:gdLst>
              <a:gd name="T0" fmla="*/ 77 w 77"/>
              <a:gd name="T1" fmla="*/ 43 h 51"/>
              <a:gd name="T2" fmla="*/ 77 w 77"/>
              <a:gd name="T3" fmla="*/ 47 h 51"/>
              <a:gd name="T4" fmla="*/ 70 w 77"/>
              <a:gd name="T5" fmla="*/ 51 h 51"/>
              <a:gd name="T6" fmla="*/ 6 w 77"/>
              <a:gd name="T7" fmla="*/ 51 h 51"/>
              <a:gd name="T8" fmla="*/ 0 w 77"/>
              <a:gd name="T9" fmla="*/ 47 h 51"/>
              <a:gd name="T10" fmla="*/ 0 w 77"/>
              <a:gd name="T11" fmla="*/ 43 h 51"/>
              <a:gd name="T12" fmla="*/ 6 w 77"/>
              <a:gd name="T13" fmla="*/ 43 h 51"/>
              <a:gd name="T14" fmla="*/ 70 w 77"/>
              <a:gd name="T15" fmla="*/ 43 h 51"/>
              <a:gd name="T16" fmla="*/ 77 w 77"/>
              <a:gd name="T17" fmla="*/ 43 h 51"/>
              <a:gd name="T18" fmla="*/ 10 w 77"/>
              <a:gd name="T19" fmla="*/ 34 h 51"/>
              <a:gd name="T20" fmla="*/ 10 w 77"/>
              <a:gd name="T21" fmla="*/ 6 h 51"/>
              <a:gd name="T22" fmla="*/ 16 w 77"/>
              <a:gd name="T23" fmla="*/ 0 h 51"/>
              <a:gd name="T24" fmla="*/ 60 w 77"/>
              <a:gd name="T25" fmla="*/ 0 h 51"/>
              <a:gd name="T26" fmla="*/ 67 w 77"/>
              <a:gd name="T27" fmla="*/ 6 h 51"/>
              <a:gd name="T28" fmla="*/ 67 w 77"/>
              <a:gd name="T29" fmla="*/ 34 h 51"/>
              <a:gd name="T30" fmla="*/ 60 w 77"/>
              <a:gd name="T31" fmla="*/ 41 h 51"/>
              <a:gd name="T32" fmla="*/ 16 w 77"/>
              <a:gd name="T33" fmla="*/ 41 h 51"/>
              <a:gd name="T34" fmla="*/ 10 w 77"/>
              <a:gd name="T35" fmla="*/ 34 h 51"/>
              <a:gd name="T36" fmla="*/ 15 w 77"/>
              <a:gd name="T37" fmla="*/ 34 h 51"/>
              <a:gd name="T38" fmla="*/ 16 w 77"/>
              <a:gd name="T39" fmla="*/ 36 h 51"/>
              <a:gd name="T40" fmla="*/ 60 w 77"/>
              <a:gd name="T41" fmla="*/ 36 h 51"/>
              <a:gd name="T42" fmla="*/ 61 w 77"/>
              <a:gd name="T43" fmla="*/ 34 h 51"/>
              <a:gd name="T44" fmla="*/ 61 w 77"/>
              <a:gd name="T45" fmla="*/ 6 h 51"/>
              <a:gd name="T46" fmla="*/ 60 w 77"/>
              <a:gd name="T47" fmla="*/ 5 h 51"/>
              <a:gd name="T48" fmla="*/ 16 w 77"/>
              <a:gd name="T49" fmla="*/ 5 h 51"/>
              <a:gd name="T50" fmla="*/ 15 w 77"/>
              <a:gd name="T51" fmla="*/ 6 h 51"/>
              <a:gd name="T52" fmla="*/ 15 w 77"/>
              <a:gd name="T53" fmla="*/ 34 h 51"/>
              <a:gd name="T54" fmla="*/ 42 w 77"/>
              <a:gd name="T55" fmla="*/ 47 h 51"/>
              <a:gd name="T56" fmla="*/ 42 w 77"/>
              <a:gd name="T57" fmla="*/ 46 h 51"/>
              <a:gd name="T58" fmla="*/ 35 w 77"/>
              <a:gd name="T59" fmla="*/ 46 h 51"/>
              <a:gd name="T60" fmla="*/ 34 w 77"/>
              <a:gd name="T61" fmla="*/ 47 h 51"/>
              <a:gd name="T62" fmla="*/ 35 w 77"/>
              <a:gd name="T63" fmla="*/ 47 h 51"/>
              <a:gd name="T64" fmla="*/ 42 w 77"/>
              <a:gd name="T65" fmla="*/ 47 h 51"/>
              <a:gd name="T66" fmla="*/ 42 w 77"/>
              <a:gd name="T67" fmla="*/ 47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7"/>
              <a:gd name="T103" fmla="*/ 0 h 51"/>
              <a:gd name="T104" fmla="*/ 77 w 77"/>
              <a:gd name="T105" fmla="*/ 51 h 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0" y="3800475"/>
            <a:ext cx="2636838" cy="1927225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5611" name="Freeform 157"/>
          <p:cNvSpPr>
            <a:spLocks noEditPoints="1"/>
          </p:cNvSpPr>
          <p:nvPr/>
        </p:nvSpPr>
        <p:spPr bwMode="auto">
          <a:xfrm>
            <a:off x="1049338" y="4106863"/>
            <a:ext cx="536575" cy="655637"/>
          </a:xfrm>
          <a:custGeom>
            <a:avLst/>
            <a:gdLst>
              <a:gd name="T0" fmla="*/ 41 w 41"/>
              <a:gd name="T1" fmla="*/ 44 h 50"/>
              <a:gd name="T2" fmla="*/ 35 w 41"/>
              <a:gd name="T3" fmla="*/ 50 h 50"/>
              <a:gd name="T4" fmla="*/ 5 w 41"/>
              <a:gd name="T5" fmla="*/ 50 h 50"/>
              <a:gd name="T6" fmla="*/ 0 w 41"/>
              <a:gd name="T7" fmla="*/ 44 h 50"/>
              <a:gd name="T8" fmla="*/ 0 w 41"/>
              <a:gd name="T9" fmla="*/ 5 h 50"/>
              <a:gd name="T10" fmla="*/ 5 w 41"/>
              <a:gd name="T11" fmla="*/ 0 h 50"/>
              <a:gd name="T12" fmla="*/ 35 w 41"/>
              <a:gd name="T13" fmla="*/ 0 h 50"/>
              <a:gd name="T14" fmla="*/ 41 w 41"/>
              <a:gd name="T15" fmla="*/ 5 h 50"/>
              <a:gd name="T16" fmla="*/ 41 w 41"/>
              <a:gd name="T17" fmla="*/ 44 h 50"/>
              <a:gd name="T18" fmla="*/ 36 w 41"/>
              <a:gd name="T19" fmla="*/ 5 h 50"/>
              <a:gd name="T20" fmla="*/ 35 w 41"/>
              <a:gd name="T21" fmla="*/ 4 h 50"/>
              <a:gd name="T22" fmla="*/ 5 w 41"/>
              <a:gd name="T23" fmla="*/ 4 h 50"/>
              <a:gd name="T24" fmla="*/ 4 w 41"/>
              <a:gd name="T25" fmla="*/ 5 h 50"/>
              <a:gd name="T26" fmla="*/ 4 w 41"/>
              <a:gd name="T27" fmla="*/ 40 h 50"/>
              <a:gd name="T28" fmla="*/ 5 w 41"/>
              <a:gd name="T29" fmla="*/ 41 h 50"/>
              <a:gd name="T30" fmla="*/ 35 w 41"/>
              <a:gd name="T31" fmla="*/ 41 h 50"/>
              <a:gd name="T32" fmla="*/ 36 w 41"/>
              <a:gd name="T33" fmla="*/ 40 h 50"/>
              <a:gd name="T34" fmla="*/ 36 w 41"/>
              <a:gd name="T35" fmla="*/ 5 h 50"/>
              <a:gd name="T36" fmla="*/ 20 w 41"/>
              <a:gd name="T37" fmla="*/ 43 h 50"/>
              <a:gd name="T38" fmla="*/ 18 w 41"/>
              <a:gd name="T39" fmla="*/ 45 h 50"/>
              <a:gd name="T40" fmla="*/ 20 w 41"/>
              <a:gd name="T41" fmla="*/ 48 h 50"/>
              <a:gd name="T42" fmla="*/ 23 w 41"/>
              <a:gd name="T43" fmla="*/ 45 h 50"/>
              <a:gd name="T44" fmla="*/ 20 w 41"/>
              <a:gd name="T45" fmla="*/ 43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"/>
              <a:gd name="T70" fmla="*/ 0 h 50"/>
              <a:gd name="T71" fmla="*/ 41 w 41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5475288" y="3800475"/>
            <a:ext cx="2636837" cy="1927225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5613" name="Freeform 52"/>
          <p:cNvSpPr>
            <a:spLocks noEditPoints="1"/>
          </p:cNvSpPr>
          <p:nvPr/>
        </p:nvSpPr>
        <p:spPr bwMode="auto">
          <a:xfrm>
            <a:off x="6500813" y="4119563"/>
            <a:ext cx="585787" cy="630237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"/>
              <a:gd name="T133" fmla="*/ 0 h 72"/>
              <a:gd name="T134" fmla="*/ 67 w 67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14" name="矩形 16"/>
          <p:cNvSpPr>
            <a:spLocks noChangeArrowheads="1"/>
          </p:cNvSpPr>
          <p:nvPr/>
        </p:nvSpPr>
        <p:spPr bwMode="auto">
          <a:xfrm>
            <a:off x="8896350" y="3198813"/>
            <a:ext cx="2652713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630238" y="501015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6" name="TextBox 13"/>
          <p:cNvSpPr txBox="1">
            <a:spLocks noChangeArrowheads="1"/>
          </p:cNvSpPr>
          <p:nvPr/>
        </p:nvSpPr>
        <p:spPr bwMode="auto">
          <a:xfrm>
            <a:off x="633413" y="5295900"/>
            <a:ext cx="1571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TextBox 13"/>
          <p:cNvSpPr txBox="1">
            <a:spLocks noChangeArrowheads="1"/>
          </p:cNvSpPr>
          <p:nvPr/>
        </p:nvSpPr>
        <p:spPr bwMode="auto">
          <a:xfrm>
            <a:off x="3984625" y="2625725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TextBox 13"/>
          <p:cNvSpPr txBox="1">
            <a:spLocks noChangeArrowheads="1"/>
          </p:cNvSpPr>
          <p:nvPr/>
        </p:nvSpPr>
        <p:spPr bwMode="auto">
          <a:xfrm>
            <a:off x="3989388" y="2911475"/>
            <a:ext cx="15700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6080125" y="501015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6083300" y="5295900"/>
            <a:ext cx="1571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664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2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989013" y="2278063"/>
            <a:ext cx="5121275" cy="1570037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6110288" y="2278063"/>
            <a:ext cx="5119687" cy="1570037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989013" y="3848100"/>
            <a:ext cx="5121275" cy="1568450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6110288" y="3848100"/>
            <a:ext cx="5119687" cy="15684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541838" y="2278063"/>
            <a:ext cx="3136900" cy="3138487"/>
          </a:xfrm>
          <a:prstGeom prst="ellipse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3" tIns="60946" rIns="121893" bIns="60946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6633" name="Group 30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21275" y="2755900"/>
            <a:ext cx="803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Group 469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25" y="4090988"/>
            <a:ext cx="7985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Freeform 107"/>
          <p:cNvSpPr/>
          <p:nvPr/>
        </p:nvSpPr>
        <p:spPr bwMode="auto">
          <a:xfrm>
            <a:off x="6297613" y="2678113"/>
            <a:ext cx="727075" cy="876300"/>
          </a:xfrm>
          <a:custGeom>
            <a:avLst/>
            <a:gdLst>
              <a:gd name="T0" fmla="*/ 710 w 736"/>
              <a:gd name="T1" fmla="*/ 435 h 888"/>
              <a:gd name="T2" fmla="*/ 117 w 736"/>
              <a:gd name="T3" fmla="*/ 435 h 888"/>
              <a:gd name="T4" fmla="*/ 133 w 736"/>
              <a:gd name="T5" fmla="*/ 419 h 888"/>
              <a:gd name="T6" fmla="*/ 610 w 736"/>
              <a:gd name="T7" fmla="*/ 134 h 888"/>
              <a:gd name="T8" fmla="*/ 618 w 736"/>
              <a:gd name="T9" fmla="*/ 92 h 888"/>
              <a:gd name="T10" fmla="*/ 593 w 736"/>
              <a:gd name="T11" fmla="*/ 26 h 888"/>
              <a:gd name="T12" fmla="*/ 551 w 736"/>
              <a:gd name="T13" fmla="*/ 9 h 888"/>
              <a:gd name="T14" fmla="*/ 16 w 736"/>
              <a:gd name="T15" fmla="*/ 335 h 888"/>
              <a:gd name="T16" fmla="*/ 8 w 736"/>
              <a:gd name="T17" fmla="*/ 377 h 888"/>
              <a:gd name="T18" fmla="*/ 58 w 736"/>
              <a:gd name="T19" fmla="*/ 435 h 888"/>
              <a:gd name="T20" fmla="*/ 58 w 736"/>
              <a:gd name="T21" fmla="*/ 862 h 888"/>
              <a:gd name="T22" fmla="*/ 83 w 736"/>
              <a:gd name="T23" fmla="*/ 887 h 888"/>
              <a:gd name="T24" fmla="*/ 710 w 736"/>
              <a:gd name="T25" fmla="*/ 887 h 888"/>
              <a:gd name="T26" fmla="*/ 735 w 736"/>
              <a:gd name="T27" fmla="*/ 862 h 888"/>
              <a:gd name="T28" fmla="*/ 735 w 736"/>
              <a:gd name="T29" fmla="*/ 460 h 888"/>
              <a:gd name="T30" fmla="*/ 710 w 736"/>
              <a:gd name="T31" fmla="*/ 435 h 888"/>
              <a:gd name="T32" fmla="*/ 501 w 736"/>
              <a:gd name="T33" fmla="*/ 452 h 888"/>
              <a:gd name="T34" fmla="*/ 418 w 736"/>
              <a:gd name="T35" fmla="*/ 536 h 888"/>
              <a:gd name="T36" fmla="*/ 300 w 736"/>
              <a:gd name="T37" fmla="*/ 536 h 888"/>
              <a:gd name="T38" fmla="*/ 393 w 736"/>
              <a:gd name="T39" fmla="*/ 452 h 888"/>
              <a:gd name="T40" fmla="*/ 501 w 736"/>
              <a:gd name="T41" fmla="*/ 452 h 888"/>
              <a:gd name="T42" fmla="*/ 468 w 736"/>
              <a:gd name="T43" fmla="*/ 92 h 888"/>
              <a:gd name="T44" fmla="*/ 568 w 736"/>
              <a:gd name="T45" fmla="*/ 26 h 888"/>
              <a:gd name="T46" fmla="*/ 551 w 736"/>
              <a:gd name="T47" fmla="*/ 118 h 888"/>
              <a:gd name="T48" fmla="*/ 451 w 736"/>
              <a:gd name="T49" fmla="*/ 185 h 888"/>
              <a:gd name="T50" fmla="*/ 468 w 736"/>
              <a:gd name="T51" fmla="*/ 92 h 888"/>
              <a:gd name="T52" fmla="*/ 292 w 736"/>
              <a:gd name="T53" fmla="*/ 201 h 888"/>
              <a:gd name="T54" fmla="*/ 393 w 736"/>
              <a:gd name="T55" fmla="*/ 134 h 888"/>
              <a:gd name="T56" fmla="*/ 376 w 736"/>
              <a:gd name="T57" fmla="*/ 235 h 888"/>
              <a:gd name="T58" fmla="*/ 267 w 736"/>
              <a:gd name="T59" fmla="*/ 293 h 888"/>
              <a:gd name="T60" fmla="*/ 292 w 736"/>
              <a:gd name="T61" fmla="*/ 201 h 888"/>
              <a:gd name="T62" fmla="*/ 83 w 736"/>
              <a:gd name="T63" fmla="*/ 410 h 888"/>
              <a:gd name="T64" fmla="*/ 100 w 736"/>
              <a:gd name="T65" fmla="*/ 318 h 888"/>
              <a:gd name="T66" fmla="*/ 200 w 736"/>
              <a:gd name="T67" fmla="*/ 251 h 888"/>
              <a:gd name="T68" fmla="*/ 184 w 736"/>
              <a:gd name="T69" fmla="*/ 343 h 888"/>
              <a:gd name="T70" fmla="*/ 83 w 736"/>
              <a:gd name="T71" fmla="*/ 410 h 888"/>
              <a:gd name="T72" fmla="*/ 192 w 736"/>
              <a:gd name="T73" fmla="*/ 452 h 888"/>
              <a:gd name="T74" fmla="*/ 300 w 736"/>
              <a:gd name="T75" fmla="*/ 452 h 888"/>
              <a:gd name="T76" fmla="*/ 217 w 736"/>
              <a:gd name="T77" fmla="*/ 536 h 888"/>
              <a:gd name="T78" fmla="*/ 108 w 736"/>
              <a:gd name="T79" fmla="*/ 536 h 888"/>
              <a:gd name="T80" fmla="*/ 192 w 736"/>
              <a:gd name="T81" fmla="*/ 452 h 888"/>
              <a:gd name="T82" fmla="*/ 694 w 736"/>
              <a:gd name="T83" fmla="*/ 853 h 888"/>
              <a:gd name="T84" fmla="*/ 108 w 736"/>
              <a:gd name="T85" fmla="*/ 853 h 888"/>
              <a:gd name="T86" fmla="*/ 108 w 736"/>
              <a:gd name="T87" fmla="*/ 586 h 888"/>
              <a:gd name="T88" fmla="*/ 694 w 736"/>
              <a:gd name="T89" fmla="*/ 586 h 888"/>
              <a:gd name="T90" fmla="*/ 694 w 736"/>
              <a:gd name="T91" fmla="*/ 853 h 888"/>
              <a:gd name="T92" fmla="*/ 618 w 736"/>
              <a:gd name="T93" fmla="*/ 536 h 888"/>
              <a:gd name="T94" fmla="*/ 501 w 736"/>
              <a:gd name="T95" fmla="*/ 536 h 888"/>
              <a:gd name="T96" fmla="*/ 585 w 736"/>
              <a:gd name="T97" fmla="*/ 452 h 888"/>
              <a:gd name="T98" fmla="*/ 702 w 736"/>
              <a:gd name="T99" fmla="*/ 452 h 888"/>
              <a:gd name="T100" fmla="*/ 618 w 736"/>
              <a:gd name="T101" fmla="*/ 536 h 888"/>
              <a:gd name="T102" fmla="*/ 618 w 736"/>
              <a:gd name="T103" fmla="*/ 536 h 888"/>
              <a:gd name="T104" fmla="*/ 618 w 736"/>
              <a:gd name="T105" fmla="*/ 536 h 88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36"/>
              <a:gd name="T160" fmla="*/ 0 h 888"/>
              <a:gd name="T161" fmla="*/ 736 w 736"/>
              <a:gd name="T162" fmla="*/ 888 h 88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36" h="888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893" tIns="60946" rIns="121893" bIns="6094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36" name="Freeform 214"/>
          <p:cNvSpPr/>
          <p:nvPr/>
        </p:nvSpPr>
        <p:spPr bwMode="auto">
          <a:xfrm>
            <a:off x="5084763" y="4114800"/>
            <a:ext cx="831850" cy="660400"/>
          </a:xfrm>
          <a:custGeom>
            <a:avLst/>
            <a:gdLst>
              <a:gd name="T0" fmla="*/ 562 w 1115"/>
              <a:gd name="T1" fmla="*/ 333 h 886"/>
              <a:gd name="T2" fmla="*/ 395 w 1115"/>
              <a:gd name="T3" fmla="*/ 500 h 886"/>
              <a:gd name="T4" fmla="*/ 562 w 1115"/>
              <a:gd name="T5" fmla="*/ 667 h 886"/>
              <a:gd name="T6" fmla="*/ 729 w 1115"/>
              <a:gd name="T7" fmla="*/ 500 h 886"/>
              <a:gd name="T8" fmla="*/ 562 w 1115"/>
              <a:gd name="T9" fmla="*/ 333 h 886"/>
              <a:gd name="T10" fmla="*/ 1000 w 1115"/>
              <a:gd name="T11" fmla="*/ 167 h 886"/>
              <a:gd name="T12" fmla="*/ 875 w 1115"/>
              <a:gd name="T13" fmla="*/ 167 h 886"/>
              <a:gd name="T14" fmla="*/ 822 w 1115"/>
              <a:gd name="T15" fmla="*/ 135 h 886"/>
              <a:gd name="T16" fmla="*/ 791 w 1115"/>
              <a:gd name="T17" fmla="*/ 31 h 886"/>
              <a:gd name="T18" fmla="*/ 750 w 1115"/>
              <a:gd name="T19" fmla="*/ 0 h 886"/>
              <a:gd name="T20" fmla="*/ 375 w 1115"/>
              <a:gd name="T21" fmla="*/ 0 h 886"/>
              <a:gd name="T22" fmla="*/ 322 w 1115"/>
              <a:gd name="T23" fmla="*/ 31 h 886"/>
              <a:gd name="T24" fmla="*/ 291 w 1115"/>
              <a:gd name="T25" fmla="*/ 135 h 886"/>
              <a:gd name="T26" fmla="*/ 250 w 1115"/>
              <a:gd name="T27" fmla="*/ 167 h 886"/>
              <a:gd name="T28" fmla="*/ 114 w 1115"/>
              <a:gd name="T29" fmla="*/ 167 h 886"/>
              <a:gd name="T30" fmla="*/ 0 w 1115"/>
              <a:gd name="T31" fmla="*/ 281 h 886"/>
              <a:gd name="T32" fmla="*/ 0 w 1115"/>
              <a:gd name="T33" fmla="*/ 781 h 886"/>
              <a:gd name="T34" fmla="*/ 114 w 1115"/>
              <a:gd name="T35" fmla="*/ 885 h 886"/>
              <a:gd name="T36" fmla="*/ 1000 w 1115"/>
              <a:gd name="T37" fmla="*/ 885 h 886"/>
              <a:gd name="T38" fmla="*/ 1114 w 1115"/>
              <a:gd name="T39" fmla="*/ 781 h 886"/>
              <a:gd name="T40" fmla="*/ 1114 w 1115"/>
              <a:gd name="T41" fmla="*/ 281 h 886"/>
              <a:gd name="T42" fmla="*/ 1000 w 1115"/>
              <a:gd name="T43" fmla="*/ 167 h 886"/>
              <a:gd name="T44" fmla="*/ 562 w 1115"/>
              <a:gd name="T45" fmla="*/ 781 h 886"/>
              <a:gd name="T46" fmla="*/ 281 w 1115"/>
              <a:gd name="T47" fmla="*/ 500 h 886"/>
              <a:gd name="T48" fmla="*/ 562 w 1115"/>
              <a:gd name="T49" fmla="*/ 219 h 886"/>
              <a:gd name="T50" fmla="*/ 833 w 1115"/>
              <a:gd name="T51" fmla="*/ 500 h 886"/>
              <a:gd name="T52" fmla="*/ 562 w 1115"/>
              <a:gd name="T53" fmla="*/ 781 h 886"/>
              <a:gd name="T54" fmla="*/ 968 w 1115"/>
              <a:gd name="T55" fmla="*/ 354 h 886"/>
              <a:gd name="T56" fmla="*/ 927 w 1115"/>
              <a:gd name="T57" fmla="*/ 312 h 886"/>
              <a:gd name="T58" fmla="*/ 968 w 1115"/>
              <a:gd name="T59" fmla="*/ 281 h 886"/>
              <a:gd name="T60" fmla="*/ 1000 w 1115"/>
              <a:gd name="T61" fmla="*/ 312 h 886"/>
              <a:gd name="T62" fmla="*/ 968 w 1115"/>
              <a:gd name="T63" fmla="*/ 354 h 886"/>
              <a:gd name="T64" fmla="*/ 968 w 1115"/>
              <a:gd name="T65" fmla="*/ 354 h 886"/>
              <a:gd name="T66" fmla="*/ 968 w 1115"/>
              <a:gd name="T67" fmla="*/ 354 h 8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5"/>
              <a:gd name="T103" fmla="*/ 0 h 886"/>
              <a:gd name="T104" fmla="*/ 1115 w 1115"/>
              <a:gd name="T105" fmla="*/ 886 h 88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5" h="886">
                <a:moveTo>
                  <a:pt x="562" y="333"/>
                </a:moveTo>
                <a:cubicBezTo>
                  <a:pt x="468" y="333"/>
                  <a:pt x="395" y="406"/>
                  <a:pt x="395" y="500"/>
                </a:cubicBezTo>
                <a:cubicBezTo>
                  <a:pt x="395" y="594"/>
                  <a:pt x="468" y="667"/>
                  <a:pt x="562" y="667"/>
                </a:cubicBezTo>
                <a:cubicBezTo>
                  <a:pt x="645" y="667"/>
                  <a:pt x="729" y="594"/>
                  <a:pt x="729" y="500"/>
                </a:cubicBezTo>
                <a:cubicBezTo>
                  <a:pt x="729" y="406"/>
                  <a:pt x="645" y="333"/>
                  <a:pt x="562" y="333"/>
                </a:cubicBezTo>
                <a:close/>
                <a:moveTo>
                  <a:pt x="1000" y="167"/>
                </a:moveTo>
                <a:cubicBezTo>
                  <a:pt x="875" y="167"/>
                  <a:pt x="875" y="167"/>
                  <a:pt x="875" y="167"/>
                </a:cubicBezTo>
                <a:cubicBezTo>
                  <a:pt x="854" y="167"/>
                  <a:pt x="833" y="156"/>
                  <a:pt x="822" y="135"/>
                </a:cubicBezTo>
                <a:cubicBezTo>
                  <a:pt x="791" y="31"/>
                  <a:pt x="791" y="31"/>
                  <a:pt x="791" y="31"/>
                </a:cubicBezTo>
                <a:cubicBezTo>
                  <a:pt x="781" y="10"/>
                  <a:pt x="770" y="0"/>
                  <a:pt x="750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54" y="0"/>
                  <a:pt x="333" y="10"/>
                  <a:pt x="322" y="31"/>
                </a:cubicBezTo>
                <a:cubicBezTo>
                  <a:pt x="291" y="135"/>
                  <a:pt x="291" y="135"/>
                  <a:pt x="291" y="135"/>
                </a:cubicBezTo>
                <a:cubicBezTo>
                  <a:pt x="281" y="156"/>
                  <a:pt x="270" y="167"/>
                  <a:pt x="250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52" y="167"/>
                  <a:pt x="0" y="219"/>
                  <a:pt x="0" y="281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44"/>
                  <a:pt x="52" y="885"/>
                  <a:pt x="114" y="885"/>
                </a:cubicBezTo>
                <a:cubicBezTo>
                  <a:pt x="1000" y="885"/>
                  <a:pt x="1000" y="885"/>
                  <a:pt x="1000" y="885"/>
                </a:cubicBezTo>
                <a:cubicBezTo>
                  <a:pt x="1062" y="885"/>
                  <a:pt x="1114" y="844"/>
                  <a:pt x="1114" y="781"/>
                </a:cubicBezTo>
                <a:cubicBezTo>
                  <a:pt x="1114" y="281"/>
                  <a:pt x="1114" y="281"/>
                  <a:pt x="1114" y="281"/>
                </a:cubicBezTo>
                <a:cubicBezTo>
                  <a:pt x="1114" y="219"/>
                  <a:pt x="1062" y="167"/>
                  <a:pt x="1000" y="167"/>
                </a:cubicBezTo>
                <a:close/>
                <a:moveTo>
                  <a:pt x="562" y="781"/>
                </a:moveTo>
                <a:cubicBezTo>
                  <a:pt x="406" y="781"/>
                  <a:pt x="281" y="656"/>
                  <a:pt x="281" y="500"/>
                </a:cubicBezTo>
                <a:cubicBezTo>
                  <a:pt x="281" y="344"/>
                  <a:pt x="406" y="219"/>
                  <a:pt x="562" y="219"/>
                </a:cubicBezTo>
                <a:cubicBezTo>
                  <a:pt x="708" y="219"/>
                  <a:pt x="833" y="344"/>
                  <a:pt x="833" y="500"/>
                </a:cubicBezTo>
                <a:cubicBezTo>
                  <a:pt x="833" y="656"/>
                  <a:pt x="708" y="781"/>
                  <a:pt x="562" y="781"/>
                </a:cubicBezTo>
                <a:close/>
                <a:moveTo>
                  <a:pt x="968" y="354"/>
                </a:moveTo>
                <a:cubicBezTo>
                  <a:pt x="947" y="354"/>
                  <a:pt x="927" y="333"/>
                  <a:pt x="927" y="312"/>
                </a:cubicBezTo>
                <a:cubicBezTo>
                  <a:pt x="927" y="292"/>
                  <a:pt x="947" y="281"/>
                  <a:pt x="968" y="281"/>
                </a:cubicBezTo>
                <a:cubicBezTo>
                  <a:pt x="989" y="281"/>
                  <a:pt x="1000" y="292"/>
                  <a:pt x="1000" y="312"/>
                </a:cubicBezTo>
                <a:cubicBezTo>
                  <a:pt x="1000" y="333"/>
                  <a:pt x="989" y="354"/>
                  <a:pt x="968" y="354"/>
                </a:cubicBezTo>
                <a:close/>
                <a:moveTo>
                  <a:pt x="968" y="354"/>
                </a:moveTo>
                <a:lnTo>
                  <a:pt x="968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893" tIns="60946" rIns="121893" bIns="6094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8145463" y="2787650"/>
            <a:ext cx="23383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8145463" y="3086100"/>
            <a:ext cx="2649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2708275" y="2784475"/>
            <a:ext cx="140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1592263" y="3121025"/>
            <a:ext cx="250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8145463" y="4321175"/>
            <a:ext cx="23383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8145463" y="4619625"/>
            <a:ext cx="2649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3" name="TextBox 13"/>
          <p:cNvSpPr txBox="1">
            <a:spLocks noChangeArrowheads="1"/>
          </p:cNvSpPr>
          <p:nvPr/>
        </p:nvSpPr>
        <p:spPr bwMode="auto">
          <a:xfrm>
            <a:off x="2708275" y="4318000"/>
            <a:ext cx="140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4" name="TextBox 13"/>
          <p:cNvSpPr txBox="1">
            <a:spLocks noChangeArrowheads="1"/>
          </p:cNvSpPr>
          <p:nvPr/>
        </p:nvSpPr>
        <p:spPr bwMode="auto">
          <a:xfrm>
            <a:off x="1592263" y="4654550"/>
            <a:ext cx="250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7683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Freeform 70"/>
          <p:cNvSpPr/>
          <p:nvPr/>
        </p:nvSpPr>
        <p:spPr bwMode="auto">
          <a:xfrm rot="5400000">
            <a:off x="2241550" y="2671763"/>
            <a:ext cx="639763" cy="1830387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644"/>
              <a:gd name="T17" fmla="*/ 465 w 465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3" name="Freeform 73"/>
          <p:cNvSpPr/>
          <p:nvPr/>
        </p:nvSpPr>
        <p:spPr bwMode="auto">
          <a:xfrm rot="5400000">
            <a:off x="3784600" y="2516188"/>
            <a:ext cx="1025525" cy="17557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6"/>
              <a:gd name="T16" fmla="*/ 0 h 618"/>
              <a:gd name="T17" fmla="*/ 746 w 746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4" name="Freeform 76"/>
          <p:cNvSpPr/>
          <p:nvPr/>
        </p:nvSpPr>
        <p:spPr bwMode="auto">
          <a:xfrm rot="5400000">
            <a:off x="9170987" y="2671763"/>
            <a:ext cx="639763" cy="1830388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644"/>
              <a:gd name="T17" fmla="*/ 465 w 465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5" name="Freeform 79"/>
          <p:cNvSpPr/>
          <p:nvPr/>
        </p:nvSpPr>
        <p:spPr bwMode="auto">
          <a:xfrm rot="5400000">
            <a:off x="7244556" y="2516982"/>
            <a:ext cx="1025525" cy="1754188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6"/>
              <a:gd name="T16" fmla="*/ 0 h 617"/>
              <a:gd name="T17" fmla="*/ 746 w 746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6" name="Freeform 81"/>
          <p:cNvSpPr/>
          <p:nvPr/>
        </p:nvSpPr>
        <p:spPr bwMode="auto">
          <a:xfrm rot="5400000">
            <a:off x="5322094" y="2289969"/>
            <a:ext cx="1411288" cy="1822450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7"/>
              <a:gd name="T16" fmla="*/ 0 h 641"/>
              <a:gd name="T17" fmla="*/ 1027 w 1027"/>
              <a:gd name="T18" fmla="*/ 641 h 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7" name="Oval 36"/>
          <p:cNvSpPr>
            <a:spLocks noChangeArrowheads="1"/>
          </p:cNvSpPr>
          <p:nvPr/>
        </p:nvSpPr>
        <p:spPr bwMode="auto">
          <a:xfrm>
            <a:off x="2171700" y="3763963"/>
            <a:ext cx="284163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8" name="Oval 38"/>
          <p:cNvSpPr>
            <a:spLocks noChangeArrowheads="1"/>
          </p:cNvSpPr>
          <p:nvPr/>
        </p:nvSpPr>
        <p:spPr bwMode="auto">
          <a:xfrm>
            <a:off x="4008438" y="3763963"/>
            <a:ext cx="285750" cy="285750"/>
          </a:xfrm>
          <a:prstGeom prst="ellipse">
            <a:avLst/>
          </a:prstGeom>
          <a:solidFill>
            <a:srgbClr val="767171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9" name="Oval 40"/>
          <p:cNvSpPr>
            <a:spLocks noChangeArrowheads="1"/>
          </p:cNvSpPr>
          <p:nvPr/>
        </p:nvSpPr>
        <p:spPr bwMode="auto">
          <a:xfrm>
            <a:off x="5883275" y="3763963"/>
            <a:ext cx="284163" cy="285750"/>
          </a:xfrm>
          <a:prstGeom prst="ellipse">
            <a:avLst/>
          </a:prstGeom>
          <a:solidFill>
            <a:srgbClr val="3EB198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0" name="Oval 42"/>
          <p:cNvSpPr>
            <a:spLocks noChangeArrowheads="1"/>
          </p:cNvSpPr>
          <p:nvPr/>
        </p:nvSpPr>
        <p:spPr bwMode="auto">
          <a:xfrm>
            <a:off x="7726363" y="3763963"/>
            <a:ext cx="284162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1" name="Oval 44"/>
          <p:cNvSpPr>
            <a:spLocks noChangeArrowheads="1"/>
          </p:cNvSpPr>
          <p:nvPr/>
        </p:nvSpPr>
        <p:spPr bwMode="auto">
          <a:xfrm>
            <a:off x="9569450" y="3763963"/>
            <a:ext cx="284163" cy="285750"/>
          </a:xfrm>
          <a:prstGeom prst="ellipse">
            <a:avLst/>
          </a:prstGeom>
          <a:solidFill>
            <a:srgbClr val="B8E6DC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662" name="Group 3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72150" y="2000250"/>
            <a:ext cx="500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Group 7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2300" y="2305050"/>
            <a:ext cx="444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Group 8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2687638"/>
            <a:ext cx="3587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Group 8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298700"/>
            <a:ext cx="457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Freeform 2890"/>
          <p:cNvSpPr>
            <a:spLocks noEditPoints="1"/>
          </p:cNvSpPr>
          <p:nvPr/>
        </p:nvSpPr>
        <p:spPr bwMode="auto">
          <a:xfrm>
            <a:off x="9105900" y="2844800"/>
            <a:ext cx="350838" cy="288925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"/>
              <a:gd name="T151" fmla="*/ 0 h 586"/>
              <a:gd name="T152" fmla="*/ 719 w 719"/>
              <a:gd name="T153" fmla="*/ 586 h 5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67" name="Freeform 2890"/>
          <p:cNvSpPr>
            <a:spLocks noEditPoints="1"/>
          </p:cNvSpPr>
          <p:nvPr/>
        </p:nvSpPr>
        <p:spPr bwMode="auto">
          <a:xfrm flipH="1">
            <a:off x="8723313" y="2768600"/>
            <a:ext cx="350837" cy="28733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"/>
              <a:gd name="T151" fmla="*/ 0 h 586"/>
              <a:gd name="T152" fmla="*/ 719 w 719"/>
              <a:gd name="T153" fmla="*/ 586 h 5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7668" name="组合 53"/>
          <p:cNvGrpSpPr/>
          <p:nvPr/>
        </p:nvGrpSpPr>
        <p:grpSpPr bwMode="auto">
          <a:xfrm>
            <a:off x="1106488" y="4205288"/>
            <a:ext cx="2338387" cy="903287"/>
            <a:chOff x="0" y="0"/>
            <a:chExt cx="2338080" cy="903403"/>
          </a:xfrm>
        </p:grpSpPr>
        <p:sp>
          <p:nvSpPr>
            <p:cNvPr id="27681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82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669" name="组合 56"/>
          <p:cNvGrpSpPr/>
          <p:nvPr/>
        </p:nvGrpSpPr>
        <p:grpSpPr bwMode="auto">
          <a:xfrm>
            <a:off x="2982913" y="4205288"/>
            <a:ext cx="2338387" cy="903287"/>
            <a:chOff x="0" y="0"/>
            <a:chExt cx="2338080" cy="903403"/>
          </a:xfrm>
        </p:grpSpPr>
        <p:sp>
          <p:nvSpPr>
            <p:cNvPr id="27679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80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670" name="组合 59"/>
          <p:cNvGrpSpPr/>
          <p:nvPr/>
        </p:nvGrpSpPr>
        <p:grpSpPr bwMode="auto">
          <a:xfrm>
            <a:off x="4859338" y="4205288"/>
            <a:ext cx="2338387" cy="903287"/>
            <a:chOff x="0" y="0"/>
            <a:chExt cx="2338080" cy="903403"/>
          </a:xfrm>
        </p:grpSpPr>
        <p:sp>
          <p:nvSpPr>
            <p:cNvPr id="27677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8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671" name="组合 62"/>
          <p:cNvGrpSpPr/>
          <p:nvPr/>
        </p:nvGrpSpPr>
        <p:grpSpPr bwMode="auto">
          <a:xfrm>
            <a:off x="6699250" y="4205288"/>
            <a:ext cx="2338388" cy="903287"/>
            <a:chOff x="0" y="0"/>
            <a:chExt cx="2338080" cy="903403"/>
          </a:xfrm>
        </p:grpSpPr>
        <p:sp>
          <p:nvSpPr>
            <p:cNvPr id="27675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6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672" name="组合 65"/>
          <p:cNvGrpSpPr/>
          <p:nvPr/>
        </p:nvGrpSpPr>
        <p:grpSpPr bwMode="auto">
          <a:xfrm>
            <a:off x="8542338" y="4205288"/>
            <a:ext cx="2338387" cy="903287"/>
            <a:chOff x="0" y="0"/>
            <a:chExt cx="2338080" cy="903403"/>
          </a:xfrm>
        </p:grpSpPr>
        <p:sp>
          <p:nvSpPr>
            <p:cNvPr id="27673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4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文本框 34"/>
          <p:cNvSpPr txBox="1">
            <a:spLocks noChangeArrowheads="1"/>
          </p:cNvSpPr>
          <p:nvPr/>
        </p:nvSpPr>
        <p:spPr bwMode="auto">
          <a:xfrm>
            <a:off x="5891213" y="38481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7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8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4114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80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9706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707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9699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Freeform 6"/>
          <p:cNvSpPr/>
          <p:nvPr/>
        </p:nvSpPr>
        <p:spPr bwMode="auto">
          <a:xfrm flipH="1">
            <a:off x="0" y="2311400"/>
            <a:ext cx="5605463" cy="4546600"/>
          </a:xfrm>
          <a:custGeom>
            <a:avLst/>
            <a:gdLst>
              <a:gd name="T0" fmla="*/ 0 w 4332"/>
              <a:gd name="T1" fmla="*/ 0 h 3638"/>
              <a:gd name="T2" fmla="*/ 980 w 4332"/>
              <a:gd name="T3" fmla="*/ 256 h 3638"/>
              <a:gd name="T4" fmla="*/ 1963 w 4332"/>
              <a:gd name="T5" fmla="*/ 503 h 3638"/>
              <a:gd name="T6" fmla="*/ 1555 w 4332"/>
              <a:gd name="T7" fmla="*/ 919 h 3638"/>
              <a:gd name="T8" fmla="*/ 4332 w 4332"/>
              <a:gd name="T9" fmla="*/ 3638 h 3638"/>
              <a:gd name="T10" fmla="*/ 3139 w 4332"/>
              <a:gd name="T11" fmla="*/ 3638 h 3638"/>
              <a:gd name="T12" fmla="*/ 2297 w 4332"/>
              <a:gd name="T13" fmla="*/ 2813 h 3638"/>
              <a:gd name="T14" fmla="*/ 2503 w 4332"/>
              <a:gd name="T15" fmla="*/ 2603 h 3638"/>
              <a:gd name="T16" fmla="*/ 2691 w 4332"/>
              <a:gd name="T17" fmla="*/ 2412 h 3638"/>
              <a:gd name="T18" fmla="*/ 2432 w 4332"/>
              <a:gd name="T19" fmla="*/ 2347 h 3638"/>
              <a:gd name="T20" fmla="*/ 1675 w 4332"/>
              <a:gd name="T21" fmla="*/ 2157 h 3638"/>
              <a:gd name="T22" fmla="*/ 1677 w 4332"/>
              <a:gd name="T23" fmla="*/ 2157 h 3638"/>
              <a:gd name="T24" fmla="*/ 1556 w 4332"/>
              <a:gd name="T25" fmla="*/ 2125 h 3638"/>
              <a:gd name="T26" fmla="*/ 953 w 4332"/>
              <a:gd name="T27" fmla="*/ 1536 h 3638"/>
              <a:gd name="T28" fmla="*/ 547 w 4332"/>
              <a:gd name="T29" fmla="*/ 1954 h 3638"/>
              <a:gd name="T30" fmla="*/ 277 w 4332"/>
              <a:gd name="T31" fmla="*/ 977 h 3638"/>
              <a:gd name="T32" fmla="*/ 0 w 4332"/>
              <a:gd name="T33" fmla="*/ 0 h 36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32"/>
              <a:gd name="T52" fmla="*/ 0 h 3638"/>
              <a:gd name="T53" fmla="*/ 4332 w 4332"/>
              <a:gd name="T54" fmla="*/ 3638 h 36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32" h="3638">
                <a:moveTo>
                  <a:pt x="0" y="0"/>
                </a:moveTo>
                <a:lnTo>
                  <a:pt x="980" y="256"/>
                </a:lnTo>
                <a:lnTo>
                  <a:pt x="1963" y="503"/>
                </a:lnTo>
                <a:lnTo>
                  <a:pt x="1555" y="919"/>
                </a:lnTo>
                <a:lnTo>
                  <a:pt x="4332" y="3638"/>
                </a:lnTo>
                <a:lnTo>
                  <a:pt x="3139" y="3638"/>
                </a:lnTo>
                <a:lnTo>
                  <a:pt x="2297" y="2813"/>
                </a:lnTo>
                <a:lnTo>
                  <a:pt x="2503" y="2603"/>
                </a:lnTo>
                <a:lnTo>
                  <a:pt x="2691" y="2412"/>
                </a:lnTo>
                <a:lnTo>
                  <a:pt x="2432" y="2347"/>
                </a:lnTo>
                <a:lnTo>
                  <a:pt x="1675" y="2157"/>
                </a:lnTo>
                <a:lnTo>
                  <a:pt x="1677" y="2157"/>
                </a:lnTo>
                <a:lnTo>
                  <a:pt x="1556" y="2125"/>
                </a:lnTo>
                <a:lnTo>
                  <a:pt x="953" y="1536"/>
                </a:lnTo>
                <a:lnTo>
                  <a:pt x="547" y="1954"/>
                </a:lnTo>
                <a:lnTo>
                  <a:pt x="277" y="977"/>
                </a:ln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01" name="Freeform 7"/>
          <p:cNvSpPr/>
          <p:nvPr/>
        </p:nvSpPr>
        <p:spPr bwMode="auto">
          <a:xfrm flipH="1">
            <a:off x="1938338" y="4946650"/>
            <a:ext cx="2635250" cy="1911350"/>
          </a:xfrm>
          <a:custGeom>
            <a:avLst/>
            <a:gdLst>
              <a:gd name="T0" fmla="*/ 0 w 2037"/>
              <a:gd name="T1" fmla="*/ 0 h 1530"/>
              <a:gd name="T2" fmla="*/ 754 w 2037"/>
              <a:gd name="T3" fmla="*/ 197 h 1530"/>
              <a:gd name="T4" fmla="*/ 1511 w 2037"/>
              <a:gd name="T5" fmla="*/ 388 h 1530"/>
              <a:gd name="T6" fmla="*/ 1197 w 2037"/>
              <a:gd name="T7" fmla="*/ 708 h 1530"/>
              <a:gd name="T8" fmla="*/ 2037 w 2037"/>
              <a:gd name="T9" fmla="*/ 1530 h 1530"/>
              <a:gd name="T10" fmla="*/ 1088 w 2037"/>
              <a:gd name="T11" fmla="*/ 1530 h 1530"/>
              <a:gd name="T12" fmla="*/ 733 w 2037"/>
              <a:gd name="T13" fmla="*/ 1183 h 1530"/>
              <a:gd name="T14" fmla="*/ 421 w 2037"/>
              <a:gd name="T15" fmla="*/ 1505 h 1530"/>
              <a:gd name="T16" fmla="*/ 213 w 2037"/>
              <a:gd name="T17" fmla="*/ 751 h 1530"/>
              <a:gd name="T18" fmla="*/ 0 w 2037"/>
              <a:gd name="T19" fmla="*/ 0 h 15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7"/>
              <a:gd name="T31" fmla="*/ 0 h 1530"/>
              <a:gd name="T32" fmla="*/ 2037 w 2037"/>
              <a:gd name="T33" fmla="*/ 1530 h 15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7" h="1530">
                <a:moveTo>
                  <a:pt x="0" y="0"/>
                </a:moveTo>
                <a:lnTo>
                  <a:pt x="754" y="197"/>
                </a:lnTo>
                <a:lnTo>
                  <a:pt x="1511" y="388"/>
                </a:lnTo>
                <a:lnTo>
                  <a:pt x="1197" y="708"/>
                </a:lnTo>
                <a:lnTo>
                  <a:pt x="2037" y="1530"/>
                </a:lnTo>
                <a:lnTo>
                  <a:pt x="1088" y="1530"/>
                </a:lnTo>
                <a:lnTo>
                  <a:pt x="733" y="1183"/>
                </a:lnTo>
                <a:lnTo>
                  <a:pt x="421" y="1505"/>
                </a:lnTo>
                <a:lnTo>
                  <a:pt x="213" y="751"/>
                </a:lnTo>
                <a:lnTo>
                  <a:pt x="0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02" name="Title 1"/>
          <p:cNvSpPr txBox="1">
            <a:spLocks noChangeArrowheads="1"/>
          </p:cNvSpPr>
          <p:nvPr/>
        </p:nvSpPr>
        <p:spPr bwMode="auto">
          <a:xfrm>
            <a:off x="6546850" y="2743200"/>
            <a:ext cx="40957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Business</a:t>
            </a:r>
            <a:endParaRPr lang="en-US" altLang="zh-CN" sz="4200">
              <a:solidFill>
                <a:schemeClr val="bg1"/>
              </a:solidFill>
              <a:latin typeface="Bebas Neue" panose="020B0606020202050201" pitchFamily="34" charset="0"/>
            </a:endParaRP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rgbClr val="3EB198"/>
                </a:solidFill>
                <a:latin typeface="Bebas Neue" panose="020B0606020202050201" pitchFamily="34" charset="0"/>
              </a:rPr>
              <a:t>Presentations</a:t>
            </a:r>
            <a:endParaRPr lang="en-US" altLang="zh-CN" sz="4200">
              <a:solidFill>
                <a:srgbClr val="3EB198"/>
              </a:solidFill>
              <a:latin typeface="Bebas Neue" panose="020B0606020202050201" pitchFamily="34" charset="0"/>
            </a:endParaRP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All ready</a:t>
            </a:r>
            <a:endParaRPr lang="en-US" altLang="zh-CN" sz="420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29703" name="TextBox 20"/>
          <p:cNvSpPr txBox="1">
            <a:spLocks noChangeArrowheads="1"/>
          </p:cNvSpPr>
          <p:nvPr/>
        </p:nvSpPr>
        <p:spPr bwMode="auto">
          <a:xfrm>
            <a:off x="3326130" y="2819400"/>
            <a:ext cx="21717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FFFF"/>
                </a:solidFill>
                <a:latin typeface="Bebas Neue" panose="020B0606020202050201" pitchFamily="34" charset="0"/>
              </a:rPr>
              <a:t>2014</a:t>
            </a:r>
            <a:endParaRPr lang="en-US" altLang="zh-CN" sz="4800">
              <a:solidFill>
                <a:srgbClr val="FFFFFF"/>
              </a:solidFill>
              <a:latin typeface="Bebas Neue" panose="020B0606020202050201" pitchFamily="34" charset="0"/>
            </a:endParaRPr>
          </a:p>
        </p:txBody>
      </p:sp>
      <p:sp>
        <p:nvSpPr>
          <p:cNvPr id="29704" name="TextBox 21"/>
          <p:cNvSpPr txBox="1">
            <a:spLocks noChangeArrowheads="1"/>
          </p:cNvSpPr>
          <p:nvPr/>
        </p:nvSpPr>
        <p:spPr bwMode="auto">
          <a:xfrm>
            <a:off x="2828925" y="5360988"/>
            <a:ext cx="1670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700">
                <a:solidFill>
                  <a:srgbClr val="FFFFFF"/>
                </a:solidFill>
                <a:latin typeface="Bebas Neue" panose="020B0606020202050201" pitchFamily="34" charset="0"/>
              </a:rPr>
              <a:t>2013</a:t>
            </a:r>
            <a:endParaRPr lang="en-US" altLang="zh-CN" sz="3700">
              <a:solidFill>
                <a:srgbClr val="FFFFFF"/>
              </a:solidFill>
              <a:latin typeface="Bebas Neue" panose="020B0606020202050201" pitchFamily="34" charset="0"/>
            </a:endParaRPr>
          </a:p>
        </p:txBody>
      </p:sp>
      <p:sp>
        <p:nvSpPr>
          <p:cNvPr id="29705" name="矩形 13"/>
          <p:cNvSpPr>
            <a:spLocks noChangeArrowheads="1"/>
          </p:cNvSpPr>
          <p:nvPr/>
        </p:nvSpPr>
        <p:spPr bwMode="auto">
          <a:xfrm>
            <a:off x="6683375" y="4441825"/>
            <a:ext cx="4289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5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6321425" y="1058863"/>
            <a:ext cx="24796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07450" y="3552825"/>
            <a:ext cx="24971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3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5550" y="3575050"/>
            <a:ext cx="250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074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74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2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Rectangle 3@|1FFC:4308095|FBC:16777215|LFC:16777215|LBC:16777215"/>
          <p:cNvSpPr>
            <a:spLocks noChangeArrowheads="1"/>
          </p:cNvSpPr>
          <p:nvPr/>
        </p:nvSpPr>
        <p:spPr bwMode="auto">
          <a:xfrm>
            <a:off x="952500" y="2006600"/>
            <a:ext cx="4624388" cy="36513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28" name="Rectangle 4@|1FFC:4308095|FBC:16777215|LFC:16777215|LBC:16777215"/>
          <p:cNvSpPr>
            <a:spLocks noChangeArrowheads="1"/>
          </p:cNvSpPr>
          <p:nvPr/>
        </p:nvSpPr>
        <p:spPr bwMode="auto">
          <a:xfrm>
            <a:off x="4638675" y="1077913"/>
            <a:ext cx="938213" cy="93821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29" name="Rectangle 46@|1FFC:1554685|FBC:16777215|LFC:16777215|LBC:16777215"/>
          <p:cNvSpPr>
            <a:spLocks noChangeArrowheads="1"/>
          </p:cNvSpPr>
          <p:nvPr/>
        </p:nvSpPr>
        <p:spPr bwMode="auto">
          <a:xfrm>
            <a:off x="952500" y="3346450"/>
            <a:ext cx="4624388" cy="36513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0" name="Rectangle 47@|1FFC:1554685|FBC:16777215|LFC:16777215|LBC:16777215"/>
          <p:cNvSpPr>
            <a:spLocks noChangeArrowheads="1"/>
          </p:cNvSpPr>
          <p:nvPr/>
        </p:nvSpPr>
        <p:spPr bwMode="auto">
          <a:xfrm>
            <a:off x="4638675" y="2419350"/>
            <a:ext cx="938213" cy="936625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1" name="Rectangle 51@|1FFC:14657585|FBC:16777215|LFC:16777215|LBC:16777215"/>
          <p:cNvSpPr>
            <a:spLocks noChangeArrowheads="1"/>
          </p:cNvSpPr>
          <p:nvPr/>
        </p:nvSpPr>
        <p:spPr bwMode="auto">
          <a:xfrm>
            <a:off x="952500" y="4686300"/>
            <a:ext cx="4624388" cy="36513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2" name="Rectangle 52@|1FFC:14657585|FBC:16777215|LFC:16777215|LBC:16777215"/>
          <p:cNvSpPr>
            <a:spLocks noChangeArrowheads="1"/>
          </p:cNvSpPr>
          <p:nvPr/>
        </p:nvSpPr>
        <p:spPr bwMode="auto">
          <a:xfrm>
            <a:off x="4638675" y="3759200"/>
            <a:ext cx="938213" cy="938213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3" name="Rectangle 56@|1FFC:2381804|FBC:16777215|LFC:16777215|LBC:16777215"/>
          <p:cNvSpPr>
            <a:spLocks noChangeArrowheads="1"/>
          </p:cNvSpPr>
          <p:nvPr/>
        </p:nvSpPr>
        <p:spPr bwMode="auto">
          <a:xfrm>
            <a:off x="952500" y="6027738"/>
            <a:ext cx="4624388" cy="36512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4" name="Rectangle 57@|1FFC:2381804|FBC:16777215|LFC:16777215|LBC:16777215"/>
          <p:cNvSpPr>
            <a:spLocks noChangeArrowheads="1"/>
          </p:cNvSpPr>
          <p:nvPr/>
        </p:nvSpPr>
        <p:spPr bwMode="auto">
          <a:xfrm>
            <a:off x="4638675" y="5099050"/>
            <a:ext cx="938213" cy="938213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5" name="Freeform 139"/>
          <p:cNvSpPr>
            <a:spLocks noChangeAspect="1" noEditPoints="1"/>
          </p:cNvSpPr>
          <p:nvPr/>
        </p:nvSpPr>
        <p:spPr bwMode="auto">
          <a:xfrm>
            <a:off x="4826000" y="1266825"/>
            <a:ext cx="563563" cy="561975"/>
          </a:xfrm>
          <a:custGeom>
            <a:avLst/>
            <a:gdLst>
              <a:gd name="T0" fmla="*/ 68 w 68"/>
              <a:gd name="T1" fmla="*/ 34 h 68"/>
              <a:gd name="T2" fmla="*/ 34 w 68"/>
              <a:gd name="T3" fmla="*/ 68 h 68"/>
              <a:gd name="T4" fmla="*/ 0 w 68"/>
              <a:gd name="T5" fmla="*/ 34 h 68"/>
              <a:gd name="T6" fmla="*/ 34 w 68"/>
              <a:gd name="T7" fmla="*/ 0 h 68"/>
              <a:gd name="T8" fmla="*/ 68 w 68"/>
              <a:gd name="T9" fmla="*/ 34 h 68"/>
              <a:gd name="T10" fmla="*/ 66 w 68"/>
              <a:gd name="T11" fmla="*/ 34 h 68"/>
              <a:gd name="T12" fmla="*/ 34 w 68"/>
              <a:gd name="T13" fmla="*/ 1 h 68"/>
              <a:gd name="T14" fmla="*/ 1 w 68"/>
              <a:gd name="T15" fmla="*/ 34 h 68"/>
              <a:gd name="T16" fmla="*/ 34 w 68"/>
              <a:gd name="T17" fmla="*/ 66 h 68"/>
              <a:gd name="T18" fmla="*/ 66 w 68"/>
              <a:gd name="T19" fmla="*/ 34 h 68"/>
              <a:gd name="T20" fmla="*/ 7 w 68"/>
              <a:gd name="T21" fmla="*/ 22 h 68"/>
              <a:gd name="T22" fmla="*/ 21 w 68"/>
              <a:gd name="T23" fmla="*/ 60 h 68"/>
              <a:gd name="T24" fmla="*/ 5 w 68"/>
              <a:gd name="T25" fmla="*/ 34 h 68"/>
              <a:gd name="T26" fmla="*/ 7 w 68"/>
              <a:gd name="T27" fmla="*/ 22 h 68"/>
              <a:gd name="T28" fmla="*/ 51 w 68"/>
              <a:gd name="T29" fmla="*/ 42 h 68"/>
              <a:gd name="T30" fmla="*/ 48 w 68"/>
              <a:gd name="T31" fmla="*/ 51 h 68"/>
              <a:gd name="T32" fmla="*/ 38 w 68"/>
              <a:gd name="T33" fmla="*/ 20 h 68"/>
              <a:gd name="T34" fmla="*/ 41 w 68"/>
              <a:gd name="T35" fmla="*/ 20 h 68"/>
              <a:gd name="T36" fmla="*/ 41 w 68"/>
              <a:gd name="T37" fmla="*/ 17 h 68"/>
              <a:gd name="T38" fmla="*/ 33 w 68"/>
              <a:gd name="T39" fmla="*/ 18 h 68"/>
              <a:gd name="T40" fmla="*/ 25 w 68"/>
              <a:gd name="T41" fmla="*/ 17 h 68"/>
              <a:gd name="T42" fmla="*/ 25 w 68"/>
              <a:gd name="T43" fmla="*/ 20 h 68"/>
              <a:gd name="T44" fmla="*/ 28 w 68"/>
              <a:gd name="T45" fmla="*/ 20 h 68"/>
              <a:gd name="T46" fmla="*/ 33 w 68"/>
              <a:gd name="T47" fmla="*/ 32 h 68"/>
              <a:gd name="T48" fmla="*/ 27 w 68"/>
              <a:gd name="T49" fmla="*/ 52 h 68"/>
              <a:gd name="T50" fmla="*/ 16 w 68"/>
              <a:gd name="T51" fmla="*/ 20 h 68"/>
              <a:gd name="T52" fmla="*/ 19 w 68"/>
              <a:gd name="T53" fmla="*/ 20 h 68"/>
              <a:gd name="T54" fmla="*/ 19 w 68"/>
              <a:gd name="T55" fmla="*/ 17 h 68"/>
              <a:gd name="T56" fmla="*/ 11 w 68"/>
              <a:gd name="T57" fmla="*/ 18 h 68"/>
              <a:gd name="T58" fmla="*/ 9 w 68"/>
              <a:gd name="T59" fmla="*/ 18 h 68"/>
              <a:gd name="T60" fmla="*/ 34 w 68"/>
              <a:gd name="T61" fmla="*/ 5 h 68"/>
              <a:gd name="T62" fmla="*/ 53 w 68"/>
              <a:gd name="T63" fmla="*/ 12 h 68"/>
              <a:gd name="T64" fmla="*/ 53 w 68"/>
              <a:gd name="T65" fmla="*/ 12 h 68"/>
              <a:gd name="T66" fmla="*/ 48 w 68"/>
              <a:gd name="T67" fmla="*/ 17 h 68"/>
              <a:gd name="T68" fmla="*/ 51 w 68"/>
              <a:gd name="T69" fmla="*/ 24 h 68"/>
              <a:gd name="T70" fmla="*/ 53 w 68"/>
              <a:gd name="T71" fmla="*/ 32 h 68"/>
              <a:gd name="T72" fmla="*/ 51 w 68"/>
              <a:gd name="T73" fmla="*/ 42 h 68"/>
              <a:gd name="T74" fmla="*/ 43 w 68"/>
              <a:gd name="T75" fmla="*/ 61 h 68"/>
              <a:gd name="T76" fmla="*/ 43 w 68"/>
              <a:gd name="T77" fmla="*/ 61 h 68"/>
              <a:gd name="T78" fmla="*/ 34 w 68"/>
              <a:gd name="T79" fmla="*/ 63 h 68"/>
              <a:gd name="T80" fmla="*/ 26 w 68"/>
              <a:gd name="T81" fmla="*/ 62 h 68"/>
              <a:gd name="T82" fmla="*/ 34 w 68"/>
              <a:gd name="T83" fmla="*/ 36 h 68"/>
              <a:gd name="T84" fmla="*/ 43 w 68"/>
              <a:gd name="T85" fmla="*/ 61 h 68"/>
              <a:gd name="T86" fmla="*/ 63 w 68"/>
              <a:gd name="T87" fmla="*/ 34 h 68"/>
              <a:gd name="T88" fmla="*/ 48 w 68"/>
              <a:gd name="T89" fmla="*/ 59 h 68"/>
              <a:gd name="T90" fmla="*/ 57 w 68"/>
              <a:gd name="T91" fmla="*/ 33 h 68"/>
              <a:gd name="T92" fmla="*/ 60 w 68"/>
              <a:gd name="T93" fmla="*/ 23 h 68"/>
              <a:gd name="T94" fmla="*/ 59 w 68"/>
              <a:gd name="T95" fmla="*/ 20 h 68"/>
              <a:gd name="T96" fmla="*/ 63 w 68"/>
              <a:gd name="T97" fmla="*/ 34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"/>
              <a:gd name="T148" fmla="*/ 0 h 68"/>
              <a:gd name="T149" fmla="*/ 68 w 68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6" y="34"/>
                </a:moveTo>
                <a:cubicBezTo>
                  <a:pt x="66" y="16"/>
                  <a:pt x="52" y="1"/>
                  <a:pt x="34" y="1"/>
                </a:cubicBezTo>
                <a:cubicBezTo>
                  <a:pt x="16" y="1"/>
                  <a:pt x="1" y="16"/>
                  <a:pt x="1" y="34"/>
                </a:cubicBezTo>
                <a:cubicBezTo>
                  <a:pt x="1" y="52"/>
                  <a:pt x="16" y="66"/>
                  <a:pt x="34" y="66"/>
                </a:cubicBezTo>
                <a:cubicBezTo>
                  <a:pt x="52" y="66"/>
                  <a:pt x="66" y="52"/>
                  <a:pt x="66" y="34"/>
                </a:cubicBezTo>
                <a:close/>
                <a:moveTo>
                  <a:pt x="7" y="22"/>
                </a:moveTo>
                <a:cubicBezTo>
                  <a:pt x="21" y="60"/>
                  <a:pt x="21" y="60"/>
                  <a:pt x="21" y="60"/>
                </a:cubicBezTo>
                <a:cubicBezTo>
                  <a:pt x="11" y="55"/>
                  <a:pt x="5" y="45"/>
                  <a:pt x="5" y="34"/>
                </a:cubicBezTo>
                <a:cubicBezTo>
                  <a:pt x="5" y="29"/>
                  <a:pt x="5" y="25"/>
                  <a:pt x="7" y="22"/>
                </a:cubicBezTo>
                <a:close/>
                <a:moveTo>
                  <a:pt x="51" y="42"/>
                </a:moveTo>
                <a:cubicBezTo>
                  <a:pt x="48" y="51"/>
                  <a:pt x="48" y="51"/>
                  <a:pt x="48" y="51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40" y="20"/>
                  <a:pt x="41" y="20"/>
                </a:cubicBezTo>
                <a:cubicBezTo>
                  <a:pt x="43" y="20"/>
                  <a:pt x="43" y="17"/>
                  <a:pt x="41" y="17"/>
                </a:cubicBezTo>
                <a:cubicBezTo>
                  <a:pt x="36" y="18"/>
                  <a:pt x="33" y="18"/>
                  <a:pt x="33" y="18"/>
                </a:cubicBezTo>
                <a:cubicBezTo>
                  <a:pt x="33" y="18"/>
                  <a:pt x="30" y="18"/>
                  <a:pt x="25" y="17"/>
                </a:cubicBezTo>
                <a:cubicBezTo>
                  <a:pt x="24" y="17"/>
                  <a:pt x="24" y="20"/>
                  <a:pt x="25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33" y="32"/>
                  <a:pt x="33" y="32"/>
                  <a:pt x="33" y="32"/>
                </a:cubicBezTo>
                <a:cubicBezTo>
                  <a:pt x="27" y="52"/>
                  <a:pt x="27" y="52"/>
                  <a:pt x="27" y="52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8" y="20"/>
                  <a:pt x="19" y="20"/>
                </a:cubicBezTo>
                <a:cubicBezTo>
                  <a:pt x="21" y="20"/>
                  <a:pt x="21" y="17"/>
                  <a:pt x="19" y="17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15" y="10"/>
                  <a:pt x="24" y="5"/>
                  <a:pt x="34" y="5"/>
                </a:cubicBezTo>
                <a:cubicBezTo>
                  <a:pt x="41" y="5"/>
                  <a:pt x="48" y="7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0" y="12"/>
                  <a:pt x="48" y="15"/>
                  <a:pt x="48" y="17"/>
                </a:cubicBezTo>
                <a:cubicBezTo>
                  <a:pt x="48" y="20"/>
                  <a:pt x="50" y="22"/>
                  <a:pt x="51" y="24"/>
                </a:cubicBezTo>
                <a:cubicBezTo>
                  <a:pt x="52" y="26"/>
                  <a:pt x="53" y="29"/>
                  <a:pt x="53" y="32"/>
                </a:cubicBezTo>
                <a:cubicBezTo>
                  <a:pt x="53" y="35"/>
                  <a:pt x="52" y="38"/>
                  <a:pt x="51" y="42"/>
                </a:cubicBez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0" y="62"/>
                  <a:pt x="37" y="63"/>
                  <a:pt x="34" y="63"/>
                </a:cubicBezTo>
                <a:cubicBezTo>
                  <a:pt x="31" y="63"/>
                  <a:pt x="28" y="62"/>
                  <a:pt x="26" y="62"/>
                </a:cubicBezTo>
                <a:cubicBezTo>
                  <a:pt x="34" y="36"/>
                  <a:pt x="34" y="36"/>
                  <a:pt x="34" y="36"/>
                </a:cubicBezTo>
                <a:lnTo>
                  <a:pt x="43" y="61"/>
                </a:lnTo>
                <a:close/>
                <a:moveTo>
                  <a:pt x="63" y="34"/>
                </a:moveTo>
                <a:cubicBezTo>
                  <a:pt x="63" y="44"/>
                  <a:pt x="57" y="54"/>
                  <a:pt x="48" y="5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22"/>
                  <a:pt x="60" y="21"/>
                  <a:pt x="59" y="20"/>
                </a:cubicBezTo>
                <a:cubicBezTo>
                  <a:pt x="62" y="24"/>
                  <a:pt x="63" y="29"/>
                  <a:pt x="63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6" name="Freeform 157"/>
          <p:cNvSpPr>
            <a:spLocks noEditPoints="1"/>
          </p:cNvSpPr>
          <p:nvPr/>
        </p:nvSpPr>
        <p:spPr bwMode="auto">
          <a:xfrm>
            <a:off x="4892675" y="2624138"/>
            <a:ext cx="430213" cy="527050"/>
          </a:xfrm>
          <a:custGeom>
            <a:avLst/>
            <a:gdLst>
              <a:gd name="T0" fmla="*/ 41 w 41"/>
              <a:gd name="T1" fmla="*/ 44 h 50"/>
              <a:gd name="T2" fmla="*/ 35 w 41"/>
              <a:gd name="T3" fmla="*/ 50 h 50"/>
              <a:gd name="T4" fmla="*/ 5 w 41"/>
              <a:gd name="T5" fmla="*/ 50 h 50"/>
              <a:gd name="T6" fmla="*/ 0 w 41"/>
              <a:gd name="T7" fmla="*/ 44 h 50"/>
              <a:gd name="T8" fmla="*/ 0 w 41"/>
              <a:gd name="T9" fmla="*/ 5 h 50"/>
              <a:gd name="T10" fmla="*/ 5 w 41"/>
              <a:gd name="T11" fmla="*/ 0 h 50"/>
              <a:gd name="T12" fmla="*/ 35 w 41"/>
              <a:gd name="T13" fmla="*/ 0 h 50"/>
              <a:gd name="T14" fmla="*/ 41 w 41"/>
              <a:gd name="T15" fmla="*/ 5 h 50"/>
              <a:gd name="T16" fmla="*/ 41 w 41"/>
              <a:gd name="T17" fmla="*/ 44 h 50"/>
              <a:gd name="T18" fmla="*/ 36 w 41"/>
              <a:gd name="T19" fmla="*/ 5 h 50"/>
              <a:gd name="T20" fmla="*/ 35 w 41"/>
              <a:gd name="T21" fmla="*/ 4 h 50"/>
              <a:gd name="T22" fmla="*/ 5 w 41"/>
              <a:gd name="T23" fmla="*/ 4 h 50"/>
              <a:gd name="T24" fmla="*/ 4 w 41"/>
              <a:gd name="T25" fmla="*/ 5 h 50"/>
              <a:gd name="T26" fmla="*/ 4 w 41"/>
              <a:gd name="T27" fmla="*/ 40 h 50"/>
              <a:gd name="T28" fmla="*/ 5 w 41"/>
              <a:gd name="T29" fmla="*/ 41 h 50"/>
              <a:gd name="T30" fmla="*/ 35 w 41"/>
              <a:gd name="T31" fmla="*/ 41 h 50"/>
              <a:gd name="T32" fmla="*/ 36 w 41"/>
              <a:gd name="T33" fmla="*/ 40 h 50"/>
              <a:gd name="T34" fmla="*/ 36 w 41"/>
              <a:gd name="T35" fmla="*/ 5 h 50"/>
              <a:gd name="T36" fmla="*/ 20 w 41"/>
              <a:gd name="T37" fmla="*/ 43 h 50"/>
              <a:gd name="T38" fmla="*/ 18 w 41"/>
              <a:gd name="T39" fmla="*/ 45 h 50"/>
              <a:gd name="T40" fmla="*/ 20 w 41"/>
              <a:gd name="T41" fmla="*/ 48 h 50"/>
              <a:gd name="T42" fmla="*/ 23 w 41"/>
              <a:gd name="T43" fmla="*/ 45 h 50"/>
              <a:gd name="T44" fmla="*/ 20 w 41"/>
              <a:gd name="T45" fmla="*/ 43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"/>
              <a:gd name="T70" fmla="*/ 0 h 50"/>
              <a:gd name="T71" fmla="*/ 41 w 41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7" name="Freeform 158"/>
          <p:cNvSpPr>
            <a:spLocks noEditPoints="1"/>
          </p:cNvSpPr>
          <p:nvPr/>
        </p:nvSpPr>
        <p:spPr bwMode="auto">
          <a:xfrm>
            <a:off x="4846638" y="4003675"/>
            <a:ext cx="522287" cy="447675"/>
          </a:xfrm>
          <a:custGeom>
            <a:avLst/>
            <a:gdLst>
              <a:gd name="T0" fmla="*/ 68 w 68"/>
              <a:gd name="T1" fmla="*/ 30 h 58"/>
              <a:gd name="T2" fmla="*/ 0 w 68"/>
              <a:gd name="T3" fmla="*/ 30 h 58"/>
              <a:gd name="T4" fmla="*/ 0 w 68"/>
              <a:gd name="T5" fmla="*/ 15 h 58"/>
              <a:gd name="T6" fmla="*/ 7 w 68"/>
              <a:gd name="T7" fmla="*/ 9 h 58"/>
              <a:gd name="T8" fmla="*/ 20 w 68"/>
              <a:gd name="T9" fmla="*/ 9 h 58"/>
              <a:gd name="T10" fmla="*/ 20 w 68"/>
              <a:gd name="T11" fmla="*/ 3 h 58"/>
              <a:gd name="T12" fmla="*/ 24 w 68"/>
              <a:gd name="T13" fmla="*/ 0 h 58"/>
              <a:gd name="T14" fmla="*/ 45 w 68"/>
              <a:gd name="T15" fmla="*/ 0 h 58"/>
              <a:gd name="T16" fmla="*/ 49 w 68"/>
              <a:gd name="T17" fmla="*/ 3 h 58"/>
              <a:gd name="T18" fmla="*/ 49 w 68"/>
              <a:gd name="T19" fmla="*/ 9 h 58"/>
              <a:gd name="T20" fmla="*/ 62 w 68"/>
              <a:gd name="T21" fmla="*/ 9 h 58"/>
              <a:gd name="T22" fmla="*/ 68 w 68"/>
              <a:gd name="T23" fmla="*/ 15 h 58"/>
              <a:gd name="T24" fmla="*/ 68 w 68"/>
              <a:gd name="T25" fmla="*/ 30 h 58"/>
              <a:gd name="T26" fmla="*/ 68 w 68"/>
              <a:gd name="T27" fmla="*/ 52 h 58"/>
              <a:gd name="T28" fmla="*/ 62 w 68"/>
              <a:gd name="T29" fmla="*/ 58 h 58"/>
              <a:gd name="T30" fmla="*/ 7 w 68"/>
              <a:gd name="T31" fmla="*/ 58 h 58"/>
              <a:gd name="T32" fmla="*/ 0 w 68"/>
              <a:gd name="T33" fmla="*/ 52 h 58"/>
              <a:gd name="T34" fmla="*/ 0 w 68"/>
              <a:gd name="T35" fmla="*/ 34 h 58"/>
              <a:gd name="T36" fmla="*/ 26 w 68"/>
              <a:gd name="T37" fmla="*/ 34 h 58"/>
              <a:gd name="T38" fmla="*/ 26 w 68"/>
              <a:gd name="T39" fmla="*/ 40 h 58"/>
              <a:gd name="T40" fmla="*/ 28 w 68"/>
              <a:gd name="T41" fmla="*/ 42 h 58"/>
              <a:gd name="T42" fmla="*/ 41 w 68"/>
              <a:gd name="T43" fmla="*/ 42 h 58"/>
              <a:gd name="T44" fmla="*/ 43 w 68"/>
              <a:gd name="T45" fmla="*/ 40 h 58"/>
              <a:gd name="T46" fmla="*/ 43 w 68"/>
              <a:gd name="T47" fmla="*/ 34 h 58"/>
              <a:gd name="T48" fmla="*/ 68 w 68"/>
              <a:gd name="T49" fmla="*/ 34 h 58"/>
              <a:gd name="T50" fmla="*/ 68 w 68"/>
              <a:gd name="T51" fmla="*/ 52 h 58"/>
              <a:gd name="T52" fmla="*/ 44 w 68"/>
              <a:gd name="T53" fmla="*/ 9 h 58"/>
              <a:gd name="T54" fmla="*/ 44 w 68"/>
              <a:gd name="T55" fmla="*/ 5 h 58"/>
              <a:gd name="T56" fmla="*/ 25 w 68"/>
              <a:gd name="T57" fmla="*/ 5 h 58"/>
              <a:gd name="T58" fmla="*/ 25 w 68"/>
              <a:gd name="T59" fmla="*/ 9 h 58"/>
              <a:gd name="T60" fmla="*/ 44 w 68"/>
              <a:gd name="T61" fmla="*/ 9 h 58"/>
              <a:gd name="T62" fmla="*/ 39 w 68"/>
              <a:gd name="T63" fmla="*/ 39 h 58"/>
              <a:gd name="T64" fmla="*/ 30 w 68"/>
              <a:gd name="T65" fmla="*/ 39 h 58"/>
              <a:gd name="T66" fmla="*/ 30 w 68"/>
              <a:gd name="T67" fmla="*/ 34 h 58"/>
              <a:gd name="T68" fmla="*/ 39 w 68"/>
              <a:gd name="T69" fmla="*/ 34 h 58"/>
              <a:gd name="T70" fmla="*/ 39 w 68"/>
              <a:gd name="T71" fmla="*/ 39 h 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8"/>
              <a:gd name="T109" fmla="*/ 0 h 58"/>
              <a:gd name="T110" fmla="*/ 68 w 68"/>
              <a:gd name="T111" fmla="*/ 58 h 5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8" name="Freeform 91"/>
          <p:cNvSpPr>
            <a:spLocks noEditPoints="1"/>
          </p:cNvSpPr>
          <p:nvPr/>
        </p:nvSpPr>
        <p:spPr bwMode="auto">
          <a:xfrm>
            <a:off x="4849813" y="5310188"/>
            <a:ext cx="515937" cy="515937"/>
          </a:xfrm>
          <a:custGeom>
            <a:avLst/>
            <a:gdLst>
              <a:gd name="T0" fmla="*/ 0 w 62"/>
              <a:gd name="T1" fmla="*/ 31 h 62"/>
              <a:gd name="T2" fmla="*/ 41 w 62"/>
              <a:gd name="T3" fmla="*/ 22 h 62"/>
              <a:gd name="T4" fmla="*/ 45 w 62"/>
              <a:gd name="T5" fmla="*/ 20 h 62"/>
              <a:gd name="T6" fmla="*/ 49 w 62"/>
              <a:gd name="T7" fmla="*/ 19 h 62"/>
              <a:gd name="T8" fmla="*/ 48 w 62"/>
              <a:gd name="T9" fmla="*/ 17 h 62"/>
              <a:gd name="T10" fmla="*/ 45 w 62"/>
              <a:gd name="T11" fmla="*/ 15 h 62"/>
              <a:gd name="T12" fmla="*/ 43 w 62"/>
              <a:gd name="T13" fmla="*/ 15 h 62"/>
              <a:gd name="T14" fmla="*/ 42 w 62"/>
              <a:gd name="T15" fmla="*/ 14 h 62"/>
              <a:gd name="T16" fmla="*/ 38 w 62"/>
              <a:gd name="T17" fmla="*/ 12 h 62"/>
              <a:gd name="T18" fmla="*/ 38 w 62"/>
              <a:gd name="T19" fmla="*/ 16 h 62"/>
              <a:gd name="T20" fmla="*/ 37 w 62"/>
              <a:gd name="T21" fmla="*/ 19 h 62"/>
              <a:gd name="T22" fmla="*/ 33 w 62"/>
              <a:gd name="T23" fmla="*/ 17 h 62"/>
              <a:gd name="T24" fmla="*/ 29 w 62"/>
              <a:gd name="T25" fmla="*/ 15 h 62"/>
              <a:gd name="T26" fmla="*/ 30 w 62"/>
              <a:gd name="T27" fmla="*/ 11 h 62"/>
              <a:gd name="T28" fmla="*/ 35 w 62"/>
              <a:gd name="T29" fmla="*/ 10 h 62"/>
              <a:gd name="T30" fmla="*/ 34 w 62"/>
              <a:gd name="T31" fmla="*/ 8 h 62"/>
              <a:gd name="T32" fmla="*/ 31 w 62"/>
              <a:gd name="T33" fmla="*/ 9 h 62"/>
              <a:gd name="T34" fmla="*/ 27 w 62"/>
              <a:gd name="T35" fmla="*/ 6 h 62"/>
              <a:gd name="T36" fmla="*/ 28 w 62"/>
              <a:gd name="T37" fmla="*/ 9 h 62"/>
              <a:gd name="T38" fmla="*/ 26 w 62"/>
              <a:gd name="T39" fmla="*/ 9 h 62"/>
              <a:gd name="T40" fmla="*/ 23 w 62"/>
              <a:gd name="T41" fmla="*/ 7 h 62"/>
              <a:gd name="T42" fmla="*/ 21 w 62"/>
              <a:gd name="T43" fmla="*/ 8 h 62"/>
              <a:gd name="T44" fmla="*/ 23 w 62"/>
              <a:gd name="T45" fmla="*/ 9 h 62"/>
              <a:gd name="T46" fmla="*/ 22 w 62"/>
              <a:gd name="T47" fmla="*/ 10 h 62"/>
              <a:gd name="T48" fmla="*/ 10 w 62"/>
              <a:gd name="T49" fmla="*/ 18 h 62"/>
              <a:gd name="T50" fmla="*/ 11 w 62"/>
              <a:gd name="T51" fmla="*/ 19 h 62"/>
              <a:gd name="T52" fmla="*/ 13 w 62"/>
              <a:gd name="T53" fmla="*/ 22 h 62"/>
              <a:gd name="T54" fmla="*/ 12 w 62"/>
              <a:gd name="T55" fmla="*/ 26 h 62"/>
              <a:gd name="T56" fmla="*/ 15 w 62"/>
              <a:gd name="T57" fmla="*/ 30 h 62"/>
              <a:gd name="T58" fmla="*/ 18 w 62"/>
              <a:gd name="T59" fmla="*/ 35 h 62"/>
              <a:gd name="T60" fmla="*/ 19 w 62"/>
              <a:gd name="T61" fmla="*/ 37 h 62"/>
              <a:gd name="T62" fmla="*/ 17 w 62"/>
              <a:gd name="T63" fmla="*/ 32 h 62"/>
              <a:gd name="T64" fmla="*/ 21 w 62"/>
              <a:gd name="T65" fmla="*/ 37 h 62"/>
              <a:gd name="T66" fmla="*/ 25 w 62"/>
              <a:gd name="T67" fmla="*/ 41 h 62"/>
              <a:gd name="T68" fmla="*/ 30 w 62"/>
              <a:gd name="T69" fmla="*/ 44 h 62"/>
              <a:gd name="T70" fmla="*/ 35 w 62"/>
              <a:gd name="T71" fmla="*/ 47 h 62"/>
              <a:gd name="T72" fmla="*/ 36 w 62"/>
              <a:gd name="T73" fmla="*/ 47 h 62"/>
              <a:gd name="T74" fmla="*/ 34 w 62"/>
              <a:gd name="T75" fmla="*/ 43 h 62"/>
              <a:gd name="T76" fmla="*/ 32 w 62"/>
              <a:gd name="T77" fmla="*/ 42 h 62"/>
              <a:gd name="T78" fmla="*/ 32 w 62"/>
              <a:gd name="T79" fmla="*/ 39 h 62"/>
              <a:gd name="T80" fmla="*/ 28 w 62"/>
              <a:gd name="T81" fmla="*/ 41 h 62"/>
              <a:gd name="T82" fmla="*/ 27 w 62"/>
              <a:gd name="T83" fmla="*/ 34 h 62"/>
              <a:gd name="T84" fmla="*/ 30 w 62"/>
              <a:gd name="T85" fmla="*/ 34 h 62"/>
              <a:gd name="T86" fmla="*/ 32 w 62"/>
              <a:gd name="T87" fmla="*/ 33 h 62"/>
              <a:gd name="T88" fmla="*/ 35 w 62"/>
              <a:gd name="T89" fmla="*/ 34 h 62"/>
              <a:gd name="T90" fmla="*/ 36 w 62"/>
              <a:gd name="T91" fmla="*/ 33 h 62"/>
              <a:gd name="T92" fmla="*/ 38 w 62"/>
              <a:gd name="T93" fmla="*/ 29 h 62"/>
              <a:gd name="T94" fmla="*/ 38 w 62"/>
              <a:gd name="T95" fmla="*/ 28 h 62"/>
              <a:gd name="T96" fmla="*/ 41 w 62"/>
              <a:gd name="T97" fmla="*/ 26 h 62"/>
              <a:gd name="T98" fmla="*/ 43 w 62"/>
              <a:gd name="T99" fmla="*/ 23 h 62"/>
              <a:gd name="T100" fmla="*/ 44 w 62"/>
              <a:gd name="T101" fmla="*/ 22 h 62"/>
              <a:gd name="T102" fmla="*/ 41 w 62"/>
              <a:gd name="T103" fmla="*/ 22 h 62"/>
              <a:gd name="T104" fmla="*/ 48 w 62"/>
              <a:gd name="T105" fmla="*/ 48 h 62"/>
              <a:gd name="T106" fmla="*/ 44 w 62"/>
              <a:gd name="T107" fmla="*/ 47 h 62"/>
              <a:gd name="T108" fmla="*/ 41 w 62"/>
              <a:gd name="T109" fmla="*/ 47 h 62"/>
              <a:gd name="T110" fmla="*/ 38 w 62"/>
              <a:gd name="T111" fmla="*/ 46 h 62"/>
              <a:gd name="T112" fmla="*/ 37 w 62"/>
              <a:gd name="T113" fmla="*/ 50 h 62"/>
              <a:gd name="T114" fmla="*/ 36 w 62"/>
              <a:gd name="T115" fmla="*/ 54 h 62"/>
              <a:gd name="T116" fmla="*/ 50 w 62"/>
              <a:gd name="T117" fmla="*/ 49 h 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2"/>
              <a:gd name="T178" fmla="*/ 0 h 62"/>
              <a:gd name="T179" fmla="*/ 62 w 62"/>
              <a:gd name="T180" fmla="*/ 62 h 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949325" y="120808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952500" y="1493838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949325" y="2533650"/>
            <a:ext cx="1400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952500" y="2820988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3" name="TextBox 13"/>
          <p:cNvSpPr txBox="1">
            <a:spLocks noChangeArrowheads="1"/>
          </p:cNvSpPr>
          <p:nvPr/>
        </p:nvSpPr>
        <p:spPr bwMode="auto">
          <a:xfrm>
            <a:off x="949325" y="3890963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4" name="TextBox 13"/>
          <p:cNvSpPr txBox="1">
            <a:spLocks noChangeArrowheads="1"/>
          </p:cNvSpPr>
          <p:nvPr/>
        </p:nvSpPr>
        <p:spPr bwMode="auto">
          <a:xfrm>
            <a:off x="952500" y="41767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5" name="TextBox 13"/>
          <p:cNvSpPr txBox="1">
            <a:spLocks noChangeArrowheads="1"/>
          </p:cNvSpPr>
          <p:nvPr/>
        </p:nvSpPr>
        <p:spPr bwMode="auto">
          <a:xfrm>
            <a:off x="949325" y="5235575"/>
            <a:ext cx="1400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6" name="TextBox 13"/>
          <p:cNvSpPr txBox="1">
            <a:spLocks noChangeArrowheads="1"/>
          </p:cNvSpPr>
          <p:nvPr/>
        </p:nvSpPr>
        <p:spPr bwMode="auto">
          <a:xfrm>
            <a:off x="952500" y="5522913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747" name="图片 3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13800" y="1041400"/>
            <a:ext cx="24907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1764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765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74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497013" y="2230438"/>
            <a:ext cx="9029700" cy="4699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49" name="Rectangle 36"/>
          <p:cNvSpPr>
            <a:spLocks noChangeArrowheads="1"/>
          </p:cNvSpPr>
          <p:nvPr/>
        </p:nvSpPr>
        <p:spPr bwMode="auto">
          <a:xfrm>
            <a:off x="1978025" y="2300288"/>
            <a:ext cx="1525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0" name="Rectangle 37"/>
          <p:cNvSpPr>
            <a:spLocks noChangeArrowheads="1"/>
          </p:cNvSpPr>
          <p:nvPr/>
        </p:nvSpPr>
        <p:spPr bwMode="auto">
          <a:xfrm>
            <a:off x="3770313" y="2767013"/>
            <a:ext cx="6756400" cy="469900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1" name="Rectangle 47"/>
          <p:cNvSpPr>
            <a:spLocks noChangeArrowheads="1"/>
          </p:cNvSpPr>
          <p:nvPr/>
        </p:nvSpPr>
        <p:spPr bwMode="auto">
          <a:xfrm>
            <a:off x="5916613" y="3303588"/>
            <a:ext cx="4610100" cy="469900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2" name="Rectangle 51"/>
          <p:cNvSpPr>
            <a:spLocks noChangeArrowheads="1"/>
          </p:cNvSpPr>
          <p:nvPr/>
        </p:nvSpPr>
        <p:spPr bwMode="auto">
          <a:xfrm>
            <a:off x="8027988" y="3852863"/>
            <a:ext cx="2498725" cy="469900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4364038" y="2790825"/>
            <a:ext cx="152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4" name="Rectangle 36"/>
          <p:cNvSpPr>
            <a:spLocks noChangeArrowheads="1"/>
          </p:cNvSpPr>
          <p:nvPr/>
        </p:nvSpPr>
        <p:spPr bwMode="auto">
          <a:xfrm>
            <a:off x="6538913" y="3328988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Rectangle 36"/>
          <p:cNvSpPr>
            <a:spLocks noChangeArrowheads="1"/>
          </p:cNvSpPr>
          <p:nvPr/>
        </p:nvSpPr>
        <p:spPr bwMode="auto">
          <a:xfrm>
            <a:off x="8520113" y="3889375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6" name="Freeform 251"/>
          <p:cNvSpPr>
            <a:spLocks noEditPoints="1"/>
          </p:cNvSpPr>
          <p:nvPr/>
        </p:nvSpPr>
        <p:spPr bwMode="auto">
          <a:xfrm>
            <a:off x="1601788" y="2338388"/>
            <a:ext cx="271462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1"/>
              <a:gd name="T58" fmla="*/ 0 h 282"/>
              <a:gd name="T59" fmla="*/ 301 w 301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1757" name="Freeform 367"/>
          <p:cNvSpPr>
            <a:spLocks noEditPoints="1"/>
          </p:cNvSpPr>
          <p:nvPr/>
        </p:nvSpPr>
        <p:spPr bwMode="auto">
          <a:xfrm>
            <a:off x="3938588" y="2854325"/>
            <a:ext cx="276225" cy="293688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9"/>
              <a:gd name="T151" fmla="*/ 0 h 288"/>
              <a:gd name="T152" fmla="*/ 269 w 269"/>
              <a:gd name="T153" fmla="*/ 288 h 2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31758" name="组合 18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02350" y="3408363"/>
            <a:ext cx="2619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组合 2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0" y="3956050"/>
            <a:ext cx="225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矩形 25"/>
          <p:cNvSpPr>
            <a:spLocks noChangeArrowheads="1"/>
          </p:cNvSpPr>
          <p:nvPr/>
        </p:nvSpPr>
        <p:spPr bwMode="auto">
          <a:xfrm>
            <a:off x="1944688" y="2854325"/>
            <a:ext cx="16525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矩形 26"/>
          <p:cNvSpPr>
            <a:spLocks noChangeArrowheads="1"/>
          </p:cNvSpPr>
          <p:nvPr/>
        </p:nvSpPr>
        <p:spPr bwMode="auto">
          <a:xfrm>
            <a:off x="4076700" y="3408363"/>
            <a:ext cx="16525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矩形 27"/>
          <p:cNvSpPr>
            <a:spLocks noChangeArrowheads="1"/>
          </p:cNvSpPr>
          <p:nvPr/>
        </p:nvSpPr>
        <p:spPr bwMode="auto">
          <a:xfrm>
            <a:off x="6208713" y="3910013"/>
            <a:ext cx="16525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矩形 28"/>
          <p:cNvSpPr>
            <a:spLocks noChangeArrowheads="1"/>
          </p:cNvSpPr>
          <p:nvPr/>
        </p:nvSpPr>
        <p:spPr bwMode="auto">
          <a:xfrm>
            <a:off x="8340725" y="4465638"/>
            <a:ext cx="16525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2792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793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77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圆角矩形 7"/>
          <p:cNvSpPr>
            <a:spLocks noChangeArrowheads="1"/>
          </p:cNvSpPr>
          <p:nvPr/>
        </p:nvSpPr>
        <p:spPr bwMode="auto">
          <a:xfrm>
            <a:off x="752475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2B7D6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3" name="圆角矩形 9"/>
          <p:cNvSpPr>
            <a:spLocks noChangeArrowheads="1"/>
          </p:cNvSpPr>
          <p:nvPr/>
        </p:nvSpPr>
        <p:spPr bwMode="auto">
          <a:xfrm>
            <a:off x="2957513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3EB198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4" name="圆角矩形 10"/>
          <p:cNvSpPr>
            <a:spLocks noChangeArrowheads="1"/>
          </p:cNvSpPr>
          <p:nvPr/>
        </p:nvSpPr>
        <p:spPr bwMode="auto">
          <a:xfrm>
            <a:off x="5162550" y="2378075"/>
            <a:ext cx="1811338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74CEB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5" name="圆角矩形 11"/>
          <p:cNvSpPr>
            <a:spLocks noChangeArrowheads="1"/>
          </p:cNvSpPr>
          <p:nvPr/>
        </p:nvSpPr>
        <p:spPr bwMode="auto">
          <a:xfrm>
            <a:off x="7366000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2B7D6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6" name="圆角矩形 12"/>
          <p:cNvSpPr>
            <a:spLocks noChangeArrowheads="1"/>
          </p:cNvSpPr>
          <p:nvPr/>
        </p:nvSpPr>
        <p:spPr bwMode="auto">
          <a:xfrm>
            <a:off x="9571038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3EB198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7" name="圆角矩形 13"/>
          <p:cNvSpPr>
            <a:spLocks noChangeArrowheads="1"/>
          </p:cNvSpPr>
          <p:nvPr/>
        </p:nvSpPr>
        <p:spPr bwMode="auto">
          <a:xfrm>
            <a:off x="933450" y="2178050"/>
            <a:ext cx="1420813" cy="401638"/>
          </a:xfrm>
          <a:prstGeom prst="roundRect">
            <a:avLst>
              <a:gd name="adj" fmla="val 16667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8" name="圆角矩形 14"/>
          <p:cNvSpPr>
            <a:spLocks noChangeArrowheads="1"/>
          </p:cNvSpPr>
          <p:nvPr/>
        </p:nvSpPr>
        <p:spPr bwMode="auto">
          <a:xfrm>
            <a:off x="3141663" y="2178050"/>
            <a:ext cx="1422400" cy="401638"/>
          </a:xfrm>
          <a:prstGeom prst="roundRect">
            <a:avLst>
              <a:gd name="adj" fmla="val 16667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9" name="圆角矩形 15"/>
          <p:cNvSpPr>
            <a:spLocks noChangeArrowheads="1"/>
          </p:cNvSpPr>
          <p:nvPr/>
        </p:nvSpPr>
        <p:spPr bwMode="auto">
          <a:xfrm>
            <a:off x="5354638" y="2178050"/>
            <a:ext cx="1420812" cy="401638"/>
          </a:xfrm>
          <a:prstGeom prst="roundRect">
            <a:avLst>
              <a:gd name="adj" fmla="val 16667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0" name="圆角矩形 16"/>
          <p:cNvSpPr>
            <a:spLocks noChangeArrowheads="1"/>
          </p:cNvSpPr>
          <p:nvPr/>
        </p:nvSpPr>
        <p:spPr bwMode="auto">
          <a:xfrm>
            <a:off x="7508875" y="2178050"/>
            <a:ext cx="1420813" cy="401638"/>
          </a:xfrm>
          <a:prstGeom prst="roundRect">
            <a:avLst>
              <a:gd name="adj" fmla="val 16667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1" name="圆角矩形 17"/>
          <p:cNvSpPr>
            <a:spLocks noChangeArrowheads="1"/>
          </p:cNvSpPr>
          <p:nvPr/>
        </p:nvSpPr>
        <p:spPr bwMode="auto">
          <a:xfrm>
            <a:off x="9752013" y="2178050"/>
            <a:ext cx="1420812" cy="401638"/>
          </a:xfrm>
          <a:prstGeom prst="roundRect">
            <a:avLst>
              <a:gd name="adj" fmla="val 16667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2" name="矩形 18"/>
          <p:cNvSpPr>
            <a:spLocks noChangeArrowheads="1"/>
          </p:cNvSpPr>
          <p:nvPr/>
        </p:nvSpPr>
        <p:spPr bwMode="auto">
          <a:xfrm>
            <a:off x="933450" y="2928938"/>
            <a:ext cx="1484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3" name="矩形 19"/>
          <p:cNvSpPr>
            <a:spLocks noChangeArrowheads="1"/>
          </p:cNvSpPr>
          <p:nvPr/>
        </p:nvSpPr>
        <p:spPr bwMode="auto">
          <a:xfrm>
            <a:off x="3121025" y="2928938"/>
            <a:ext cx="1484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4" name="矩形 20"/>
          <p:cNvSpPr>
            <a:spLocks noChangeArrowheads="1"/>
          </p:cNvSpPr>
          <p:nvPr/>
        </p:nvSpPr>
        <p:spPr bwMode="auto">
          <a:xfrm>
            <a:off x="5322888" y="2928938"/>
            <a:ext cx="14843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5" name="矩形 21"/>
          <p:cNvSpPr>
            <a:spLocks noChangeArrowheads="1"/>
          </p:cNvSpPr>
          <p:nvPr/>
        </p:nvSpPr>
        <p:spPr bwMode="auto">
          <a:xfrm>
            <a:off x="7531100" y="2928938"/>
            <a:ext cx="1484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6" name="矩形 22"/>
          <p:cNvSpPr>
            <a:spLocks noChangeArrowheads="1"/>
          </p:cNvSpPr>
          <p:nvPr/>
        </p:nvSpPr>
        <p:spPr bwMode="auto">
          <a:xfrm>
            <a:off x="9734550" y="2928938"/>
            <a:ext cx="14859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7" name="文本框 23"/>
          <p:cNvSpPr txBox="1">
            <a:spLocks noChangeArrowheads="1"/>
          </p:cNvSpPr>
          <p:nvPr/>
        </p:nvSpPr>
        <p:spPr bwMode="auto">
          <a:xfrm>
            <a:off x="957263" y="22193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8" name="文本框 24"/>
          <p:cNvSpPr txBox="1">
            <a:spLocks noChangeArrowheads="1"/>
          </p:cNvSpPr>
          <p:nvPr/>
        </p:nvSpPr>
        <p:spPr bwMode="auto">
          <a:xfrm>
            <a:off x="3155950" y="2219325"/>
            <a:ext cx="142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9" name="文本框 25"/>
          <p:cNvSpPr txBox="1">
            <a:spLocks noChangeArrowheads="1"/>
          </p:cNvSpPr>
          <p:nvPr/>
        </p:nvSpPr>
        <p:spPr bwMode="auto">
          <a:xfrm>
            <a:off x="5403850" y="2219325"/>
            <a:ext cx="142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0" name="文本框 26"/>
          <p:cNvSpPr txBox="1">
            <a:spLocks noChangeArrowheads="1"/>
          </p:cNvSpPr>
          <p:nvPr/>
        </p:nvSpPr>
        <p:spPr bwMode="auto">
          <a:xfrm>
            <a:off x="7586663" y="22193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1" name="文本框 27"/>
          <p:cNvSpPr txBox="1">
            <a:spLocks noChangeArrowheads="1"/>
          </p:cNvSpPr>
          <p:nvPr/>
        </p:nvSpPr>
        <p:spPr bwMode="auto">
          <a:xfrm>
            <a:off x="9798050" y="22193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72082" y="659749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33794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文本框 34"/>
          <p:cNvSpPr txBox="1">
            <a:spLocks noChangeArrowheads="1"/>
          </p:cNvSpPr>
          <p:nvPr/>
        </p:nvSpPr>
        <p:spPr bwMode="auto">
          <a:xfrm>
            <a:off x="5837238" y="3840163"/>
            <a:ext cx="318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7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8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2193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0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1142365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2265363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1" name="矩形 10"/>
          <p:cNvSpPr>
            <a:spLocks noChangeArrowheads="1"/>
          </p:cNvSpPr>
          <p:nvPr/>
        </p:nvSpPr>
        <p:spPr bwMode="auto">
          <a:xfrm>
            <a:off x="4464050" y="2351088"/>
            <a:ext cx="1312863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2" name="矩形 11"/>
          <p:cNvSpPr>
            <a:spLocks noChangeArrowheads="1"/>
          </p:cNvSpPr>
          <p:nvPr/>
        </p:nvSpPr>
        <p:spPr bwMode="auto">
          <a:xfrm>
            <a:off x="6657975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3" name="矩形 12"/>
          <p:cNvSpPr>
            <a:spLocks noChangeArrowheads="1"/>
          </p:cNvSpPr>
          <p:nvPr/>
        </p:nvSpPr>
        <p:spPr bwMode="auto">
          <a:xfrm>
            <a:off x="8850313" y="2351088"/>
            <a:ext cx="1312862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4" name="矩形 14"/>
          <p:cNvSpPr>
            <a:spLocks noChangeArrowheads="1"/>
          </p:cNvSpPr>
          <p:nvPr/>
        </p:nvSpPr>
        <p:spPr bwMode="auto">
          <a:xfrm>
            <a:off x="2365375" y="2447925"/>
            <a:ext cx="1119188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345" name="矩形 18"/>
          <p:cNvSpPr>
            <a:spLocks noChangeArrowheads="1"/>
          </p:cNvSpPr>
          <p:nvPr/>
        </p:nvSpPr>
        <p:spPr bwMode="auto">
          <a:xfrm>
            <a:off x="4560888" y="2447925"/>
            <a:ext cx="1119187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346" name="矩形 19"/>
          <p:cNvSpPr>
            <a:spLocks noChangeArrowheads="1"/>
          </p:cNvSpPr>
          <p:nvPr/>
        </p:nvSpPr>
        <p:spPr bwMode="auto">
          <a:xfrm>
            <a:off x="6754813" y="2447925"/>
            <a:ext cx="11176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347" name="矩形 20"/>
          <p:cNvSpPr>
            <a:spLocks noChangeArrowheads="1"/>
          </p:cNvSpPr>
          <p:nvPr/>
        </p:nvSpPr>
        <p:spPr bwMode="auto">
          <a:xfrm>
            <a:off x="8947150" y="2447925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348" name="文本框 21"/>
          <p:cNvSpPr txBox="1">
            <a:spLocks noChangeArrowheads="1"/>
          </p:cNvSpPr>
          <p:nvPr/>
        </p:nvSpPr>
        <p:spPr bwMode="auto">
          <a:xfrm>
            <a:off x="2216150" y="3760788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9" name="文本框 22"/>
          <p:cNvSpPr txBox="1">
            <a:spLocks noChangeArrowheads="1"/>
          </p:cNvSpPr>
          <p:nvPr/>
        </p:nvSpPr>
        <p:spPr bwMode="auto">
          <a:xfrm>
            <a:off x="4440238" y="3760788"/>
            <a:ext cx="139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0" name="文本框 23"/>
          <p:cNvSpPr txBox="1">
            <a:spLocks noChangeArrowheads="1"/>
          </p:cNvSpPr>
          <p:nvPr/>
        </p:nvSpPr>
        <p:spPr bwMode="auto">
          <a:xfrm>
            <a:off x="6492875" y="3759200"/>
            <a:ext cx="164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1" name="文本框 24"/>
          <p:cNvSpPr txBox="1">
            <a:spLocks noChangeArrowheads="1"/>
          </p:cNvSpPr>
          <p:nvPr/>
        </p:nvSpPr>
        <p:spPr bwMode="auto">
          <a:xfrm>
            <a:off x="8755063" y="3759200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2" name="文本框 25"/>
          <p:cNvSpPr txBox="1">
            <a:spLocks noChangeArrowheads="1"/>
          </p:cNvSpPr>
          <p:nvPr/>
        </p:nvSpPr>
        <p:spPr bwMode="auto">
          <a:xfrm>
            <a:off x="1654175" y="4391025"/>
            <a:ext cx="2533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PEOFILE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3" name="矩形 26"/>
          <p:cNvSpPr>
            <a:spLocks noChangeArrowheads="1"/>
          </p:cNvSpPr>
          <p:nvPr/>
        </p:nvSpPr>
        <p:spPr bwMode="auto">
          <a:xfrm>
            <a:off x="4392613" y="4391025"/>
            <a:ext cx="149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4" name="矩形 27"/>
          <p:cNvSpPr>
            <a:spLocks noChangeArrowheads="1"/>
          </p:cNvSpPr>
          <p:nvPr/>
        </p:nvSpPr>
        <p:spPr bwMode="auto">
          <a:xfrm>
            <a:off x="6448425" y="4391025"/>
            <a:ext cx="1731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5" name="矩形 28"/>
          <p:cNvSpPr>
            <a:spLocks noChangeArrowheads="1"/>
          </p:cNvSpPr>
          <p:nvPr/>
        </p:nvSpPr>
        <p:spPr bwMode="auto">
          <a:xfrm>
            <a:off x="8475663" y="4391025"/>
            <a:ext cx="206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814638" y="1706563"/>
            <a:ext cx="6515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483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820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0" y="1706563"/>
            <a:ext cx="2840038" cy="283845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22" name="Freeform 138"/>
          <p:cNvSpPr>
            <a:spLocks noEditPoints="1"/>
          </p:cNvSpPr>
          <p:nvPr/>
        </p:nvSpPr>
        <p:spPr bwMode="auto">
          <a:xfrm>
            <a:off x="1014413" y="2127250"/>
            <a:ext cx="811212" cy="630238"/>
          </a:xfrm>
          <a:custGeom>
            <a:avLst/>
            <a:gdLst>
              <a:gd name="T0" fmla="*/ 50 w 64"/>
              <a:gd name="T1" fmla="*/ 40 h 50"/>
              <a:gd name="T2" fmla="*/ 40 w 64"/>
              <a:gd name="T3" fmla="*/ 50 h 50"/>
              <a:gd name="T4" fmla="*/ 10 w 64"/>
              <a:gd name="T5" fmla="*/ 50 h 50"/>
              <a:gd name="T6" fmla="*/ 0 w 64"/>
              <a:gd name="T7" fmla="*/ 40 h 50"/>
              <a:gd name="T8" fmla="*/ 0 w 64"/>
              <a:gd name="T9" fmla="*/ 10 h 50"/>
              <a:gd name="T10" fmla="*/ 10 w 64"/>
              <a:gd name="T11" fmla="*/ 0 h 50"/>
              <a:gd name="T12" fmla="*/ 40 w 64"/>
              <a:gd name="T13" fmla="*/ 0 h 50"/>
              <a:gd name="T14" fmla="*/ 44 w 64"/>
              <a:gd name="T15" fmla="*/ 1 h 50"/>
              <a:gd name="T16" fmla="*/ 45 w 64"/>
              <a:gd name="T17" fmla="*/ 2 h 50"/>
              <a:gd name="T18" fmla="*/ 44 w 64"/>
              <a:gd name="T19" fmla="*/ 3 h 50"/>
              <a:gd name="T20" fmla="*/ 42 w 64"/>
              <a:gd name="T21" fmla="*/ 4 h 50"/>
              <a:gd name="T22" fmla="*/ 41 w 64"/>
              <a:gd name="T23" fmla="*/ 5 h 50"/>
              <a:gd name="T24" fmla="*/ 40 w 64"/>
              <a:gd name="T25" fmla="*/ 4 h 50"/>
              <a:gd name="T26" fmla="*/ 10 w 64"/>
              <a:gd name="T27" fmla="*/ 4 h 50"/>
              <a:gd name="T28" fmla="*/ 4 w 64"/>
              <a:gd name="T29" fmla="*/ 10 h 50"/>
              <a:gd name="T30" fmla="*/ 4 w 64"/>
              <a:gd name="T31" fmla="*/ 40 h 50"/>
              <a:gd name="T32" fmla="*/ 10 w 64"/>
              <a:gd name="T33" fmla="*/ 46 h 50"/>
              <a:gd name="T34" fmla="*/ 40 w 64"/>
              <a:gd name="T35" fmla="*/ 46 h 50"/>
              <a:gd name="T36" fmla="*/ 45 w 64"/>
              <a:gd name="T37" fmla="*/ 40 h 50"/>
              <a:gd name="T38" fmla="*/ 45 w 64"/>
              <a:gd name="T39" fmla="*/ 35 h 50"/>
              <a:gd name="T40" fmla="*/ 46 w 64"/>
              <a:gd name="T41" fmla="*/ 35 h 50"/>
              <a:gd name="T42" fmla="*/ 48 w 64"/>
              <a:gd name="T43" fmla="*/ 32 h 50"/>
              <a:gd name="T44" fmla="*/ 49 w 64"/>
              <a:gd name="T45" fmla="*/ 32 h 50"/>
              <a:gd name="T46" fmla="*/ 50 w 64"/>
              <a:gd name="T47" fmla="*/ 33 h 50"/>
              <a:gd name="T48" fmla="*/ 50 w 64"/>
              <a:gd name="T49" fmla="*/ 40 h 50"/>
              <a:gd name="T50" fmla="*/ 57 w 64"/>
              <a:gd name="T51" fmla="*/ 17 h 50"/>
              <a:gd name="T52" fmla="*/ 33 w 64"/>
              <a:gd name="T53" fmla="*/ 41 h 50"/>
              <a:gd name="T54" fmla="*/ 23 w 64"/>
              <a:gd name="T55" fmla="*/ 41 h 50"/>
              <a:gd name="T56" fmla="*/ 23 w 64"/>
              <a:gd name="T57" fmla="*/ 31 h 50"/>
              <a:gd name="T58" fmla="*/ 47 w 64"/>
              <a:gd name="T59" fmla="*/ 7 h 50"/>
              <a:gd name="T60" fmla="*/ 57 w 64"/>
              <a:gd name="T61" fmla="*/ 17 h 50"/>
              <a:gd name="T62" fmla="*/ 36 w 64"/>
              <a:gd name="T63" fmla="*/ 33 h 50"/>
              <a:gd name="T64" fmla="*/ 30 w 64"/>
              <a:gd name="T65" fmla="*/ 28 h 50"/>
              <a:gd name="T66" fmla="*/ 26 w 64"/>
              <a:gd name="T67" fmla="*/ 32 h 50"/>
              <a:gd name="T68" fmla="*/ 26 w 64"/>
              <a:gd name="T69" fmla="*/ 34 h 50"/>
              <a:gd name="T70" fmla="*/ 29 w 64"/>
              <a:gd name="T71" fmla="*/ 34 h 50"/>
              <a:gd name="T72" fmla="*/ 29 w 64"/>
              <a:gd name="T73" fmla="*/ 38 h 50"/>
              <a:gd name="T74" fmla="*/ 31 w 64"/>
              <a:gd name="T75" fmla="*/ 38 h 50"/>
              <a:gd name="T76" fmla="*/ 36 w 64"/>
              <a:gd name="T77" fmla="*/ 33 h 50"/>
              <a:gd name="T78" fmla="*/ 46 w 64"/>
              <a:gd name="T79" fmla="*/ 12 h 50"/>
              <a:gd name="T80" fmla="*/ 34 w 64"/>
              <a:gd name="T81" fmla="*/ 24 h 50"/>
              <a:gd name="T82" fmla="*/ 33 w 64"/>
              <a:gd name="T83" fmla="*/ 26 h 50"/>
              <a:gd name="T84" fmla="*/ 35 w 64"/>
              <a:gd name="T85" fmla="*/ 26 h 50"/>
              <a:gd name="T86" fmla="*/ 47 w 64"/>
              <a:gd name="T87" fmla="*/ 13 h 50"/>
              <a:gd name="T88" fmla="*/ 47 w 64"/>
              <a:gd name="T89" fmla="*/ 12 h 50"/>
              <a:gd name="T90" fmla="*/ 46 w 64"/>
              <a:gd name="T91" fmla="*/ 12 h 50"/>
              <a:gd name="T92" fmla="*/ 59 w 64"/>
              <a:gd name="T93" fmla="*/ 15 h 50"/>
              <a:gd name="T94" fmla="*/ 49 w 64"/>
              <a:gd name="T95" fmla="*/ 4 h 50"/>
              <a:gd name="T96" fmla="*/ 52 w 64"/>
              <a:gd name="T97" fmla="*/ 1 h 50"/>
              <a:gd name="T98" fmla="*/ 57 w 64"/>
              <a:gd name="T99" fmla="*/ 1 h 50"/>
              <a:gd name="T100" fmla="*/ 62 w 64"/>
              <a:gd name="T101" fmla="*/ 7 h 50"/>
              <a:gd name="T102" fmla="*/ 62 w 64"/>
              <a:gd name="T103" fmla="*/ 11 h 50"/>
              <a:gd name="T104" fmla="*/ 59 w 64"/>
              <a:gd name="T105" fmla="*/ 15 h 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50"/>
              <a:gd name="T161" fmla="*/ 64 w 64"/>
              <a:gd name="T162" fmla="*/ 50 h 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9329738" y="1706563"/>
            <a:ext cx="2862262" cy="283845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24" name="Freeform 13"/>
          <p:cNvSpPr>
            <a:spLocks noEditPoints="1"/>
          </p:cNvSpPr>
          <p:nvPr/>
        </p:nvSpPr>
        <p:spPr bwMode="auto">
          <a:xfrm>
            <a:off x="10425113" y="2124075"/>
            <a:ext cx="647700" cy="647700"/>
          </a:xfrm>
          <a:custGeom>
            <a:avLst/>
            <a:gdLst>
              <a:gd name="T0" fmla="*/ 60 w 61"/>
              <a:gd name="T1" fmla="*/ 40 h 61"/>
              <a:gd name="T2" fmla="*/ 40 w 61"/>
              <a:gd name="T3" fmla="*/ 60 h 61"/>
              <a:gd name="T4" fmla="*/ 36 w 61"/>
              <a:gd name="T5" fmla="*/ 61 h 61"/>
              <a:gd name="T6" fmla="*/ 33 w 61"/>
              <a:gd name="T7" fmla="*/ 60 h 61"/>
              <a:gd name="T8" fmla="*/ 4 w 61"/>
              <a:gd name="T9" fmla="*/ 31 h 61"/>
              <a:gd name="T10" fmla="*/ 0 w 61"/>
              <a:gd name="T11" fmla="*/ 22 h 61"/>
              <a:gd name="T12" fmla="*/ 0 w 61"/>
              <a:gd name="T13" fmla="*/ 6 h 61"/>
              <a:gd name="T14" fmla="*/ 6 w 61"/>
              <a:gd name="T15" fmla="*/ 0 h 61"/>
              <a:gd name="T16" fmla="*/ 22 w 61"/>
              <a:gd name="T17" fmla="*/ 0 h 61"/>
              <a:gd name="T18" fmla="*/ 31 w 61"/>
              <a:gd name="T19" fmla="*/ 4 h 61"/>
              <a:gd name="T20" fmla="*/ 60 w 61"/>
              <a:gd name="T21" fmla="*/ 33 h 61"/>
              <a:gd name="T22" fmla="*/ 61 w 61"/>
              <a:gd name="T23" fmla="*/ 36 h 61"/>
              <a:gd name="T24" fmla="*/ 60 w 61"/>
              <a:gd name="T25" fmla="*/ 40 h 61"/>
              <a:gd name="T26" fmla="*/ 13 w 61"/>
              <a:gd name="T27" fmla="*/ 8 h 61"/>
              <a:gd name="T28" fmla="*/ 8 w 61"/>
              <a:gd name="T29" fmla="*/ 13 h 61"/>
              <a:gd name="T30" fmla="*/ 13 w 61"/>
              <a:gd name="T31" fmla="*/ 18 h 61"/>
              <a:gd name="T32" fmla="*/ 18 w 61"/>
              <a:gd name="T33" fmla="*/ 13 h 61"/>
              <a:gd name="T34" fmla="*/ 13 w 61"/>
              <a:gd name="T35" fmla="*/ 8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61"/>
              <a:gd name="T56" fmla="*/ 61 w 61"/>
              <a:gd name="T57" fmla="*/ 61 h 6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25" name="Rounded Rectangle 16@|1FFC:4308095|FBC:16777215|LFC:16777215|LBC:16777215"/>
          <p:cNvSpPr>
            <a:spLocks noChangeArrowheads="1"/>
          </p:cNvSpPr>
          <p:nvPr/>
        </p:nvSpPr>
        <p:spPr bwMode="auto">
          <a:xfrm>
            <a:off x="3494088" y="4019550"/>
            <a:ext cx="1012825" cy="1014413"/>
          </a:xfrm>
          <a:prstGeom prst="roundRect">
            <a:avLst>
              <a:gd name="adj" fmla="val 16667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26" name="Freeform 60@|5FFC:16777215|FBC:16777215|LFC:16777215|LBC:16777215"/>
          <p:cNvSpPr>
            <a:spLocks noChangeAspect="1" noEditPoints="1"/>
          </p:cNvSpPr>
          <p:nvPr/>
        </p:nvSpPr>
        <p:spPr bwMode="auto">
          <a:xfrm>
            <a:off x="3721100" y="4303713"/>
            <a:ext cx="558800" cy="446087"/>
          </a:xfrm>
          <a:custGeom>
            <a:avLst/>
            <a:gdLst>
              <a:gd name="T0" fmla="*/ 50 w 64"/>
              <a:gd name="T1" fmla="*/ 19 h 51"/>
              <a:gd name="T2" fmla="*/ 25 w 64"/>
              <a:gd name="T3" fmla="*/ 37 h 51"/>
              <a:gd name="T4" fmla="*/ 19 w 64"/>
              <a:gd name="T5" fmla="*/ 36 h 51"/>
              <a:gd name="T6" fmla="*/ 9 w 64"/>
              <a:gd name="T7" fmla="*/ 41 h 51"/>
              <a:gd name="T8" fmla="*/ 6 w 64"/>
              <a:gd name="T9" fmla="*/ 42 h 51"/>
              <a:gd name="T10" fmla="*/ 6 w 64"/>
              <a:gd name="T11" fmla="*/ 42 h 51"/>
              <a:gd name="T12" fmla="*/ 4 w 64"/>
              <a:gd name="T13" fmla="*/ 41 h 51"/>
              <a:gd name="T14" fmla="*/ 5 w 64"/>
              <a:gd name="T15" fmla="*/ 39 h 51"/>
              <a:gd name="T16" fmla="*/ 9 w 64"/>
              <a:gd name="T17" fmla="*/ 33 h 51"/>
              <a:gd name="T18" fmla="*/ 0 w 64"/>
              <a:gd name="T19" fmla="*/ 19 h 51"/>
              <a:gd name="T20" fmla="*/ 25 w 64"/>
              <a:gd name="T21" fmla="*/ 0 h 51"/>
              <a:gd name="T22" fmla="*/ 50 w 64"/>
              <a:gd name="T23" fmla="*/ 19 h 51"/>
              <a:gd name="T24" fmla="*/ 4 w 64"/>
              <a:gd name="T25" fmla="*/ 19 h 51"/>
              <a:gd name="T26" fmla="*/ 12 w 64"/>
              <a:gd name="T27" fmla="*/ 29 h 51"/>
              <a:gd name="T28" fmla="*/ 15 w 64"/>
              <a:gd name="T29" fmla="*/ 31 h 51"/>
              <a:gd name="T30" fmla="*/ 14 w 64"/>
              <a:gd name="T31" fmla="*/ 34 h 51"/>
              <a:gd name="T32" fmla="*/ 16 w 64"/>
              <a:gd name="T33" fmla="*/ 33 h 51"/>
              <a:gd name="T34" fmla="*/ 18 w 64"/>
              <a:gd name="T35" fmla="*/ 32 h 51"/>
              <a:gd name="T36" fmla="*/ 19 w 64"/>
              <a:gd name="T37" fmla="*/ 32 h 51"/>
              <a:gd name="T38" fmla="*/ 25 w 64"/>
              <a:gd name="T39" fmla="*/ 32 h 51"/>
              <a:gd name="T40" fmla="*/ 45 w 64"/>
              <a:gd name="T41" fmla="*/ 19 h 51"/>
              <a:gd name="T42" fmla="*/ 25 w 64"/>
              <a:gd name="T43" fmla="*/ 5 h 51"/>
              <a:gd name="T44" fmla="*/ 4 w 64"/>
              <a:gd name="T45" fmla="*/ 19 h 51"/>
              <a:gd name="T46" fmla="*/ 58 w 64"/>
              <a:gd name="T47" fmla="*/ 48 h 51"/>
              <a:gd name="T48" fmla="*/ 59 w 64"/>
              <a:gd name="T49" fmla="*/ 50 h 51"/>
              <a:gd name="T50" fmla="*/ 58 w 64"/>
              <a:gd name="T51" fmla="*/ 51 h 51"/>
              <a:gd name="T52" fmla="*/ 55 w 64"/>
              <a:gd name="T53" fmla="*/ 50 h 51"/>
              <a:gd name="T54" fmla="*/ 45 w 64"/>
              <a:gd name="T55" fmla="*/ 46 h 51"/>
              <a:gd name="T56" fmla="*/ 39 w 64"/>
              <a:gd name="T57" fmla="*/ 46 h 51"/>
              <a:gd name="T58" fmla="*/ 22 w 64"/>
              <a:gd name="T59" fmla="*/ 41 h 51"/>
              <a:gd name="T60" fmla="*/ 25 w 64"/>
              <a:gd name="T61" fmla="*/ 42 h 51"/>
              <a:gd name="T62" fmla="*/ 45 w 64"/>
              <a:gd name="T63" fmla="*/ 35 h 51"/>
              <a:gd name="T64" fmla="*/ 55 w 64"/>
              <a:gd name="T65" fmla="*/ 19 h 51"/>
              <a:gd name="T66" fmla="*/ 54 w 64"/>
              <a:gd name="T67" fmla="*/ 13 h 51"/>
              <a:gd name="T68" fmla="*/ 64 w 64"/>
              <a:gd name="T69" fmla="*/ 28 h 51"/>
              <a:gd name="T70" fmla="*/ 54 w 64"/>
              <a:gd name="T71" fmla="*/ 42 h 51"/>
              <a:gd name="T72" fmla="*/ 58 w 64"/>
              <a:gd name="T73" fmla="*/ 48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51"/>
              <a:gd name="T113" fmla="*/ 64 w 6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27" name="Rounded Rectangle 19@|1FFC:1554685|FBC:16777215|LFC:16777215|LBC:16777215"/>
          <p:cNvSpPr>
            <a:spLocks noChangeArrowheads="1"/>
          </p:cNvSpPr>
          <p:nvPr/>
        </p:nvSpPr>
        <p:spPr bwMode="auto">
          <a:xfrm>
            <a:off x="4879975" y="4019550"/>
            <a:ext cx="1012825" cy="1014413"/>
          </a:xfrm>
          <a:prstGeom prst="roundRect">
            <a:avLst>
              <a:gd name="adj" fmla="val 16667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28" name="Freeform 157@|5FFC:16777215|FBC:16777215|LFC:16777215|LBC:16777215"/>
          <p:cNvSpPr>
            <a:spLocks noEditPoints="1"/>
          </p:cNvSpPr>
          <p:nvPr/>
        </p:nvSpPr>
        <p:spPr bwMode="auto">
          <a:xfrm>
            <a:off x="5157788" y="4273550"/>
            <a:ext cx="457200" cy="504825"/>
          </a:xfrm>
          <a:custGeom>
            <a:avLst/>
            <a:gdLst>
              <a:gd name="T0" fmla="*/ 46 w 56"/>
              <a:gd name="T1" fmla="*/ 62 h 62"/>
              <a:gd name="T2" fmla="*/ 10 w 56"/>
              <a:gd name="T3" fmla="*/ 62 h 62"/>
              <a:gd name="T4" fmla="*/ 0 w 56"/>
              <a:gd name="T5" fmla="*/ 52 h 62"/>
              <a:gd name="T6" fmla="*/ 14 w 56"/>
              <a:gd name="T7" fmla="*/ 29 h 62"/>
              <a:gd name="T8" fmla="*/ 28 w 56"/>
              <a:gd name="T9" fmla="*/ 34 h 62"/>
              <a:gd name="T10" fmla="*/ 42 w 56"/>
              <a:gd name="T11" fmla="*/ 29 h 62"/>
              <a:gd name="T12" fmla="*/ 56 w 56"/>
              <a:gd name="T13" fmla="*/ 52 h 62"/>
              <a:gd name="T14" fmla="*/ 46 w 56"/>
              <a:gd name="T15" fmla="*/ 62 h 62"/>
              <a:gd name="T16" fmla="*/ 28 w 56"/>
              <a:gd name="T17" fmla="*/ 31 h 62"/>
              <a:gd name="T18" fmla="*/ 13 w 56"/>
              <a:gd name="T19" fmla="*/ 16 h 62"/>
              <a:gd name="T20" fmla="*/ 28 w 56"/>
              <a:gd name="T21" fmla="*/ 0 h 62"/>
              <a:gd name="T22" fmla="*/ 43 w 56"/>
              <a:gd name="T23" fmla="*/ 16 h 62"/>
              <a:gd name="T24" fmla="*/ 28 w 56"/>
              <a:gd name="T25" fmla="*/ 31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62"/>
              <a:gd name="T41" fmla="*/ 56 w 56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29" name="Rounded Rectangle 22@|1FFC:14657585|FBC:16777215|LFC:16777215|LBC:16777215"/>
          <p:cNvSpPr>
            <a:spLocks noChangeArrowheads="1"/>
          </p:cNvSpPr>
          <p:nvPr/>
        </p:nvSpPr>
        <p:spPr bwMode="auto">
          <a:xfrm>
            <a:off x="6265863" y="4019550"/>
            <a:ext cx="1012825" cy="1014413"/>
          </a:xfrm>
          <a:prstGeom prst="roundRect">
            <a:avLst>
              <a:gd name="adj" fmla="val 16667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30" name="Freeform 69@|5FFC:16777215|FBC:16777215|LFC:16777215|LBC:16777215"/>
          <p:cNvSpPr>
            <a:spLocks noEditPoints="1"/>
          </p:cNvSpPr>
          <p:nvPr/>
        </p:nvSpPr>
        <p:spPr bwMode="auto">
          <a:xfrm>
            <a:off x="6519863" y="4273550"/>
            <a:ext cx="503237" cy="506413"/>
          </a:xfrm>
          <a:custGeom>
            <a:avLst/>
            <a:gdLst>
              <a:gd name="T0" fmla="*/ 29 w 58"/>
              <a:gd name="T1" fmla="*/ 58 h 58"/>
              <a:gd name="T2" fmla="*/ 6 w 58"/>
              <a:gd name="T3" fmla="*/ 47 h 58"/>
              <a:gd name="T4" fmla="*/ 7 w 58"/>
              <a:gd name="T5" fmla="*/ 46 h 58"/>
              <a:gd name="T6" fmla="*/ 12 w 58"/>
              <a:gd name="T7" fmla="*/ 40 h 58"/>
              <a:gd name="T8" fmla="*/ 13 w 58"/>
              <a:gd name="T9" fmla="*/ 40 h 58"/>
              <a:gd name="T10" fmla="*/ 14 w 58"/>
              <a:gd name="T11" fmla="*/ 41 h 58"/>
              <a:gd name="T12" fmla="*/ 29 w 58"/>
              <a:gd name="T13" fmla="*/ 48 h 58"/>
              <a:gd name="T14" fmla="*/ 48 w 58"/>
              <a:gd name="T15" fmla="*/ 29 h 58"/>
              <a:gd name="T16" fmla="*/ 29 w 58"/>
              <a:gd name="T17" fmla="*/ 9 h 58"/>
              <a:gd name="T18" fmla="*/ 16 w 58"/>
              <a:gd name="T19" fmla="*/ 14 h 58"/>
              <a:gd name="T20" fmla="*/ 21 w 58"/>
              <a:gd name="T21" fmla="*/ 20 h 58"/>
              <a:gd name="T22" fmla="*/ 21 w 58"/>
              <a:gd name="T23" fmla="*/ 22 h 58"/>
              <a:gd name="T24" fmla="*/ 19 w 58"/>
              <a:gd name="T25" fmla="*/ 24 h 58"/>
              <a:gd name="T26" fmla="*/ 2 w 58"/>
              <a:gd name="T27" fmla="*/ 24 h 58"/>
              <a:gd name="T28" fmla="*/ 0 w 58"/>
              <a:gd name="T29" fmla="*/ 21 h 58"/>
              <a:gd name="T30" fmla="*/ 0 w 58"/>
              <a:gd name="T31" fmla="*/ 4 h 58"/>
              <a:gd name="T32" fmla="*/ 1 w 58"/>
              <a:gd name="T33" fmla="*/ 2 h 58"/>
              <a:gd name="T34" fmla="*/ 4 w 58"/>
              <a:gd name="T35" fmla="*/ 3 h 58"/>
              <a:gd name="T36" fmla="*/ 9 w 58"/>
              <a:gd name="T37" fmla="*/ 8 h 58"/>
              <a:gd name="T38" fmla="*/ 29 w 58"/>
              <a:gd name="T39" fmla="*/ 0 h 58"/>
              <a:gd name="T40" fmla="*/ 58 w 58"/>
              <a:gd name="T41" fmla="*/ 29 h 58"/>
              <a:gd name="T42" fmla="*/ 29 w 58"/>
              <a:gd name="T43" fmla="*/ 58 h 58"/>
              <a:gd name="T44" fmla="*/ 34 w 58"/>
              <a:gd name="T45" fmla="*/ 35 h 58"/>
              <a:gd name="T46" fmla="*/ 33 w 58"/>
              <a:gd name="T47" fmla="*/ 36 h 58"/>
              <a:gd name="T48" fmla="*/ 20 w 58"/>
              <a:gd name="T49" fmla="*/ 36 h 58"/>
              <a:gd name="T50" fmla="*/ 19 w 58"/>
              <a:gd name="T51" fmla="*/ 35 h 58"/>
              <a:gd name="T52" fmla="*/ 19 w 58"/>
              <a:gd name="T53" fmla="*/ 32 h 58"/>
              <a:gd name="T54" fmla="*/ 20 w 58"/>
              <a:gd name="T55" fmla="*/ 31 h 58"/>
              <a:gd name="T56" fmla="*/ 29 w 58"/>
              <a:gd name="T57" fmla="*/ 31 h 58"/>
              <a:gd name="T58" fmla="*/ 29 w 58"/>
              <a:gd name="T59" fmla="*/ 18 h 58"/>
              <a:gd name="T60" fmla="*/ 30 w 58"/>
              <a:gd name="T61" fmla="*/ 17 h 58"/>
              <a:gd name="T62" fmla="*/ 33 w 58"/>
              <a:gd name="T63" fmla="*/ 17 h 58"/>
              <a:gd name="T64" fmla="*/ 34 w 58"/>
              <a:gd name="T65" fmla="*/ 18 h 58"/>
              <a:gd name="T66" fmla="*/ 34 w 58"/>
              <a:gd name="T67" fmla="*/ 35 h 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58"/>
              <a:gd name="T104" fmla="*/ 58 w 58"/>
              <a:gd name="T105" fmla="*/ 58 h 5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31" name="Rounded Rectangle 25@|1FFC:2381804|FBC:16777215|LFC:16777215|LBC:16777215"/>
          <p:cNvSpPr>
            <a:spLocks noChangeArrowheads="1"/>
          </p:cNvSpPr>
          <p:nvPr/>
        </p:nvSpPr>
        <p:spPr bwMode="auto">
          <a:xfrm flipH="1">
            <a:off x="7650163" y="4019550"/>
            <a:ext cx="1014412" cy="1014413"/>
          </a:xfrm>
          <a:prstGeom prst="roundRect">
            <a:avLst>
              <a:gd name="adj" fmla="val 16667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32" name="Freeform 144@|5FFC:16777215|FBC:16777215|LFC:16777215|LBC:16777215"/>
          <p:cNvSpPr>
            <a:spLocks noChangeAspect="1" noEditPoints="1"/>
          </p:cNvSpPr>
          <p:nvPr/>
        </p:nvSpPr>
        <p:spPr bwMode="auto">
          <a:xfrm>
            <a:off x="7893050" y="4297363"/>
            <a:ext cx="528638" cy="458787"/>
          </a:xfrm>
          <a:custGeom>
            <a:avLst/>
            <a:gdLst>
              <a:gd name="T0" fmla="*/ 59 w 59"/>
              <a:gd name="T1" fmla="*/ 26 h 51"/>
              <a:gd name="T2" fmla="*/ 57 w 59"/>
              <a:gd name="T3" fmla="*/ 28 h 51"/>
              <a:gd name="T4" fmla="*/ 20 w 59"/>
              <a:gd name="T5" fmla="*/ 32 h 51"/>
              <a:gd name="T6" fmla="*/ 20 w 59"/>
              <a:gd name="T7" fmla="*/ 35 h 51"/>
              <a:gd name="T8" fmla="*/ 19 w 59"/>
              <a:gd name="T9" fmla="*/ 37 h 51"/>
              <a:gd name="T10" fmla="*/ 52 w 59"/>
              <a:gd name="T11" fmla="*/ 37 h 51"/>
              <a:gd name="T12" fmla="*/ 55 w 59"/>
              <a:gd name="T13" fmla="*/ 39 h 51"/>
              <a:gd name="T14" fmla="*/ 52 w 59"/>
              <a:gd name="T15" fmla="*/ 42 h 51"/>
              <a:gd name="T16" fmla="*/ 16 w 59"/>
              <a:gd name="T17" fmla="*/ 42 h 51"/>
              <a:gd name="T18" fmla="*/ 13 w 59"/>
              <a:gd name="T19" fmla="*/ 39 h 51"/>
              <a:gd name="T20" fmla="*/ 16 w 59"/>
              <a:gd name="T21" fmla="*/ 34 h 51"/>
              <a:gd name="T22" fmla="*/ 9 w 59"/>
              <a:gd name="T23" fmla="*/ 5 h 51"/>
              <a:gd name="T24" fmla="*/ 2 w 59"/>
              <a:gd name="T25" fmla="*/ 5 h 51"/>
              <a:gd name="T26" fmla="*/ 0 w 59"/>
              <a:gd name="T27" fmla="*/ 3 h 51"/>
              <a:gd name="T28" fmla="*/ 2 w 59"/>
              <a:gd name="T29" fmla="*/ 0 h 51"/>
              <a:gd name="T30" fmla="*/ 11 w 59"/>
              <a:gd name="T31" fmla="*/ 0 h 51"/>
              <a:gd name="T32" fmla="*/ 14 w 59"/>
              <a:gd name="T33" fmla="*/ 5 h 51"/>
              <a:gd name="T34" fmla="*/ 57 w 59"/>
              <a:gd name="T35" fmla="*/ 5 h 51"/>
              <a:gd name="T36" fmla="*/ 59 w 59"/>
              <a:gd name="T37" fmla="*/ 7 h 51"/>
              <a:gd name="T38" fmla="*/ 59 w 59"/>
              <a:gd name="T39" fmla="*/ 26 h 51"/>
              <a:gd name="T40" fmla="*/ 18 w 59"/>
              <a:gd name="T41" fmla="*/ 51 h 51"/>
              <a:gd name="T42" fmla="*/ 13 w 59"/>
              <a:gd name="T43" fmla="*/ 46 h 51"/>
              <a:gd name="T44" fmla="*/ 18 w 59"/>
              <a:gd name="T45" fmla="*/ 42 h 51"/>
              <a:gd name="T46" fmla="*/ 23 w 59"/>
              <a:gd name="T47" fmla="*/ 46 h 51"/>
              <a:gd name="T48" fmla="*/ 18 w 59"/>
              <a:gd name="T49" fmla="*/ 51 h 51"/>
              <a:gd name="T50" fmla="*/ 50 w 59"/>
              <a:gd name="T51" fmla="*/ 51 h 51"/>
              <a:gd name="T52" fmla="*/ 45 w 59"/>
              <a:gd name="T53" fmla="*/ 46 h 51"/>
              <a:gd name="T54" fmla="*/ 50 w 59"/>
              <a:gd name="T55" fmla="*/ 42 h 51"/>
              <a:gd name="T56" fmla="*/ 55 w 59"/>
              <a:gd name="T57" fmla="*/ 46 h 51"/>
              <a:gd name="T58" fmla="*/ 50 w 59"/>
              <a:gd name="T59" fmla="*/ 51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9"/>
              <a:gd name="T91" fmla="*/ 0 h 51"/>
              <a:gd name="T92" fmla="*/ 59 w 59"/>
              <a:gd name="T93" fmla="*/ 51 h 5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33" name="TextBox 13"/>
          <p:cNvSpPr txBox="1">
            <a:spLocks noChangeArrowheads="1"/>
          </p:cNvSpPr>
          <p:nvPr/>
        </p:nvSpPr>
        <p:spPr bwMode="auto">
          <a:xfrm>
            <a:off x="250825" y="30622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4" name="TextBox 13"/>
          <p:cNvSpPr txBox="1">
            <a:spLocks noChangeArrowheads="1"/>
          </p:cNvSpPr>
          <p:nvPr/>
        </p:nvSpPr>
        <p:spPr bwMode="auto">
          <a:xfrm>
            <a:off x="409575" y="3378200"/>
            <a:ext cx="2019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5" name="TextBox 13"/>
          <p:cNvSpPr txBox="1">
            <a:spLocks noChangeArrowheads="1"/>
          </p:cNvSpPr>
          <p:nvPr/>
        </p:nvSpPr>
        <p:spPr bwMode="auto">
          <a:xfrm>
            <a:off x="9578975" y="30622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6" name="TextBox 13"/>
          <p:cNvSpPr txBox="1">
            <a:spLocks noChangeArrowheads="1"/>
          </p:cNvSpPr>
          <p:nvPr/>
        </p:nvSpPr>
        <p:spPr bwMode="auto">
          <a:xfrm>
            <a:off x="9739313" y="3378200"/>
            <a:ext cx="2019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7" name="矩形 25"/>
          <p:cNvSpPr>
            <a:spLocks noChangeArrowheads="1"/>
          </p:cNvSpPr>
          <p:nvPr/>
        </p:nvSpPr>
        <p:spPr bwMode="auto">
          <a:xfrm>
            <a:off x="1582738" y="5373688"/>
            <a:ext cx="93646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586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6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843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844" name="Straight Connector 69@|9FFC:0|FBC:0|LFC:9868950|LBC:16777215"/>
          <p:cNvCxnSpPr>
            <a:cxnSpLocks noChangeShapeType="1"/>
          </p:cNvCxnSpPr>
          <p:nvPr/>
        </p:nvCxnSpPr>
        <p:spPr bwMode="auto">
          <a:xfrm flipV="1">
            <a:off x="223043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Straight Connector 70@|9FFC:0|FBC:0|LFC:9868950|LBC:16777215"/>
          <p:cNvCxnSpPr>
            <a:cxnSpLocks noChangeShapeType="1"/>
          </p:cNvCxnSpPr>
          <p:nvPr/>
        </p:nvCxnSpPr>
        <p:spPr bwMode="auto">
          <a:xfrm flipV="1">
            <a:off x="475138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Straight Connector 71@|9FFC:0|FBC:0|LFC:9868950|LBC:16777215"/>
          <p:cNvCxnSpPr>
            <a:cxnSpLocks noChangeShapeType="1"/>
          </p:cNvCxnSpPr>
          <p:nvPr/>
        </p:nvCxnSpPr>
        <p:spPr bwMode="auto">
          <a:xfrm flipV="1">
            <a:off x="7273925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Connector 72@|9FFC:0|FBC:0|LFC:9868950|LBC:16777215"/>
          <p:cNvCxnSpPr>
            <a:cxnSpLocks noChangeShapeType="1"/>
          </p:cNvCxnSpPr>
          <p:nvPr/>
        </p:nvCxnSpPr>
        <p:spPr bwMode="auto">
          <a:xfrm flipV="1">
            <a:off x="978058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Straight Connector 73@|9FFC:0|FBC:0|LFC:9868950|LBC:16777215"/>
          <p:cNvCxnSpPr>
            <a:cxnSpLocks noChangeShapeType="1"/>
          </p:cNvCxnSpPr>
          <p:nvPr/>
        </p:nvCxnSpPr>
        <p:spPr bwMode="auto">
          <a:xfrm>
            <a:off x="2230438" y="3344863"/>
            <a:ext cx="7550150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74@|9FFC:0|FBC:0|LFC:9868950|LBC:16777215"/>
          <p:cNvCxnSpPr>
            <a:cxnSpLocks noChangeShapeType="1"/>
          </p:cNvCxnSpPr>
          <p:nvPr/>
        </p:nvCxnSpPr>
        <p:spPr bwMode="auto">
          <a:xfrm flipV="1">
            <a:off x="6013450" y="2873375"/>
            <a:ext cx="0" cy="47148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Oval 19"/>
          <p:cNvSpPr>
            <a:spLocks noChangeArrowheads="1"/>
          </p:cNvSpPr>
          <p:nvPr/>
        </p:nvSpPr>
        <p:spPr bwMode="auto">
          <a:xfrm>
            <a:off x="5514975" y="1928813"/>
            <a:ext cx="996950" cy="992187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1" name="Oval 19"/>
          <p:cNvSpPr>
            <a:spLocks noChangeArrowheads="1"/>
          </p:cNvSpPr>
          <p:nvPr/>
        </p:nvSpPr>
        <p:spPr bwMode="auto">
          <a:xfrm>
            <a:off x="1735138" y="3640138"/>
            <a:ext cx="995362" cy="993775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2" name="Oval 19"/>
          <p:cNvSpPr>
            <a:spLocks noChangeArrowheads="1"/>
          </p:cNvSpPr>
          <p:nvPr/>
        </p:nvSpPr>
        <p:spPr bwMode="auto">
          <a:xfrm>
            <a:off x="4259263" y="3640138"/>
            <a:ext cx="995362" cy="993775"/>
          </a:xfrm>
          <a:prstGeom prst="ellipse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3" name="Oval 19"/>
          <p:cNvSpPr>
            <a:spLocks noChangeArrowheads="1"/>
          </p:cNvSpPr>
          <p:nvPr/>
        </p:nvSpPr>
        <p:spPr bwMode="auto">
          <a:xfrm>
            <a:off x="6783388" y="3640138"/>
            <a:ext cx="995362" cy="993775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4" name="Oval 19"/>
          <p:cNvSpPr>
            <a:spLocks noChangeArrowheads="1"/>
          </p:cNvSpPr>
          <p:nvPr/>
        </p:nvSpPr>
        <p:spPr bwMode="auto">
          <a:xfrm>
            <a:off x="9307513" y="3640138"/>
            <a:ext cx="995362" cy="993775"/>
          </a:xfrm>
          <a:prstGeom prst="ellipse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5" name="Freeform 32"/>
          <p:cNvSpPr/>
          <p:nvPr/>
        </p:nvSpPr>
        <p:spPr bwMode="auto">
          <a:xfrm>
            <a:off x="2068513" y="3952875"/>
            <a:ext cx="323850" cy="403225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"/>
              <a:gd name="T28" fmla="*/ 0 h 288"/>
              <a:gd name="T29" fmla="*/ 231 w 231"/>
              <a:gd name="T30" fmla="*/ 288 h 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56" name="Freeform 208"/>
          <p:cNvSpPr>
            <a:spLocks noEditPoints="1"/>
          </p:cNvSpPr>
          <p:nvPr/>
        </p:nvSpPr>
        <p:spPr bwMode="auto">
          <a:xfrm>
            <a:off x="9628188" y="3910013"/>
            <a:ext cx="350837" cy="40322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52"/>
              <a:gd name="T85" fmla="*/ 0 h 288"/>
              <a:gd name="T86" fmla="*/ 252 w 252"/>
              <a:gd name="T87" fmla="*/ 288 h 2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57" name="Freeform 250"/>
          <p:cNvSpPr>
            <a:spLocks noEditPoints="1"/>
          </p:cNvSpPr>
          <p:nvPr/>
        </p:nvSpPr>
        <p:spPr bwMode="auto">
          <a:xfrm>
            <a:off x="4532313" y="3938588"/>
            <a:ext cx="439737" cy="417512"/>
          </a:xfrm>
          <a:custGeom>
            <a:avLst/>
            <a:gdLst>
              <a:gd name="T0" fmla="*/ 313 w 313"/>
              <a:gd name="T1" fmla="*/ 8 h 297"/>
              <a:gd name="T2" fmla="*/ 206 w 313"/>
              <a:gd name="T3" fmla="*/ 13 h 297"/>
              <a:gd name="T4" fmla="*/ 61 w 313"/>
              <a:gd name="T5" fmla="*/ 45 h 297"/>
              <a:gd name="T6" fmla="*/ 61 w 313"/>
              <a:gd name="T7" fmla="*/ 225 h 297"/>
              <a:gd name="T8" fmla="*/ 25 w 313"/>
              <a:gd name="T9" fmla="*/ 278 h 297"/>
              <a:gd name="T10" fmla="*/ 38 w 313"/>
              <a:gd name="T11" fmla="*/ 297 h 297"/>
              <a:gd name="T12" fmla="*/ 91 w 313"/>
              <a:gd name="T13" fmla="*/ 254 h 297"/>
              <a:gd name="T14" fmla="*/ 169 w 313"/>
              <a:gd name="T15" fmla="*/ 285 h 297"/>
              <a:gd name="T16" fmla="*/ 310 w 313"/>
              <a:gd name="T17" fmla="*/ 162 h 297"/>
              <a:gd name="T18" fmla="*/ 313 w 313"/>
              <a:gd name="T19" fmla="*/ 8 h 297"/>
              <a:gd name="T20" fmla="*/ 267 w 313"/>
              <a:gd name="T21" fmla="*/ 63 h 297"/>
              <a:gd name="T22" fmla="*/ 192 w 313"/>
              <a:gd name="T23" fmla="*/ 136 h 297"/>
              <a:gd name="T24" fmla="*/ 101 w 313"/>
              <a:gd name="T25" fmla="*/ 222 h 297"/>
              <a:gd name="T26" fmla="*/ 98 w 313"/>
              <a:gd name="T27" fmla="*/ 223 h 297"/>
              <a:gd name="T28" fmla="*/ 95 w 313"/>
              <a:gd name="T29" fmla="*/ 222 h 297"/>
              <a:gd name="T30" fmla="*/ 95 w 313"/>
              <a:gd name="T31" fmla="*/ 217 h 297"/>
              <a:gd name="T32" fmla="*/ 172 w 313"/>
              <a:gd name="T33" fmla="*/ 116 h 297"/>
              <a:gd name="T34" fmla="*/ 263 w 313"/>
              <a:gd name="T35" fmla="*/ 56 h 297"/>
              <a:gd name="T36" fmla="*/ 268 w 313"/>
              <a:gd name="T37" fmla="*/ 58 h 297"/>
              <a:gd name="T38" fmla="*/ 267 w 313"/>
              <a:gd name="T39" fmla="*/ 63 h 2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3"/>
              <a:gd name="T61" fmla="*/ 0 h 297"/>
              <a:gd name="T62" fmla="*/ 313 w 313"/>
              <a:gd name="T63" fmla="*/ 297 h 29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58" name="Freeform 251"/>
          <p:cNvSpPr>
            <a:spLocks noEditPoints="1"/>
          </p:cNvSpPr>
          <p:nvPr/>
        </p:nvSpPr>
        <p:spPr bwMode="auto">
          <a:xfrm>
            <a:off x="7062788" y="3949700"/>
            <a:ext cx="422275" cy="395288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1"/>
              <a:gd name="T58" fmla="*/ 0 h 282"/>
              <a:gd name="T59" fmla="*/ 301 w 301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59" name="Freeform 367"/>
          <p:cNvSpPr>
            <a:spLocks noEditPoints="1"/>
          </p:cNvSpPr>
          <p:nvPr/>
        </p:nvSpPr>
        <p:spPr bwMode="auto">
          <a:xfrm>
            <a:off x="5824538" y="2198688"/>
            <a:ext cx="377825" cy="403225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9"/>
              <a:gd name="T151" fmla="*/ 0 h 288"/>
              <a:gd name="T152" fmla="*/ 269 w 269"/>
              <a:gd name="T153" fmla="*/ 288 h 2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6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2075" y="48228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5250" y="5108575"/>
            <a:ext cx="23352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4963" y="48228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8138" y="51085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4488" y="4833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9250" y="5119688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245600" y="4833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248775" y="5119688"/>
            <a:ext cx="2335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689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9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686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868" name="Elbow Connector 12"/>
          <p:cNvCxnSpPr>
            <a:cxnSpLocks noChangeShapeType="1"/>
          </p:cNvCxnSpPr>
          <p:nvPr/>
        </p:nvCxnSpPr>
        <p:spPr bwMode="auto">
          <a:xfrm>
            <a:off x="7019925" y="2347913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9" name="Elbow Connector 13"/>
          <p:cNvCxnSpPr>
            <a:cxnSpLocks noChangeShapeType="1"/>
          </p:cNvCxnSpPr>
          <p:nvPr/>
        </p:nvCxnSpPr>
        <p:spPr bwMode="auto">
          <a:xfrm flipV="1">
            <a:off x="7019925" y="4222750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Straight Connector 14"/>
          <p:cNvCxnSpPr>
            <a:cxnSpLocks noChangeShapeType="1"/>
          </p:cNvCxnSpPr>
          <p:nvPr/>
        </p:nvCxnSpPr>
        <p:spPr bwMode="auto">
          <a:xfrm>
            <a:off x="7019925" y="3725863"/>
            <a:ext cx="1981200" cy="15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Elbow Connector 15"/>
          <p:cNvCxnSpPr>
            <a:cxnSpLocks noChangeShapeType="1"/>
          </p:cNvCxnSpPr>
          <p:nvPr/>
        </p:nvCxnSpPr>
        <p:spPr bwMode="auto">
          <a:xfrm flipV="1">
            <a:off x="2886075" y="2347913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Elbow Connector 16"/>
          <p:cNvCxnSpPr>
            <a:cxnSpLocks noChangeShapeType="1"/>
          </p:cNvCxnSpPr>
          <p:nvPr/>
        </p:nvCxnSpPr>
        <p:spPr bwMode="auto">
          <a:xfrm>
            <a:off x="2886075" y="4013200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7"/>
          <p:cNvCxnSpPr>
            <a:cxnSpLocks noChangeShapeType="1"/>
          </p:cNvCxnSpPr>
          <p:nvPr/>
        </p:nvCxnSpPr>
        <p:spPr bwMode="auto">
          <a:xfrm>
            <a:off x="2886075" y="3727450"/>
            <a:ext cx="1208088" cy="31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Freeform 5"/>
          <p:cNvSpPr/>
          <p:nvPr/>
        </p:nvSpPr>
        <p:spPr bwMode="auto">
          <a:xfrm>
            <a:off x="9840913" y="3976688"/>
            <a:ext cx="350837" cy="268287"/>
          </a:xfrm>
          <a:custGeom>
            <a:avLst/>
            <a:gdLst>
              <a:gd name="T0" fmla="*/ 58 w 117"/>
              <a:gd name="T1" fmla="*/ 3 h 90"/>
              <a:gd name="T2" fmla="*/ 43 w 117"/>
              <a:gd name="T3" fmla="*/ 0 h 90"/>
              <a:gd name="T4" fmla="*/ 0 w 117"/>
              <a:gd name="T5" fmla="*/ 90 h 90"/>
              <a:gd name="T6" fmla="*/ 58 w 117"/>
              <a:gd name="T7" fmla="*/ 90 h 90"/>
              <a:gd name="T8" fmla="*/ 117 w 117"/>
              <a:gd name="T9" fmla="*/ 90 h 90"/>
              <a:gd name="T10" fmla="*/ 74 w 117"/>
              <a:gd name="T11" fmla="*/ 0 h 90"/>
              <a:gd name="T12" fmla="*/ 58 w 117"/>
              <a:gd name="T13" fmla="*/ 3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90"/>
              <a:gd name="T23" fmla="*/ 117 w 11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90">
                <a:moveTo>
                  <a:pt x="58" y="3"/>
                </a:moveTo>
                <a:cubicBezTo>
                  <a:pt x="53" y="3"/>
                  <a:pt x="48" y="2"/>
                  <a:pt x="43" y="0"/>
                </a:cubicBezTo>
                <a:cubicBezTo>
                  <a:pt x="33" y="38"/>
                  <a:pt x="8" y="77"/>
                  <a:pt x="0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08" y="77"/>
                  <a:pt x="85" y="38"/>
                  <a:pt x="74" y="0"/>
                </a:cubicBezTo>
                <a:cubicBezTo>
                  <a:pt x="69" y="2"/>
                  <a:pt x="64" y="3"/>
                  <a:pt x="58" y="3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5" name="Freeform 6"/>
          <p:cNvSpPr/>
          <p:nvPr/>
        </p:nvSpPr>
        <p:spPr bwMode="auto">
          <a:xfrm>
            <a:off x="9915525" y="3913188"/>
            <a:ext cx="200025" cy="71437"/>
          </a:xfrm>
          <a:custGeom>
            <a:avLst/>
            <a:gdLst>
              <a:gd name="T0" fmla="*/ 0 w 67"/>
              <a:gd name="T1" fmla="*/ 0 h 24"/>
              <a:gd name="T2" fmla="*/ 18 w 67"/>
              <a:gd name="T3" fmla="*/ 21 h 24"/>
              <a:gd name="T4" fmla="*/ 33 w 67"/>
              <a:gd name="T5" fmla="*/ 24 h 24"/>
              <a:gd name="T6" fmla="*/ 49 w 67"/>
              <a:gd name="T7" fmla="*/ 21 h 24"/>
              <a:gd name="T8" fmla="*/ 67 w 67"/>
              <a:gd name="T9" fmla="*/ 0 h 24"/>
              <a:gd name="T10" fmla="*/ 45 w 67"/>
              <a:gd name="T11" fmla="*/ 0 h 24"/>
              <a:gd name="T12" fmla="*/ 33 w 67"/>
              <a:gd name="T13" fmla="*/ 0 h 24"/>
              <a:gd name="T14" fmla="*/ 22 w 67"/>
              <a:gd name="T15" fmla="*/ 0 h 24"/>
              <a:gd name="T16" fmla="*/ 0 w 67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7"/>
              <a:gd name="T28" fmla="*/ 0 h 24"/>
              <a:gd name="T29" fmla="*/ 67 w 67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7" h="24">
                <a:moveTo>
                  <a:pt x="0" y="0"/>
                </a:moveTo>
                <a:cubicBezTo>
                  <a:pt x="0" y="9"/>
                  <a:pt x="7" y="17"/>
                  <a:pt x="18" y="21"/>
                </a:cubicBezTo>
                <a:cubicBezTo>
                  <a:pt x="23" y="23"/>
                  <a:pt x="28" y="24"/>
                  <a:pt x="33" y="24"/>
                </a:cubicBezTo>
                <a:cubicBezTo>
                  <a:pt x="39" y="24"/>
                  <a:pt x="44" y="23"/>
                  <a:pt x="49" y="21"/>
                </a:cubicBezTo>
                <a:cubicBezTo>
                  <a:pt x="60" y="17"/>
                  <a:pt x="67" y="9"/>
                  <a:pt x="6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6" name="Freeform 7"/>
          <p:cNvSpPr>
            <a:spLocks noEditPoints="1"/>
          </p:cNvSpPr>
          <p:nvPr/>
        </p:nvSpPr>
        <p:spPr bwMode="auto">
          <a:xfrm>
            <a:off x="9598025" y="4244975"/>
            <a:ext cx="836613" cy="131763"/>
          </a:xfrm>
          <a:custGeom>
            <a:avLst/>
            <a:gdLst>
              <a:gd name="T0" fmla="*/ 23 w 279"/>
              <a:gd name="T1" fmla="*/ 44 h 44"/>
              <a:gd name="T2" fmla="*/ 174 w 279"/>
              <a:gd name="T3" fmla="*/ 0 h 44"/>
              <a:gd name="T4" fmla="*/ 167 w 279"/>
              <a:gd name="T5" fmla="*/ 0 h 44"/>
              <a:gd name="T6" fmla="*/ 161 w 279"/>
              <a:gd name="T7" fmla="*/ 0 h 44"/>
              <a:gd name="T8" fmla="*/ 156 w 279"/>
              <a:gd name="T9" fmla="*/ 0 h 44"/>
              <a:gd name="T10" fmla="*/ 152 w 279"/>
              <a:gd name="T11" fmla="*/ 0 h 44"/>
              <a:gd name="T12" fmla="*/ 148 w 279"/>
              <a:gd name="T13" fmla="*/ 0 h 44"/>
              <a:gd name="T14" fmla="*/ 145 w 279"/>
              <a:gd name="T15" fmla="*/ 0 h 44"/>
              <a:gd name="T16" fmla="*/ 143 w 279"/>
              <a:gd name="T17" fmla="*/ 0 h 44"/>
              <a:gd name="T18" fmla="*/ 142 w 279"/>
              <a:gd name="T19" fmla="*/ 0 h 44"/>
              <a:gd name="T20" fmla="*/ 141 w 279"/>
              <a:gd name="T21" fmla="*/ 0 h 44"/>
              <a:gd name="T22" fmla="*/ 140 w 279"/>
              <a:gd name="T23" fmla="*/ 0 h 44"/>
              <a:gd name="T24" fmla="*/ 140 w 279"/>
              <a:gd name="T25" fmla="*/ 0 h 44"/>
              <a:gd name="T26" fmla="*/ 139 w 279"/>
              <a:gd name="T27" fmla="*/ 0 h 44"/>
              <a:gd name="T28" fmla="*/ 139 w 279"/>
              <a:gd name="T29" fmla="*/ 0 h 44"/>
              <a:gd name="T30" fmla="*/ 132 w 279"/>
              <a:gd name="T31" fmla="*/ 0 h 44"/>
              <a:gd name="T32" fmla="*/ 122 w 279"/>
              <a:gd name="T33" fmla="*/ 0 h 44"/>
              <a:gd name="T34" fmla="*/ 114 w 279"/>
              <a:gd name="T35" fmla="*/ 0 h 44"/>
              <a:gd name="T36" fmla="*/ 107 w 279"/>
              <a:gd name="T37" fmla="*/ 0 h 44"/>
              <a:gd name="T38" fmla="*/ 101 w 279"/>
              <a:gd name="T39" fmla="*/ 0 h 44"/>
              <a:gd name="T40" fmla="*/ 96 w 279"/>
              <a:gd name="T41" fmla="*/ 0 h 44"/>
              <a:gd name="T42" fmla="*/ 92 w 279"/>
              <a:gd name="T43" fmla="*/ 0 h 44"/>
              <a:gd name="T44" fmla="*/ 89 w 279"/>
              <a:gd name="T45" fmla="*/ 0 h 44"/>
              <a:gd name="T46" fmla="*/ 87 w 279"/>
              <a:gd name="T47" fmla="*/ 0 h 44"/>
              <a:gd name="T48" fmla="*/ 85 w 279"/>
              <a:gd name="T49" fmla="*/ 0 h 44"/>
              <a:gd name="T50" fmla="*/ 83 w 279"/>
              <a:gd name="T51" fmla="*/ 0 h 44"/>
              <a:gd name="T52" fmla="*/ 82 w 279"/>
              <a:gd name="T53" fmla="*/ 0 h 44"/>
              <a:gd name="T54" fmla="*/ 82 w 279"/>
              <a:gd name="T55" fmla="*/ 0 h 44"/>
              <a:gd name="T56" fmla="*/ 81 w 279"/>
              <a:gd name="T57" fmla="*/ 0 h 44"/>
              <a:gd name="T58" fmla="*/ 81 w 279"/>
              <a:gd name="T59" fmla="*/ 0 h 44"/>
              <a:gd name="T60" fmla="*/ 81 w 279"/>
              <a:gd name="T61" fmla="*/ 0 h 44"/>
              <a:gd name="T62" fmla="*/ 73 w 279"/>
              <a:gd name="T63" fmla="*/ 0 h 44"/>
              <a:gd name="T64" fmla="*/ 67 w 279"/>
              <a:gd name="T65" fmla="*/ 44 h 44"/>
              <a:gd name="T66" fmla="*/ 80 w 279"/>
              <a:gd name="T67" fmla="*/ 44 h 44"/>
              <a:gd name="T68" fmla="*/ 93 w 279"/>
              <a:gd name="T69" fmla="*/ 44 h 44"/>
              <a:gd name="T70" fmla="*/ 104 w 279"/>
              <a:gd name="T71" fmla="*/ 44 h 44"/>
              <a:gd name="T72" fmla="*/ 113 w 279"/>
              <a:gd name="T73" fmla="*/ 44 h 44"/>
              <a:gd name="T74" fmla="*/ 120 w 279"/>
              <a:gd name="T75" fmla="*/ 44 h 44"/>
              <a:gd name="T76" fmla="*/ 126 w 279"/>
              <a:gd name="T77" fmla="*/ 44 h 44"/>
              <a:gd name="T78" fmla="*/ 131 w 279"/>
              <a:gd name="T79" fmla="*/ 44 h 44"/>
              <a:gd name="T80" fmla="*/ 134 w 279"/>
              <a:gd name="T81" fmla="*/ 44 h 44"/>
              <a:gd name="T82" fmla="*/ 136 w 279"/>
              <a:gd name="T83" fmla="*/ 44 h 44"/>
              <a:gd name="T84" fmla="*/ 138 w 279"/>
              <a:gd name="T85" fmla="*/ 44 h 44"/>
              <a:gd name="T86" fmla="*/ 139 w 279"/>
              <a:gd name="T87" fmla="*/ 44 h 44"/>
              <a:gd name="T88" fmla="*/ 139 w 279"/>
              <a:gd name="T89" fmla="*/ 44 h 44"/>
              <a:gd name="T90" fmla="*/ 139 w 279"/>
              <a:gd name="T91" fmla="*/ 44 h 44"/>
              <a:gd name="T92" fmla="*/ 150 w 279"/>
              <a:gd name="T93" fmla="*/ 44 h 44"/>
              <a:gd name="T94" fmla="*/ 169 w 279"/>
              <a:gd name="T95" fmla="*/ 44 h 44"/>
              <a:gd name="T96" fmla="*/ 279 w 279"/>
              <a:gd name="T97" fmla="*/ 23 h 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9"/>
              <a:gd name="T148" fmla="*/ 0 h 44"/>
              <a:gd name="T149" fmla="*/ 279 w 279"/>
              <a:gd name="T150" fmla="*/ 44 h 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9" h="44">
                <a:moveTo>
                  <a:pt x="67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5"/>
                  <a:pt x="11" y="44"/>
                  <a:pt x="23" y="44"/>
                </a:cubicBezTo>
                <a:cubicBezTo>
                  <a:pt x="67" y="44"/>
                  <a:pt x="67" y="44"/>
                  <a:pt x="67" y="44"/>
                </a:cubicBezTo>
                <a:moveTo>
                  <a:pt x="256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5"/>
                  <a:pt x="67" y="29"/>
                  <a:pt x="67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4"/>
                  <a:pt x="131" y="44"/>
                  <a:pt x="131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69" y="44"/>
                  <a:pt x="279" y="35"/>
                  <a:pt x="279" y="23"/>
                </a:cubicBezTo>
                <a:cubicBezTo>
                  <a:pt x="279" y="11"/>
                  <a:pt x="269" y="0"/>
                  <a:pt x="256" y="0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7" name="Freeform 8"/>
          <p:cNvSpPr/>
          <p:nvPr/>
        </p:nvSpPr>
        <p:spPr bwMode="auto">
          <a:xfrm>
            <a:off x="9332913" y="2957513"/>
            <a:ext cx="349250" cy="709612"/>
          </a:xfrm>
          <a:custGeom>
            <a:avLst/>
            <a:gdLst>
              <a:gd name="T0" fmla="*/ 93 w 117"/>
              <a:gd name="T1" fmla="*/ 0 h 237"/>
              <a:gd name="T2" fmla="*/ 93 w 117"/>
              <a:gd name="T3" fmla="*/ 0 h 237"/>
              <a:gd name="T4" fmla="*/ 3 w 117"/>
              <a:gd name="T5" fmla="*/ 0 h 237"/>
              <a:gd name="T6" fmla="*/ 117 w 117"/>
              <a:gd name="T7" fmla="*/ 237 h 237"/>
              <a:gd name="T8" fmla="*/ 109 w 117"/>
              <a:gd name="T9" fmla="*/ 207 h 237"/>
              <a:gd name="T10" fmla="*/ 83 w 117"/>
              <a:gd name="T11" fmla="*/ 190 h 237"/>
              <a:gd name="T12" fmla="*/ 31 w 117"/>
              <a:gd name="T13" fmla="*/ 26 h 237"/>
              <a:gd name="T14" fmla="*/ 93 w 117"/>
              <a:gd name="T15" fmla="*/ 26 h 237"/>
              <a:gd name="T16" fmla="*/ 93 w 117"/>
              <a:gd name="T17" fmla="*/ 0 h 2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237"/>
              <a:gd name="T29" fmla="*/ 117 w 117"/>
              <a:gd name="T30" fmla="*/ 237 h 2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237">
                <a:moveTo>
                  <a:pt x="93" y="0"/>
                </a:moveTo>
                <a:cubicBezTo>
                  <a:pt x="93" y="0"/>
                  <a:pt x="93" y="0"/>
                  <a:pt x="9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214"/>
                  <a:pt x="117" y="237"/>
                </a:cubicBezTo>
                <a:cubicBezTo>
                  <a:pt x="115" y="227"/>
                  <a:pt x="113" y="218"/>
                  <a:pt x="109" y="207"/>
                </a:cubicBezTo>
                <a:cubicBezTo>
                  <a:pt x="100" y="204"/>
                  <a:pt x="91" y="198"/>
                  <a:pt x="83" y="190"/>
                </a:cubicBezTo>
                <a:cubicBezTo>
                  <a:pt x="46" y="151"/>
                  <a:pt x="33" y="74"/>
                  <a:pt x="31" y="26"/>
                </a:cubicBezTo>
                <a:cubicBezTo>
                  <a:pt x="93" y="26"/>
                  <a:pt x="93" y="26"/>
                  <a:pt x="93" y="26"/>
                </a:cubicBezTo>
                <a:lnTo>
                  <a:pt x="93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8" name="Freeform 11"/>
          <p:cNvSpPr/>
          <p:nvPr/>
        </p:nvSpPr>
        <p:spPr bwMode="auto">
          <a:xfrm>
            <a:off x="10355263" y="2957513"/>
            <a:ext cx="350837" cy="709612"/>
          </a:xfrm>
          <a:custGeom>
            <a:avLst/>
            <a:gdLst>
              <a:gd name="T0" fmla="*/ 24 w 117"/>
              <a:gd name="T1" fmla="*/ 0 h 237"/>
              <a:gd name="T2" fmla="*/ 24 w 117"/>
              <a:gd name="T3" fmla="*/ 0 h 237"/>
              <a:gd name="T4" fmla="*/ 114 w 117"/>
              <a:gd name="T5" fmla="*/ 0 h 237"/>
              <a:gd name="T6" fmla="*/ 0 w 117"/>
              <a:gd name="T7" fmla="*/ 237 h 237"/>
              <a:gd name="T8" fmla="*/ 8 w 117"/>
              <a:gd name="T9" fmla="*/ 207 h 237"/>
              <a:gd name="T10" fmla="*/ 34 w 117"/>
              <a:gd name="T11" fmla="*/ 190 h 237"/>
              <a:gd name="T12" fmla="*/ 86 w 117"/>
              <a:gd name="T13" fmla="*/ 26 h 237"/>
              <a:gd name="T14" fmla="*/ 24 w 117"/>
              <a:gd name="T15" fmla="*/ 26 h 237"/>
              <a:gd name="T16" fmla="*/ 24 w 117"/>
              <a:gd name="T17" fmla="*/ 0 h 2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237"/>
              <a:gd name="T29" fmla="*/ 117 w 117"/>
              <a:gd name="T30" fmla="*/ 237 h 2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237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7" y="214"/>
                  <a:pt x="0" y="237"/>
                </a:cubicBezTo>
                <a:cubicBezTo>
                  <a:pt x="2" y="227"/>
                  <a:pt x="4" y="218"/>
                  <a:pt x="8" y="207"/>
                </a:cubicBezTo>
                <a:cubicBezTo>
                  <a:pt x="17" y="204"/>
                  <a:pt x="25" y="198"/>
                  <a:pt x="34" y="190"/>
                </a:cubicBezTo>
                <a:cubicBezTo>
                  <a:pt x="71" y="151"/>
                  <a:pt x="84" y="74"/>
                  <a:pt x="86" y="26"/>
                </a:cubicBezTo>
                <a:cubicBezTo>
                  <a:pt x="24" y="26"/>
                  <a:pt x="24" y="26"/>
                  <a:pt x="24" y="26"/>
                </a:cubicBezTo>
                <a:lnTo>
                  <a:pt x="2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9" name="Freeform 13"/>
          <p:cNvSpPr/>
          <p:nvPr/>
        </p:nvSpPr>
        <p:spPr bwMode="auto">
          <a:xfrm>
            <a:off x="10017125" y="3436938"/>
            <a:ext cx="392113" cy="476250"/>
          </a:xfrm>
          <a:custGeom>
            <a:avLst/>
            <a:gdLst>
              <a:gd name="T0" fmla="*/ 0 w 131"/>
              <a:gd name="T1" fmla="*/ 159 h 159"/>
              <a:gd name="T2" fmla="*/ 0 w 131"/>
              <a:gd name="T3" fmla="*/ 0 h 159"/>
              <a:gd name="T4" fmla="*/ 131 w 131"/>
              <a:gd name="T5" fmla="*/ 0 h 159"/>
              <a:gd name="T6" fmla="*/ 122 w 131"/>
              <a:gd name="T7" fmla="*/ 47 h 159"/>
              <a:gd name="T8" fmla="*/ 114 w 131"/>
              <a:gd name="T9" fmla="*/ 77 h 159"/>
              <a:gd name="T10" fmla="*/ 114 w 131"/>
              <a:gd name="T11" fmla="*/ 77 h 159"/>
              <a:gd name="T12" fmla="*/ 77 w 131"/>
              <a:gd name="T13" fmla="*/ 119 h 159"/>
              <a:gd name="T14" fmla="*/ 83 w 131"/>
              <a:gd name="T15" fmla="*/ 130 h 159"/>
              <a:gd name="T16" fmla="*/ 70 w 131"/>
              <a:gd name="T17" fmla="*/ 143 h 159"/>
              <a:gd name="T18" fmla="*/ 62 w 131"/>
              <a:gd name="T19" fmla="*/ 143 h 159"/>
              <a:gd name="T20" fmla="*/ 62 w 131"/>
              <a:gd name="T21" fmla="*/ 146 h 159"/>
              <a:gd name="T22" fmla="*/ 49 w 131"/>
              <a:gd name="T23" fmla="*/ 159 h 159"/>
              <a:gd name="T24" fmla="*/ 34 w 131"/>
              <a:gd name="T25" fmla="*/ 159 h 159"/>
              <a:gd name="T26" fmla="*/ 12 w 131"/>
              <a:gd name="T27" fmla="*/ 159 h 159"/>
              <a:gd name="T28" fmla="*/ 0 w 131"/>
              <a:gd name="T29" fmla="*/ 159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1"/>
              <a:gd name="T46" fmla="*/ 0 h 159"/>
              <a:gd name="T47" fmla="*/ 131 w 131"/>
              <a:gd name="T48" fmla="*/ 159 h 15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1" h="159">
                <a:moveTo>
                  <a:pt x="0" y="159"/>
                </a:moveTo>
                <a:cubicBezTo>
                  <a:pt x="0" y="0"/>
                  <a:pt x="0" y="0"/>
                  <a:pt x="0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17"/>
                  <a:pt x="126" y="33"/>
                  <a:pt x="122" y="47"/>
                </a:cubicBezTo>
                <a:cubicBezTo>
                  <a:pt x="119" y="58"/>
                  <a:pt x="116" y="67"/>
                  <a:pt x="11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04" y="100"/>
                  <a:pt x="92" y="115"/>
                  <a:pt x="77" y="119"/>
                </a:cubicBezTo>
                <a:cubicBezTo>
                  <a:pt x="80" y="121"/>
                  <a:pt x="83" y="126"/>
                  <a:pt x="83" y="130"/>
                </a:cubicBezTo>
                <a:cubicBezTo>
                  <a:pt x="83" y="137"/>
                  <a:pt x="77" y="143"/>
                  <a:pt x="70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4"/>
                  <a:pt x="62" y="145"/>
                  <a:pt x="62" y="146"/>
                </a:cubicBezTo>
                <a:cubicBezTo>
                  <a:pt x="62" y="153"/>
                  <a:pt x="56" y="159"/>
                  <a:pt x="49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12" y="159"/>
                  <a:pt x="12" y="159"/>
                  <a:pt x="12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0" name="Freeform 12"/>
          <p:cNvSpPr/>
          <p:nvPr/>
        </p:nvSpPr>
        <p:spPr bwMode="auto">
          <a:xfrm>
            <a:off x="10017125" y="2957513"/>
            <a:ext cx="417513" cy="479425"/>
          </a:xfrm>
          <a:custGeom>
            <a:avLst/>
            <a:gdLst>
              <a:gd name="T0" fmla="*/ 0 w 139"/>
              <a:gd name="T1" fmla="*/ 160 h 160"/>
              <a:gd name="T2" fmla="*/ 0 w 139"/>
              <a:gd name="T3" fmla="*/ 0 h 160"/>
              <a:gd name="T4" fmla="*/ 0 w 139"/>
              <a:gd name="T5" fmla="*/ 0 h 160"/>
              <a:gd name="T6" fmla="*/ 115 w 139"/>
              <a:gd name="T7" fmla="*/ 0 h 160"/>
              <a:gd name="T8" fmla="*/ 137 w 139"/>
              <a:gd name="T9" fmla="*/ 0 h 160"/>
              <a:gd name="T10" fmla="*/ 138 w 139"/>
              <a:gd name="T11" fmla="*/ 0 h 160"/>
              <a:gd name="T12" fmla="*/ 139 w 139"/>
              <a:gd name="T13" fmla="*/ 26 h 160"/>
              <a:gd name="T14" fmla="*/ 131 w 139"/>
              <a:gd name="T15" fmla="*/ 160 h 160"/>
              <a:gd name="T16" fmla="*/ 0 w 139"/>
              <a:gd name="T17" fmla="*/ 16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"/>
              <a:gd name="T28" fmla="*/ 0 h 160"/>
              <a:gd name="T29" fmla="*/ 139 w 139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" h="160"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9" y="0"/>
                  <a:pt x="135" y="0"/>
                  <a:pt x="13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57"/>
                  <a:pt x="138" y="110"/>
                  <a:pt x="131" y="160"/>
                </a:cubicBezTo>
                <a:lnTo>
                  <a:pt x="0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1" name="Freeform 9"/>
          <p:cNvSpPr/>
          <p:nvPr/>
        </p:nvSpPr>
        <p:spPr bwMode="auto">
          <a:xfrm>
            <a:off x="9604375" y="2957513"/>
            <a:ext cx="412750" cy="479425"/>
          </a:xfrm>
          <a:custGeom>
            <a:avLst/>
            <a:gdLst>
              <a:gd name="T0" fmla="*/ 138 w 138"/>
              <a:gd name="T1" fmla="*/ 160 h 160"/>
              <a:gd name="T2" fmla="*/ 138 w 138"/>
              <a:gd name="T3" fmla="*/ 0 h 160"/>
              <a:gd name="T4" fmla="*/ 138 w 138"/>
              <a:gd name="T5" fmla="*/ 0 h 160"/>
              <a:gd name="T6" fmla="*/ 24 w 138"/>
              <a:gd name="T7" fmla="*/ 0 h 160"/>
              <a:gd name="T8" fmla="*/ 2 w 138"/>
              <a:gd name="T9" fmla="*/ 0 h 160"/>
              <a:gd name="T10" fmla="*/ 0 w 138"/>
              <a:gd name="T11" fmla="*/ 0 h 160"/>
              <a:gd name="T12" fmla="*/ 0 w 138"/>
              <a:gd name="T13" fmla="*/ 26 h 160"/>
              <a:gd name="T14" fmla="*/ 8 w 138"/>
              <a:gd name="T15" fmla="*/ 160 h 160"/>
              <a:gd name="T16" fmla="*/ 138 w 138"/>
              <a:gd name="T17" fmla="*/ 16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8"/>
              <a:gd name="T28" fmla="*/ 0 h 160"/>
              <a:gd name="T29" fmla="*/ 138 w 138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8" h="160">
                <a:moveTo>
                  <a:pt x="138" y="160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57"/>
                  <a:pt x="1" y="110"/>
                  <a:pt x="8" y="160"/>
                </a:cubicBezTo>
                <a:lnTo>
                  <a:pt x="138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2" name="Freeform 10"/>
          <p:cNvSpPr/>
          <p:nvPr/>
        </p:nvSpPr>
        <p:spPr bwMode="auto">
          <a:xfrm>
            <a:off x="9628188" y="3436938"/>
            <a:ext cx="388937" cy="476250"/>
          </a:xfrm>
          <a:custGeom>
            <a:avLst/>
            <a:gdLst>
              <a:gd name="T0" fmla="*/ 130 w 130"/>
              <a:gd name="T1" fmla="*/ 159 h 159"/>
              <a:gd name="T2" fmla="*/ 130 w 130"/>
              <a:gd name="T3" fmla="*/ 0 h 159"/>
              <a:gd name="T4" fmla="*/ 0 w 130"/>
              <a:gd name="T5" fmla="*/ 0 h 159"/>
              <a:gd name="T6" fmla="*/ 9 w 130"/>
              <a:gd name="T7" fmla="*/ 47 h 159"/>
              <a:gd name="T8" fmla="*/ 17 w 130"/>
              <a:gd name="T9" fmla="*/ 77 h 159"/>
              <a:gd name="T10" fmla="*/ 17 w 130"/>
              <a:gd name="T11" fmla="*/ 77 h 159"/>
              <a:gd name="T12" fmla="*/ 54 w 130"/>
              <a:gd name="T13" fmla="*/ 119 h 159"/>
              <a:gd name="T14" fmla="*/ 48 w 130"/>
              <a:gd name="T15" fmla="*/ 130 h 159"/>
              <a:gd name="T16" fmla="*/ 61 w 130"/>
              <a:gd name="T17" fmla="*/ 143 h 159"/>
              <a:gd name="T18" fmla="*/ 69 w 130"/>
              <a:gd name="T19" fmla="*/ 143 h 159"/>
              <a:gd name="T20" fmla="*/ 69 w 130"/>
              <a:gd name="T21" fmla="*/ 146 h 159"/>
              <a:gd name="T22" fmla="*/ 82 w 130"/>
              <a:gd name="T23" fmla="*/ 159 h 159"/>
              <a:gd name="T24" fmla="*/ 97 w 130"/>
              <a:gd name="T25" fmla="*/ 159 h 159"/>
              <a:gd name="T26" fmla="*/ 118 w 130"/>
              <a:gd name="T27" fmla="*/ 159 h 159"/>
              <a:gd name="T28" fmla="*/ 130 w 130"/>
              <a:gd name="T29" fmla="*/ 159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0"/>
              <a:gd name="T46" fmla="*/ 0 h 159"/>
              <a:gd name="T47" fmla="*/ 130 w 130"/>
              <a:gd name="T48" fmla="*/ 159 h 15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0" h="159">
                <a:moveTo>
                  <a:pt x="130" y="159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7"/>
                  <a:pt x="5" y="33"/>
                  <a:pt x="9" y="47"/>
                </a:cubicBezTo>
                <a:cubicBezTo>
                  <a:pt x="12" y="58"/>
                  <a:pt x="15" y="67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27" y="100"/>
                  <a:pt x="39" y="115"/>
                  <a:pt x="54" y="119"/>
                </a:cubicBezTo>
                <a:cubicBezTo>
                  <a:pt x="51" y="121"/>
                  <a:pt x="48" y="126"/>
                  <a:pt x="48" y="130"/>
                </a:cubicBezTo>
                <a:cubicBezTo>
                  <a:pt x="48" y="137"/>
                  <a:pt x="54" y="143"/>
                  <a:pt x="61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4"/>
                  <a:pt x="69" y="145"/>
                  <a:pt x="69" y="146"/>
                </a:cubicBezTo>
                <a:cubicBezTo>
                  <a:pt x="69" y="153"/>
                  <a:pt x="74" y="159"/>
                  <a:pt x="82" y="159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18" y="159"/>
                  <a:pt x="118" y="159"/>
                  <a:pt x="118" y="159"/>
                </a:cubicBezTo>
                <a:lnTo>
                  <a:pt x="13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3" name="Shape 1033"/>
          <p:cNvSpPr/>
          <p:nvPr/>
        </p:nvSpPr>
        <p:spPr bwMode="auto">
          <a:xfrm>
            <a:off x="1597025" y="2476500"/>
            <a:ext cx="736600" cy="2609850"/>
          </a:xfrm>
          <a:custGeom>
            <a:avLst/>
            <a:gdLst>
              <a:gd name="T0" fmla="*/ 8563 w 20942"/>
              <a:gd name="T1" fmla="*/ 0 h 21597"/>
              <a:gd name="T2" fmla="*/ 12311 w 20942"/>
              <a:gd name="T3" fmla="*/ 1065 h 21597"/>
              <a:gd name="T4" fmla="*/ 11954 w 20942"/>
              <a:gd name="T5" fmla="*/ 2193 h 21597"/>
              <a:gd name="T6" fmla="*/ 11537 w 20942"/>
              <a:gd name="T7" fmla="*/ 2367 h 21597"/>
              <a:gd name="T8" fmla="*/ 11121 w 20942"/>
              <a:gd name="T9" fmla="*/ 2905 h 21597"/>
              <a:gd name="T10" fmla="*/ 10526 w 20942"/>
              <a:gd name="T11" fmla="*/ 3182 h 21597"/>
              <a:gd name="T12" fmla="*/ 11240 w 20942"/>
              <a:gd name="T13" fmla="*/ 3564 h 21597"/>
              <a:gd name="T14" fmla="*/ 14393 w 20942"/>
              <a:gd name="T15" fmla="*/ 3963 h 21597"/>
              <a:gd name="T16" fmla="*/ 16654 w 20942"/>
              <a:gd name="T17" fmla="*/ 4588 h 21597"/>
              <a:gd name="T18" fmla="*/ 18975 w 20942"/>
              <a:gd name="T19" fmla="*/ 5664 h 21597"/>
              <a:gd name="T20" fmla="*/ 20879 w 20942"/>
              <a:gd name="T21" fmla="*/ 6878 h 21597"/>
              <a:gd name="T22" fmla="*/ 17190 w 20942"/>
              <a:gd name="T23" fmla="*/ 7486 h 21597"/>
              <a:gd name="T24" fmla="*/ 15524 w 20942"/>
              <a:gd name="T25" fmla="*/ 7277 h 21597"/>
              <a:gd name="T26" fmla="*/ 16654 w 20942"/>
              <a:gd name="T27" fmla="*/ 9255 h 21597"/>
              <a:gd name="T28" fmla="*/ 17428 w 20942"/>
              <a:gd name="T29" fmla="*/ 11286 h 21597"/>
              <a:gd name="T30" fmla="*/ 16119 w 20942"/>
              <a:gd name="T31" fmla="*/ 11477 h 21597"/>
              <a:gd name="T32" fmla="*/ 15107 w 20942"/>
              <a:gd name="T33" fmla="*/ 14083 h 21597"/>
              <a:gd name="T34" fmla="*/ 13838 w 20942"/>
              <a:gd name="T35" fmla="*/ 16560 h 21597"/>
              <a:gd name="T36" fmla="*/ 13673 w 20942"/>
              <a:gd name="T37" fmla="*/ 18111 h 21597"/>
              <a:gd name="T38" fmla="*/ 16141 w 20942"/>
              <a:gd name="T39" fmla="*/ 19118 h 21597"/>
              <a:gd name="T40" fmla="*/ 19047 w 20942"/>
              <a:gd name="T41" fmla="*/ 19310 h 21597"/>
              <a:gd name="T42" fmla="*/ 18718 w 20942"/>
              <a:gd name="T43" fmla="*/ 19678 h 21597"/>
              <a:gd name="T44" fmla="*/ 14112 w 20942"/>
              <a:gd name="T45" fmla="*/ 19566 h 21597"/>
              <a:gd name="T46" fmla="*/ 12412 w 20942"/>
              <a:gd name="T47" fmla="*/ 19358 h 21597"/>
              <a:gd name="T48" fmla="*/ 11261 w 20942"/>
              <a:gd name="T49" fmla="*/ 19598 h 21597"/>
              <a:gd name="T50" fmla="*/ 9451 w 20942"/>
              <a:gd name="T51" fmla="*/ 19294 h 21597"/>
              <a:gd name="T52" fmla="*/ 9232 w 20942"/>
              <a:gd name="T53" fmla="*/ 18463 h 21597"/>
              <a:gd name="T54" fmla="*/ 9561 w 20942"/>
              <a:gd name="T55" fmla="*/ 17503 h 21597"/>
              <a:gd name="T56" fmla="*/ 8958 w 20942"/>
              <a:gd name="T57" fmla="*/ 16112 h 21597"/>
              <a:gd name="T58" fmla="*/ 8958 w 20942"/>
              <a:gd name="T59" fmla="*/ 15009 h 21597"/>
              <a:gd name="T60" fmla="*/ 9341 w 20942"/>
              <a:gd name="T61" fmla="*/ 13953 h 21597"/>
              <a:gd name="T62" fmla="*/ 9287 w 20942"/>
              <a:gd name="T63" fmla="*/ 13234 h 21597"/>
              <a:gd name="T64" fmla="*/ 7971 w 20942"/>
              <a:gd name="T65" fmla="*/ 15217 h 21597"/>
              <a:gd name="T66" fmla="*/ 7258 w 20942"/>
              <a:gd name="T67" fmla="*/ 17567 h 21597"/>
              <a:gd name="T68" fmla="*/ 6052 w 20942"/>
              <a:gd name="T69" fmla="*/ 19022 h 21597"/>
              <a:gd name="T70" fmla="*/ 5558 w 20942"/>
              <a:gd name="T71" fmla="*/ 19662 h 21597"/>
              <a:gd name="T72" fmla="*/ 6216 w 20942"/>
              <a:gd name="T73" fmla="*/ 20462 h 21597"/>
              <a:gd name="T74" fmla="*/ 5723 w 20942"/>
              <a:gd name="T75" fmla="*/ 21597 h 21597"/>
              <a:gd name="T76" fmla="*/ 2268 w 20942"/>
              <a:gd name="T77" fmla="*/ 20909 h 21597"/>
              <a:gd name="T78" fmla="*/ 1994 w 20942"/>
              <a:gd name="T79" fmla="*/ 19790 h 21597"/>
              <a:gd name="T80" fmla="*/ 1555 w 20942"/>
              <a:gd name="T81" fmla="*/ 18927 h 21597"/>
              <a:gd name="T82" fmla="*/ 1555 w 20942"/>
              <a:gd name="T83" fmla="*/ 17695 h 21597"/>
              <a:gd name="T84" fmla="*/ 2213 w 20942"/>
              <a:gd name="T85" fmla="*/ 15552 h 21597"/>
              <a:gd name="T86" fmla="*/ 2981 w 20942"/>
              <a:gd name="T87" fmla="*/ 12978 h 21597"/>
              <a:gd name="T88" fmla="*/ 3090 w 20942"/>
              <a:gd name="T89" fmla="*/ 11603 h 21597"/>
              <a:gd name="T90" fmla="*/ 733 w 20942"/>
              <a:gd name="T91" fmla="*/ 11331 h 21597"/>
              <a:gd name="T92" fmla="*/ 1610 w 20942"/>
              <a:gd name="T93" fmla="*/ 9716 h 21597"/>
              <a:gd name="T94" fmla="*/ 2871 w 20942"/>
              <a:gd name="T95" fmla="*/ 8053 h 21597"/>
              <a:gd name="T96" fmla="*/ 2487 w 20942"/>
              <a:gd name="T97" fmla="*/ 6933 h 21597"/>
              <a:gd name="T98" fmla="*/ 513 w 20942"/>
              <a:gd name="T99" fmla="*/ 5494 h 21597"/>
              <a:gd name="T100" fmla="*/ 404 w 20942"/>
              <a:gd name="T101" fmla="*/ 3911 h 21597"/>
              <a:gd name="T102" fmla="*/ 3748 w 20942"/>
              <a:gd name="T103" fmla="*/ 3559 h 21597"/>
              <a:gd name="T104" fmla="*/ 5503 w 20942"/>
              <a:gd name="T105" fmla="*/ 2983 h 21597"/>
              <a:gd name="T106" fmla="*/ 6106 w 20942"/>
              <a:gd name="T107" fmla="*/ 2744 h 21597"/>
              <a:gd name="T108" fmla="*/ 5942 w 20942"/>
              <a:gd name="T109" fmla="*/ 2392 h 21597"/>
              <a:gd name="T110" fmla="*/ 5010 w 20942"/>
              <a:gd name="T111" fmla="*/ 2024 h 21597"/>
              <a:gd name="T112" fmla="*/ 4900 w 20942"/>
              <a:gd name="T113" fmla="*/ 857 h 21597"/>
              <a:gd name="T114" fmla="*/ 8563 w 20942"/>
              <a:gd name="T115" fmla="*/ 0 h 215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942"/>
              <a:gd name="T175" fmla="*/ 0 h 21597"/>
              <a:gd name="T176" fmla="*/ 20942 w 20942"/>
              <a:gd name="T177" fmla="*/ 21597 h 2159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942" h="21597" extrusionOk="0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4" name="Shape 1034"/>
          <p:cNvSpPr/>
          <p:nvPr/>
        </p:nvSpPr>
        <p:spPr bwMode="auto">
          <a:xfrm>
            <a:off x="1793875" y="2811463"/>
            <a:ext cx="190500" cy="146050"/>
          </a:xfrm>
          <a:custGeom>
            <a:avLst/>
            <a:gdLst>
              <a:gd name="T0" fmla="*/ 20143 w 21600"/>
              <a:gd name="T1" fmla="*/ 9828 h 21600"/>
              <a:gd name="T2" fmla="*/ 21600 w 21600"/>
              <a:gd name="T3" fmla="*/ 12462 h 21600"/>
              <a:gd name="T4" fmla="*/ 20550 w 21600"/>
              <a:gd name="T5" fmla="*/ 21600 h 21600"/>
              <a:gd name="T6" fmla="*/ 16102 w 21600"/>
              <a:gd name="T7" fmla="*/ 12414 h 21600"/>
              <a:gd name="T8" fmla="*/ 12526 w 21600"/>
              <a:gd name="T9" fmla="*/ 15998 h 21600"/>
              <a:gd name="T10" fmla="*/ 11785 w 21600"/>
              <a:gd name="T11" fmla="*/ 20178 h 21600"/>
              <a:gd name="T12" fmla="*/ 0 w 21600"/>
              <a:gd name="T13" fmla="*/ 3147 h 21600"/>
              <a:gd name="T14" fmla="*/ 1827 w 21600"/>
              <a:gd name="T15" fmla="*/ 0 h 21600"/>
              <a:gd name="T16" fmla="*/ 15756 w 21600"/>
              <a:gd name="T17" fmla="*/ 11667 h 21600"/>
              <a:gd name="T18" fmla="*/ 20143 w 21600"/>
              <a:gd name="T19" fmla="*/ 9828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00"/>
              <a:gd name="T31" fmla="*/ 0 h 21600"/>
              <a:gd name="T32" fmla="*/ 21600 w 21600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5" name="Shape 1035"/>
          <p:cNvSpPr/>
          <p:nvPr/>
        </p:nvSpPr>
        <p:spPr bwMode="auto">
          <a:xfrm>
            <a:off x="1992313" y="3208338"/>
            <a:ext cx="79375" cy="109537"/>
          </a:xfrm>
          <a:custGeom>
            <a:avLst/>
            <a:gdLst>
              <a:gd name="T0" fmla="*/ 11314 w 20108"/>
              <a:gd name="T1" fmla="*/ 594 h 21600"/>
              <a:gd name="T2" fmla="*/ 0 w 20108"/>
              <a:gd name="T3" fmla="*/ 0 h 21600"/>
              <a:gd name="T4" fmla="*/ 10284 w 20108"/>
              <a:gd name="T5" fmla="*/ 11495 h 21600"/>
              <a:gd name="T6" fmla="*/ 9772 w 20108"/>
              <a:gd name="T7" fmla="*/ 20013 h 21600"/>
              <a:gd name="T8" fmla="*/ 18772 w 20108"/>
              <a:gd name="T9" fmla="*/ 21600 h 21600"/>
              <a:gd name="T10" fmla="*/ 19026 w 20108"/>
              <a:gd name="T11" fmla="*/ 9907 h 21600"/>
              <a:gd name="T12" fmla="*/ 11314 w 20108"/>
              <a:gd name="T13" fmla="*/ 594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08"/>
              <a:gd name="T22" fmla="*/ 0 h 21600"/>
              <a:gd name="T23" fmla="*/ 20108 w 20108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6" name="Shape 1036"/>
          <p:cNvSpPr/>
          <p:nvPr/>
        </p:nvSpPr>
        <p:spPr bwMode="auto">
          <a:xfrm>
            <a:off x="2041525" y="3467100"/>
            <a:ext cx="34925" cy="95250"/>
          </a:xfrm>
          <a:custGeom>
            <a:avLst/>
            <a:gdLst>
              <a:gd name="T0" fmla="*/ 6479 w 21600"/>
              <a:gd name="T1" fmla="*/ 0 h 21600"/>
              <a:gd name="T2" fmla="*/ 1439 w 21600"/>
              <a:gd name="T3" fmla="*/ 16334 h 21600"/>
              <a:gd name="T4" fmla="*/ 0 w 21600"/>
              <a:gd name="T5" fmla="*/ 21600 h 21600"/>
              <a:gd name="T6" fmla="*/ 21600 w 21600"/>
              <a:gd name="T7" fmla="*/ 20286 h 21600"/>
              <a:gd name="T8" fmla="*/ 6479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7" name="Rounded Rectangle 8"/>
          <p:cNvSpPr>
            <a:spLocks noChangeArrowheads="1"/>
          </p:cNvSpPr>
          <p:nvPr/>
        </p:nvSpPr>
        <p:spPr bwMode="auto">
          <a:xfrm>
            <a:off x="4281488" y="31400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8" name="Rounded Rectangle 5"/>
          <p:cNvSpPr>
            <a:spLocks noChangeArrowheads="1"/>
          </p:cNvSpPr>
          <p:nvPr/>
        </p:nvSpPr>
        <p:spPr bwMode="auto">
          <a:xfrm>
            <a:off x="4281488" y="18065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9" name="Rounded Rectangle 11"/>
          <p:cNvSpPr>
            <a:spLocks noChangeArrowheads="1"/>
          </p:cNvSpPr>
          <p:nvPr/>
        </p:nvSpPr>
        <p:spPr bwMode="auto">
          <a:xfrm>
            <a:off x="4281488" y="4475163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0" name="TextBox 13"/>
          <p:cNvSpPr txBox="1">
            <a:spLocks noChangeArrowheads="1"/>
          </p:cNvSpPr>
          <p:nvPr/>
        </p:nvSpPr>
        <p:spPr bwMode="auto">
          <a:xfrm>
            <a:off x="4422775" y="20304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1" name="TextBox 13"/>
          <p:cNvSpPr txBox="1">
            <a:spLocks noChangeArrowheads="1"/>
          </p:cNvSpPr>
          <p:nvPr/>
        </p:nvSpPr>
        <p:spPr bwMode="auto">
          <a:xfrm>
            <a:off x="4425950" y="2316163"/>
            <a:ext cx="2335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2" name="TextBox 13"/>
          <p:cNvSpPr txBox="1">
            <a:spLocks noChangeArrowheads="1"/>
          </p:cNvSpPr>
          <p:nvPr/>
        </p:nvSpPr>
        <p:spPr bwMode="auto">
          <a:xfrm>
            <a:off x="4422775" y="33591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3" name="TextBox 13"/>
          <p:cNvSpPr txBox="1">
            <a:spLocks noChangeArrowheads="1"/>
          </p:cNvSpPr>
          <p:nvPr/>
        </p:nvSpPr>
        <p:spPr bwMode="auto">
          <a:xfrm>
            <a:off x="4425950" y="3644900"/>
            <a:ext cx="2335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4" name="TextBox 13"/>
          <p:cNvSpPr txBox="1">
            <a:spLocks noChangeArrowheads="1"/>
          </p:cNvSpPr>
          <p:nvPr/>
        </p:nvSpPr>
        <p:spPr bwMode="auto">
          <a:xfrm>
            <a:off x="4422775" y="468788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5" name="TextBox 13"/>
          <p:cNvSpPr txBox="1">
            <a:spLocks noChangeArrowheads="1"/>
          </p:cNvSpPr>
          <p:nvPr/>
        </p:nvSpPr>
        <p:spPr bwMode="auto">
          <a:xfrm>
            <a:off x="4425950" y="4975225"/>
            <a:ext cx="233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TextBox 13"/>
          <p:cNvSpPr txBox="1">
            <a:spLocks noChangeArrowheads="1"/>
          </p:cNvSpPr>
          <p:nvPr/>
        </p:nvSpPr>
        <p:spPr bwMode="auto">
          <a:xfrm>
            <a:off x="9242425" y="4525963"/>
            <a:ext cx="23352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7910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11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89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0" y="5410200"/>
            <a:ext cx="12192000" cy="14478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3" name="Freeform 6"/>
          <p:cNvSpPr>
            <a:spLocks noEditPoints="1"/>
          </p:cNvSpPr>
          <p:nvPr/>
        </p:nvSpPr>
        <p:spPr bwMode="auto">
          <a:xfrm>
            <a:off x="2352675" y="1671638"/>
            <a:ext cx="1401763" cy="3797300"/>
          </a:xfrm>
          <a:custGeom>
            <a:avLst/>
            <a:gdLst>
              <a:gd name="T0" fmla="*/ 146 w 280"/>
              <a:gd name="T1" fmla="*/ 122 h 761"/>
              <a:gd name="T2" fmla="*/ 161 w 280"/>
              <a:gd name="T3" fmla="*/ 134 h 761"/>
              <a:gd name="T4" fmla="*/ 125 w 280"/>
              <a:gd name="T5" fmla="*/ 184 h 761"/>
              <a:gd name="T6" fmla="*/ 112 w 280"/>
              <a:gd name="T7" fmla="*/ 83 h 761"/>
              <a:gd name="T8" fmla="*/ 0 w 280"/>
              <a:gd name="T9" fmla="*/ 113 h 761"/>
              <a:gd name="T10" fmla="*/ 14 w 280"/>
              <a:gd name="T11" fmla="*/ 237 h 761"/>
              <a:gd name="T12" fmla="*/ 91 w 280"/>
              <a:gd name="T13" fmla="*/ 264 h 761"/>
              <a:gd name="T14" fmla="*/ 100 w 280"/>
              <a:gd name="T15" fmla="*/ 275 h 761"/>
              <a:gd name="T16" fmla="*/ 113 w 280"/>
              <a:gd name="T17" fmla="*/ 280 h 761"/>
              <a:gd name="T18" fmla="*/ 88 w 280"/>
              <a:gd name="T19" fmla="*/ 384 h 761"/>
              <a:gd name="T20" fmla="*/ 104 w 280"/>
              <a:gd name="T21" fmla="*/ 386 h 761"/>
              <a:gd name="T22" fmla="*/ 126 w 280"/>
              <a:gd name="T23" fmla="*/ 550 h 761"/>
              <a:gd name="T24" fmla="*/ 129 w 280"/>
              <a:gd name="T25" fmla="*/ 593 h 761"/>
              <a:gd name="T26" fmla="*/ 130 w 280"/>
              <a:gd name="T27" fmla="*/ 675 h 761"/>
              <a:gd name="T28" fmla="*/ 128 w 280"/>
              <a:gd name="T29" fmla="*/ 724 h 761"/>
              <a:gd name="T30" fmla="*/ 108 w 280"/>
              <a:gd name="T31" fmla="*/ 737 h 761"/>
              <a:gd name="T32" fmla="*/ 90 w 280"/>
              <a:gd name="T33" fmla="*/ 752 h 761"/>
              <a:gd name="T34" fmla="*/ 137 w 280"/>
              <a:gd name="T35" fmla="*/ 753 h 761"/>
              <a:gd name="T36" fmla="*/ 183 w 280"/>
              <a:gd name="T37" fmla="*/ 757 h 761"/>
              <a:gd name="T38" fmla="*/ 213 w 280"/>
              <a:gd name="T39" fmla="*/ 756 h 761"/>
              <a:gd name="T40" fmla="*/ 232 w 280"/>
              <a:gd name="T41" fmla="*/ 736 h 761"/>
              <a:gd name="T42" fmla="*/ 218 w 280"/>
              <a:gd name="T43" fmla="*/ 556 h 761"/>
              <a:gd name="T44" fmla="*/ 211 w 280"/>
              <a:gd name="T45" fmla="*/ 526 h 761"/>
              <a:gd name="T46" fmla="*/ 215 w 280"/>
              <a:gd name="T47" fmla="*/ 474 h 761"/>
              <a:gd name="T48" fmla="*/ 234 w 280"/>
              <a:gd name="T49" fmla="*/ 400 h 761"/>
              <a:gd name="T50" fmla="*/ 242 w 280"/>
              <a:gd name="T51" fmla="*/ 400 h 761"/>
              <a:gd name="T52" fmla="*/ 236 w 280"/>
              <a:gd name="T53" fmla="*/ 335 h 761"/>
              <a:gd name="T54" fmla="*/ 231 w 280"/>
              <a:gd name="T55" fmla="*/ 296 h 761"/>
              <a:gd name="T56" fmla="*/ 236 w 280"/>
              <a:gd name="T57" fmla="*/ 252 h 761"/>
              <a:gd name="T58" fmla="*/ 264 w 280"/>
              <a:gd name="T59" fmla="*/ 145 h 761"/>
              <a:gd name="T60" fmla="*/ 242 w 280"/>
              <a:gd name="T61" fmla="*/ 129 h 761"/>
              <a:gd name="T62" fmla="*/ 232 w 280"/>
              <a:gd name="T63" fmla="*/ 111 h 761"/>
              <a:gd name="T64" fmla="*/ 226 w 280"/>
              <a:gd name="T65" fmla="*/ 109 h 761"/>
              <a:gd name="T66" fmla="*/ 224 w 280"/>
              <a:gd name="T67" fmla="*/ 102 h 761"/>
              <a:gd name="T68" fmla="*/ 233 w 280"/>
              <a:gd name="T69" fmla="*/ 88 h 761"/>
              <a:gd name="T70" fmla="*/ 228 w 280"/>
              <a:gd name="T71" fmla="*/ 73 h 761"/>
              <a:gd name="T72" fmla="*/ 237 w 280"/>
              <a:gd name="T73" fmla="*/ 65 h 761"/>
              <a:gd name="T74" fmla="*/ 230 w 280"/>
              <a:gd name="T75" fmla="*/ 59 h 761"/>
              <a:gd name="T76" fmla="*/ 169 w 280"/>
              <a:gd name="T77" fmla="*/ 6 h 761"/>
              <a:gd name="T78" fmla="*/ 117 w 280"/>
              <a:gd name="T79" fmla="*/ 54 h 761"/>
              <a:gd name="T80" fmla="*/ 127 w 280"/>
              <a:gd name="T81" fmla="*/ 89 h 761"/>
              <a:gd name="T82" fmla="*/ 139 w 280"/>
              <a:gd name="T83" fmla="*/ 124 h 761"/>
              <a:gd name="T84" fmla="*/ 167 w 280"/>
              <a:gd name="T85" fmla="*/ 709 h 761"/>
              <a:gd name="T86" fmla="*/ 176 w 280"/>
              <a:gd name="T87" fmla="*/ 662 h 761"/>
              <a:gd name="T88" fmla="*/ 173 w 280"/>
              <a:gd name="T89" fmla="*/ 590 h 761"/>
              <a:gd name="T90" fmla="*/ 187 w 280"/>
              <a:gd name="T91" fmla="*/ 629 h 761"/>
              <a:gd name="T92" fmla="*/ 192 w 280"/>
              <a:gd name="T93" fmla="*/ 690 h 761"/>
              <a:gd name="T94" fmla="*/ 180 w 280"/>
              <a:gd name="T95" fmla="*/ 722 h 761"/>
              <a:gd name="T96" fmla="*/ 168 w 280"/>
              <a:gd name="T97" fmla="*/ 734 h 761"/>
              <a:gd name="T98" fmla="*/ 167 w 280"/>
              <a:gd name="T99" fmla="*/ 709 h 76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0"/>
              <a:gd name="T151" fmla="*/ 0 h 761"/>
              <a:gd name="T152" fmla="*/ 280 w 280"/>
              <a:gd name="T153" fmla="*/ 761 h 76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0" h="761">
                <a:moveTo>
                  <a:pt x="146" y="122"/>
                </a:moveTo>
                <a:cubicBezTo>
                  <a:pt x="146" y="122"/>
                  <a:pt x="156" y="132"/>
                  <a:pt x="161" y="134"/>
                </a:cubicBezTo>
                <a:cubicBezTo>
                  <a:pt x="161" y="134"/>
                  <a:pt x="128" y="172"/>
                  <a:pt x="125" y="184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91" y="264"/>
                  <a:pt x="91" y="271"/>
                  <a:pt x="100" y="275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3" y="280"/>
                  <a:pt x="86" y="366"/>
                  <a:pt x="88" y="384"/>
                </a:cubicBezTo>
                <a:cubicBezTo>
                  <a:pt x="104" y="386"/>
                  <a:pt x="104" y="386"/>
                  <a:pt x="104" y="386"/>
                </a:cubicBezTo>
                <a:cubicBezTo>
                  <a:pt x="104" y="386"/>
                  <a:pt x="97" y="462"/>
                  <a:pt x="126" y="550"/>
                </a:cubicBezTo>
                <a:cubicBezTo>
                  <a:pt x="126" y="550"/>
                  <a:pt x="128" y="583"/>
                  <a:pt x="129" y="593"/>
                </a:cubicBezTo>
                <a:cubicBezTo>
                  <a:pt x="129" y="604"/>
                  <a:pt x="131" y="662"/>
                  <a:pt x="130" y="675"/>
                </a:cubicBezTo>
                <a:cubicBezTo>
                  <a:pt x="129" y="687"/>
                  <a:pt x="132" y="719"/>
                  <a:pt x="128" y="724"/>
                </a:cubicBezTo>
                <a:cubicBezTo>
                  <a:pt x="123" y="728"/>
                  <a:pt x="114" y="735"/>
                  <a:pt x="108" y="737"/>
                </a:cubicBezTo>
                <a:cubicBezTo>
                  <a:pt x="102" y="739"/>
                  <a:pt x="86" y="747"/>
                  <a:pt x="90" y="752"/>
                </a:cubicBezTo>
                <a:cubicBezTo>
                  <a:pt x="90" y="752"/>
                  <a:pt x="93" y="759"/>
                  <a:pt x="137" y="753"/>
                </a:cubicBezTo>
                <a:cubicBezTo>
                  <a:pt x="137" y="753"/>
                  <a:pt x="137" y="761"/>
                  <a:pt x="183" y="757"/>
                </a:cubicBezTo>
                <a:cubicBezTo>
                  <a:pt x="183" y="757"/>
                  <a:pt x="207" y="756"/>
                  <a:pt x="213" y="756"/>
                </a:cubicBezTo>
                <a:cubicBezTo>
                  <a:pt x="219" y="756"/>
                  <a:pt x="243" y="751"/>
                  <a:pt x="232" y="736"/>
                </a:cubicBezTo>
                <a:cubicBezTo>
                  <a:pt x="232" y="736"/>
                  <a:pt x="243" y="588"/>
                  <a:pt x="218" y="556"/>
                </a:cubicBezTo>
                <a:cubicBezTo>
                  <a:pt x="218" y="556"/>
                  <a:pt x="211" y="535"/>
                  <a:pt x="211" y="526"/>
                </a:cubicBezTo>
                <a:cubicBezTo>
                  <a:pt x="211" y="517"/>
                  <a:pt x="212" y="487"/>
                  <a:pt x="215" y="474"/>
                </a:cubicBezTo>
                <a:cubicBezTo>
                  <a:pt x="217" y="461"/>
                  <a:pt x="236" y="407"/>
                  <a:pt x="234" y="400"/>
                </a:cubicBezTo>
                <a:cubicBezTo>
                  <a:pt x="242" y="400"/>
                  <a:pt x="242" y="400"/>
                  <a:pt x="242" y="400"/>
                </a:cubicBezTo>
                <a:cubicBezTo>
                  <a:pt x="242" y="400"/>
                  <a:pt x="247" y="352"/>
                  <a:pt x="236" y="335"/>
                </a:cubicBezTo>
                <a:cubicBezTo>
                  <a:pt x="225" y="318"/>
                  <a:pt x="231" y="308"/>
                  <a:pt x="231" y="296"/>
                </a:cubicBezTo>
                <a:cubicBezTo>
                  <a:pt x="231" y="283"/>
                  <a:pt x="236" y="252"/>
                  <a:pt x="236" y="252"/>
                </a:cubicBezTo>
                <a:cubicBezTo>
                  <a:pt x="236" y="252"/>
                  <a:pt x="280" y="172"/>
                  <a:pt x="264" y="145"/>
                </a:cubicBezTo>
                <a:cubicBezTo>
                  <a:pt x="264" y="145"/>
                  <a:pt x="261" y="134"/>
                  <a:pt x="242" y="129"/>
                </a:cubicBezTo>
                <a:cubicBezTo>
                  <a:pt x="242" y="129"/>
                  <a:pt x="232" y="115"/>
                  <a:pt x="232" y="111"/>
                </a:cubicBezTo>
                <a:cubicBezTo>
                  <a:pt x="231" y="106"/>
                  <a:pt x="226" y="109"/>
                  <a:pt x="226" y="109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33" y="105"/>
                  <a:pt x="233" y="88"/>
                </a:cubicBezTo>
                <a:cubicBezTo>
                  <a:pt x="233" y="71"/>
                  <a:pt x="232" y="78"/>
                  <a:pt x="228" y="73"/>
                </a:cubicBezTo>
                <a:cubicBezTo>
                  <a:pt x="224" y="67"/>
                  <a:pt x="233" y="70"/>
                  <a:pt x="237" y="65"/>
                </a:cubicBezTo>
                <a:cubicBezTo>
                  <a:pt x="240" y="61"/>
                  <a:pt x="233" y="65"/>
                  <a:pt x="230" y="59"/>
                </a:cubicBezTo>
                <a:cubicBezTo>
                  <a:pt x="226" y="54"/>
                  <a:pt x="201" y="0"/>
                  <a:pt x="169" y="6"/>
                </a:cubicBezTo>
                <a:cubicBezTo>
                  <a:pt x="136" y="12"/>
                  <a:pt x="119" y="43"/>
                  <a:pt x="117" y="54"/>
                </a:cubicBezTo>
                <a:cubicBezTo>
                  <a:pt x="115" y="65"/>
                  <a:pt x="126" y="85"/>
                  <a:pt x="127" y="89"/>
                </a:cubicBezTo>
                <a:cubicBezTo>
                  <a:pt x="128" y="92"/>
                  <a:pt x="145" y="113"/>
                  <a:pt x="139" y="124"/>
                </a:cubicBezTo>
                <a:moveTo>
                  <a:pt x="167" y="709"/>
                </a:moveTo>
                <a:cubicBezTo>
                  <a:pt x="169" y="697"/>
                  <a:pt x="175" y="671"/>
                  <a:pt x="176" y="662"/>
                </a:cubicBezTo>
                <a:cubicBezTo>
                  <a:pt x="177" y="654"/>
                  <a:pt x="176" y="596"/>
                  <a:pt x="173" y="590"/>
                </a:cubicBezTo>
                <a:cubicBezTo>
                  <a:pt x="173" y="590"/>
                  <a:pt x="186" y="617"/>
                  <a:pt x="187" y="629"/>
                </a:cubicBezTo>
                <a:cubicBezTo>
                  <a:pt x="188" y="640"/>
                  <a:pt x="197" y="680"/>
                  <a:pt x="192" y="690"/>
                </a:cubicBezTo>
                <a:cubicBezTo>
                  <a:pt x="188" y="700"/>
                  <a:pt x="184" y="717"/>
                  <a:pt x="180" y="722"/>
                </a:cubicBezTo>
                <a:cubicBezTo>
                  <a:pt x="177" y="727"/>
                  <a:pt x="168" y="734"/>
                  <a:pt x="168" y="734"/>
                </a:cubicBezTo>
                <a:cubicBezTo>
                  <a:pt x="168" y="734"/>
                  <a:pt x="164" y="720"/>
                  <a:pt x="167" y="709"/>
                </a:cubicBez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4" name="Freeform 12"/>
          <p:cNvSpPr>
            <a:spLocks noEditPoints="1"/>
          </p:cNvSpPr>
          <p:nvPr/>
        </p:nvSpPr>
        <p:spPr bwMode="auto">
          <a:xfrm>
            <a:off x="3754438" y="1482725"/>
            <a:ext cx="1263650" cy="3986213"/>
          </a:xfrm>
          <a:custGeom>
            <a:avLst/>
            <a:gdLst>
              <a:gd name="T0" fmla="*/ 193 w 253"/>
              <a:gd name="T1" fmla="*/ 151 h 798"/>
              <a:gd name="T2" fmla="*/ 182 w 253"/>
              <a:gd name="T3" fmla="*/ 103 h 798"/>
              <a:gd name="T4" fmla="*/ 165 w 253"/>
              <a:gd name="T5" fmla="*/ 92 h 798"/>
              <a:gd name="T6" fmla="*/ 162 w 253"/>
              <a:gd name="T7" fmla="*/ 50 h 798"/>
              <a:gd name="T8" fmla="*/ 95 w 253"/>
              <a:gd name="T9" fmla="*/ 103 h 798"/>
              <a:gd name="T10" fmla="*/ 80 w 253"/>
              <a:gd name="T11" fmla="*/ 141 h 798"/>
              <a:gd name="T12" fmla="*/ 27 w 253"/>
              <a:gd name="T13" fmla="*/ 149 h 798"/>
              <a:gd name="T14" fmla="*/ 3 w 253"/>
              <a:gd name="T15" fmla="*/ 255 h 798"/>
              <a:gd name="T16" fmla="*/ 20 w 253"/>
              <a:gd name="T17" fmla="*/ 388 h 798"/>
              <a:gd name="T18" fmla="*/ 29 w 253"/>
              <a:gd name="T19" fmla="*/ 390 h 798"/>
              <a:gd name="T20" fmla="*/ 48 w 253"/>
              <a:gd name="T21" fmla="*/ 409 h 798"/>
              <a:gd name="T22" fmla="*/ 47 w 253"/>
              <a:gd name="T23" fmla="*/ 488 h 798"/>
              <a:gd name="T24" fmla="*/ 28 w 253"/>
              <a:gd name="T25" fmla="*/ 615 h 798"/>
              <a:gd name="T26" fmla="*/ 16 w 253"/>
              <a:gd name="T27" fmla="*/ 733 h 798"/>
              <a:gd name="T28" fmla="*/ 24 w 253"/>
              <a:gd name="T29" fmla="*/ 798 h 798"/>
              <a:gd name="T30" fmla="*/ 65 w 253"/>
              <a:gd name="T31" fmla="*/ 772 h 798"/>
              <a:gd name="T32" fmla="*/ 70 w 253"/>
              <a:gd name="T33" fmla="*/ 712 h 798"/>
              <a:gd name="T34" fmla="*/ 85 w 253"/>
              <a:gd name="T35" fmla="*/ 613 h 798"/>
              <a:gd name="T36" fmla="*/ 122 w 253"/>
              <a:gd name="T37" fmla="*/ 478 h 798"/>
              <a:gd name="T38" fmla="*/ 130 w 253"/>
              <a:gd name="T39" fmla="*/ 489 h 798"/>
              <a:gd name="T40" fmla="*/ 138 w 253"/>
              <a:gd name="T41" fmla="*/ 607 h 798"/>
              <a:gd name="T42" fmla="*/ 128 w 253"/>
              <a:gd name="T43" fmla="*/ 679 h 798"/>
              <a:gd name="T44" fmla="*/ 114 w 253"/>
              <a:gd name="T45" fmla="*/ 722 h 798"/>
              <a:gd name="T46" fmla="*/ 121 w 253"/>
              <a:gd name="T47" fmla="*/ 795 h 798"/>
              <a:gd name="T48" fmla="*/ 210 w 253"/>
              <a:gd name="T49" fmla="*/ 784 h 798"/>
              <a:gd name="T50" fmla="*/ 173 w 253"/>
              <a:gd name="T51" fmla="*/ 768 h 798"/>
              <a:gd name="T52" fmla="*/ 184 w 253"/>
              <a:gd name="T53" fmla="*/ 617 h 798"/>
              <a:gd name="T54" fmla="*/ 189 w 253"/>
              <a:gd name="T55" fmla="*/ 502 h 798"/>
              <a:gd name="T56" fmla="*/ 210 w 253"/>
              <a:gd name="T57" fmla="*/ 428 h 798"/>
              <a:gd name="T58" fmla="*/ 187 w 253"/>
              <a:gd name="T59" fmla="*/ 297 h 798"/>
              <a:gd name="T60" fmla="*/ 241 w 253"/>
              <a:gd name="T61" fmla="*/ 239 h 798"/>
              <a:gd name="T62" fmla="*/ 46 w 253"/>
              <a:gd name="T63" fmla="*/ 328 h 798"/>
              <a:gd name="T64" fmla="*/ 39 w 253"/>
              <a:gd name="T65" fmla="*/ 294 h 798"/>
              <a:gd name="T66" fmla="*/ 49 w 253"/>
              <a:gd name="T67" fmla="*/ 252 h 798"/>
              <a:gd name="T68" fmla="*/ 128 w 253"/>
              <a:gd name="T69" fmla="*/ 389 h 798"/>
              <a:gd name="T70" fmla="*/ 115 w 253"/>
              <a:gd name="T71" fmla="*/ 156 h 798"/>
              <a:gd name="T72" fmla="*/ 133 w 253"/>
              <a:gd name="T73" fmla="*/ 155 h 798"/>
              <a:gd name="T74" fmla="*/ 142 w 253"/>
              <a:gd name="T75" fmla="*/ 376 h 798"/>
              <a:gd name="T76" fmla="*/ 173 w 253"/>
              <a:gd name="T77" fmla="*/ 156 h 798"/>
              <a:gd name="T78" fmla="*/ 144 w 253"/>
              <a:gd name="T79" fmla="*/ 135 h 798"/>
              <a:gd name="T80" fmla="*/ 168 w 253"/>
              <a:gd name="T81" fmla="*/ 142 h 7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3"/>
              <a:gd name="T124" fmla="*/ 0 h 798"/>
              <a:gd name="T125" fmla="*/ 253 w 253"/>
              <a:gd name="T126" fmla="*/ 798 h 7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3" h="798">
                <a:moveTo>
                  <a:pt x="233" y="205"/>
                </a:moveTo>
                <a:cubicBezTo>
                  <a:pt x="233" y="205"/>
                  <a:pt x="205" y="148"/>
                  <a:pt x="193" y="151"/>
                </a:cubicBezTo>
                <a:cubicBezTo>
                  <a:pt x="193" y="151"/>
                  <a:pt x="186" y="135"/>
                  <a:pt x="187" y="131"/>
                </a:cubicBezTo>
                <a:cubicBezTo>
                  <a:pt x="188" y="127"/>
                  <a:pt x="197" y="107"/>
                  <a:pt x="182" y="103"/>
                </a:cubicBezTo>
                <a:cubicBezTo>
                  <a:pt x="164" y="98"/>
                  <a:pt x="164" y="98"/>
                  <a:pt x="164" y="98"/>
                </a:cubicBezTo>
                <a:cubicBezTo>
                  <a:pt x="164" y="98"/>
                  <a:pt x="165" y="96"/>
                  <a:pt x="165" y="92"/>
                </a:cubicBezTo>
                <a:cubicBezTo>
                  <a:pt x="171" y="92"/>
                  <a:pt x="168" y="84"/>
                  <a:pt x="166" y="79"/>
                </a:cubicBezTo>
                <a:cubicBezTo>
                  <a:pt x="166" y="70"/>
                  <a:pt x="165" y="60"/>
                  <a:pt x="162" y="50"/>
                </a:cubicBezTo>
                <a:cubicBezTo>
                  <a:pt x="162" y="50"/>
                  <a:pt x="138" y="0"/>
                  <a:pt x="91" y="45"/>
                </a:cubicBezTo>
                <a:cubicBezTo>
                  <a:pt x="91" y="45"/>
                  <a:pt x="76" y="71"/>
                  <a:pt x="95" y="103"/>
                </a:cubicBezTo>
                <a:cubicBezTo>
                  <a:pt x="95" y="103"/>
                  <a:pt x="102" y="122"/>
                  <a:pt x="98" y="126"/>
                </a:cubicBezTo>
                <a:cubicBezTo>
                  <a:pt x="93" y="129"/>
                  <a:pt x="87" y="137"/>
                  <a:pt x="80" y="141"/>
                </a:cubicBezTo>
                <a:cubicBezTo>
                  <a:pt x="72" y="144"/>
                  <a:pt x="50" y="149"/>
                  <a:pt x="42" y="148"/>
                </a:cubicBezTo>
                <a:cubicBezTo>
                  <a:pt x="35" y="147"/>
                  <a:pt x="27" y="149"/>
                  <a:pt x="27" y="149"/>
                </a:cubicBezTo>
                <a:cubicBezTo>
                  <a:pt x="27" y="149"/>
                  <a:pt x="12" y="189"/>
                  <a:pt x="8" y="211"/>
                </a:cubicBezTo>
                <a:cubicBezTo>
                  <a:pt x="3" y="233"/>
                  <a:pt x="3" y="243"/>
                  <a:pt x="3" y="255"/>
                </a:cubicBezTo>
                <a:cubicBezTo>
                  <a:pt x="2" y="267"/>
                  <a:pt x="0" y="298"/>
                  <a:pt x="1" y="306"/>
                </a:cubicBezTo>
                <a:cubicBezTo>
                  <a:pt x="2" y="315"/>
                  <a:pt x="13" y="380"/>
                  <a:pt x="20" y="388"/>
                </a:cubicBezTo>
                <a:cubicBezTo>
                  <a:pt x="27" y="385"/>
                  <a:pt x="27" y="385"/>
                  <a:pt x="27" y="385"/>
                </a:cubicBezTo>
                <a:cubicBezTo>
                  <a:pt x="29" y="390"/>
                  <a:pt x="29" y="390"/>
                  <a:pt x="29" y="390"/>
                </a:cubicBezTo>
                <a:cubicBezTo>
                  <a:pt x="35" y="387"/>
                  <a:pt x="35" y="387"/>
                  <a:pt x="35" y="387"/>
                </a:cubicBezTo>
                <a:cubicBezTo>
                  <a:pt x="35" y="387"/>
                  <a:pt x="42" y="404"/>
                  <a:pt x="48" y="409"/>
                </a:cubicBezTo>
                <a:cubicBezTo>
                  <a:pt x="51" y="453"/>
                  <a:pt x="51" y="453"/>
                  <a:pt x="51" y="453"/>
                </a:cubicBezTo>
                <a:cubicBezTo>
                  <a:pt x="51" y="453"/>
                  <a:pt x="53" y="469"/>
                  <a:pt x="47" y="488"/>
                </a:cubicBezTo>
                <a:cubicBezTo>
                  <a:pt x="41" y="506"/>
                  <a:pt x="47" y="529"/>
                  <a:pt x="46" y="545"/>
                </a:cubicBezTo>
                <a:cubicBezTo>
                  <a:pt x="45" y="561"/>
                  <a:pt x="31" y="606"/>
                  <a:pt x="28" y="615"/>
                </a:cubicBezTo>
                <a:cubicBezTo>
                  <a:pt x="24" y="625"/>
                  <a:pt x="17" y="678"/>
                  <a:pt x="18" y="693"/>
                </a:cubicBezTo>
                <a:cubicBezTo>
                  <a:pt x="19" y="709"/>
                  <a:pt x="15" y="725"/>
                  <a:pt x="16" y="733"/>
                </a:cubicBezTo>
                <a:cubicBezTo>
                  <a:pt x="17" y="742"/>
                  <a:pt x="24" y="753"/>
                  <a:pt x="25" y="760"/>
                </a:cubicBezTo>
                <a:cubicBezTo>
                  <a:pt x="26" y="767"/>
                  <a:pt x="9" y="798"/>
                  <a:pt x="24" y="798"/>
                </a:cubicBezTo>
                <a:cubicBezTo>
                  <a:pt x="39" y="798"/>
                  <a:pt x="64" y="797"/>
                  <a:pt x="64" y="797"/>
                </a:cubicBezTo>
                <a:cubicBezTo>
                  <a:pt x="64" y="797"/>
                  <a:pt x="68" y="777"/>
                  <a:pt x="65" y="772"/>
                </a:cubicBezTo>
                <a:cubicBezTo>
                  <a:pt x="65" y="772"/>
                  <a:pt x="89" y="745"/>
                  <a:pt x="73" y="732"/>
                </a:cubicBezTo>
                <a:cubicBezTo>
                  <a:pt x="58" y="720"/>
                  <a:pt x="67" y="723"/>
                  <a:pt x="70" y="712"/>
                </a:cubicBezTo>
                <a:cubicBezTo>
                  <a:pt x="73" y="700"/>
                  <a:pt x="82" y="679"/>
                  <a:pt x="82" y="668"/>
                </a:cubicBezTo>
                <a:cubicBezTo>
                  <a:pt x="82" y="658"/>
                  <a:pt x="83" y="626"/>
                  <a:pt x="85" y="613"/>
                </a:cubicBezTo>
                <a:cubicBezTo>
                  <a:pt x="86" y="600"/>
                  <a:pt x="95" y="565"/>
                  <a:pt x="104" y="540"/>
                </a:cubicBezTo>
                <a:cubicBezTo>
                  <a:pt x="112" y="515"/>
                  <a:pt x="122" y="486"/>
                  <a:pt x="122" y="478"/>
                </a:cubicBezTo>
                <a:cubicBezTo>
                  <a:pt x="122" y="470"/>
                  <a:pt x="125" y="463"/>
                  <a:pt x="125" y="463"/>
                </a:cubicBezTo>
                <a:cubicBezTo>
                  <a:pt x="125" y="463"/>
                  <a:pt x="130" y="484"/>
                  <a:pt x="130" y="489"/>
                </a:cubicBezTo>
                <a:cubicBezTo>
                  <a:pt x="130" y="493"/>
                  <a:pt x="136" y="529"/>
                  <a:pt x="133" y="541"/>
                </a:cubicBezTo>
                <a:cubicBezTo>
                  <a:pt x="131" y="552"/>
                  <a:pt x="139" y="600"/>
                  <a:pt x="138" y="607"/>
                </a:cubicBezTo>
                <a:cubicBezTo>
                  <a:pt x="136" y="614"/>
                  <a:pt x="132" y="615"/>
                  <a:pt x="131" y="625"/>
                </a:cubicBezTo>
                <a:cubicBezTo>
                  <a:pt x="129" y="634"/>
                  <a:pt x="129" y="668"/>
                  <a:pt x="128" y="679"/>
                </a:cubicBezTo>
                <a:cubicBezTo>
                  <a:pt x="127" y="691"/>
                  <a:pt x="120" y="692"/>
                  <a:pt x="120" y="702"/>
                </a:cubicBezTo>
                <a:cubicBezTo>
                  <a:pt x="120" y="712"/>
                  <a:pt x="118" y="713"/>
                  <a:pt x="114" y="722"/>
                </a:cubicBezTo>
                <a:cubicBezTo>
                  <a:pt x="111" y="731"/>
                  <a:pt x="117" y="765"/>
                  <a:pt x="114" y="769"/>
                </a:cubicBezTo>
                <a:cubicBezTo>
                  <a:pt x="112" y="773"/>
                  <a:pt x="110" y="796"/>
                  <a:pt x="121" y="795"/>
                </a:cubicBezTo>
                <a:cubicBezTo>
                  <a:pt x="132" y="794"/>
                  <a:pt x="157" y="792"/>
                  <a:pt x="162" y="795"/>
                </a:cubicBezTo>
                <a:cubicBezTo>
                  <a:pt x="167" y="798"/>
                  <a:pt x="219" y="795"/>
                  <a:pt x="210" y="784"/>
                </a:cubicBezTo>
                <a:cubicBezTo>
                  <a:pt x="202" y="772"/>
                  <a:pt x="199" y="776"/>
                  <a:pt x="191" y="776"/>
                </a:cubicBezTo>
                <a:cubicBezTo>
                  <a:pt x="183" y="776"/>
                  <a:pt x="176" y="774"/>
                  <a:pt x="173" y="768"/>
                </a:cubicBezTo>
                <a:cubicBezTo>
                  <a:pt x="170" y="762"/>
                  <a:pt x="172" y="758"/>
                  <a:pt x="172" y="751"/>
                </a:cubicBezTo>
                <a:cubicBezTo>
                  <a:pt x="172" y="743"/>
                  <a:pt x="189" y="652"/>
                  <a:pt x="184" y="617"/>
                </a:cubicBezTo>
                <a:cubicBezTo>
                  <a:pt x="179" y="582"/>
                  <a:pt x="179" y="602"/>
                  <a:pt x="182" y="581"/>
                </a:cubicBezTo>
                <a:cubicBezTo>
                  <a:pt x="186" y="561"/>
                  <a:pt x="188" y="525"/>
                  <a:pt x="189" y="502"/>
                </a:cubicBezTo>
                <a:cubicBezTo>
                  <a:pt x="191" y="480"/>
                  <a:pt x="201" y="434"/>
                  <a:pt x="197" y="428"/>
                </a:cubicBezTo>
                <a:cubicBezTo>
                  <a:pt x="210" y="428"/>
                  <a:pt x="210" y="428"/>
                  <a:pt x="210" y="428"/>
                </a:cubicBezTo>
                <a:cubicBezTo>
                  <a:pt x="210" y="428"/>
                  <a:pt x="207" y="364"/>
                  <a:pt x="198" y="343"/>
                </a:cubicBezTo>
                <a:cubicBezTo>
                  <a:pt x="189" y="322"/>
                  <a:pt x="189" y="306"/>
                  <a:pt x="187" y="297"/>
                </a:cubicBezTo>
                <a:cubicBezTo>
                  <a:pt x="184" y="287"/>
                  <a:pt x="186" y="241"/>
                  <a:pt x="186" y="241"/>
                </a:cubicBezTo>
                <a:cubicBezTo>
                  <a:pt x="186" y="241"/>
                  <a:pt x="230" y="261"/>
                  <a:pt x="241" y="239"/>
                </a:cubicBezTo>
                <a:cubicBezTo>
                  <a:pt x="241" y="239"/>
                  <a:pt x="253" y="229"/>
                  <a:pt x="233" y="205"/>
                </a:cubicBezTo>
                <a:close/>
                <a:moveTo>
                  <a:pt x="46" y="328"/>
                </a:moveTo>
                <a:cubicBezTo>
                  <a:pt x="46" y="328"/>
                  <a:pt x="42" y="322"/>
                  <a:pt x="41" y="316"/>
                </a:cubicBezTo>
                <a:cubicBezTo>
                  <a:pt x="41" y="310"/>
                  <a:pt x="39" y="294"/>
                  <a:pt x="39" y="294"/>
                </a:cubicBezTo>
                <a:cubicBezTo>
                  <a:pt x="39" y="294"/>
                  <a:pt x="38" y="290"/>
                  <a:pt x="40" y="286"/>
                </a:cubicBezTo>
                <a:cubicBezTo>
                  <a:pt x="41" y="283"/>
                  <a:pt x="49" y="252"/>
                  <a:pt x="49" y="252"/>
                </a:cubicBezTo>
                <a:cubicBezTo>
                  <a:pt x="49" y="252"/>
                  <a:pt x="63" y="294"/>
                  <a:pt x="46" y="328"/>
                </a:cubicBezTo>
                <a:close/>
                <a:moveTo>
                  <a:pt x="128" y="389"/>
                </a:moveTo>
                <a:cubicBezTo>
                  <a:pt x="115" y="378"/>
                  <a:pt x="115" y="378"/>
                  <a:pt x="115" y="378"/>
                </a:cubicBezTo>
                <a:cubicBezTo>
                  <a:pt x="127" y="236"/>
                  <a:pt x="115" y="156"/>
                  <a:pt x="115" y="156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29" y="163"/>
                  <a:pt x="129" y="163"/>
                  <a:pt x="129" y="163"/>
                </a:cubicBezTo>
                <a:cubicBezTo>
                  <a:pt x="142" y="376"/>
                  <a:pt x="142" y="376"/>
                  <a:pt x="142" y="376"/>
                </a:cubicBezTo>
                <a:lnTo>
                  <a:pt x="128" y="389"/>
                </a:lnTo>
                <a:close/>
                <a:moveTo>
                  <a:pt x="173" y="156"/>
                </a:moveTo>
                <a:cubicBezTo>
                  <a:pt x="169" y="159"/>
                  <a:pt x="148" y="150"/>
                  <a:pt x="148" y="150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5"/>
                  <a:pt x="152" y="129"/>
                  <a:pt x="154" y="125"/>
                </a:cubicBezTo>
                <a:cubicBezTo>
                  <a:pt x="154" y="125"/>
                  <a:pt x="162" y="141"/>
                  <a:pt x="168" y="142"/>
                </a:cubicBezTo>
                <a:cubicBezTo>
                  <a:pt x="174" y="143"/>
                  <a:pt x="177" y="154"/>
                  <a:pt x="173" y="156"/>
                </a:cubicBez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5" name="Freeform 5"/>
          <p:cNvSpPr/>
          <p:nvPr/>
        </p:nvSpPr>
        <p:spPr bwMode="auto">
          <a:xfrm>
            <a:off x="5360988" y="1824038"/>
            <a:ext cx="274637" cy="239712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0"/>
              <a:gd name="T22" fmla="*/ 0 h 1106"/>
              <a:gd name="T23" fmla="*/ 1280 w 1280"/>
              <a:gd name="T24" fmla="*/ 1106 h 1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6" name="Freeform 5"/>
          <p:cNvSpPr/>
          <p:nvPr/>
        </p:nvSpPr>
        <p:spPr bwMode="auto">
          <a:xfrm>
            <a:off x="5360988" y="2347913"/>
            <a:ext cx="274637" cy="236537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0"/>
              <a:gd name="T22" fmla="*/ 0 h 1106"/>
              <a:gd name="T23" fmla="*/ 1280 w 1280"/>
              <a:gd name="T24" fmla="*/ 1106 h 1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7" name="Freeform 5"/>
          <p:cNvSpPr/>
          <p:nvPr/>
        </p:nvSpPr>
        <p:spPr bwMode="auto">
          <a:xfrm>
            <a:off x="5364163" y="3354388"/>
            <a:ext cx="276225" cy="236537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0"/>
              <a:gd name="T22" fmla="*/ 0 h 1106"/>
              <a:gd name="T23" fmla="*/ 1280 w 1280"/>
              <a:gd name="T24" fmla="*/ 1106 h 1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8" name="Freeform 531"/>
          <p:cNvSpPr/>
          <p:nvPr/>
        </p:nvSpPr>
        <p:spPr bwMode="auto">
          <a:xfrm>
            <a:off x="5381625" y="2870200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4"/>
              <a:gd name="T112" fmla="*/ 0 h 514"/>
              <a:gd name="T113" fmla="*/ 514 w 514"/>
              <a:gd name="T114" fmla="*/ 514 h 5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9" name="Freeform 531"/>
          <p:cNvSpPr/>
          <p:nvPr/>
        </p:nvSpPr>
        <p:spPr bwMode="auto">
          <a:xfrm>
            <a:off x="5381625" y="3876675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4"/>
              <a:gd name="T112" fmla="*/ 0 h 514"/>
              <a:gd name="T113" fmla="*/ 514 w 514"/>
              <a:gd name="T114" fmla="*/ 514 h 5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900" name="Freeform 531"/>
          <p:cNvSpPr/>
          <p:nvPr/>
        </p:nvSpPr>
        <p:spPr bwMode="auto">
          <a:xfrm>
            <a:off x="5381625" y="4360863"/>
            <a:ext cx="201613" cy="198437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4"/>
              <a:gd name="T112" fmla="*/ 0 h 514"/>
              <a:gd name="T113" fmla="*/ 514 w 514"/>
              <a:gd name="T114" fmla="*/ 514 h 5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901" name="Oval 118"/>
          <p:cNvSpPr>
            <a:spLocks noChangeArrowheads="1"/>
          </p:cNvSpPr>
          <p:nvPr/>
        </p:nvSpPr>
        <p:spPr bwMode="auto">
          <a:xfrm>
            <a:off x="10564813" y="5010150"/>
            <a:ext cx="644525" cy="642938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2" name="Freeform 620"/>
          <p:cNvSpPr>
            <a:spLocks noEditPoints="1"/>
          </p:cNvSpPr>
          <p:nvPr/>
        </p:nvSpPr>
        <p:spPr bwMode="auto">
          <a:xfrm>
            <a:off x="10723563" y="5183188"/>
            <a:ext cx="327025" cy="285750"/>
          </a:xfrm>
          <a:custGeom>
            <a:avLst/>
            <a:gdLst>
              <a:gd name="T0" fmla="*/ 0 w 282"/>
              <a:gd name="T1" fmla="*/ 0 h 247"/>
              <a:gd name="T2" fmla="*/ 282 w 282"/>
              <a:gd name="T3" fmla="*/ 0 h 247"/>
              <a:gd name="T4" fmla="*/ 282 w 282"/>
              <a:gd name="T5" fmla="*/ 35 h 247"/>
              <a:gd name="T6" fmla="*/ 0 w 282"/>
              <a:gd name="T7" fmla="*/ 35 h 247"/>
              <a:gd name="T8" fmla="*/ 0 w 282"/>
              <a:gd name="T9" fmla="*/ 0 h 247"/>
              <a:gd name="T10" fmla="*/ 53 w 282"/>
              <a:gd name="T11" fmla="*/ 53 h 247"/>
              <a:gd name="T12" fmla="*/ 229 w 282"/>
              <a:gd name="T13" fmla="*/ 53 h 247"/>
              <a:gd name="T14" fmla="*/ 229 w 282"/>
              <a:gd name="T15" fmla="*/ 88 h 247"/>
              <a:gd name="T16" fmla="*/ 53 w 282"/>
              <a:gd name="T17" fmla="*/ 88 h 247"/>
              <a:gd name="T18" fmla="*/ 53 w 282"/>
              <a:gd name="T19" fmla="*/ 53 h 247"/>
              <a:gd name="T20" fmla="*/ 53 w 282"/>
              <a:gd name="T21" fmla="*/ 159 h 247"/>
              <a:gd name="T22" fmla="*/ 229 w 282"/>
              <a:gd name="T23" fmla="*/ 159 h 247"/>
              <a:gd name="T24" fmla="*/ 229 w 282"/>
              <a:gd name="T25" fmla="*/ 194 h 247"/>
              <a:gd name="T26" fmla="*/ 53 w 282"/>
              <a:gd name="T27" fmla="*/ 194 h 247"/>
              <a:gd name="T28" fmla="*/ 53 w 282"/>
              <a:gd name="T29" fmla="*/ 159 h 247"/>
              <a:gd name="T30" fmla="*/ 0 w 282"/>
              <a:gd name="T31" fmla="*/ 106 h 247"/>
              <a:gd name="T32" fmla="*/ 282 w 282"/>
              <a:gd name="T33" fmla="*/ 106 h 247"/>
              <a:gd name="T34" fmla="*/ 282 w 282"/>
              <a:gd name="T35" fmla="*/ 141 h 247"/>
              <a:gd name="T36" fmla="*/ 0 w 282"/>
              <a:gd name="T37" fmla="*/ 141 h 247"/>
              <a:gd name="T38" fmla="*/ 0 w 282"/>
              <a:gd name="T39" fmla="*/ 106 h 247"/>
              <a:gd name="T40" fmla="*/ 0 w 282"/>
              <a:gd name="T41" fmla="*/ 212 h 247"/>
              <a:gd name="T42" fmla="*/ 282 w 282"/>
              <a:gd name="T43" fmla="*/ 212 h 247"/>
              <a:gd name="T44" fmla="*/ 282 w 282"/>
              <a:gd name="T45" fmla="*/ 247 h 247"/>
              <a:gd name="T46" fmla="*/ 0 w 282"/>
              <a:gd name="T47" fmla="*/ 247 h 247"/>
              <a:gd name="T48" fmla="*/ 0 w 282"/>
              <a:gd name="T49" fmla="*/ 212 h 24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82"/>
              <a:gd name="T76" fmla="*/ 0 h 247"/>
              <a:gd name="T77" fmla="*/ 282 w 282"/>
              <a:gd name="T78" fmla="*/ 247 h 24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82" h="247">
                <a:moveTo>
                  <a:pt x="0" y="0"/>
                </a:moveTo>
                <a:lnTo>
                  <a:pt x="282" y="0"/>
                </a:lnTo>
                <a:lnTo>
                  <a:pt x="282" y="35"/>
                </a:lnTo>
                <a:lnTo>
                  <a:pt x="0" y="35"/>
                </a:lnTo>
                <a:lnTo>
                  <a:pt x="0" y="0"/>
                </a:lnTo>
                <a:close/>
                <a:moveTo>
                  <a:pt x="53" y="53"/>
                </a:moveTo>
                <a:lnTo>
                  <a:pt x="229" y="53"/>
                </a:lnTo>
                <a:lnTo>
                  <a:pt x="229" y="88"/>
                </a:lnTo>
                <a:lnTo>
                  <a:pt x="53" y="88"/>
                </a:lnTo>
                <a:lnTo>
                  <a:pt x="53" y="53"/>
                </a:lnTo>
                <a:close/>
                <a:moveTo>
                  <a:pt x="53" y="159"/>
                </a:moveTo>
                <a:lnTo>
                  <a:pt x="229" y="159"/>
                </a:lnTo>
                <a:lnTo>
                  <a:pt x="229" y="194"/>
                </a:lnTo>
                <a:lnTo>
                  <a:pt x="53" y="194"/>
                </a:lnTo>
                <a:lnTo>
                  <a:pt x="53" y="159"/>
                </a:lnTo>
                <a:close/>
                <a:moveTo>
                  <a:pt x="0" y="106"/>
                </a:moveTo>
                <a:lnTo>
                  <a:pt x="282" y="106"/>
                </a:lnTo>
                <a:lnTo>
                  <a:pt x="282" y="141"/>
                </a:lnTo>
                <a:lnTo>
                  <a:pt x="0" y="141"/>
                </a:lnTo>
                <a:lnTo>
                  <a:pt x="0" y="106"/>
                </a:lnTo>
                <a:close/>
                <a:moveTo>
                  <a:pt x="0" y="212"/>
                </a:moveTo>
                <a:lnTo>
                  <a:pt x="282" y="212"/>
                </a:lnTo>
                <a:lnTo>
                  <a:pt x="282" y="247"/>
                </a:lnTo>
                <a:lnTo>
                  <a:pt x="0" y="247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903" name="TextBox 35"/>
          <p:cNvSpPr txBox="1">
            <a:spLocks noChangeArrowheads="1"/>
          </p:cNvSpPr>
          <p:nvPr/>
        </p:nvSpPr>
        <p:spPr bwMode="auto">
          <a:xfrm>
            <a:off x="1555750" y="5832475"/>
            <a:ext cx="9080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4" name="Text Placeholder 2"/>
          <p:cNvSpPr txBox="1">
            <a:spLocks noChangeArrowheads="1"/>
          </p:cNvSpPr>
          <p:nvPr/>
        </p:nvSpPr>
        <p:spPr bwMode="auto">
          <a:xfrm>
            <a:off x="5870575" y="1835150"/>
            <a:ext cx="47656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5" name="Text Placeholder 2"/>
          <p:cNvSpPr txBox="1">
            <a:spLocks noChangeArrowheads="1"/>
          </p:cNvSpPr>
          <p:nvPr/>
        </p:nvSpPr>
        <p:spPr bwMode="auto">
          <a:xfrm>
            <a:off x="5870575" y="2339975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6" name="Text Placeholder 2"/>
          <p:cNvSpPr txBox="1">
            <a:spLocks noChangeArrowheads="1"/>
          </p:cNvSpPr>
          <p:nvPr/>
        </p:nvSpPr>
        <p:spPr bwMode="auto">
          <a:xfrm>
            <a:off x="5870575" y="2846388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7" name="Text Placeholder 2"/>
          <p:cNvSpPr txBox="1">
            <a:spLocks noChangeArrowheads="1"/>
          </p:cNvSpPr>
          <p:nvPr/>
        </p:nvSpPr>
        <p:spPr bwMode="auto">
          <a:xfrm>
            <a:off x="5870575" y="3352800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8" name="Text Placeholder 2"/>
          <p:cNvSpPr txBox="1">
            <a:spLocks noChangeArrowheads="1"/>
          </p:cNvSpPr>
          <p:nvPr/>
        </p:nvSpPr>
        <p:spPr bwMode="auto">
          <a:xfrm>
            <a:off x="5870575" y="3857625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9" name="Text Placeholder 2"/>
          <p:cNvSpPr txBox="1">
            <a:spLocks noChangeArrowheads="1"/>
          </p:cNvSpPr>
          <p:nvPr/>
        </p:nvSpPr>
        <p:spPr bwMode="auto">
          <a:xfrm>
            <a:off x="5870575" y="4364038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9"/>
          <p:cNvSpPr>
            <a:spLocks noChangeArrowheads="1"/>
          </p:cNvSpPr>
          <p:nvPr/>
        </p:nvSpPr>
        <p:spPr bwMode="auto">
          <a:xfrm>
            <a:off x="0" y="2786063"/>
            <a:ext cx="2960688" cy="65246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5" name="任意多边形 20"/>
          <p:cNvSpPr/>
          <p:nvPr/>
        </p:nvSpPr>
        <p:spPr bwMode="auto">
          <a:xfrm>
            <a:off x="8331200" y="3411538"/>
            <a:ext cx="3860800" cy="1233487"/>
          </a:xfrm>
          <a:custGeom>
            <a:avLst/>
            <a:gdLst>
              <a:gd name="T0" fmla="*/ 1422400 w 3759200"/>
              <a:gd name="T1" fmla="*/ 0 h 1799772"/>
              <a:gd name="T2" fmla="*/ 3759200 w 3759200"/>
              <a:gd name="T3" fmla="*/ 0 h 1799772"/>
              <a:gd name="T4" fmla="*/ 3759200 w 3759200"/>
              <a:gd name="T5" fmla="*/ 899886 h 1799772"/>
              <a:gd name="T6" fmla="*/ 2336800 w 3759200"/>
              <a:gd name="T7" fmla="*/ 899886 h 1799772"/>
              <a:gd name="T8" fmla="*/ 2336800 w 3759200"/>
              <a:gd name="T9" fmla="*/ 1799772 h 1799772"/>
              <a:gd name="T10" fmla="*/ 0 w 3759200"/>
              <a:gd name="T11" fmla="*/ 1799772 h 1799772"/>
              <a:gd name="T12" fmla="*/ 0 w 3759200"/>
              <a:gd name="T13" fmla="*/ 899886 h 1799772"/>
              <a:gd name="T14" fmla="*/ 1422400 w 3759200"/>
              <a:gd name="T15" fmla="*/ 899886 h 1799772"/>
              <a:gd name="T16" fmla="*/ 1422400 w 3759200"/>
              <a:gd name="T17" fmla="*/ 0 h 17997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59200"/>
              <a:gd name="T28" fmla="*/ 0 h 1799772"/>
              <a:gd name="T29" fmla="*/ 3759200 w 3759200"/>
              <a:gd name="T30" fmla="*/ 1799772 h 17997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59200" h="1799772">
                <a:moveTo>
                  <a:pt x="1422400" y="0"/>
                </a:moveTo>
                <a:lnTo>
                  <a:pt x="3759200" y="0"/>
                </a:lnTo>
                <a:lnTo>
                  <a:pt x="3759200" y="899886"/>
                </a:lnTo>
                <a:lnTo>
                  <a:pt x="2336800" y="899886"/>
                </a:lnTo>
                <a:lnTo>
                  <a:pt x="2336800" y="1799772"/>
                </a:lnTo>
                <a:lnTo>
                  <a:pt x="0" y="1799772"/>
                </a:lnTo>
                <a:lnTo>
                  <a:pt x="0" y="899886"/>
                </a:lnTo>
                <a:lnTo>
                  <a:pt x="1422400" y="899886"/>
                </a:lnTo>
                <a:lnTo>
                  <a:pt x="1422400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8916" name="文本框 11"/>
          <p:cNvSpPr txBox="1">
            <a:spLocks noChangeArrowheads="1"/>
          </p:cNvSpPr>
          <p:nvPr/>
        </p:nvSpPr>
        <p:spPr bwMode="auto">
          <a:xfrm>
            <a:off x="4179888" y="2633663"/>
            <a:ext cx="37734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endParaRPr lang="zh-CN" altLang="en-US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矩形 15"/>
          <p:cNvSpPr>
            <a:spLocks noChangeArrowheads="1"/>
          </p:cNvSpPr>
          <p:nvPr/>
        </p:nvSpPr>
        <p:spPr bwMode="auto">
          <a:xfrm>
            <a:off x="0" y="2786063"/>
            <a:ext cx="2960688" cy="349250"/>
          </a:xfrm>
          <a:prstGeom prst="rect">
            <a:avLst/>
          </a:prstGeom>
          <a:solidFill>
            <a:srgbClr val="30302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8" name="矩形 25"/>
          <p:cNvSpPr>
            <a:spLocks noChangeArrowheads="1"/>
          </p:cNvSpPr>
          <p:nvPr/>
        </p:nvSpPr>
        <p:spPr bwMode="auto">
          <a:xfrm>
            <a:off x="8331200" y="4340225"/>
            <a:ext cx="2438400" cy="304800"/>
          </a:xfrm>
          <a:prstGeom prst="rect">
            <a:avLst/>
          </a:prstGeom>
          <a:solidFill>
            <a:srgbClr val="30302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9" name="矩形 26"/>
          <p:cNvSpPr>
            <a:spLocks noChangeArrowheads="1"/>
          </p:cNvSpPr>
          <p:nvPr/>
        </p:nvSpPr>
        <p:spPr bwMode="auto">
          <a:xfrm>
            <a:off x="9550400" y="3403600"/>
            <a:ext cx="2641600" cy="268288"/>
          </a:xfrm>
          <a:prstGeom prst="rect">
            <a:avLst/>
          </a:prstGeom>
          <a:solidFill>
            <a:srgbClr val="30302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文本框 34"/>
          <p:cNvSpPr txBox="1">
            <a:spLocks noChangeArrowheads="1"/>
          </p:cNvSpPr>
          <p:nvPr/>
        </p:nvSpPr>
        <p:spPr bwMode="auto">
          <a:xfrm>
            <a:off x="5884863" y="3840163"/>
            <a:ext cx="399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PEOFILE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3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4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19796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6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1" cstate="screen"/>
          <a:srcRect b="6429"/>
          <a:stretch>
            <a:fillRect/>
          </a:stretch>
        </p:blipFill>
        <p:spPr bwMode="auto">
          <a:xfrm>
            <a:off x="5191125" y="1905000"/>
            <a:ext cx="640715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1844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43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Oval 19"/>
          <p:cNvSpPr>
            <a:spLocks noChangeArrowheads="1"/>
          </p:cNvSpPr>
          <p:nvPr/>
        </p:nvSpPr>
        <p:spPr bwMode="auto">
          <a:xfrm>
            <a:off x="865188" y="5484813"/>
            <a:ext cx="711200" cy="715962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8438" name="Group 2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5681663"/>
            <a:ext cx="390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val 16"/>
          <p:cNvSpPr>
            <a:spLocks noChangeArrowheads="1"/>
          </p:cNvSpPr>
          <p:nvPr/>
        </p:nvSpPr>
        <p:spPr bwMode="auto">
          <a:xfrm>
            <a:off x="865188" y="4427538"/>
            <a:ext cx="711200" cy="7159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8440" name="Group 3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5910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865188" y="3370263"/>
            <a:ext cx="711200" cy="715962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8442" name="Group 8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450" y="3535363"/>
            <a:ext cx="3476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1746250" y="341153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1751013" y="3697288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1746250" y="4443413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1751013" y="4729163"/>
            <a:ext cx="280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1746250" y="551973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1751013" y="5805488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0" y="1882775"/>
            <a:ext cx="12192000" cy="39433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9459" name="图片 1"/>
          <p:cNvPicPr>
            <a:picLocks noChangeAspect="1" noChangeArrowheads="1"/>
          </p:cNvPicPr>
          <p:nvPr/>
        </p:nvPicPr>
        <p:blipFill>
          <a:blip r:embed="rId1" cstate="screen"/>
          <a:srcRect b="6689"/>
          <a:stretch>
            <a:fillRect/>
          </a:stretch>
        </p:blipFill>
        <p:spPr bwMode="auto">
          <a:xfrm>
            <a:off x="6107113" y="2274888"/>
            <a:ext cx="55483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1946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6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46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矩形 10"/>
          <p:cNvSpPr>
            <a:spLocks noChangeArrowheads="1"/>
          </p:cNvSpPr>
          <p:nvPr/>
        </p:nvSpPr>
        <p:spPr bwMode="auto">
          <a:xfrm>
            <a:off x="812800" y="3587750"/>
            <a:ext cx="46450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3" name="矩形 11"/>
          <p:cNvSpPr>
            <a:spLocks noChangeArrowheads="1"/>
          </p:cNvSpPr>
          <p:nvPr/>
        </p:nvSpPr>
        <p:spPr bwMode="auto">
          <a:xfrm>
            <a:off x="812800" y="4625975"/>
            <a:ext cx="46450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464" name="组合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13" y="2876550"/>
            <a:ext cx="5238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组合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813" y="2876550"/>
            <a:ext cx="525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组合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9088" y="2871788"/>
            <a:ext cx="5175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0506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07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483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itle 1"/>
          <p:cNvSpPr txBox="1">
            <a:spLocks noChangeArrowheads="1"/>
          </p:cNvSpPr>
          <p:nvPr/>
        </p:nvSpPr>
        <p:spPr bwMode="auto">
          <a:xfrm>
            <a:off x="830263" y="2824163"/>
            <a:ext cx="4229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Business</a:t>
            </a:r>
            <a:endParaRPr lang="en-US" altLang="zh-CN" sz="4200">
              <a:solidFill>
                <a:schemeClr val="bg1"/>
              </a:solidFill>
              <a:latin typeface="Bebas Neue" panose="020B0606020202050201" pitchFamily="34" charset="0"/>
            </a:endParaRP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rgbClr val="3EB198"/>
                </a:solidFill>
                <a:latin typeface="Bebas Neue" panose="020B0606020202050201" pitchFamily="34" charset="0"/>
              </a:rPr>
              <a:t>Presentations</a:t>
            </a:r>
            <a:endParaRPr lang="en-US" altLang="zh-CN" sz="4200">
              <a:solidFill>
                <a:srgbClr val="3EB198"/>
              </a:solidFill>
              <a:latin typeface="Bebas Neue" panose="020B0606020202050201" pitchFamily="34" charset="0"/>
            </a:endParaRP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All ready</a:t>
            </a:r>
            <a:endParaRPr lang="en-US" altLang="zh-CN" sz="420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20485" name="Freeform 7"/>
          <p:cNvSpPr>
            <a:spLocks noEditPoints="1"/>
          </p:cNvSpPr>
          <p:nvPr/>
        </p:nvSpPr>
        <p:spPr bwMode="auto">
          <a:xfrm>
            <a:off x="8151813" y="4743450"/>
            <a:ext cx="1192212" cy="1192213"/>
          </a:xfrm>
          <a:custGeom>
            <a:avLst/>
            <a:gdLst>
              <a:gd name="T0" fmla="*/ 499 w 1126"/>
              <a:gd name="T1" fmla="*/ 25 h 1125"/>
              <a:gd name="T2" fmla="*/ 381 w 1126"/>
              <a:gd name="T3" fmla="*/ 52 h 1125"/>
              <a:gd name="T4" fmla="*/ 273 w 1126"/>
              <a:gd name="T5" fmla="*/ 106 h 1125"/>
              <a:gd name="T6" fmla="*/ 180 w 1126"/>
              <a:gd name="T7" fmla="*/ 180 h 1125"/>
              <a:gd name="T8" fmla="*/ 106 w 1126"/>
              <a:gd name="T9" fmla="*/ 273 h 1125"/>
              <a:gd name="T10" fmla="*/ 52 w 1126"/>
              <a:gd name="T11" fmla="*/ 381 h 1125"/>
              <a:gd name="T12" fmla="*/ 25 w 1126"/>
              <a:gd name="T13" fmla="*/ 499 h 1125"/>
              <a:gd name="T14" fmla="*/ 25 w 1126"/>
              <a:gd name="T15" fmla="*/ 625 h 1125"/>
              <a:gd name="T16" fmla="*/ 52 w 1126"/>
              <a:gd name="T17" fmla="*/ 744 h 1125"/>
              <a:gd name="T18" fmla="*/ 106 w 1126"/>
              <a:gd name="T19" fmla="*/ 852 h 1125"/>
              <a:gd name="T20" fmla="*/ 180 w 1126"/>
              <a:gd name="T21" fmla="*/ 945 h 1125"/>
              <a:gd name="T22" fmla="*/ 273 w 1126"/>
              <a:gd name="T23" fmla="*/ 1019 h 1125"/>
              <a:gd name="T24" fmla="*/ 381 w 1126"/>
              <a:gd name="T25" fmla="*/ 1071 h 1125"/>
              <a:gd name="T26" fmla="*/ 499 w 1126"/>
              <a:gd name="T27" fmla="*/ 1100 h 1125"/>
              <a:gd name="T28" fmla="*/ 625 w 1126"/>
              <a:gd name="T29" fmla="*/ 1100 h 1125"/>
              <a:gd name="T30" fmla="*/ 745 w 1126"/>
              <a:gd name="T31" fmla="*/ 1071 h 1125"/>
              <a:gd name="T32" fmla="*/ 853 w 1126"/>
              <a:gd name="T33" fmla="*/ 1019 h 1125"/>
              <a:gd name="T34" fmla="*/ 946 w 1126"/>
              <a:gd name="T35" fmla="*/ 945 h 1125"/>
              <a:gd name="T36" fmla="*/ 1020 w 1126"/>
              <a:gd name="T37" fmla="*/ 852 h 1125"/>
              <a:gd name="T38" fmla="*/ 1072 w 1126"/>
              <a:gd name="T39" fmla="*/ 744 h 1125"/>
              <a:gd name="T40" fmla="*/ 1101 w 1126"/>
              <a:gd name="T41" fmla="*/ 625 h 1125"/>
              <a:gd name="T42" fmla="*/ 1101 w 1126"/>
              <a:gd name="T43" fmla="*/ 499 h 1125"/>
              <a:gd name="T44" fmla="*/ 1072 w 1126"/>
              <a:gd name="T45" fmla="*/ 381 h 1125"/>
              <a:gd name="T46" fmla="*/ 1020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5 w 1126"/>
              <a:gd name="T53" fmla="*/ 52 h 1125"/>
              <a:gd name="T54" fmla="*/ 625 w 1126"/>
              <a:gd name="T55" fmla="*/ 25 h 1125"/>
              <a:gd name="T56" fmla="*/ 562 w 1126"/>
              <a:gd name="T57" fmla="*/ 0 h 1125"/>
              <a:gd name="T58" fmla="*/ 692 w 1126"/>
              <a:gd name="T59" fmla="*/ 14 h 1125"/>
              <a:gd name="T60" fmla="*/ 811 w 1126"/>
              <a:gd name="T61" fmla="*/ 56 h 1125"/>
              <a:gd name="T62" fmla="*/ 914 w 1126"/>
              <a:gd name="T63" fmla="*/ 123 h 1125"/>
              <a:gd name="T64" fmla="*/ 1002 w 1126"/>
              <a:gd name="T65" fmla="*/ 210 h 1125"/>
              <a:gd name="T66" fmla="*/ 1068 w 1126"/>
              <a:gd name="T67" fmla="*/ 315 h 1125"/>
              <a:gd name="T68" fmla="*/ 1112 w 1126"/>
              <a:gd name="T69" fmla="*/ 433 h 1125"/>
              <a:gd name="T70" fmla="*/ 1126 w 1126"/>
              <a:gd name="T71" fmla="*/ 562 h 1125"/>
              <a:gd name="T72" fmla="*/ 1112 w 1126"/>
              <a:gd name="T73" fmla="*/ 692 h 1125"/>
              <a:gd name="T74" fmla="*/ 1068 w 1126"/>
              <a:gd name="T75" fmla="*/ 810 h 1125"/>
              <a:gd name="T76" fmla="*/ 1002 w 1126"/>
              <a:gd name="T77" fmla="*/ 914 h 1125"/>
              <a:gd name="T78" fmla="*/ 914 w 1126"/>
              <a:gd name="T79" fmla="*/ 1002 h 1125"/>
              <a:gd name="T80" fmla="*/ 811 w 1126"/>
              <a:gd name="T81" fmla="*/ 1067 h 1125"/>
              <a:gd name="T82" fmla="*/ 692 w 1126"/>
              <a:gd name="T83" fmla="*/ 1110 h 1125"/>
              <a:gd name="T84" fmla="*/ 562 w 1126"/>
              <a:gd name="T85" fmla="*/ 1125 h 1125"/>
              <a:gd name="T86" fmla="*/ 433 w 1126"/>
              <a:gd name="T87" fmla="*/ 1110 h 1125"/>
              <a:gd name="T88" fmla="*/ 315 w 1126"/>
              <a:gd name="T89" fmla="*/ 1067 h 1125"/>
              <a:gd name="T90" fmla="*/ 211 w 1126"/>
              <a:gd name="T91" fmla="*/ 1002 h 1125"/>
              <a:gd name="T92" fmla="*/ 123 w 1126"/>
              <a:gd name="T93" fmla="*/ 914 h 1125"/>
              <a:gd name="T94" fmla="*/ 56 w 1126"/>
              <a:gd name="T95" fmla="*/ 810 h 1125"/>
              <a:gd name="T96" fmla="*/ 14 w 1126"/>
              <a:gd name="T97" fmla="*/ 692 h 1125"/>
              <a:gd name="T98" fmla="*/ 0 w 1126"/>
              <a:gd name="T99" fmla="*/ 562 h 1125"/>
              <a:gd name="T100" fmla="*/ 14 w 1126"/>
              <a:gd name="T101" fmla="*/ 433 h 1125"/>
              <a:gd name="T102" fmla="*/ 56 w 1126"/>
              <a:gd name="T103" fmla="*/ 315 h 1125"/>
              <a:gd name="T104" fmla="*/ 123 w 1126"/>
              <a:gd name="T105" fmla="*/ 210 h 1125"/>
              <a:gd name="T106" fmla="*/ 211 w 1126"/>
              <a:gd name="T107" fmla="*/ 123 h 1125"/>
              <a:gd name="T108" fmla="*/ 315 w 1126"/>
              <a:gd name="T109" fmla="*/ 56 h 1125"/>
              <a:gd name="T110" fmla="*/ 433 w 1126"/>
              <a:gd name="T111" fmla="*/ 14 h 1125"/>
              <a:gd name="T112" fmla="*/ 562 w 1126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6"/>
              <a:gd name="T172" fmla="*/ 0 h 1125"/>
              <a:gd name="T173" fmla="*/ 1126 w 1126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6" h="1125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6" name="Freeform 8"/>
          <p:cNvSpPr/>
          <p:nvPr/>
        </p:nvSpPr>
        <p:spPr bwMode="auto">
          <a:xfrm>
            <a:off x="8315325" y="4906963"/>
            <a:ext cx="865188" cy="865187"/>
          </a:xfrm>
          <a:custGeom>
            <a:avLst/>
            <a:gdLst>
              <a:gd name="T0" fmla="*/ 409 w 819"/>
              <a:gd name="T1" fmla="*/ 0 h 816"/>
              <a:gd name="T2" fmla="*/ 466 w 819"/>
              <a:gd name="T3" fmla="*/ 3 h 816"/>
              <a:gd name="T4" fmla="*/ 518 w 819"/>
              <a:gd name="T5" fmla="*/ 14 h 816"/>
              <a:gd name="T6" fmla="*/ 570 w 819"/>
              <a:gd name="T7" fmla="*/ 32 h 816"/>
              <a:gd name="T8" fmla="*/ 616 w 819"/>
              <a:gd name="T9" fmla="*/ 56 h 816"/>
              <a:gd name="T10" fmla="*/ 660 w 819"/>
              <a:gd name="T11" fmla="*/ 85 h 816"/>
              <a:gd name="T12" fmla="*/ 698 w 819"/>
              <a:gd name="T13" fmla="*/ 119 h 816"/>
              <a:gd name="T14" fmla="*/ 734 w 819"/>
              <a:gd name="T15" fmla="*/ 158 h 816"/>
              <a:gd name="T16" fmla="*/ 763 w 819"/>
              <a:gd name="T17" fmla="*/ 202 h 816"/>
              <a:gd name="T18" fmla="*/ 786 w 819"/>
              <a:gd name="T19" fmla="*/ 249 h 816"/>
              <a:gd name="T20" fmla="*/ 803 w 819"/>
              <a:gd name="T21" fmla="*/ 300 h 816"/>
              <a:gd name="T22" fmla="*/ 815 w 819"/>
              <a:gd name="T23" fmla="*/ 353 h 816"/>
              <a:gd name="T24" fmla="*/ 819 w 819"/>
              <a:gd name="T25" fmla="*/ 408 h 816"/>
              <a:gd name="T26" fmla="*/ 815 w 819"/>
              <a:gd name="T27" fmla="*/ 464 h 816"/>
              <a:gd name="T28" fmla="*/ 803 w 819"/>
              <a:gd name="T29" fmla="*/ 517 h 816"/>
              <a:gd name="T30" fmla="*/ 786 w 819"/>
              <a:gd name="T31" fmla="*/ 567 h 816"/>
              <a:gd name="T32" fmla="*/ 763 w 819"/>
              <a:gd name="T33" fmla="*/ 614 h 816"/>
              <a:gd name="T34" fmla="*/ 734 w 819"/>
              <a:gd name="T35" fmla="*/ 657 h 816"/>
              <a:gd name="T36" fmla="*/ 698 w 819"/>
              <a:gd name="T37" fmla="*/ 697 h 816"/>
              <a:gd name="T38" fmla="*/ 660 w 819"/>
              <a:gd name="T39" fmla="*/ 732 h 816"/>
              <a:gd name="T40" fmla="*/ 616 w 819"/>
              <a:gd name="T41" fmla="*/ 761 h 816"/>
              <a:gd name="T42" fmla="*/ 570 w 819"/>
              <a:gd name="T43" fmla="*/ 785 h 816"/>
              <a:gd name="T44" fmla="*/ 518 w 819"/>
              <a:gd name="T45" fmla="*/ 802 h 816"/>
              <a:gd name="T46" fmla="*/ 466 w 819"/>
              <a:gd name="T47" fmla="*/ 813 h 816"/>
              <a:gd name="T48" fmla="*/ 409 w 819"/>
              <a:gd name="T49" fmla="*/ 816 h 816"/>
              <a:gd name="T50" fmla="*/ 354 w 819"/>
              <a:gd name="T51" fmla="*/ 813 h 816"/>
              <a:gd name="T52" fmla="*/ 301 w 819"/>
              <a:gd name="T53" fmla="*/ 802 h 816"/>
              <a:gd name="T54" fmla="*/ 250 w 819"/>
              <a:gd name="T55" fmla="*/ 785 h 816"/>
              <a:gd name="T56" fmla="*/ 203 w 819"/>
              <a:gd name="T57" fmla="*/ 761 h 816"/>
              <a:gd name="T58" fmla="*/ 159 w 819"/>
              <a:gd name="T59" fmla="*/ 732 h 816"/>
              <a:gd name="T60" fmla="*/ 120 w 819"/>
              <a:gd name="T61" fmla="*/ 697 h 816"/>
              <a:gd name="T62" fmla="*/ 86 w 819"/>
              <a:gd name="T63" fmla="*/ 657 h 816"/>
              <a:gd name="T64" fmla="*/ 57 w 819"/>
              <a:gd name="T65" fmla="*/ 614 h 816"/>
              <a:gd name="T66" fmla="*/ 33 w 819"/>
              <a:gd name="T67" fmla="*/ 567 h 816"/>
              <a:gd name="T68" fmla="*/ 15 w 819"/>
              <a:gd name="T69" fmla="*/ 517 h 816"/>
              <a:gd name="T70" fmla="*/ 4 w 819"/>
              <a:gd name="T71" fmla="*/ 464 h 816"/>
              <a:gd name="T72" fmla="*/ 0 w 819"/>
              <a:gd name="T73" fmla="*/ 408 h 816"/>
              <a:gd name="T74" fmla="*/ 4 w 819"/>
              <a:gd name="T75" fmla="*/ 353 h 816"/>
              <a:gd name="T76" fmla="*/ 15 w 819"/>
              <a:gd name="T77" fmla="*/ 300 h 816"/>
              <a:gd name="T78" fmla="*/ 33 w 819"/>
              <a:gd name="T79" fmla="*/ 249 h 816"/>
              <a:gd name="T80" fmla="*/ 57 w 819"/>
              <a:gd name="T81" fmla="*/ 202 h 816"/>
              <a:gd name="T82" fmla="*/ 86 w 819"/>
              <a:gd name="T83" fmla="*/ 158 h 816"/>
              <a:gd name="T84" fmla="*/ 120 w 819"/>
              <a:gd name="T85" fmla="*/ 119 h 816"/>
              <a:gd name="T86" fmla="*/ 159 w 819"/>
              <a:gd name="T87" fmla="*/ 85 h 816"/>
              <a:gd name="T88" fmla="*/ 203 w 819"/>
              <a:gd name="T89" fmla="*/ 56 h 816"/>
              <a:gd name="T90" fmla="*/ 250 w 819"/>
              <a:gd name="T91" fmla="*/ 32 h 816"/>
              <a:gd name="T92" fmla="*/ 301 w 819"/>
              <a:gd name="T93" fmla="*/ 14 h 816"/>
              <a:gd name="T94" fmla="*/ 354 w 819"/>
              <a:gd name="T95" fmla="*/ 3 h 816"/>
              <a:gd name="T96" fmla="*/ 409 w 819"/>
              <a:gd name="T97" fmla="*/ 0 h 8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9"/>
              <a:gd name="T148" fmla="*/ 0 h 816"/>
              <a:gd name="T149" fmla="*/ 819 w 819"/>
              <a:gd name="T150" fmla="*/ 816 h 8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9" h="816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7" name="Freeform 9"/>
          <p:cNvSpPr>
            <a:spLocks noEditPoints="1"/>
          </p:cNvSpPr>
          <p:nvPr/>
        </p:nvSpPr>
        <p:spPr bwMode="auto">
          <a:xfrm>
            <a:off x="9648825" y="3930650"/>
            <a:ext cx="1190625" cy="1190625"/>
          </a:xfrm>
          <a:custGeom>
            <a:avLst/>
            <a:gdLst>
              <a:gd name="T0" fmla="*/ 501 w 1127"/>
              <a:gd name="T1" fmla="*/ 25 h 1125"/>
              <a:gd name="T2" fmla="*/ 382 w 1127"/>
              <a:gd name="T3" fmla="*/ 52 h 1125"/>
              <a:gd name="T4" fmla="*/ 274 w 1127"/>
              <a:gd name="T5" fmla="*/ 106 h 1125"/>
              <a:gd name="T6" fmla="*/ 180 w 1127"/>
              <a:gd name="T7" fmla="*/ 180 h 1125"/>
              <a:gd name="T8" fmla="*/ 107 w 1127"/>
              <a:gd name="T9" fmla="*/ 273 h 1125"/>
              <a:gd name="T10" fmla="*/ 54 w 1127"/>
              <a:gd name="T11" fmla="*/ 381 h 1125"/>
              <a:gd name="T12" fmla="*/ 25 w 1127"/>
              <a:gd name="T13" fmla="*/ 499 h 1125"/>
              <a:gd name="T14" fmla="*/ 25 w 1127"/>
              <a:gd name="T15" fmla="*/ 625 h 1125"/>
              <a:gd name="T16" fmla="*/ 54 w 1127"/>
              <a:gd name="T17" fmla="*/ 744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19 h 1125"/>
              <a:gd name="T24" fmla="*/ 382 w 1127"/>
              <a:gd name="T25" fmla="*/ 1071 h 1125"/>
              <a:gd name="T26" fmla="*/ 501 w 1127"/>
              <a:gd name="T27" fmla="*/ 1100 h 1125"/>
              <a:gd name="T28" fmla="*/ 627 w 1127"/>
              <a:gd name="T29" fmla="*/ 1100 h 1125"/>
              <a:gd name="T30" fmla="*/ 746 w 1127"/>
              <a:gd name="T31" fmla="*/ 1071 h 1125"/>
              <a:gd name="T32" fmla="*/ 853 w 1127"/>
              <a:gd name="T33" fmla="*/ 1019 h 1125"/>
              <a:gd name="T34" fmla="*/ 947 w 1127"/>
              <a:gd name="T35" fmla="*/ 945 h 1125"/>
              <a:gd name="T36" fmla="*/ 1020 w 1127"/>
              <a:gd name="T37" fmla="*/ 852 h 1125"/>
              <a:gd name="T38" fmla="*/ 1074 w 1127"/>
              <a:gd name="T39" fmla="*/ 744 h 1125"/>
              <a:gd name="T40" fmla="*/ 1102 w 1127"/>
              <a:gd name="T41" fmla="*/ 625 h 1125"/>
              <a:gd name="T42" fmla="*/ 1102 w 1127"/>
              <a:gd name="T43" fmla="*/ 499 h 1125"/>
              <a:gd name="T44" fmla="*/ 1074 w 1127"/>
              <a:gd name="T45" fmla="*/ 381 h 1125"/>
              <a:gd name="T46" fmla="*/ 1020 w 1127"/>
              <a:gd name="T47" fmla="*/ 273 h 1125"/>
              <a:gd name="T48" fmla="*/ 947 w 1127"/>
              <a:gd name="T49" fmla="*/ 180 h 1125"/>
              <a:gd name="T50" fmla="*/ 853 w 1127"/>
              <a:gd name="T51" fmla="*/ 106 h 1125"/>
              <a:gd name="T52" fmla="*/ 746 w 1127"/>
              <a:gd name="T53" fmla="*/ 52 h 1125"/>
              <a:gd name="T54" fmla="*/ 627 w 1127"/>
              <a:gd name="T55" fmla="*/ 25 h 1125"/>
              <a:gd name="T56" fmla="*/ 564 w 1127"/>
              <a:gd name="T57" fmla="*/ 0 h 1125"/>
              <a:gd name="T58" fmla="*/ 693 w 1127"/>
              <a:gd name="T59" fmla="*/ 14 h 1125"/>
              <a:gd name="T60" fmla="*/ 811 w 1127"/>
              <a:gd name="T61" fmla="*/ 56 h 1125"/>
              <a:gd name="T62" fmla="*/ 916 w 1127"/>
              <a:gd name="T63" fmla="*/ 123 h 1125"/>
              <a:gd name="T64" fmla="*/ 1003 w 1127"/>
              <a:gd name="T65" fmla="*/ 210 h 1125"/>
              <a:gd name="T66" fmla="*/ 1070 w 1127"/>
              <a:gd name="T67" fmla="*/ 315 h 1125"/>
              <a:gd name="T68" fmla="*/ 1112 w 1127"/>
              <a:gd name="T69" fmla="*/ 433 h 1125"/>
              <a:gd name="T70" fmla="*/ 1127 w 1127"/>
              <a:gd name="T71" fmla="*/ 562 h 1125"/>
              <a:gd name="T72" fmla="*/ 1112 w 1127"/>
              <a:gd name="T73" fmla="*/ 692 h 1125"/>
              <a:gd name="T74" fmla="*/ 1070 w 1127"/>
              <a:gd name="T75" fmla="*/ 810 h 1125"/>
              <a:gd name="T76" fmla="*/ 1003 w 1127"/>
              <a:gd name="T77" fmla="*/ 914 h 1125"/>
              <a:gd name="T78" fmla="*/ 916 w 1127"/>
              <a:gd name="T79" fmla="*/ 1002 h 1125"/>
              <a:gd name="T80" fmla="*/ 811 w 1127"/>
              <a:gd name="T81" fmla="*/ 1067 h 1125"/>
              <a:gd name="T82" fmla="*/ 693 w 1127"/>
              <a:gd name="T83" fmla="*/ 1111 h 1125"/>
              <a:gd name="T84" fmla="*/ 564 w 1127"/>
              <a:gd name="T85" fmla="*/ 1125 h 1125"/>
              <a:gd name="T86" fmla="*/ 434 w 1127"/>
              <a:gd name="T87" fmla="*/ 1111 h 1125"/>
              <a:gd name="T88" fmla="*/ 316 w 1127"/>
              <a:gd name="T89" fmla="*/ 1067 h 1125"/>
              <a:gd name="T90" fmla="*/ 212 w 1127"/>
              <a:gd name="T91" fmla="*/ 1002 h 1125"/>
              <a:gd name="T92" fmla="*/ 124 w 1127"/>
              <a:gd name="T93" fmla="*/ 914 h 1125"/>
              <a:gd name="T94" fmla="*/ 58 w 1127"/>
              <a:gd name="T95" fmla="*/ 810 h 1125"/>
              <a:gd name="T96" fmla="*/ 15 w 1127"/>
              <a:gd name="T97" fmla="*/ 692 h 1125"/>
              <a:gd name="T98" fmla="*/ 0 w 1127"/>
              <a:gd name="T99" fmla="*/ 562 h 1125"/>
              <a:gd name="T100" fmla="*/ 15 w 1127"/>
              <a:gd name="T101" fmla="*/ 433 h 1125"/>
              <a:gd name="T102" fmla="*/ 58 w 1127"/>
              <a:gd name="T103" fmla="*/ 315 h 1125"/>
              <a:gd name="T104" fmla="*/ 124 w 1127"/>
              <a:gd name="T105" fmla="*/ 210 h 1125"/>
              <a:gd name="T106" fmla="*/ 212 w 1127"/>
              <a:gd name="T107" fmla="*/ 123 h 1125"/>
              <a:gd name="T108" fmla="*/ 316 w 1127"/>
              <a:gd name="T109" fmla="*/ 56 h 1125"/>
              <a:gd name="T110" fmla="*/ 434 w 1127"/>
              <a:gd name="T111" fmla="*/ 14 h 1125"/>
              <a:gd name="T112" fmla="*/ 564 w 1127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7"/>
              <a:gd name="T172" fmla="*/ 0 h 1125"/>
              <a:gd name="T173" fmla="*/ 1127 w 1127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7" h="1125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8" name="Freeform 10"/>
          <p:cNvSpPr/>
          <p:nvPr/>
        </p:nvSpPr>
        <p:spPr bwMode="auto">
          <a:xfrm>
            <a:off x="9813925" y="4092575"/>
            <a:ext cx="863600" cy="866775"/>
          </a:xfrm>
          <a:custGeom>
            <a:avLst/>
            <a:gdLst>
              <a:gd name="T0" fmla="*/ 409 w 818"/>
              <a:gd name="T1" fmla="*/ 0 h 816"/>
              <a:gd name="T2" fmla="*/ 464 w 818"/>
              <a:gd name="T3" fmla="*/ 3 h 816"/>
              <a:gd name="T4" fmla="*/ 517 w 818"/>
              <a:gd name="T5" fmla="*/ 14 h 816"/>
              <a:gd name="T6" fmla="*/ 568 w 818"/>
              <a:gd name="T7" fmla="*/ 32 h 816"/>
              <a:gd name="T8" fmla="*/ 616 w 818"/>
              <a:gd name="T9" fmla="*/ 56 h 816"/>
              <a:gd name="T10" fmla="*/ 659 w 818"/>
              <a:gd name="T11" fmla="*/ 85 h 816"/>
              <a:gd name="T12" fmla="*/ 698 w 818"/>
              <a:gd name="T13" fmla="*/ 119 h 816"/>
              <a:gd name="T14" fmla="*/ 733 w 818"/>
              <a:gd name="T15" fmla="*/ 158 h 816"/>
              <a:gd name="T16" fmla="*/ 761 w 818"/>
              <a:gd name="T17" fmla="*/ 202 h 816"/>
              <a:gd name="T18" fmla="*/ 785 w 818"/>
              <a:gd name="T19" fmla="*/ 249 h 816"/>
              <a:gd name="T20" fmla="*/ 804 w 818"/>
              <a:gd name="T21" fmla="*/ 300 h 816"/>
              <a:gd name="T22" fmla="*/ 814 w 818"/>
              <a:gd name="T23" fmla="*/ 353 h 816"/>
              <a:gd name="T24" fmla="*/ 818 w 818"/>
              <a:gd name="T25" fmla="*/ 408 h 816"/>
              <a:gd name="T26" fmla="*/ 814 w 818"/>
              <a:gd name="T27" fmla="*/ 464 h 816"/>
              <a:gd name="T28" fmla="*/ 804 w 818"/>
              <a:gd name="T29" fmla="*/ 517 h 816"/>
              <a:gd name="T30" fmla="*/ 785 w 818"/>
              <a:gd name="T31" fmla="*/ 567 h 816"/>
              <a:gd name="T32" fmla="*/ 761 w 818"/>
              <a:gd name="T33" fmla="*/ 614 h 816"/>
              <a:gd name="T34" fmla="*/ 733 w 818"/>
              <a:gd name="T35" fmla="*/ 657 h 816"/>
              <a:gd name="T36" fmla="*/ 698 w 818"/>
              <a:gd name="T37" fmla="*/ 697 h 816"/>
              <a:gd name="T38" fmla="*/ 659 w 818"/>
              <a:gd name="T39" fmla="*/ 732 h 816"/>
              <a:gd name="T40" fmla="*/ 616 w 818"/>
              <a:gd name="T41" fmla="*/ 761 h 816"/>
              <a:gd name="T42" fmla="*/ 568 w 818"/>
              <a:gd name="T43" fmla="*/ 785 h 816"/>
              <a:gd name="T44" fmla="*/ 517 w 818"/>
              <a:gd name="T45" fmla="*/ 802 h 816"/>
              <a:gd name="T46" fmla="*/ 464 w 818"/>
              <a:gd name="T47" fmla="*/ 813 h 816"/>
              <a:gd name="T48" fmla="*/ 409 w 818"/>
              <a:gd name="T49" fmla="*/ 816 h 816"/>
              <a:gd name="T50" fmla="*/ 353 w 818"/>
              <a:gd name="T51" fmla="*/ 813 h 816"/>
              <a:gd name="T52" fmla="*/ 300 w 818"/>
              <a:gd name="T53" fmla="*/ 802 h 816"/>
              <a:gd name="T54" fmla="*/ 250 w 818"/>
              <a:gd name="T55" fmla="*/ 785 h 816"/>
              <a:gd name="T56" fmla="*/ 203 w 818"/>
              <a:gd name="T57" fmla="*/ 761 h 816"/>
              <a:gd name="T58" fmla="*/ 160 w 818"/>
              <a:gd name="T59" fmla="*/ 732 h 816"/>
              <a:gd name="T60" fmla="*/ 120 w 818"/>
              <a:gd name="T61" fmla="*/ 697 h 816"/>
              <a:gd name="T62" fmla="*/ 85 w 818"/>
              <a:gd name="T63" fmla="*/ 657 h 816"/>
              <a:gd name="T64" fmla="*/ 56 w 818"/>
              <a:gd name="T65" fmla="*/ 614 h 816"/>
              <a:gd name="T66" fmla="*/ 32 w 818"/>
              <a:gd name="T67" fmla="*/ 567 h 816"/>
              <a:gd name="T68" fmla="*/ 15 w 818"/>
              <a:gd name="T69" fmla="*/ 517 h 816"/>
              <a:gd name="T70" fmla="*/ 3 w 818"/>
              <a:gd name="T71" fmla="*/ 464 h 816"/>
              <a:gd name="T72" fmla="*/ 0 w 818"/>
              <a:gd name="T73" fmla="*/ 408 h 816"/>
              <a:gd name="T74" fmla="*/ 3 w 818"/>
              <a:gd name="T75" fmla="*/ 353 h 816"/>
              <a:gd name="T76" fmla="*/ 15 w 818"/>
              <a:gd name="T77" fmla="*/ 300 h 816"/>
              <a:gd name="T78" fmla="*/ 32 w 818"/>
              <a:gd name="T79" fmla="*/ 249 h 816"/>
              <a:gd name="T80" fmla="*/ 56 w 818"/>
              <a:gd name="T81" fmla="*/ 202 h 816"/>
              <a:gd name="T82" fmla="*/ 85 w 818"/>
              <a:gd name="T83" fmla="*/ 158 h 816"/>
              <a:gd name="T84" fmla="*/ 120 w 818"/>
              <a:gd name="T85" fmla="*/ 119 h 816"/>
              <a:gd name="T86" fmla="*/ 160 w 818"/>
              <a:gd name="T87" fmla="*/ 85 h 816"/>
              <a:gd name="T88" fmla="*/ 203 w 818"/>
              <a:gd name="T89" fmla="*/ 56 h 816"/>
              <a:gd name="T90" fmla="*/ 250 w 818"/>
              <a:gd name="T91" fmla="*/ 32 h 816"/>
              <a:gd name="T92" fmla="*/ 300 w 818"/>
              <a:gd name="T93" fmla="*/ 14 h 816"/>
              <a:gd name="T94" fmla="*/ 353 w 818"/>
              <a:gd name="T95" fmla="*/ 3 h 816"/>
              <a:gd name="T96" fmla="*/ 409 w 818"/>
              <a:gd name="T97" fmla="*/ 0 h 8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8"/>
              <a:gd name="T148" fmla="*/ 0 h 816"/>
              <a:gd name="T149" fmla="*/ 818 w 818"/>
              <a:gd name="T150" fmla="*/ 816 h 8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8" h="816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9" name="Freeform 11"/>
          <p:cNvSpPr>
            <a:spLocks noEditPoints="1"/>
          </p:cNvSpPr>
          <p:nvPr/>
        </p:nvSpPr>
        <p:spPr bwMode="auto">
          <a:xfrm>
            <a:off x="9674225" y="2325688"/>
            <a:ext cx="1192213" cy="1192212"/>
          </a:xfrm>
          <a:custGeom>
            <a:avLst/>
            <a:gdLst>
              <a:gd name="T0" fmla="*/ 501 w 1128"/>
              <a:gd name="T1" fmla="*/ 26 h 1126"/>
              <a:gd name="T2" fmla="*/ 381 w 1128"/>
              <a:gd name="T3" fmla="*/ 54 h 1126"/>
              <a:gd name="T4" fmla="*/ 273 w 1128"/>
              <a:gd name="T5" fmla="*/ 106 h 1126"/>
              <a:gd name="T6" fmla="*/ 181 w 1128"/>
              <a:gd name="T7" fmla="*/ 181 h 1126"/>
              <a:gd name="T8" fmla="*/ 107 w 1128"/>
              <a:gd name="T9" fmla="*/ 273 h 1126"/>
              <a:gd name="T10" fmla="*/ 54 w 1128"/>
              <a:gd name="T11" fmla="*/ 381 h 1126"/>
              <a:gd name="T12" fmla="*/ 26 w 1128"/>
              <a:gd name="T13" fmla="*/ 500 h 1126"/>
              <a:gd name="T14" fmla="*/ 26 w 1128"/>
              <a:gd name="T15" fmla="*/ 626 h 1126"/>
              <a:gd name="T16" fmla="*/ 54 w 1128"/>
              <a:gd name="T17" fmla="*/ 746 h 1126"/>
              <a:gd name="T18" fmla="*/ 107 w 1128"/>
              <a:gd name="T19" fmla="*/ 853 h 1126"/>
              <a:gd name="T20" fmla="*/ 181 w 1128"/>
              <a:gd name="T21" fmla="*/ 945 h 1126"/>
              <a:gd name="T22" fmla="*/ 273 w 1128"/>
              <a:gd name="T23" fmla="*/ 1020 h 1126"/>
              <a:gd name="T24" fmla="*/ 381 w 1128"/>
              <a:gd name="T25" fmla="*/ 1073 h 1126"/>
              <a:gd name="T26" fmla="*/ 501 w 1128"/>
              <a:gd name="T27" fmla="*/ 1100 h 1126"/>
              <a:gd name="T28" fmla="*/ 627 w 1128"/>
              <a:gd name="T29" fmla="*/ 1100 h 1126"/>
              <a:gd name="T30" fmla="*/ 747 w 1128"/>
              <a:gd name="T31" fmla="*/ 1073 h 1126"/>
              <a:gd name="T32" fmla="*/ 854 w 1128"/>
              <a:gd name="T33" fmla="*/ 1020 h 1126"/>
              <a:gd name="T34" fmla="*/ 946 w 1128"/>
              <a:gd name="T35" fmla="*/ 945 h 1126"/>
              <a:gd name="T36" fmla="*/ 1021 w 1128"/>
              <a:gd name="T37" fmla="*/ 853 h 1126"/>
              <a:gd name="T38" fmla="*/ 1074 w 1128"/>
              <a:gd name="T39" fmla="*/ 746 h 1126"/>
              <a:gd name="T40" fmla="*/ 1101 w 1128"/>
              <a:gd name="T41" fmla="*/ 626 h 1126"/>
              <a:gd name="T42" fmla="*/ 1101 w 1128"/>
              <a:gd name="T43" fmla="*/ 500 h 1126"/>
              <a:gd name="T44" fmla="*/ 1074 w 1128"/>
              <a:gd name="T45" fmla="*/ 381 h 1126"/>
              <a:gd name="T46" fmla="*/ 1021 w 1128"/>
              <a:gd name="T47" fmla="*/ 273 h 1126"/>
              <a:gd name="T48" fmla="*/ 946 w 1128"/>
              <a:gd name="T49" fmla="*/ 181 h 1126"/>
              <a:gd name="T50" fmla="*/ 854 w 1128"/>
              <a:gd name="T51" fmla="*/ 106 h 1126"/>
              <a:gd name="T52" fmla="*/ 747 w 1128"/>
              <a:gd name="T53" fmla="*/ 54 h 1126"/>
              <a:gd name="T54" fmla="*/ 627 w 1128"/>
              <a:gd name="T55" fmla="*/ 26 h 1126"/>
              <a:gd name="T56" fmla="*/ 564 w 1128"/>
              <a:gd name="T57" fmla="*/ 0 h 1126"/>
              <a:gd name="T58" fmla="*/ 693 w 1128"/>
              <a:gd name="T59" fmla="*/ 16 h 1126"/>
              <a:gd name="T60" fmla="*/ 811 w 1128"/>
              <a:gd name="T61" fmla="*/ 58 h 1126"/>
              <a:gd name="T62" fmla="*/ 916 w 1128"/>
              <a:gd name="T63" fmla="*/ 125 h 1126"/>
              <a:gd name="T64" fmla="*/ 1003 w 1128"/>
              <a:gd name="T65" fmla="*/ 211 h 1126"/>
              <a:gd name="T66" fmla="*/ 1070 w 1128"/>
              <a:gd name="T67" fmla="*/ 316 h 1126"/>
              <a:gd name="T68" fmla="*/ 1112 w 1128"/>
              <a:gd name="T69" fmla="*/ 435 h 1126"/>
              <a:gd name="T70" fmla="*/ 1128 w 1128"/>
              <a:gd name="T71" fmla="*/ 563 h 1126"/>
              <a:gd name="T72" fmla="*/ 1112 w 1128"/>
              <a:gd name="T73" fmla="*/ 692 h 1126"/>
              <a:gd name="T74" fmla="*/ 1070 w 1128"/>
              <a:gd name="T75" fmla="*/ 810 h 1126"/>
              <a:gd name="T76" fmla="*/ 1003 w 1128"/>
              <a:gd name="T77" fmla="*/ 915 h 1126"/>
              <a:gd name="T78" fmla="*/ 916 w 1128"/>
              <a:gd name="T79" fmla="*/ 1002 h 1126"/>
              <a:gd name="T80" fmla="*/ 811 w 1128"/>
              <a:gd name="T81" fmla="*/ 1069 h 1126"/>
              <a:gd name="T82" fmla="*/ 693 w 1128"/>
              <a:gd name="T83" fmla="*/ 1111 h 1126"/>
              <a:gd name="T84" fmla="*/ 564 w 1128"/>
              <a:gd name="T85" fmla="*/ 1126 h 1126"/>
              <a:gd name="T86" fmla="*/ 435 w 1128"/>
              <a:gd name="T87" fmla="*/ 1111 h 1126"/>
              <a:gd name="T88" fmla="*/ 317 w 1128"/>
              <a:gd name="T89" fmla="*/ 1069 h 1126"/>
              <a:gd name="T90" fmla="*/ 212 w 1128"/>
              <a:gd name="T91" fmla="*/ 1002 h 1126"/>
              <a:gd name="T92" fmla="*/ 125 w 1128"/>
              <a:gd name="T93" fmla="*/ 915 h 1126"/>
              <a:gd name="T94" fmla="*/ 58 w 1128"/>
              <a:gd name="T95" fmla="*/ 810 h 1126"/>
              <a:gd name="T96" fmla="*/ 16 w 1128"/>
              <a:gd name="T97" fmla="*/ 692 h 1126"/>
              <a:gd name="T98" fmla="*/ 0 w 1128"/>
              <a:gd name="T99" fmla="*/ 563 h 1126"/>
              <a:gd name="T100" fmla="*/ 16 w 1128"/>
              <a:gd name="T101" fmla="*/ 435 h 1126"/>
              <a:gd name="T102" fmla="*/ 58 w 1128"/>
              <a:gd name="T103" fmla="*/ 316 h 1126"/>
              <a:gd name="T104" fmla="*/ 125 w 1128"/>
              <a:gd name="T105" fmla="*/ 211 h 1126"/>
              <a:gd name="T106" fmla="*/ 212 w 1128"/>
              <a:gd name="T107" fmla="*/ 125 h 1126"/>
              <a:gd name="T108" fmla="*/ 317 w 1128"/>
              <a:gd name="T109" fmla="*/ 58 h 1126"/>
              <a:gd name="T110" fmla="*/ 435 w 1128"/>
              <a:gd name="T111" fmla="*/ 16 h 1126"/>
              <a:gd name="T112" fmla="*/ 564 w 1128"/>
              <a:gd name="T113" fmla="*/ 0 h 11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8"/>
              <a:gd name="T172" fmla="*/ 0 h 1126"/>
              <a:gd name="T173" fmla="*/ 1128 w 1128"/>
              <a:gd name="T174" fmla="*/ 1126 h 11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8" h="1126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0" name="Freeform 12"/>
          <p:cNvSpPr/>
          <p:nvPr/>
        </p:nvSpPr>
        <p:spPr bwMode="auto">
          <a:xfrm>
            <a:off x="9837738" y="2490788"/>
            <a:ext cx="86518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4 h 817"/>
              <a:gd name="T4" fmla="*/ 518 w 818"/>
              <a:gd name="T5" fmla="*/ 14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5 h 817"/>
              <a:gd name="T12" fmla="*/ 698 w 818"/>
              <a:gd name="T13" fmla="*/ 119 h 817"/>
              <a:gd name="T14" fmla="*/ 732 w 818"/>
              <a:gd name="T15" fmla="*/ 159 h 817"/>
              <a:gd name="T16" fmla="*/ 762 w 818"/>
              <a:gd name="T17" fmla="*/ 202 h 817"/>
              <a:gd name="T18" fmla="*/ 786 w 818"/>
              <a:gd name="T19" fmla="*/ 249 h 817"/>
              <a:gd name="T20" fmla="*/ 803 w 818"/>
              <a:gd name="T21" fmla="*/ 299 h 817"/>
              <a:gd name="T22" fmla="*/ 814 w 818"/>
              <a:gd name="T23" fmla="*/ 353 h 817"/>
              <a:gd name="T24" fmla="*/ 818 w 818"/>
              <a:gd name="T25" fmla="*/ 408 h 817"/>
              <a:gd name="T26" fmla="*/ 814 w 818"/>
              <a:gd name="T27" fmla="*/ 463 h 817"/>
              <a:gd name="T28" fmla="*/ 803 w 818"/>
              <a:gd name="T29" fmla="*/ 517 h 817"/>
              <a:gd name="T30" fmla="*/ 786 w 818"/>
              <a:gd name="T31" fmla="*/ 567 h 817"/>
              <a:gd name="T32" fmla="*/ 762 w 818"/>
              <a:gd name="T33" fmla="*/ 614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1 h 817"/>
              <a:gd name="T42" fmla="*/ 568 w 818"/>
              <a:gd name="T43" fmla="*/ 785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5 h 817"/>
              <a:gd name="T56" fmla="*/ 203 w 818"/>
              <a:gd name="T57" fmla="*/ 761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4 h 817"/>
              <a:gd name="T66" fmla="*/ 32 w 818"/>
              <a:gd name="T67" fmla="*/ 567 h 817"/>
              <a:gd name="T68" fmla="*/ 15 w 818"/>
              <a:gd name="T69" fmla="*/ 517 h 817"/>
              <a:gd name="T70" fmla="*/ 4 w 818"/>
              <a:gd name="T71" fmla="*/ 463 h 817"/>
              <a:gd name="T72" fmla="*/ 0 w 818"/>
              <a:gd name="T73" fmla="*/ 408 h 817"/>
              <a:gd name="T74" fmla="*/ 4 w 818"/>
              <a:gd name="T75" fmla="*/ 353 h 817"/>
              <a:gd name="T76" fmla="*/ 15 w 818"/>
              <a:gd name="T77" fmla="*/ 299 h 817"/>
              <a:gd name="T78" fmla="*/ 32 w 818"/>
              <a:gd name="T79" fmla="*/ 249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19 h 817"/>
              <a:gd name="T86" fmla="*/ 159 w 818"/>
              <a:gd name="T87" fmla="*/ 85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4 h 817"/>
              <a:gd name="T94" fmla="*/ 354 w 818"/>
              <a:gd name="T95" fmla="*/ 4 h 817"/>
              <a:gd name="T96" fmla="*/ 409 w 818"/>
              <a:gd name="T97" fmla="*/ 0 h 8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8"/>
              <a:gd name="T148" fmla="*/ 0 h 817"/>
              <a:gd name="T149" fmla="*/ 818 w 818"/>
              <a:gd name="T150" fmla="*/ 817 h 8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8" h="817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1" name="Freeform 13"/>
          <p:cNvSpPr>
            <a:spLocks noEditPoints="1"/>
          </p:cNvSpPr>
          <p:nvPr/>
        </p:nvSpPr>
        <p:spPr bwMode="auto">
          <a:xfrm>
            <a:off x="8156575" y="1465263"/>
            <a:ext cx="1190625" cy="1189037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4 w 1126"/>
              <a:gd name="T5" fmla="*/ 107 h 1125"/>
              <a:gd name="T6" fmla="*/ 182 w 1126"/>
              <a:gd name="T7" fmla="*/ 180 h 1125"/>
              <a:gd name="T8" fmla="*/ 107 w 1126"/>
              <a:gd name="T9" fmla="*/ 273 h 1125"/>
              <a:gd name="T10" fmla="*/ 54 w 1126"/>
              <a:gd name="T11" fmla="*/ 381 h 1125"/>
              <a:gd name="T12" fmla="*/ 26 w 1126"/>
              <a:gd name="T13" fmla="*/ 500 h 1125"/>
              <a:gd name="T14" fmla="*/ 26 w 1126"/>
              <a:gd name="T15" fmla="*/ 626 h 1125"/>
              <a:gd name="T16" fmla="*/ 54 w 1126"/>
              <a:gd name="T17" fmla="*/ 746 h 1125"/>
              <a:gd name="T18" fmla="*/ 107 w 1126"/>
              <a:gd name="T19" fmla="*/ 852 h 1125"/>
              <a:gd name="T20" fmla="*/ 182 w 1126"/>
              <a:gd name="T21" fmla="*/ 945 h 1125"/>
              <a:gd name="T22" fmla="*/ 274 w 1126"/>
              <a:gd name="T23" fmla="*/ 1020 h 1125"/>
              <a:gd name="T24" fmla="*/ 381 w 1126"/>
              <a:gd name="T25" fmla="*/ 1073 h 1125"/>
              <a:gd name="T26" fmla="*/ 501 w 1126"/>
              <a:gd name="T27" fmla="*/ 1100 h 1125"/>
              <a:gd name="T28" fmla="*/ 627 w 1126"/>
              <a:gd name="T29" fmla="*/ 1100 h 1125"/>
              <a:gd name="T30" fmla="*/ 747 w 1126"/>
              <a:gd name="T31" fmla="*/ 1073 h 1125"/>
              <a:gd name="T32" fmla="*/ 854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2 w 1126"/>
              <a:gd name="T41" fmla="*/ 626 h 1125"/>
              <a:gd name="T42" fmla="*/ 1102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4 w 1126"/>
              <a:gd name="T51" fmla="*/ 107 h 1125"/>
              <a:gd name="T52" fmla="*/ 747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3 w 1126"/>
              <a:gd name="T59" fmla="*/ 15 h 1125"/>
              <a:gd name="T60" fmla="*/ 811 w 1126"/>
              <a:gd name="T61" fmla="*/ 58 h 1125"/>
              <a:gd name="T62" fmla="*/ 916 w 1126"/>
              <a:gd name="T63" fmla="*/ 124 h 1125"/>
              <a:gd name="T64" fmla="*/ 1003 w 1126"/>
              <a:gd name="T65" fmla="*/ 212 h 1125"/>
              <a:gd name="T66" fmla="*/ 1070 w 1126"/>
              <a:gd name="T67" fmla="*/ 315 h 1125"/>
              <a:gd name="T68" fmla="*/ 1112 w 1126"/>
              <a:gd name="T69" fmla="*/ 435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9 h 1125"/>
              <a:gd name="T82" fmla="*/ 693 w 1126"/>
              <a:gd name="T83" fmla="*/ 1111 h 1125"/>
              <a:gd name="T84" fmla="*/ 564 w 1126"/>
              <a:gd name="T85" fmla="*/ 1125 h 1125"/>
              <a:gd name="T86" fmla="*/ 435 w 1126"/>
              <a:gd name="T87" fmla="*/ 1111 h 1125"/>
              <a:gd name="T88" fmla="*/ 317 w 1126"/>
              <a:gd name="T89" fmla="*/ 1069 h 1125"/>
              <a:gd name="T90" fmla="*/ 212 w 1126"/>
              <a:gd name="T91" fmla="*/ 1002 h 1125"/>
              <a:gd name="T92" fmla="*/ 125 w 1126"/>
              <a:gd name="T93" fmla="*/ 915 h 1125"/>
              <a:gd name="T94" fmla="*/ 58 w 1126"/>
              <a:gd name="T95" fmla="*/ 810 h 1125"/>
              <a:gd name="T96" fmla="*/ 16 w 1126"/>
              <a:gd name="T97" fmla="*/ 692 h 1125"/>
              <a:gd name="T98" fmla="*/ 0 w 1126"/>
              <a:gd name="T99" fmla="*/ 563 h 1125"/>
              <a:gd name="T100" fmla="*/ 16 w 1126"/>
              <a:gd name="T101" fmla="*/ 435 h 1125"/>
              <a:gd name="T102" fmla="*/ 58 w 1126"/>
              <a:gd name="T103" fmla="*/ 315 h 1125"/>
              <a:gd name="T104" fmla="*/ 125 w 1126"/>
              <a:gd name="T105" fmla="*/ 212 h 1125"/>
              <a:gd name="T106" fmla="*/ 212 w 1126"/>
              <a:gd name="T107" fmla="*/ 124 h 1125"/>
              <a:gd name="T108" fmla="*/ 317 w 1126"/>
              <a:gd name="T109" fmla="*/ 58 h 1125"/>
              <a:gd name="T110" fmla="*/ 435 w 1126"/>
              <a:gd name="T111" fmla="*/ 15 h 1125"/>
              <a:gd name="T112" fmla="*/ 564 w 1126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6"/>
              <a:gd name="T172" fmla="*/ 0 h 1125"/>
              <a:gd name="T173" fmla="*/ 1126 w 1126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6" h="1125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2" name="Freeform 14"/>
          <p:cNvSpPr/>
          <p:nvPr/>
        </p:nvSpPr>
        <p:spPr bwMode="auto">
          <a:xfrm>
            <a:off x="8318500" y="1627188"/>
            <a:ext cx="866775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3 h 817"/>
              <a:gd name="T4" fmla="*/ 518 w 818"/>
              <a:gd name="T5" fmla="*/ 15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4 h 817"/>
              <a:gd name="T12" fmla="*/ 698 w 818"/>
              <a:gd name="T13" fmla="*/ 120 h 817"/>
              <a:gd name="T14" fmla="*/ 732 w 818"/>
              <a:gd name="T15" fmla="*/ 159 h 817"/>
              <a:gd name="T16" fmla="*/ 761 w 818"/>
              <a:gd name="T17" fmla="*/ 202 h 817"/>
              <a:gd name="T18" fmla="*/ 786 w 818"/>
              <a:gd name="T19" fmla="*/ 250 h 817"/>
              <a:gd name="T20" fmla="*/ 803 w 818"/>
              <a:gd name="T21" fmla="*/ 300 h 817"/>
              <a:gd name="T22" fmla="*/ 814 w 818"/>
              <a:gd name="T23" fmla="*/ 352 h 817"/>
              <a:gd name="T24" fmla="*/ 818 w 818"/>
              <a:gd name="T25" fmla="*/ 408 h 817"/>
              <a:gd name="T26" fmla="*/ 814 w 818"/>
              <a:gd name="T27" fmla="*/ 464 h 817"/>
              <a:gd name="T28" fmla="*/ 803 w 818"/>
              <a:gd name="T29" fmla="*/ 516 h 817"/>
              <a:gd name="T30" fmla="*/ 786 w 818"/>
              <a:gd name="T31" fmla="*/ 567 h 817"/>
              <a:gd name="T32" fmla="*/ 761 w 818"/>
              <a:gd name="T33" fmla="*/ 615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0 h 817"/>
              <a:gd name="T42" fmla="*/ 568 w 818"/>
              <a:gd name="T43" fmla="*/ 784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4 h 817"/>
              <a:gd name="T56" fmla="*/ 203 w 818"/>
              <a:gd name="T57" fmla="*/ 760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5 h 817"/>
              <a:gd name="T66" fmla="*/ 32 w 818"/>
              <a:gd name="T67" fmla="*/ 567 h 817"/>
              <a:gd name="T68" fmla="*/ 15 w 818"/>
              <a:gd name="T69" fmla="*/ 516 h 817"/>
              <a:gd name="T70" fmla="*/ 4 w 818"/>
              <a:gd name="T71" fmla="*/ 464 h 817"/>
              <a:gd name="T72" fmla="*/ 0 w 818"/>
              <a:gd name="T73" fmla="*/ 408 h 817"/>
              <a:gd name="T74" fmla="*/ 4 w 818"/>
              <a:gd name="T75" fmla="*/ 352 h 817"/>
              <a:gd name="T76" fmla="*/ 15 w 818"/>
              <a:gd name="T77" fmla="*/ 300 h 817"/>
              <a:gd name="T78" fmla="*/ 32 w 818"/>
              <a:gd name="T79" fmla="*/ 250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20 h 817"/>
              <a:gd name="T86" fmla="*/ 159 w 818"/>
              <a:gd name="T87" fmla="*/ 84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5 h 817"/>
              <a:gd name="T94" fmla="*/ 354 w 818"/>
              <a:gd name="T95" fmla="*/ 3 h 817"/>
              <a:gd name="T96" fmla="*/ 409 w 818"/>
              <a:gd name="T97" fmla="*/ 0 h 8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8"/>
              <a:gd name="T148" fmla="*/ 0 h 817"/>
              <a:gd name="T149" fmla="*/ 818 w 818"/>
              <a:gd name="T150" fmla="*/ 817 h 8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8" h="817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3" name="Freeform 15"/>
          <p:cNvSpPr>
            <a:spLocks noEditPoints="1"/>
          </p:cNvSpPr>
          <p:nvPr/>
        </p:nvSpPr>
        <p:spPr bwMode="auto">
          <a:xfrm>
            <a:off x="6694488" y="2327275"/>
            <a:ext cx="1192212" cy="1189038"/>
          </a:xfrm>
          <a:custGeom>
            <a:avLst/>
            <a:gdLst>
              <a:gd name="T0" fmla="*/ 500 w 1127"/>
              <a:gd name="T1" fmla="*/ 25 h 1125"/>
              <a:gd name="T2" fmla="*/ 382 w 1127"/>
              <a:gd name="T3" fmla="*/ 54 h 1125"/>
              <a:gd name="T4" fmla="*/ 274 w 1127"/>
              <a:gd name="T5" fmla="*/ 106 h 1125"/>
              <a:gd name="T6" fmla="*/ 180 w 1127"/>
              <a:gd name="T7" fmla="*/ 181 h 1125"/>
              <a:gd name="T8" fmla="*/ 107 w 1127"/>
              <a:gd name="T9" fmla="*/ 273 h 1125"/>
              <a:gd name="T10" fmla="*/ 53 w 1127"/>
              <a:gd name="T11" fmla="*/ 381 h 1125"/>
              <a:gd name="T12" fmla="*/ 25 w 1127"/>
              <a:gd name="T13" fmla="*/ 500 h 1125"/>
              <a:gd name="T14" fmla="*/ 25 w 1127"/>
              <a:gd name="T15" fmla="*/ 626 h 1125"/>
              <a:gd name="T16" fmla="*/ 53 w 1127"/>
              <a:gd name="T17" fmla="*/ 746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20 h 1125"/>
              <a:gd name="T24" fmla="*/ 382 w 1127"/>
              <a:gd name="T25" fmla="*/ 1073 h 1125"/>
              <a:gd name="T26" fmla="*/ 500 w 1127"/>
              <a:gd name="T27" fmla="*/ 1100 h 1125"/>
              <a:gd name="T28" fmla="*/ 626 w 1127"/>
              <a:gd name="T29" fmla="*/ 1100 h 1125"/>
              <a:gd name="T30" fmla="*/ 746 w 1127"/>
              <a:gd name="T31" fmla="*/ 1073 h 1125"/>
              <a:gd name="T32" fmla="*/ 853 w 1127"/>
              <a:gd name="T33" fmla="*/ 1020 h 1125"/>
              <a:gd name="T34" fmla="*/ 947 w 1127"/>
              <a:gd name="T35" fmla="*/ 945 h 1125"/>
              <a:gd name="T36" fmla="*/ 1020 w 1127"/>
              <a:gd name="T37" fmla="*/ 852 h 1125"/>
              <a:gd name="T38" fmla="*/ 1073 w 1127"/>
              <a:gd name="T39" fmla="*/ 746 h 1125"/>
              <a:gd name="T40" fmla="*/ 1102 w 1127"/>
              <a:gd name="T41" fmla="*/ 626 h 1125"/>
              <a:gd name="T42" fmla="*/ 1102 w 1127"/>
              <a:gd name="T43" fmla="*/ 500 h 1125"/>
              <a:gd name="T44" fmla="*/ 1073 w 1127"/>
              <a:gd name="T45" fmla="*/ 381 h 1125"/>
              <a:gd name="T46" fmla="*/ 1020 w 1127"/>
              <a:gd name="T47" fmla="*/ 273 h 1125"/>
              <a:gd name="T48" fmla="*/ 947 w 1127"/>
              <a:gd name="T49" fmla="*/ 181 h 1125"/>
              <a:gd name="T50" fmla="*/ 853 w 1127"/>
              <a:gd name="T51" fmla="*/ 106 h 1125"/>
              <a:gd name="T52" fmla="*/ 746 w 1127"/>
              <a:gd name="T53" fmla="*/ 54 h 1125"/>
              <a:gd name="T54" fmla="*/ 626 w 1127"/>
              <a:gd name="T55" fmla="*/ 25 h 1125"/>
              <a:gd name="T56" fmla="*/ 563 w 1127"/>
              <a:gd name="T57" fmla="*/ 0 h 1125"/>
              <a:gd name="T58" fmla="*/ 693 w 1127"/>
              <a:gd name="T59" fmla="*/ 14 h 1125"/>
              <a:gd name="T60" fmla="*/ 811 w 1127"/>
              <a:gd name="T61" fmla="*/ 58 h 1125"/>
              <a:gd name="T62" fmla="*/ 915 w 1127"/>
              <a:gd name="T63" fmla="*/ 123 h 1125"/>
              <a:gd name="T64" fmla="*/ 1003 w 1127"/>
              <a:gd name="T65" fmla="*/ 211 h 1125"/>
              <a:gd name="T66" fmla="*/ 1069 w 1127"/>
              <a:gd name="T67" fmla="*/ 315 h 1125"/>
              <a:gd name="T68" fmla="*/ 1112 w 1127"/>
              <a:gd name="T69" fmla="*/ 435 h 1125"/>
              <a:gd name="T70" fmla="*/ 1127 w 1127"/>
              <a:gd name="T71" fmla="*/ 563 h 1125"/>
              <a:gd name="T72" fmla="*/ 1112 w 1127"/>
              <a:gd name="T73" fmla="*/ 692 h 1125"/>
              <a:gd name="T74" fmla="*/ 1069 w 1127"/>
              <a:gd name="T75" fmla="*/ 810 h 1125"/>
              <a:gd name="T76" fmla="*/ 1003 w 1127"/>
              <a:gd name="T77" fmla="*/ 915 h 1125"/>
              <a:gd name="T78" fmla="*/ 915 w 1127"/>
              <a:gd name="T79" fmla="*/ 1002 h 1125"/>
              <a:gd name="T80" fmla="*/ 811 w 1127"/>
              <a:gd name="T81" fmla="*/ 1069 h 1125"/>
              <a:gd name="T82" fmla="*/ 693 w 1127"/>
              <a:gd name="T83" fmla="*/ 1111 h 1125"/>
              <a:gd name="T84" fmla="*/ 563 w 1127"/>
              <a:gd name="T85" fmla="*/ 1125 h 1125"/>
              <a:gd name="T86" fmla="*/ 434 w 1127"/>
              <a:gd name="T87" fmla="*/ 1111 h 1125"/>
              <a:gd name="T88" fmla="*/ 316 w 1127"/>
              <a:gd name="T89" fmla="*/ 1069 h 1125"/>
              <a:gd name="T90" fmla="*/ 211 w 1127"/>
              <a:gd name="T91" fmla="*/ 1002 h 1125"/>
              <a:gd name="T92" fmla="*/ 124 w 1127"/>
              <a:gd name="T93" fmla="*/ 915 h 1125"/>
              <a:gd name="T94" fmla="*/ 57 w 1127"/>
              <a:gd name="T95" fmla="*/ 810 h 1125"/>
              <a:gd name="T96" fmla="*/ 15 w 1127"/>
              <a:gd name="T97" fmla="*/ 692 h 1125"/>
              <a:gd name="T98" fmla="*/ 0 w 1127"/>
              <a:gd name="T99" fmla="*/ 563 h 1125"/>
              <a:gd name="T100" fmla="*/ 15 w 1127"/>
              <a:gd name="T101" fmla="*/ 435 h 1125"/>
              <a:gd name="T102" fmla="*/ 57 w 1127"/>
              <a:gd name="T103" fmla="*/ 315 h 1125"/>
              <a:gd name="T104" fmla="*/ 124 w 1127"/>
              <a:gd name="T105" fmla="*/ 211 h 1125"/>
              <a:gd name="T106" fmla="*/ 211 w 1127"/>
              <a:gd name="T107" fmla="*/ 123 h 1125"/>
              <a:gd name="T108" fmla="*/ 316 w 1127"/>
              <a:gd name="T109" fmla="*/ 58 h 1125"/>
              <a:gd name="T110" fmla="*/ 434 w 1127"/>
              <a:gd name="T111" fmla="*/ 14 h 1125"/>
              <a:gd name="T112" fmla="*/ 563 w 1127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7"/>
              <a:gd name="T172" fmla="*/ 0 h 1125"/>
              <a:gd name="T173" fmla="*/ 1127 w 1127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7" h="1125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4" name="Freeform 16"/>
          <p:cNvSpPr/>
          <p:nvPr/>
        </p:nvSpPr>
        <p:spPr bwMode="auto">
          <a:xfrm>
            <a:off x="6858000" y="2489200"/>
            <a:ext cx="863600" cy="863600"/>
          </a:xfrm>
          <a:custGeom>
            <a:avLst/>
            <a:gdLst>
              <a:gd name="T0" fmla="*/ 409 w 818"/>
              <a:gd name="T1" fmla="*/ 0 h 816"/>
              <a:gd name="T2" fmla="*/ 465 w 818"/>
              <a:gd name="T3" fmla="*/ 3 h 816"/>
              <a:gd name="T4" fmla="*/ 518 w 818"/>
              <a:gd name="T5" fmla="*/ 14 h 816"/>
              <a:gd name="T6" fmla="*/ 568 w 818"/>
              <a:gd name="T7" fmla="*/ 31 h 816"/>
              <a:gd name="T8" fmla="*/ 615 w 818"/>
              <a:gd name="T9" fmla="*/ 55 h 816"/>
              <a:gd name="T10" fmla="*/ 660 w 818"/>
              <a:gd name="T11" fmla="*/ 84 h 816"/>
              <a:gd name="T12" fmla="*/ 698 w 818"/>
              <a:gd name="T13" fmla="*/ 119 h 816"/>
              <a:gd name="T14" fmla="*/ 734 w 818"/>
              <a:gd name="T15" fmla="*/ 159 h 816"/>
              <a:gd name="T16" fmla="*/ 762 w 818"/>
              <a:gd name="T17" fmla="*/ 202 h 816"/>
              <a:gd name="T18" fmla="*/ 786 w 818"/>
              <a:gd name="T19" fmla="*/ 249 h 816"/>
              <a:gd name="T20" fmla="*/ 803 w 818"/>
              <a:gd name="T21" fmla="*/ 299 h 816"/>
              <a:gd name="T22" fmla="*/ 815 w 818"/>
              <a:gd name="T23" fmla="*/ 353 h 816"/>
              <a:gd name="T24" fmla="*/ 818 w 818"/>
              <a:gd name="T25" fmla="*/ 408 h 816"/>
              <a:gd name="T26" fmla="*/ 815 w 818"/>
              <a:gd name="T27" fmla="*/ 463 h 816"/>
              <a:gd name="T28" fmla="*/ 803 w 818"/>
              <a:gd name="T29" fmla="*/ 516 h 816"/>
              <a:gd name="T30" fmla="*/ 786 w 818"/>
              <a:gd name="T31" fmla="*/ 567 h 816"/>
              <a:gd name="T32" fmla="*/ 762 w 818"/>
              <a:gd name="T33" fmla="*/ 614 h 816"/>
              <a:gd name="T34" fmla="*/ 734 w 818"/>
              <a:gd name="T35" fmla="*/ 658 h 816"/>
              <a:gd name="T36" fmla="*/ 698 w 818"/>
              <a:gd name="T37" fmla="*/ 697 h 816"/>
              <a:gd name="T38" fmla="*/ 660 w 818"/>
              <a:gd name="T39" fmla="*/ 731 h 816"/>
              <a:gd name="T40" fmla="*/ 615 w 818"/>
              <a:gd name="T41" fmla="*/ 760 h 816"/>
              <a:gd name="T42" fmla="*/ 568 w 818"/>
              <a:gd name="T43" fmla="*/ 784 h 816"/>
              <a:gd name="T44" fmla="*/ 518 w 818"/>
              <a:gd name="T45" fmla="*/ 802 h 816"/>
              <a:gd name="T46" fmla="*/ 465 w 818"/>
              <a:gd name="T47" fmla="*/ 813 h 816"/>
              <a:gd name="T48" fmla="*/ 409 w 818"/>
              <a:gd name="T49" fmla="*/ 816 h 816"/>
              <a:gd name="T50" fmla="*/ 354 w 818"/>
              <a:gd name="T51" fmla="*/ 813 h 816"/>
              <a:gd name="T52" fmla="*/ 301 w 818"/>
              <a:gd name="T53" fmla="*/ 802 h 816"/>
              <a:gd name="T54" fmla="*/ 250 w 818"/>
              <a:gd name="T55" fmla="*/ 784 h 816"/>
              <a:gd name="T56" fmla="*/ 203 w 818"/>
              <a:gd name="T57" fmla="*/ 760 h 816"/>
              <a:gd name="T58" fmla="*/ 159 w 818"/>
              <a:gd name="T59" fmla="*/ 731 h 816"/>
              <a:gd name="T60" fmla="*/ 120 w 818"/>
              <a:gd name="T61" fmla="*/ 697 h 816"/>
              <a:gd name="T62" fmla="*/ 86 w 818"/>
              <a:gd name="T63" fmla="*/ 658 h 816"/>
              <a:gd name="T64" fmla="*/ 57 w 818"/>
              <a:gd name="T65" fmla="*/ 614 h 816"/>
              <a:gd name="T66" fmla="*/ 33 w 818"/>
              <a:gd name="T67" fmla="*/ 567 h 816"/>
              <a:gd name="T68" fmla="*/ 15 w 818"/>
              <a:gd name="T69" fmla="*/ 516 h 816"/>
              <a:gd name="T70" fmla="*/ 4 w 818"/>
              <a:gd name="T71" fmla="*/ 463 h 816"/>
              <a:gd name="T72" fmla="*/ 0 w 818"/>
              <a:gd name="T73" fmla="*/ 408 h 816"/>
              <a:gd name="T74" fmla="*/ 4 w 818"/>
              <a:gd name="T75" fmla="*/ 353 h 816"/>
              <a:gd name="T76" fmla="*/ 15 w 818"/>
              <a:gd name="T77" fmla="*/ 299 h 816"/>
              <a:gd name="T78" fmla="*/ 33 w 818"/>
              <a:gd name="T79" fmla="*/ 249 h 816"/>
              <a:gd name="T80" fmla="*/ 57 w 818"/>
              <a:gd name="T81" fmla="*/ 202 h 816"/>
              <a:gd name="T82" fmla="*/ 86 w 818"/>
              <a:gd name="T83" fmla="*/ 159 h 816"/>
              <a:gd name="T84" fmla="*/ 120 w 818"/>
              <a:gd name="T85" fmla="*/ 119 h 816"/>
              <a:gd name="T86" fmla="*/ 159 w 818"/>
              <a:gd name="T87" fmla="*/ 84 h 816"/>
              <a:gd name="T88" fmla="*/ 203 w 818"/>
              <a:gd name="T89" fmla="*/ 55 h 816"/>
              <a:gd name="T90" fmla="*/ 250 w 818"/>
              <a:gd name="T91" fmla="*/ 31 h 816"/>
              <a:gd name="T92" fmla="*/ 301 w 818"/>
              <a:gd name="T93" fmla="*/ 14 h 816"/>
              <a:gd name="T94" fmla="*/ 354 w 818"/>
              <a:gd name="T95" fmla="*/ 3 h 816"/>
              <a:gd name="T96" fmla="*/ 409 w 818"/>
              <a:gd name="T97" fmla="*/ 0 h 8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8"/>
              <a:gd name="T148" fmla="*/ 0 h 816"/>
              <a:gd name="T149" fmla="*/ 818 w 818"/>
              <a:gd name="T150" fmla="*/ 816 h 8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8" h="816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5" name="Freeform 17"/>
          <p:cNvSpPr>
            <a:spLocks noEditPoints="1"/>
          </p:cNvSpPr>
          <p:nvPr/>
        </p:nvSpPr>
        <p:spPr bwMode="auto">
          <a:xfrm>
            <a:off x="6710363" y="3744913"/>
            <a:ext cx="1193800" cy="1189037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3 w 1126"/>
              <a:gd name="T5" fmla="*/ 106 h 1125"/>
              <a:gd name="T6" fmla="*/ 181 w 1126"/>
              <a:gd name="T7" fmla="*/ 180 h 1125"/>
              <a:gd name="T8" fmla="*/ 106 w 1126"/>
              <a:gd name="T9" fmla="*/ 273 h 1125"/>
              <a:gd name="T10" fmla="*/ 54 w 1126"/>
              <a:gd name="T11" fmla="*/ 381 h 1125"/>
              <a:gd name="T12" fmla="*/ 25 w 1126"/>
              <a:gd name="T13" fmla="*/ 500 h 1125"/>
              <a:gd name="T14" fmla="*/ 25 w 1126"/>
              <a:gd name="T15" fmla="*/ 626 h 1125"/>
              <a:gd name="T16" fmla="*/ 54 w 1126"/>
              <a:gd name="T17" fmla="*/ 746 h 1125"/>
              <a:gd name="T18" fmla="*/ 106 w 1126"/>
              <a:gd name="T19" fmla="*/ 852 h 1125"/>
              <a:gd name="T20" fmla="*/ 181 w 1126"/>
              <a:gd name="T21" fmla="*/ 945 h 1125"/>
              <a:gd name="T22" fmla="*/ 273 w 1126"/>
              <a:gd name="T23" fmla="*/ 1020 h 1125"/>
              <a:gd name="T24" fmla="*/ 381 w 1126"/>
              <a:gd name="T25" fmla="*/ 1072 h 1125"/>
              <a:gd name="T26" fmla="*/ 501 w 1126"/>
              <a:gd name="T27" fmla="*/ 1100 h 1125"/>
              <a:gd name="T28" fmla="*/ 627 w 1126"/>
              <a:gd name="T29" fmla="*/ 1100 h 1125"/>
              <a:gd name="T30" fmla="*/ 746 w 1126"/>
              <a:gd name="T31" fmla="*/ 1072 h 1125"/>
              <a:gd name="T32" fmla="*/ 853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1 w 1126"/>
              <a:gd name="T41" fmla="*/ 626 h 1125"/>
              <a:gd name="T42" fmla="*/ 1101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6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2 w 1126"/>
              <a:gd name="T59" fmla="*/ 14 h 1125"/>
              <a:gd name="T60" fmla="*/ 811 w 1126"/>
              <a:gd name="T61" fmla="*/ 58 h 1125"/>
              <a:gd name="T62" fmla="*/ 916 w 1126"/>
              <a:gd name="T63" fmla="*/ 123 h 1125"/>
              <a:gd name="T64" fmla="*/ 1003 w 1126"/>
              <a:gd name="T65" fmla="*/ 211 h 1125"/>
              <a:gd name="T66" fmla="*/ 1070 w 1126"/>
              <a:gd name="T67" fmla="*/ 315 h 1125"/>
              <a:gd name="T68" fmla="*/ 1112 w 1126"/>
              <a:gd name="T69" fmla="*/ 434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8 h 1125"/>
              <a:gd name="T82" fmla="*/ 692 w 1126"/>
              <a:gd name="T83" fmla="*/ 1110 h 1125"/>
              <a:gd name="T84" fmla="*/ 564 w 1126"/>
              <a:gd name="T85" fmla="*/ 1125 h 1125"/>
              <a:gd name="T86" fmla="*/ 435 w 1126"/>
              <a:gd name="T87" fmla="*/ 1110 h 1125"/>
              <a:gd name="T88" fmla="*/ 315 w 1126"/>
              <a:gd name="T89" fmla="*/ 1068 h 1125"/>
              <a:gd name="T90" fmla="*/ 211 w 1126"/>
              <a:gd name="T91" fmla="*/ 1002 h 1125"/>
              <a:gd name="T92" fmla="*/ 123 w 1126"/>
              <a:gd name="T93" fmla="*/ 915 h 1125"/>
              <a:gd name="T94" fmla="*/ 58 w 1126"/>
              <a:gd name="T95" fmla="*/ 810 h 1125"/>
              <a:gd name="T96" fmla="*/ 14 w 1126"/>
              <a:gd name="T97" fmla="*/ 692 h 1125"/>
              <a:gd name="T98" fmla="*/ 0 w 1126"/>
              <a:gd name="T99" fmla="*/ 563 h 1125"/>
              <a:gd name="T100" fmla="*/ 14 w 1126"/>
              <a:gd name="T101" fmla="*/ 434 h 1125"/>
              <a:gd name="T102" fmla="*/ 58 w 1126"/>
              <a:gd name="T103" fmla="*/ 315 h 1125"/>
              <a:gd name="T104" fmla="*/ 123 w 1126"/>
              <a:gd name="T105" fmla="*/ 211 h 1125"/>
              <a:gd name="T106" fmla="*/ 211 w 1126"/>
              <a:gd name="T107" fmla="*/ 123 h 1125"/>
              <a:gd name="T108" fmla="*/ 315 w 1126"/>
              <a:gd name="T109" fmla="*/ 58 h 1125"/>
              <a:gd name="T110" fmla="*/ 435 w 1126"/>
              <a:gd name="T111" fmla="*/ 14 h 1125"/>
              <a:gd name="T112" fmla="*/ 564 w 1126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6"/>
              <a:gd name="T172" fmla="*/ 0 h 1125"/>
              <a:gd name="T173" fmla="*/ 1126 w 1126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6" h="1125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6" name="Freeform 18"/>
          <p:cNvSpPr/>
          <p:nvPr/>
        </p:nvSpPr>
        <p:spPr bwMode="auto">
          <a:xfrm>
            <a:off x="6875463" y="3906838"/>
            <a:ext cx="865187" cy="866775"/>
          </a:xfrm>
          <a:custGeom>
            <a:avLst/>
            <a:gdLst>
              <a:gd name="T0" fmla="*/ 409 w 817"/>
              <a:gd name="T1" fmla="*/ 0 h 816"/>
              <a:gd name="T2" fmla="*/ 464 w 817"/>
              <a:gd name="T3" fmla="*/ 2 h 816"/>
              <a:gd name="T4" fmla="*/ 516 w 817"/>
              <a:gd name="T5" fmla="*/ 14 h 816"/>
              <a:gd name="T6" fmla="*/ 568 w 817"/>
              <a:gd name="T7" fmla="*/ 31 h 816"/>
              <a:gd name="T8" fmla="*/ 615 w 817"/>
              <a:gd name="T9" fmla="*/ 55 h 816"/>
              <a:gd name="T10" fmla="*/ 658 w 817"/>
              <a:gd name="T11" fmla="*/ 84 h 816"/>
              <a:gd name="T12" fmla="*/ 698 w 817"/>
              <a:gd name="T13" fmla="*/ 119 h 816"/>
              <a:gd name="T14" fmla="*/ 732 w 817"/>
              <a:gd name="T15" fmla="*/ 159 h 816"/>
              <a:gd name="T16" fmla="*/ 761 w 817"/>
              <a:gd name="T17" fmla="*/ 202 h 816"/>
              <a:gd name="T18" fmla="*/ 785 w 817"/>
              <a:gd name="T19" fmla="*/ 249 h 816"/>
              <a:gd name="T20" fmla="*/ 803 w 817"/>
              <a:gd name="T21" fmla="*/ 299 h 816"/>
              <a:gd name="T22" fmla="*/ 813 w 817"/>
              <a:gd name="T23" fmla="*/ 352 h 816"/>
              <a:gd name="T24" fmla="*/ 817 w 817"/>
              <a:gd name="T25" fmla="*/ 408 h 816"/>
              <a:gd name="T26" fmla="*/ 813 w 817"/>
              <a:gd name="T27" fmla="*/ 463 h 816"/>
              <a:gd name="T28" fmla="*/ 803 w 817"/>
              <a:gd name="T29" fmla="*/ 516 h 816"/>
              <a:gd name="T30" fmla="*/ 785 w 817"/>
              <a:gd name="T31" fmla="*/ 567 h 816"/>
              <a:gd name="T32" fmla="*/ 761 w 817"/>
              <a:gd name="T33" fmla="*/ 614 h 816"/>
              <a:gd name="T34" fmla="*/ 732 w 817"/>
              <a:gd name="T35" fmla="*/ 657 h 816"/>
              <a:gd name="T36" fmla="*/ 698 w 817"/>
              <a:gd name="T37" fmla="*/ 697 h 816"/>
              <a:gd name="T38" fmla="*/ 658 w 817"/>
              <a:gd name="T39" fmla="*/ 731 h 816"/>
              <a:gd name="T40" fmla="*/ 615 w 817"/>
              <a:gd name="T41" fmla="*/ 760 h 816"/>
              <a:gd name="T42" fmla="*/ 568 w 817"/>
              <a:gd name="T43" fmla="*/ 783 h 816"/>
              <a:gd name="T44" fmla="*/ 516 w 817"/>
              <a:gd name="T45" fmla="*/ 802 h 816"/>
              <a:gd name="T46" fmla="*/ 464 w 817"/>
              <a:gd name="T47" fmla="*/ 812 h 816"/>
              <a:gd name="T48" fmla="*/ 409 w 817"/>
              <a:gd name="T49" fmla="*/ 816 h 816"/>
              <a:gd name="T50" fmla="*/ 353 w 817"/>
              <a:gd name="T51" fmla="*/ 812 h 816"/>
              <a:gd name="T52" fmla="*/ 300 w 817"/>
              <a:gd name="T53" fmla="*/ 802 h 816"/>
              <a:gd name="T54" fmla="*/ 250 w 817"/>
              <a:gd name="T55" fmla="*/ 783 h 816"/>
              <a:gd name="T56" fmla="*/ 202 w 817"/>
              <a:gd name="T57" fmla="*/ 760 h 816"/>
              <a:gd name="T58" fmla="*/ 159 w 817"/>
              <a:gd name="T59" fmla="*/ 731 h 816"/>
              <a:gd name="T60" fmla="*/ 119 w 817"/>
              <a:gd name="T61" fmla="*/ 697 h 816"/>
              <a:gd name="T62" fmla="*/ 84 w 817"/>
              <a:gd name="T63" fmla="*/ 657 h 816"/>
              <a:gd name="T64" fmla="*/ 55 w 817"/>
              <a:gd name="T65" fmla="*/ 614 h 816"/>
              <a:gd name="T66" fmla="*/ 31 w 817"/>
              <a:gd name="T67" fmla="*/ 567 h 816"/>
              <a:gd name="T68" fmla="*/ 14 w 817"/>
              <a:gd name="T69" fmla="*/ 516 h 816"/>
              <a:gd name="T70" fmla="*/ 3 w 817"/>
              <a:gd name="T71" fmla="*/ 463 h 816"/>
              <a:gd name="T72" fmla="*/ 0 w 817"/>
              <a:gd name="T73" fmla="*/ 408 h 816"/>
              <a:gd name="T74" fmla="*/ 3 w 817"/>
              <a:gd name="T75" fmla="*/ 352 h 816"/>
              <a:gd name="T76" fmla="*/ 14 w 817"/>
              <a:gd name="T77" fmla="*/ 299 h 816"/>
              <a:gd name="T78" fmla="*/ 31 w 817"/>
              <a:gd name="T79" fmla="*/ 249 h 816"/>
              <a:gd name="T80" fmla="*/ 55 w 817"/>
              <a:gd name="T81" fmla="*/ 202 h 816"/>
              <a:gd name="T82" fmla="*/ 84 w 817"/>
              <a:gd name="T83" fmla="*/ 159 h 816"/>
              <a:gd name="T84" fmla="*/ 119 w 817"/>
              <a:gd name="T85" fmla="*/ 119 h 816"/>
              <a:gd name="T86" fmla="*/ 159 w 817"/>
              <a:gd name="T87" fmla="*/ 84 h 816"/>
              <a:gd name="T88" fmla="*/ 202 w 817"/>
              <a:gd name="T89" fmla="*/ 55 h 816"/>
              <a:gd name="T90" fmla="*/ 250 w 817"/>
              <a:gd name="T91" fmla="*/ 31 h 816"/>
              <a:gd name="T92" fmla="*/ 300 w 817"/>
              <a:gd name="T93" fmla="*/ 14 h 816"/>
              <a:gd name="T94" fmla="*/ 353 w 817"/>
              <a:gd name="T95" fmla="*/ 2 h 816"/>
              <a:gd name="T96" fmla="*/ 409 w 817"/>
              <a:gd name="T97" fmla="*/ 0 h 8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816"/>
              <a:gd name="T149" fmla="*/ 817 w 817"/>
              <a:gd name="T150" fmla="*/ 816 h 8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816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7" name="Freeform 6"/>
          <p:cNvSpPr/>
          <p:nvPr/>
        </p:nvSpPr>
        <p:spPr bwMode="auto">
          <a:xfrm>
            <a:off x="7902575" y="2801938"/>
            <a:ext cx="1793875" cy="1793875"/>
          </a:xfrm>
          <a:custGeom>
            <a:avLst/>
            <a:gdLst>
              <a:gd name="T0" fmla="*/ 1440 w 2671"/>
              <a:gd name="T1" fmla="*/ 4 h 2670"/>
              <a:gd name="T2" fmla="*/ 1642 w 2671"/>
              <a:gd name="T3" fmla="*/ 35 h 2670"/>
              <a:gd name="T4" fmla="*/ 1833 w 2671"/>
              <a:gd name="T5" fmla="*/ 95 h 2670"/>
              <a:gd name="T6" fmla="*/ 2010 w 2671"/>
              <a:gd name="T7" fmla="*/ 182 h 2670"/>
              <a:gd name="T8" fmla="*/ 2172 w 2671"/>
              <a:gd name="T9" fmla="*/ 292 h 2670"/>
              <a:gd name="T10" fmla="*/ 2314 w 2671"/>
              <a:gd name="T11" fmla="*/ 426 h 2670"/>
              <a:gd name="T12" fmla="*/ 2437 w 2671"/>
              <a:gd name="T13" fmla="*/ 579 h 2670"/>
              <a:gd name="T14" fmla="*/ 2536 w 2671"/>
              <a:gd name="T15" fmla="*/ 748 h 2670"/>
              <a:gd name="T16" fmla="*/ 2610 w 2671"/>
              <a:gd name="T17" fmla="*/ 932 h 2670"/>
              <a:gd name="T18" fmla="*/ 2656 w 2671"/>
              <a:gd name="T19" fmla="*/ 1127 h 2670"/>
              <a:gd name="T20" fmla="*/ 2671 w 2671"/>
              <a:gd name="T21" fmla="*/ 1335 h 2670"/>
              <a:gd name="T22" fmla="*/ 2656 w 2671"/>
              <a:gd name="T23" fmla="*/ 1541 h 2670"/>
              <a:gd name="T24" fmla="*/ 2610 w 2671"/>
              <a:gd name="T25" fmla="*/ 1738 h 2670"/>
              <a:gd name="T26" fmla="*/ 2536 w 2671"/>
              <a:gd name="T27" fmla="*/ 1921 h 2670"/>
              <a:gd name="T28" fmla="*/ 2437 w 2671"/>
              <a:gd name="T29" fmla="*/ 2091 h 2670"/>
              <a:gd name="T30" fmla="*/ 2314 w 2671"/>
              <a:gd name="T31" fmla="*/ 2243 h 2670"/>
              <a:gd name="T32" fmla="*/ 2172 w 2671"/>
              <a:gd name="T33" fmla="*/ 2376 h 2670"/>
              <a:gd name="T34" fmla="*/ 2010 w 2671"/>
              <a:gd name="T35" fmla="*/ 2487 h 2670"/>
              <a:gd name="T36" fmla="*/ 1833 w 2671"/>
              <a:gd name="T37" fmla="*/ 2574 h 2670"/>
              <a:gd name="T38" fmla="*/ 1642 w 2671"/>
              <a:gd name="T39" fmla="*/ 2634 h 2670"/>
              <a:gd name="T40" fmla="*/ 1440 w 2671"/>
              <a:gd name="T41" fmla="*/ 2664 h 2670"/>
              <a:gd name="T42" fmla="*/ 1231 w 2671"/>
              <a:gd name="T43" fmla="*/ 2664 h 2670"/>
              <a:gd name="T44" fmla="*/ 1030 w 2671"/>
              <a:gd name="T45" fmla="*/ 2634 h 2670"/>
              <a:gd name="T46" fmla="*/ 838 w 2671"/>
              <a:gd name="T47" fmla="*/ 2574 h 2670"/>
              <a:gd name="T48" fmla="*/ 662 w 2671"/>
              <a:gd name="T49" fmla="*/ 2487 h 2670"/>
              <a:gd name="T50" fmla="*/ 500 w 2671"/>
              <a:gd name="T51" fmla="*/ 2376 h 2670"/>
              <a:gd name="T52" fmla="*/ 357 w 2671"/>
              <a:gd name="T53" fmla="*/ 2243 h 2670"/>
              <a:gd name="T54" fmla="*/ 235 w 2671"/>
              <a:gd name="T55" fmla="*/ 2091 h 2670"/>
              <a:gd name="T56" fmla="*/ 135 w 2671"/>
              <a:gd name="T57" fmla="*/ 1921 h 2670"/>
              <a:gd name="T58" fmla="*/ 61 w 2671"/>
              <a:gd name="T59" fmla="*/ 1738 h 2670"/>
              <a:gd name="T60" fmla="*/ 15 w 2671"/>
              <a:gd name="T61" fmla="*/ 1541 h 2670"/>
              <a:gd name="T62" fmla="*/ 0 w 2671"/>
              <a:gd name="T63" fmla="*/ 1335 h 2670"/>
              <a:gd name="T64" fmla="*/ 15 w 2671"/>
              <a:gd name="T65" fmla="*/ 1127 h 2670"/>
              <a:gd name="T66" fmla="*/ 61 w 2671"/>
              <a:gd name="T67" fmla="*/ 932 h 2670"/>
              <a:gd name="T68" fmla="*/ 135 w 2671"/>
              <a:gd name="T69" fmla="*/ 748 h 2670"/>
              <a:gd name="T70" fmla="*/ 235 w 2671"/>
              <a:gd name="T71" fmla="*/ 579 h 2670"/>
              <a:gd name="T72" fmla="*/ 357 w 2671"/>
              <a:gd name="T73" fmla="*/ 426 h 2670"/>
              <a:gd name="T74" fmla="*/ 500 w 2671"/>
              <a:gd name="T75" fmla="*/ 292 h 2670"/>
              <a:gd name="T76" fmla="*/ 662 w 2671"/>
              <a:gd name="T77" fmla="*/ 182 h 2670"/>
              <a:gd name="T78" fmla="*/ 838 w 2671"/>
              <a:gd name="T79" fmla="*/ 95 h 2670"/>
              <a:gd name="T80" fmla="*/ 1030 w 2671"/>
              <a:gd name="T81" fmla="*/ 35 h 2670"/>
              <a:gd name="T82" fmla="*/ 1231 w 2671"/>
              <a:gd name="T83" fmla="*/ 4 h 26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71"/>
              <a:gd name="T127" fmla="*/ 0 h 2670"/>
              <a:gd name="T128" fmla="*/ 2671 w 2671"/>
              <a:gd name="T129" fmla="*/ 2670 h 26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71" h="2670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8" name="Freeform 6"/>
          <p:cNvSpPr>
            <a:spLocks noEditPoints="1"/>
          </p:cNvSpPr>
          <p:nvPr/>
        </p:nvSpPr>
        <p:spPr bwMode="auto">
          <a:xfrm>
            <a:off x="7104063" y="2659063"/>
            <a:ext cx="331787" cy="482600"/>
          </a:xfrm>
          <a:custGeom>
            <a:avLst/>
            <a:gdLst>
              <a:gd name="T0" fmla="*/ 158 w 259"/>
              <a:gd name="T1" fmla="*/ 268 h 377"/>
              <a:gd name="T2" fmla="*/ 170 w 259"/>
              <a:gd name="T3" fmla="*/ 286 h 377"/>
              <a:gd name="T4" fmla="*/ 154 w 259"/>
              <a:gd name="T5" fmla="*/ 307 h 377"/>
              <a:gd name="T6" fmla="*/ 121 w 259"/>
              <a:gd name="T7" fmla="*/ 187 h 377"/>
              <a:gd name="T8" fmla="*/ 112 w 259"/>
              <a:gd name="T9" fmla="*/ 227 h 377"/>
              <a:gd name="T10" fmla="*/ 96 w 259"/>
              <a:gd name="T11" fmla="*/ 207 h 377"/>
              <a:gd name="T12" fmla="*/ 112 w 259"/>
              <a:gd name="T13" fmla="*/ 190 h 377"/>
              <a:gd name="T14" fmla="*/ 121 w 259"/>
              <a:gd name="T15" fmla="*/ 169 h 377"/>
              <a:gd name="T16" fmla="*/ 78 w 259"/>
              <a:gd name="T17" fmla="*/ 185 h 377"/>
              <a:gd name="T18" fmla="*/ 70 w 259"/>
              <a:gd name="T19" fmla="*/ 218 h 377"/>
              <a:gd name="T20" fmla="*/ 83 w 259"/>
              <a:gd name="T21" fmla="*/ 238 h 377"/>
              <a:gd name="T22" fmla="*/ 121 w 259"/>
              <a:gd name="T23" fmla="*/ 255 h 377"/>
              <a:gd name="T24" fmla="*/ 98 w 259"/>
              <a:gd name="T25" fmla="*/ 299 h 377"/>
              <a:gd name="T26" fmla="*/ 62 w 259"/>
              <a:gd name="T27" fmla="*/ 295 h 377"/>
              <a:gd name="T28" fmla="*/ 86 w 259"/>
              <a:gd name="T29" fmla="*/ 318 h 377"/>
              <a:gd name="T30" fmla="*/ 121 w 259"/>
              <a:gd name="T31" fmla="*/ 346 h 377"/>
              <a:gd name="T32" fmla="*/ 159 w 259"/>
              <a:gd name="T33" fmla="*/ 327 h 377"/>
              <a:gd name="T34" fmla="*/ 194 w 259"/>
              <a:gd name="T35" fmla="*/ 297 h 377"/>
              <a:gd name="T36" fmla="*/ 193 w 259"/>
              <a:gd name="T37" fmla="*/ 268 h 377"/>
              <a:gd name="T38" fmla="*/ 168 w 259"/>
              <a:gd name="T39" fmla="*/ 247 h 377"/>
              <a:gd name="T40" fmla="*/ 145 w 259"/>
              <a:gd name="T41" fmla="*/ 190 h 377"/>
              <a:gd name="T42" fmla="*/ 169 w 259"/>
              <a:gd name="T43" fmla="*/ 212 h 377"/>
              <a:gd name="T44" fmla="*/ 164 w 259"/>
              <a:gd name="T45" fmla="*/ 176 h 377"/>
              <a:gd name="T46" fmla="*/ 121 w 259"/>
              <a:gd name="T47" fmla="*/ 156 h 377"/>
              <a:gd name="T48" fmla="*/ 186 w 259"/>
              <a:gd name="T49" fmla="*/ 134 h 377"/>
              <a:gd name="T50" fmla="*/ 231 w 259"/>
              <a:gd name="T51" fmla="*/ 191 h 377"/>
              <a:gd name="T52" fmla="*/ 258 w 259"/>
              <a:gd name="T53" fmla="*/ 273 h 377"/>
              <a:gd name="T54" fmla="*/ 245 w 259"/>
              <a:gd name="T55" fmla="*/ 333 h 377"/>
              <a:gd name="T56" fmla="*/ 191 w 259"/>
              <a:gd name="T57" fmla="*/ 370 h 377"/>
              <a:gd name="T58" fmla="*/ 96 w 259"/>
              <a:gd name="T59" fmla="*/ 374 h 377"/>
              <a:gd name="T60" fmla="*/ 26 w 259"/>
              <a:gd name="T61" fmla="*/ 348 h 377"/>
              <a:gd name="T62" fmla="*/ 0 w 259"/>
              <a:gd name="T63" fmla="*/ 294 h 377"/>
              <a:gd name="T64" fmla="*/ 15 w 259"/>
              <a:gd name="T65" fmla="*/ 217 h 377"/>
              <a:gd name="T66" fmla="*/ 54 w 259"/>
              <a:gd name="T67" fmla="*/ 148 h 377"/>
              <a:gd name="T68" fmla="*/ 92 w 259"/>
              <a:gd name="T69" fmla="*/ 85 h 377"/>
              <a:gd name="T70" fmla="*/ 92 w 259"/>
              <a:gd name="T71" fmla="*/ 114 h 377"/>
              <a:gd name="T72" fmla="*/ 139 w 259"/>
              <a:gd name="T73" fmla="*/ 3 h 377"/>
              <a:gd name="T74" fmla="*/ 163 w 259"/>
              <a:gd name="T75" fmla="*/ 22 h 377"/>
              <a:gd name="T76" fmla="*/ 189 w 259"/>
              <a:gd name="T77" fmla="*/ 17 h 377"/>
              <a:gd name="T78" fmla="*/ 206 w 259"/>
              <a:gd name="T79" fmla="*/ 3 h 377"/>
              <a:gd name="T80" fmla="*/ 92 w 259"/>
              <a:gd name="T81" fmla="*/ 76 h 377"/>
              <a:gd name="T82" fmla="*/ 58 w 259"/>
              <a:gd name="T83" fmla="*/ 6 h 377"/>
              <a:gd name="T84" fmla="*/ 73 w 259"/>
              <a:gd name="T85" fmla="*/ 20 h 377"/>
              <a:gd name="T86" fmla="*/ 96 w 259"/>
              <a:gd name="T87" fmla="*/ 22 h 377"/>
              <a:gd name="T88" fmla="*/ 120 w 259"/>
              <a:gd name="T89" fmla="*/ 4 h 3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9"/>
              <a:gd name="T136" fmla="*/ 0 h 377"/>
              <a:gd name="T137" fmla="*/ 259 w 259"/>
              <a:gd name="T138" fmla="*/ 377 h 37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9" h="377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9" name="Freeform 7"/>
          <p:cNvSpPr>
            <a:spLocks noEditPoints="1"/>
          </p:cNvSpPr>
          <p:nvPr/>
        </p:nvSpPr>
        <p:spPr bwMode="auto">
          <a:xfrm>
            <a:off x="8604250" y="1836738"/>
            <a:ext cx="333375" cy="409575"/>
          </a:xfrm>
          <a:custGeom>
            <a:avLst/>
            <a:gdLst>
              <a:gd name="T0" fmla="*/ 275 w 470"/>
              <a:gd name="T1" fmla="*/ 488 h 578"/>
              <a:gd name="T2" fmla="*/ 269 w 470"/>
              <a:gd name="T3" fmla="*/ 516 h 578"/>
              <a:gd name="T4" fmla="*/ 295 w 470"/>
              <a:gd name="T5" fmla="*/ 533 h 578"/>
              <a:gd name="T6" fmla="*/ 319 w 470"/>
              <a:gd name="T7" fmla="*/ 516 h 578"/>
              <a:gd name="T8" fmla="*/ 313 w 470"/>
              <a:gd name="T9" fmla="*/ 488 h 578"/>
              <a:gd name="T10" fmla="*/ 420 w 470"/>
              <a:gd name="T11" fmla="*/ 331 h 578"/>
              <a:gd name="T12" fmla="*/ 460 w 470"/>
              <a:gd name="T13" fmla="*/ 337 h 578"/>
              <a:gd name="T14" fmla="*/ 465 w 470"/>
              <a:gd name="T15" fmla="*/ 344 h 578"/>
              <a:gd name="T16" fmla="*/ 469 w 470"/>
              <a:gd name="T17" fmla="*/ 384 h 578"/>
              <a:gd name="T18" fmla="*/ 465 w 470"/>
              <a:gd name="T19" fmla="*/ 390 h 578"/>
              <a:gd name="T20" fmla="*/ 441 w 470"/>
              <a:gd name="T21" fmla="*/ 398 h 578"/>
              <a:gd name="T22" fmla="*/ 428 w 470"/>
              <a:gd name="T23" fmla="*/ 426 h 578"/>
              <a:gd name="T24" fmla="*/ 410 w 470"/>
              <a:gd name="T25" fmla="*/ 430 h 578"/>
              <a:gd name="T26" fmla="*/ 394 w 470"/>
              <a:gd name="T27" fmla="*/ 461 h 578"/>
              <a:gd name="T28" fmla="*/ 395 w 470"/>
              <a:gd name="T29" fmla="*/ 518 h 578"/>
              <a:gd name="T30" fmla="*/ 355 w 470"/>
              <a:gd name="T31" fmla="*/ 567 h 578"/>
              <a:gd name="T32" fmla="*/ 311 w 470"/>
              <a:gd name="T33" fmla="*/ 578 h 578"/>
              <a:gd name="T34" fmla="*/ 248 w 470"/>
              <a:gd name="T35" fmla="*/ 552 h 578"/>
              <a:gd name="T36" fmla="*/ 222 w 470"/>
              <a:gd name="T37" fmla="*/ 490 h 578"/>
              <a:gd name="T38" fmla="*/ 248 w 470"/>
              <a:gd name="T39" fmla="*/ 428 h 578"/>
              <a:gd name="T40" fmla="*/ 302 w 470"/>
              <a:gd name="T41" fmla="*/ 402 h 578"/>
              <a:gd name="T42" fmla="*/ 411 w 470"/>
              <a:gd name="T43" fmla="*/ 335 h 578"/>
              <a:gd name="T44" fmla="*/ 420 w 470"/>
              <a:gd name="T45" fmla="*/ 331 h 578"/>
              <a:gd name="T46" fmla="*/ 150 w 470"/>
              <a:gd name="T47" fmla="*/ 308 h 578"/>
              <a:gd name="T48" fmla="*/ 142 w 470"/>
              <a:gd name="T49" fmla="*/ 344 h 578"/>
              <a:gd name="T50" fmla="*/ 174 w 470"/>
              <a:gd name="T51" fmla="*/ 365 h 578"/>
              <a:gd name="T52" fmla="*/ 205 w 470"/>
              <a:gd name="T53" fmla="*/ 344 h 578"/>
              <a:gd name="T54" fmla="*/ 198 w 470"/>
              <a:gd name="T55" fmla="*/ 308 h 578"/>
              <a:gd name="T56" fmla="*/ 173 w 470"/>
              <a:gd name="T57" fmla="*/ 55 h 578"/>
              <a:gd name="T58" fmla="*/ 114 w 470"/>
              <a:gd name="T59" fmla="*/ 85 h 578"/>
              <a:gd name="T60" fmla="*/ 99 w 470"/>
              <a:gd name="T61" fmla="*/ 204 h 578"/>
              <a:gd name="T62" fmla="*/ 244 w 470"/>
              <a:gd name="T63" fmla="*/ 105 h 578"/>
              <a:gd name="T64" fmla="*/ 196 w 470"/>
              <a:gd name="T65" fmla="*/ 58 h 578"/>
              <a:gd name="T66" fmla="*/ 183 w 470"/>
              <a:gd name="T67" fmla="*/ 1 h 578"/>
              <a:gd name="T68" fmla="*/ 258 w 470"/>
              <a:gd name="T69" fmla="*/ 31 h 578"/>
              <a:gd name="T70" fmla="*/ 298 w 470"/>
              <a:gd name="T71" fmla="*/ 100 h 578"/>
              <a:gd name="T72" fmla="*/ 308 w 470"/>
              <a:gd name="T73" fmla="*/ 204 h 578"/>
              <a:gd name="T74" fmla="*/ 325 w 470"/>
              <a:gd name="T75" fmla="*/ 208 h 578"/>
              <a:gd name="T76" fmla="*/ 338 w 470"/>
              <a:gd name="T77" fmla="*/ 217 h 578"/>
              <a:gd name="T78" fmla="*/ 347 w 470"/>
              <a:gd name="T79" fmla="*/ 370 h 578"/>
              <a:gd name="T80" fmla="*/ 290 w 470"/>
              <a:gd name="T81" fmla="*/ 382 h 578"/>
              <a:gd name="T82" fmla="*/ 233 w 470"/>
              <a:gd name="T83" fmla="*/ 413 h 578"/>
              <a:gd name="T84" fmla="*/ 204 w 470"/>
              <a:gd name="T85" fmla="*/ 467 h 578"/>
              <a:gd name="T86" fmla="*/ 12 w 470"/>
              <a:gd name="T87" fmla="*/ 456 h 578"/>
              <a:gd name="T88" fmla="*/ 0 w 470"/>
              <a:gd name="T89" fmla="*/ 428 h 578"/>
              <a:gd name="T90" fmla="*/ 0 w 470"/>
              <a:gd name="T91" fmla="*/ 239 h 578"/>
              <a:gd name="T92" fmla="*/ 1 w 470"/>
              <a:gd name="T93" fmla="*/ 234 h 578"/>
              <a:gd name="T94" fmla="*/ 16 w 470"/>
              <a:gd name="T95" fmla="*/ 212 h 578"/>
              <a:gd name="T96" fmla="*/ 45 w 470"/>
              <a:gd name="T97" fmla="*/ 204 h 578"/>
              <a:gd name="T98" fmla="*/ 58 w 470"/>
              <a:gd name="T99" fmla="*/ 74 h 578"/>
              <a:gd name="T100" fmla="*/ 112 w 470"/>
              <a:gd name="T101" fmla="*/ 16 h 578"/>
              <a:gd name="T102" fmla="*/ 173 w 470"/>
              <a:gd name="T103" fmla="*/ 0 h 57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0"/>
              <a:gd name="T157" fmla="*/ 0 h 578"/>
              <a:gd name="T158" fmla="*/ 470 w 470"/>
              <a:gd name="T159" fmla="*/ 578 h 57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0" h="578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1" y="236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0" name="Freeform 8"/>
          <p:cNvSpPr>
            <a:spLocks noEditPoints="1"/>
          </p:cNvSpPr>
          <p:nvPr/>
        </p:nvSpPr>
        <p:spPr bwMode="auto">
          <a:xfrm>
            <a:off x="8520113" y="5162550"/>
            <a:ext cx="455612" cy="322263"/>
          </a:xfrm>
          <a:custGeom>
            <a:avLst/>
            <a:gdLst>
              <a:gd name="T0" fmla="*/ 238 w 512"/>
              <a:gd name="T1" fmla="*/ 63 h 363"/>
              <a:gd name="T2" fmla="*/ 340 w 512"/>
              <a:gd name="T3" fmla="*/ 92 h 363"/>
              <a:gd name="T4" fmla="*/ 349 w 512"/>
              <a:gd name="T5" fmla="*/ 97 h 363"/>
              <a:gd name="T6" fmla="*/ 355 w 512"/>
              <a:gd name="T7" fmla="*/ 104 h 363"/>
              <a:gd name="T8" fmla="*/ 398 w 512"/>
              <a:gd name="T9" fmla="*/ 184 h 363"/>
              <a:gd name="T10" fmla="*/ 475 w 512"/>
              <a:gd name="T11" fmla="*/ 131 h 363"/>
              <a:gd name="T12" fmla="*/ 499 w 512"/>
              <a:gd name="T13" fmla="*/ 136 h 363"/>
              <a:gd name="T14" fmla="*/ 512 w 512"/>
              <a:gd name="T15" fmla="*/ 155 h 363"/>
              <a:gd name="T16" fmla="*/ 507 w 512"/>
              <a:gd name="T17" fmla="*/ 180 h 363"/>
              <a:gd name="T18" fmla="*/ 400 w 512"/>
              <a:gd name="T19" fmla="*/ 258 h 363"/>
              <a:gd name="T20" fmla="*/ 382 w 512"/>
              <a:gd name="T21" fmla="*/ 261 h 363"/>
              <a:gd name="T22" fmla="*/ 367 w 512"/>
              <a:gd name="T23" fmla="*/ 253 h 363"/>
              <a:gd name="T24" fmla="*/ 360 w 512"/>
              <a:gd name="T25" fmla="*/ 243 h 363"/>
              <a:gd name="T26" fmla="*/ 354 w 512"/>
              <a:gd name="T27" fmla="*/ 234 h 363"/>
              <a:gd name="T28" fmla="*/ 328 w 512"/>
              <a:gd name="T29" fmla="*/ 185 h 363"/>
              <a:gd name="T30" fmla="*/ 287 w 512"/>
              <a:gd name="T31" fmla="*/ 186 h 363"/>
              <a:gd name="T32" fmla="*/ 332 w 512"/>
              <a:gd name="T33" fmla="*/ 224 h 363"/>
              <a:gd name="T34" fmla="*/ 343 w 512"/>
              <a:gd name="T35" fmla="*/ 247 h 363"/>
              <a:gd name="T36" fmla="*/ 329 w 512"/>
              <a:gd name="T37" fmla="*/ 273 h 363"/>
              <a:gd name="T38" fmla="*/ 229 w 512"/>
              <a:gd name="T39" fmla="*/ 341 h 363"/>
              <a:gd name="T40" fmla="*/ 204 w 512"/>
              <a:gd name="T41" fmla="*/ 336 h 363"/>
              <a:gd name="T42" fmla="*/ 192 w 512"/>
              <a:gd name="T43" fmla="*/ 318 h 363"/>
              <a:gd name="T44" fmla="*/ 197 w 512"/>
              <a:gd name="T45" fmla="*/ 294 h 363"/>
              <a:gd name="T46" fmla="*/ 213 w 512"/>
              <a:gd name="T47" fmla="*/ 280 h 363"/>
              <a:gd name="T48" fmla="*/ 244 w 512"/>
              <a:gd name="T49" fmla="*/ 257 h 363"/>
              <a:gd name="T50" fmla="*/ 179 w 512"/>
              <a:gd name="T51" fmla="*/ 264 h 363"/>
              <a:gd name="T52" fmla="*/ 101 w 512"/>
              <a:gd name="T53" fmla="*/ 320 h 363"/>
              <a:gd name="T54" fmla="*/ 59 w 512"/>
              <a:gd name="T55" fmla="*/ 351 h 363"/>
              <a:gd name="T56" fmla="*/ 51 w 512"/>
              <a:gd name="T57" fmla="*/ 357 h 363"/>
              <a:gd name="T58" fmla="*/ 38 w 512"/>
              <a:gd name="T59" fmla="*/ 363 h 363"/>
              <a:gd name="T60" fmla="*/ 14 w 512"/>
              <a:gd name="T61" fmla="*/ 357 h 363"/>
              <a:gd name="T62" fmla="*/ 1 w 512"/>
              <a:gd name="T63" fmla="*/ 339 h 363"/>
              <a:gd name="T64" fmla="*/ 6 w 512"/>
              <a:gd name="T65" fmla="*/ 314 h 363"/>
              <a:gd name="T66" fmla="*/ 257 w 512"/>
              <a:gd name="T67" fmla="*/ 132 h 363"/>
              <a:gd name="T68" fmla="*/ 155 w 512"/>
              <a:gd name="T69" fmla="*/ 186 h 363"/>
              <a:gd name="T70" fmla="*/ 136 w 512"/>
              <a:gd name="T71" fmla="*/ 192 h 363"/>
              <a:gd name="T72" fmla="*/ 111 w 512"/>
              <a:gd name="T73" fmla="*/ 180 h 363"/>
              <a:gd name="T74" fmla="*/ 105 w 512"/>
              <a:gd name="T75" fmla="*/ 162 h 363"/>
              <a:gd name="T76" fmla="*/ 111 w 512"/>
              <a:gd name="T77" fmla="*/ 144 h 363"/>
              <a:gd name="T78" fmla="*/ 120 w 512"/>
              <a:gd name="T79" fmla="*/ 135 h 363"/>
              <a:gd name="T80" fmla="*/ 150 w 512"/>
              <a:gd name="T81" fmla="*/ 113 h 363"/>
              <a:gd name="T82" fmla="*/ 190 w 512"/>
              <a:gd name="T83" fmla="*/ 82 h 363"/>
              <a:gd name="T84" fmla="*/ 211 w 512"/>
              <a:gd name="T85" fmla="*/ 67 h 363"/>
              <a:gd name="T86" fmla="*/ 230 w 512"/>
              <a:gd name="T87" fmla="*/ 61 h 363"/>
              <a:gd name="T88" fmla="*/ 435 w 512"/>
              <a:gd name="T89" fmla="*/ 7 h 363"/>
              <a:gd name="T90" fmla="*/ 457 w 512"/>
              <a:gd name="T91" fmla="*/ 38 h 363"/>
              <a:gd name="T92" fmla="*/ 454 w 512"/>
              <a:gd name="T93" fmla="*/ 70 h 363"/>
              <a:gd name="T94" fmla="*/ 421 w 512"/>
              <a:gd name="T95" fmla="*/ 99 h 363"/>
              <a:gd name="T96" fmla="*/ 383 w 512"/>
              <a:gd name="T97" fmla="*/ 94 h 363"/>
              <a:gd name="T98" fmla="*/ 360 w 512"/>
              <a:gd name="T99" fmla="*/ 64 h 363"/>
              <a:gd name="T100" fmla="*/ 361 w 512"/>
              <a:gd name="T101" fmla="*/ 37 h 363"/>
              <a:gd name="T102" fmla="*/ 384 w 512"/>
              <a:gd name="T103" fmla="*/ 7 h 36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12"/>
              <a:gd name="T157" fmla="*/ 0 h 363"/>
              <a:gd name="T158" fmla="*/ 512 w 512"/>
              <a:gd name="T159" fmla="*/ 363 h 36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12" h="363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1" name="Freeform 9"/>
          <p:cNvSpPr>
            <a:spLocks noEditPoints="1"/>
          </p:cNvSpPr>
          <p:nvPr/>
        </p:nvSpPr>
        <p:spPr bwMode="auto">
          <a:xfrm>
            <a:off x="10129838" y="2698750"/>
            <a:ext cx="320675" cy="406400"/>
          </a:xfrm>
          <a:custGeom>
            <a:avLst/>
            <a:gdLst>
              <a:gd name="T0" fmla="*/ 40 w 335"/>
              <a:gd name="T1" fmla="*/ 303 h 425"/>
              <a:gd name="T2" fmla="*/ 57 w 335"/>
              <a:gd name="T3" fmla="*/ 324 h 425"/>
              <a:gd name="T4" fmla="*/ 107 w 335"/>
              <a:gd name="T5" fmla="*/ 375 h 425"/>
              <a:gd name="T6" fmla="*/ 123 w 335"/>
              <a:gd name="T7" fmla="*/ 381 h 425"/>
              <a:gd name="T8" fmla="*/ 113 w 335"/>
              <a:gd name="T9" fmla="*/ 366 h 425"/>
              <a:gd name="T10" fmla="*/ 108 w 335"/>
              <a:gd name="T11" fmla="*/ 328 h 425"/>
              <a:gd name="T12" fmla="*/ 87 w 335"/>
              <a:gd name="T13" fmla="*/ 308 h 425"/>
              <a:gd name="T14" fmla="*/ 47 w 335"/>
              <a:gd name="T15" fmla="*/ 302 h 425"/>
              <a:gd name="T16" fmla="*/ 59 w 335"/>
              <a:gd name="T17" fmla="*/ 232 h 425"/>
              <a:gd name="T18" fmla="*/ 59 w 335"/>
              <a:gd name="T19" fmla="*/ 253 h 425"/>
              <a:gd name="T20" fmla="*/ 280 w 335"/>
              <a:gd name="T21" fmla="*/ 183 h 425"/>
              <a:gd name="T22" fmla="*/ 59 w 335"/>
              <a:gd name="T23" fmla="*/ 183 h 425"/>
              <a:gd name="T24" fmla="*/ 280 w 335"/>
              <a:gd name="T25" fmla="*/ 152 h 425"/>
              <a:gd name="T26" fmla="*/ 38 w 335"/>
              <a:gd name="T27" fmla="*/ 42 h 425"/>
              <a:gd name="T28" fmla="*/ 58 w 335"/>
              <a:gd name="T29" fmla="*/ 61 h 425"/>
              <a:gd name="T30" fmla="*/ 31 w 335"/>
              <a:gd name="T31" fmla="*/ 78 h 425"/>
              <a:gd name="T32" fmla="*/ 31 w 335"/>
              <a:gd name="T33" fmla="*/ 281 h 425"/>
              <a:gd name="T34" fmla="*/ 58 w 335"/>
              <a:gd name="T35" fmla="*/ 298 h 425"/>
              <a:gd name="T36" fmla="*/ 112 w 335"/>
              <a:gd name="T37" fmla="*/ 300 h 425"/>
              <a:gd name="T38" fmla="*/ 119 w 335"/>
              <a:gd name="T39" fmla="*/ 313 h 425"/>
              <a:gd name="T40" fmla="*/ 129 w 335"/>
              <a:gd name="T41" fmla="*/ 381 h 425"/>
              <a:gd name="T42" fmla="*/ 278 w 335"/>
              <a:gd name="T43" fmla="*/ 390 h 425"/>
              <a:gd name="T44" fmla="*/ 304 w 335"/>
              <a:gd name="T45" fmla="*/ 373 h 425"/>
              <a:gd name="T46" fmla="*/ 304 w 335"/>
              <a:gd name="T47" fmla="*/ 78 h 425"/>
              <a:gd name="T48" fmla="*/ 278 w 335"/>
              <a:gd name="T49" fmla="*/ 61 h 425"/>
              <a:gd name="T50" fmla="*/ 258 w 335"/>
              <a:gd name="T51" fmla="*/ 42 h 425"/>
              <a:gd name="T52" fmla="*/ 324 w 335"/>
              <a:gd name="T53" fmla="*/ 52 h 425"/>
              <a:gd name="T54" fmla="*/ 335 w 335"/>
              <a:gd name="T55" fmla="*/ 388 h 425"/>
              <a:gd name="T56" fmla="*/ 312 w 335"/>
              <a:gd name="T57" fmla="*/ 421 h 425"/>
              <a:gd name="T58" fmla="*/ 24 w 335"/>
              <a:gd name="T59" fmla="*/ 421 h 425"/>
              <a:gd name="T60" fmla="*/ 0 w 335"/>
              <a:gd name="T61" fmla="*/ 388 h 425"/>
              <a:gd name="T62" fmla="*/ 11 w 335"/>
              <a:gd name="T63" fmla="*/ 52 h 425"/>
              <a:gd name="T64" fmla="*/ 164 w 335"/>
              <a:gd name="T65" fmla="*/ 12 h 425"/>
              <a:gd name="T66" fmla="*/ 154 w 335"/>
              <a:gd name="T67" fmla="*/ 18 h 425"/>
              <a:gd name="T68" fmla="*/ 151 w 335"/>
              <a:gd name="T69" fmla="*/ 30 h 425"/>
              <a:gd name="T70" fmla="*/ 160 w 335"/>
              <a:gd name="T71" fmla="*/ 37 h 425"/>
              <a:gd name="T72" fmla="*/ 172 w 335"/>
              <a:gd name="T73" fmla="*/ 36 h 425"/>
              <a:gd name="T74" fmla="*/ 177 w 335"/>
              <a:gd name="T75" fmla="*/ 25 h 425"/>
              <a:gd name="T76" fmla="*/ 172 w 335"/>
              <a:gd name="T77" fmla="*/ 14 h 425"/>
              <a:gd name="T78" fmla="*/ 165 w 335"/>
              <a:gd name="T79" fmla="*/ 0 h 425"/>
              <a:gd name="T80" fmla="*/ 193 w 335"/>
              <a:gd name="T81" fmla="*/ 13 h 425"/>
              <a:gd name="T82" fmla="*/ 234 w 335"/>
              <a:gd name="T83" fmla="*/ 23 h 425"/>
              <a:gd name="T84" fmla="*/ 246 w 335"/>
              <a:gd name="T85" fmla="*/ 34 h 425"/>
              <a:gd name="T86" fmla="*/ 84 w 335"/>
              <a:gd name="T87" fmla="*/ 78 h 425"/>
              <a:gd name="T88" fmla="*/ 86 w 335"/>
              <a:gd name="T89" fmla="*/ 29 h 425"/>
              <a:gd name="T90" fmla="*/ 101 w 335"/>
              <a:gd name="T91" fmla="*/ 22 h 425"/>
              <a:gd name="T92" fmla="*/ 144 w 335"/>
              <a:gd name="T93" fmla="*/ 7 h 42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5"/>
              <a:gd name="T142" fmla="*/ 0 h 425"/>
              <a:gd name="T143" fmla="*/ 335 w 335"/>
              <a:gd name="T144" fmla="*/ 425 h 42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5" h="42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2" name="Freeform 10"/>
          <p:cNvSpPr>
            <a:spLocks noEditPoints="1"/>
          </p:cNvSpPr>
          <p:nvPr/>
        </p:nvSpPr>
        <p:spPr bwMode="auto">
          <a:xfrm>
            <a:off x="10110788" y="4356100"/>
            <a:ext cx="306387" cy="381000"/>
          </a:xfrm>
          <a:custGeom>
            <a:avLst/>
            <a:gdLst>
              <a:gd name="T0" fmla="*/ 231 w 312"/>
              <a:gd name="T1" fmla="*/ 119 h 388"/>
              <a:gd name="T2" fmla="*/ 225 w 312"/>
              <a:gd name="T3" fmla="*/ 124 h 388"/>
              <a:gd name="T4" fmla="*/ 221 w 312"/>
              <a:gd name="T5" fmla="*/ 130 h 388"/>
              <a:gd name="T6" fmla="*/ 205 w 312"/>
              <a:gd name="T7" fmla="*/ 338 h 388"/>
              <a:gd name="T8" fmla="*/ 209 w 312"/>
              <a:gd name="T9" fmla="*/ 345 h 388"/>
              <a:gd name="T10" fmla="*/ 215 w 312"/>
              <a:gd name="T11" fmla="*/ 348 h 388"/>
              <a:gd name="T12" fmla="*/ 222 w 312"/>
              <a:gd name="T13" fmla="*/ 346 h 388"/>
              <a:gd name="T14" fmla="*/ 227 w 312"/>
              <a:gd name="T15" fmla="*/ 340 h 388"/>
              <a:gd name="T16" fmla="*/ 246 w 312"/>
              <a:gd name="T17" fmla="*/ 133 h 388"/>
              <a:gd name="T18" fmla="*/ 244 w 312"/>
              <a:gd name="T19" fmla="*/ 125 h 388"/>
              <a:gd name="T20" fmla="*/ 238 w 312"/>
              <a:gd name="T21" fmla="*/ 120 h 388"/>
              <a:gd name="T22" fmla="*/ 76 w 312"/>
              <a:gd name="T23" fmla="*/ 119 h 388"/>
              <a:gd name="T24" fmla="*/ 70 w 312"/>
              <a:gd name="T25" fmla="*/ 123 h 388"/>
              <a:gd name="T26" fmla="*/ 65 w 312"/>
              <a:gd name="T27" fmla="*/ 129 h 388"/>
              <a:gd name="T28" fmla="*/ 82 w 312"/>
              <a:gd name="T29" fmla="*/ 337 h 388"/>
              <a:gd name="T30" fmla="*/ 86 w 312"/>
              <a:gd name="T31" fmla="*/ 344 h 388"/>
              <a:gd name="T32" fmla="*/ 92 w 312"/>
              <a:gd name="T33" fmla="*/ 348 h 388"/>
              <a:gd name="T34" fmla="*/ 99 w 312"/>
              <a:gd name="T35" fmla="*/ 346 h 388"/>
              <a:gd name="T36" fmla="*/ 106 w 312"/>
              <a:gd name="T37" fmla="*/ 342 h 388"/>
              <a:gd name="T38" fmla="*/ 107 w 312"/>
              <a:gd name="T39" fmla="*/ 334 h 388"/>
              <a:gd name="T40" fmla="*/ 88 w 312"/>
              <a:gd name="T41" fmla="*/ 126 h 388"/>
              <a:gd name="T42" fmla="*/ 84 w 312"/>
              <a:gd name="T43" fmla="*/ 122 h 388"/>
              <a:gd name="T44" fmla="*/ 76 w 312"/>
              <a:gd name="T45" fmla="*/ 119 h 388"/>
              <a:gd name="T46" fmla="*/ 152 w 312"/>
              <a:gd name="T47" fmla="*/ 120 h 388"/>
              <a:gd name="T48" fmla="*/ 146 w 312"/>
              <a:gd name="T49" fmla="*/ 124 h 388"/>
              <a:gd name="T50" fmla="*/ 144 w 312"/>
              <a:gd name="T51" fmla="*/ 131 h 388"/>
              <a:gd name="T52" fmla="*/ 144 w 312"/>
              <a:gd name="T53" fmla="*/ 339 h 388"/>
              <a:gd name="T54" fmla="*/ 149 w 312"/>
              <a:gd name="T55" fmla="*/ 345 h 388"/>
              <a:gd name="T56" fmla="*/ 156 w 312"/>
              <a:gd name="T57" fmla="*/ 348 h 388"/>
              <a:gd name="T58" fmla="*/ 163 w 312"/>
              <a:gd name="T59" fmla="*/ 345 h 388"/>
              <a:gd name="T60" fmla="*/ 167 w 312"/>
              <a:gd name="T61" fmla="*/ 339 h 388"/>
              <a:gd name="T62" fmla="*/ 168 w 312"/>
              <a:gd name="T63" fmla="*/ 131 h 388"/>
              <a:gd name="T64" fmla="*/ 166 w 312"/>
              <a:gd name="T65" fmla="*/ 124 h 388"/>
              <a:gd name="T66" fmla="*/ 160 w 312"/>
              <a:gd name="T67" fmla="*/ 120 h 388"/>
              <a:gd name="T68" fmla="*/ 15 w 312"/>
              <a:gd name="T69" fmla="*/ 98 h 388"/>
              <a:gd name="T70" fmla="*/ 268 w 312"/>
              <a:gd name="T71" fmla="*/ 351 h 388"/>
              <a:gd name="T72" fmla="*/ 254 w 312"/>
              <a:gd name="T73" fmla="*/ 377 h 388"/>
              <a:gd name="T74" fmla="*/ 227 w 312"/>
              <a:gd name="T75" fmla="*/ 388 h 388"/>
              <a:gd name="T76" fmla="*/ 70 w 312"/>
              <a:gd name="T77" fmla="*/ 384 h 388"/>
              <a:gd name="T78" fmla="*/ 49 w 312"/>
              <a:gd name="T79" fmla="*/ 366 h 388"/>
              <a:gd name="T80" fmla="*/ 15 w 312"/>
              <a:gd name="T81" fmla="*/ 98 h 388"/>
              <a:gd name="T82" fmla="*/ 282 w 312"/>
              <a:gd name="T83" fmla="*/ 42 h 388"/>
              <a:gd name="T84" fmla="*/ 303 w 312"/>
              <a:gd name="T85" fmla="*/ 49 h 388"/>
              <a:gd name="T86" fmla="*/ 312 w 312"/>
              <a:gd name="T87" fmla="*/ 68 h 388"/>
              <a:gd name="T88" fmla="*/ 0 w 312"/>
              <a:gd name="T89" fmla="*/ 79 h 388"/>
              <a:gd name="T90" fmla="*/ 2 w 312"/>
              <a:gd name="T91" fmla="*/ 57 h 388"/>
              <a:gd name="T92" fmla="*/ 17 w 312"/>
              <a:gd name="T93" fmla="*/ 43 h 388"/>
              <a:gd name="T94" fmla="*/ 141 w 312"/>
              <a:gd name="T95" fmla="*/ 0 h 388"/>
              <a:gd name="T96" fmla="*/ 189 w 312"/>
              <a:gd name="T97" fmla="*/ 2 h 388"/>
              <a:gd name="T98" fmla="*/ 196 w 312"/>
              <a:gd name="T99" fmla="*/ 7 h 388"/>
              <a:gd name="T100" fmla="*/ 201 w 312"/>
              <a:gd name="T101" fmla="*/ 15 h 388"/>
              <a:gd name="T102" fmla="*/ 203 w 312"/>
              <a:gd name="T103" fmla="*/ 20 h 388"/>
              <a:gd name="T104" fmla="*/ 123 w 312"/>
              <a:gd name="T105" fmla="*/ 25 h 388"/>
              <a:gd name="T106" fmla="*/ 123 w 312"/>
              <a:gd name="T107" fmla="*/ 20 h 388"/>
              <a:gd name="T108" fmla="*/ 125 w 312"/>
              <a:gd name="T109" fmla="*/ 10 h 388"/>
              <a:gd name="T110" fmla="*/ 131 w 312"/>
              <a:gd name="T111" fmla="*/ 3 h 388"/>
              <a:gd name="T112" fmla="*/ 141 w 312"/>
              <a:gd name="T113" fmla="*/ 0 h 3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2"/>
              <a:gd name="T172" fmla="*/ 0 h 388"/>
              <a:gd name="T173" fmla="*/ 312 w 312"/>
              <a:gd name="T174" fmla="*/ 388 h 38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2" h="388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3" name="Freeform 11"/>
          <p:cNvSpPr>
            <a:spLocks noEditPoints="1"/>
          </p:cNvSpPr>
          <p:nvPr/>
        </p:nvSpPr>
        <p:spPr bwMode="auto">
          <a:xfrm>
            <a:off x="7078663" y="4130675"/>
            <a:ext cx="417512" cy="415925"/>
          </a:xfrm>
          <a:custGeom>
            <a:avLst/>
            <a:gdLst>
              <a:gd name="T0" fmla="*/ 248 w 383"/>
              <a:gd name="T1" fmla="*/ 125 h 381"/>
              <a:gd name="T2" fmla="*/ 355 w 383"/>
              <a:gd name="T3" fmla="*/ 221 h 381"/>
              <a:gd name="T4" fmla="*/ 383 w 383"/>
              <a:gd name="T5" fmla="*/ 287 h 381"/>
              <a:gd name="T6" fmla="*/ 367 w 383"/>
              <a:gd name="T7" fmla="*/ 340 h 381"/>
              <a:gd name="T8" fmla="*/ 324 w 383"/>
              <a:gd name="T9" fmla="*/ 374 h 381"/>
              <a:gd name="T10" fmla="*/ 270 w 383"/>
              <a:gd name="T11" fmla="*/ 379 h 381"/>
              <a:gd name="T12" fmla="*/ 222 w 383"/>
              <a:gd name="T13" fmla="*/ 353 h 381"/>
              <a:gd name="T14" fmla="*/ 205 w 383"/>
              <a:gd name="T15" fmla="*/ 337 h 381"/>
              <a:gd name="T16" fmla="*/ 172 w 383"/>
              <a:gd name="T17" fmla="*/ 304 h 381"/>
              <a:gd name="T18" fmla="*/ 147 w 383"/>
              <a:gd name="T19" fmla="*/ 280 h 381"/>
              <a:gd name="T20" fmla="*/ 190 w 383"/>
              <a:gd name="T21" fmla="*/ 279 h 381"/>
              <a:gd name="T22" fmla="*/ 263 w 383"/>
              <a:gd name="T23" fmla="*/ 321 h 381"/>
              <a:gd name="T24" fmla="*/ 296 w 383"/>
              <a:gd name="T25" fmla="*/ 326 h 381"/>
              <a:gd name="T26" fmla="*/ 323 w 383"/>
              <a:gd name="T27" fmla="*/ 305 h 381"/>
              <a:gd name="T28" fmla="*/ 328 w 383"/>
              <a:gd name="T29" fmla="*/ 271 h 381"/>
              <a:gd name="T30" fmla="*/ 249 w 383"/>
              <a:gd name="T31" fmla="*/ 184 h 381"/>
              <a:gd name="T32" fmla="*/ 228 w 383"/>
              <a:gd name="T33" fmla="*/ 173 h 381"/>
              <a:gd name="T34" fmla="*/ 195 w 383"/>
              <a:gd name="T35" fmla="*/ 177 h 381"/>
              <a:gd name="T36" fmla="*/ 178 w 383"/>
              <a:gd name="T37" fmla="*/ 189 h 381"/>
              <a:gd name="T38" fmla="*/ 161 w 383"/>
              <a:gd name="T39" fmla="*/ 192 h 381"/>
              <a:gd name="T40" fmla="*/ 146 w 383"/>
              <a:gd name="T41" fmla="*/ 184 h 381"/>
              <a:gd name="T42" fmla="*/ 146 w 383"/>
              <a:gd name="T43" fmla="*/ 145 h 381"/>
              <a:gd name="T44" fmla="*/ 195 w 383"/>
              <a:gd name="T45" fmla="*/ 120 h 381"/>
              <a:gd name="T46" fmla="*/ 113 w 383"/>
              <a:gd name="T47" fmla="*/ 1 h 381"/>
              <a:gd name="T48" fmla="*/ 161 w 383"/>
              <a:gd name="T49" fmla="*/ 27 h 381"/>
              <a:gd name="T50" fmla="*/ 178 w 383"/>
              <a:gd name="T51" fmla="*/ 44 h 381"/>
              <a:gd name="T52" fmla="*/ 211 w 383"/>
              <a:gd name="T53" fmla="*/ 77 h 381"/>
              <a:gd name="T54" fmla="*/ 236 w 383"/>
              <a:gd name="T55" fmla="*/ 101 h 381"/>
              <a:gd name="T56" fmla="*/ 193 w 383"/>
              <a:gd name="T57" fmla="*/ 102 h 381"/>
              <a:gd name="T58" fmla="*/ 120 w 383"/>
              <a:gd name="T59" fmla="*/ 60 h 381"/>
              <a:gd name="T60" fmla="*/ 87 w 383"/>
              <a:gd name="T61" fmla="*/ 55 h 381"/>
              <a:gd name="T62" fmla="*/ 60 w 383"/>
              <a:gd name="T63" fmla="*/ 76 h 381"/>
              <a:gd name="T64" fmla="*/ 55 w 383"/>
              <a:gd name="T65" fmla="*/ 109 h 381"/>
              <a:gd name="T66" fmla="*/ 69 w 383"/>
              <a:gd name="T67" fmla="*/ 132 h 381"/>
              <a:gd name="T68" fmla="*/ 93 w 383"/>
              <a:gd name="T69" fmla="*/ 156 h 381"/>
              <a:gd name="T70" fmla="*/ 124 w 383"/>
              <a:gd name="T71" fmla="*/ 186 h 381"/>
              <a:gd name="T72" fmla="*/ 145 w 383"/>
              <a:gd name="T73" fmla="*/ 204 h 381"/>
              <a:gd name="T74" fmla="*/ 180 w 383"/>
              <a:gd name="T75" fmla="*/ 206 h 381"/>
              <a:gd name="T76" fmla="*/ 199 w 383"/>
              <a:gd name="T77" fmla="*/ 195 h 381"/>
              <a:gd name="T78" fmla="*/ 212 w 383"/>
              <a:gd name="T79" fmla="*/ 188 h 381"/>
              <a:gd name="T80" fmla="*/ 227 w 383"/>
              <a:gd name="T81" fmla="*/ 191 h 381"/>
              <a:gd name="T82" fmla="*/ 254 w 383"/>
              <a:gd name="T83" fmla="*/ 213 h 381"/>
              <a:gd name="T84" fmla="*/ 222 w 383"/>
              <a:gd name="T85" fmla="*/ 248 h 381"/>
              <a:gd name="T86" fmla="*/ 171 w 383"/>
              <a:gd name="T87" fmla="*/ 263 h 381"/>
              <a:gd name="T88" fmla="*/ 118 w 383"/>
              <a:gd name="T89" fmla="*/ 248 h 381"/>
              <a:gd name="T90" fmla="*/ 16 w 383"/>
              <a:gd name="T91" fmla="*/ 145 h 381"/>
              <a:gd name="T92" fmla="*/ 0 w 383"/>
              <a:gd name="T93" fmla="*/ 94 h 381"/>
              <a:gd name="T94" fmla="*/ 16 w 383"/>
              <a:gd name="T95" fmla="*/ 41 h 381"/>
              <a:gd name="T96" fmla="*/ 59 w 383"/>
              <a:gd name="T97" fmla="*/ 6 h 3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3"/>
              <a:gd name="T148" fmla="*/ 0 h 381"/>
              <a:gd name="T149" fmla="*/ 383 w 383"/>
              <a:gd name="T150" fmla="*/ 381 h 3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3" h="381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4" name="Freeform 9"/>
          <p:cNvSpPr>
            <a:spLocks noEditPoints="1"/>
          </p:cNvSpPr>
          <p:nvPr/>
        </p:nvSpPr>
        <p:spPr bwMode="auto">
          <a:xfrm>
            <a:off x="8491538" y="3365500"/>
            <a:ext cx="615950" cy="666750"/>
          </a:xfrm>
          <a:custGeom>
            <a:avLst/>
            <a:gdLst>
              <a:gd name="T0" fmla="*/ 97 w 606"/>
              <a:gd name="T1" fmla="*/ 466 h 656"/>
              <a:gd name="T2" fmla="*/ 24 w 606"/>
              <a:gd name="T3" fmla="*/ 564 h 656"/>
              <a:gd name="T4" fmla="*/ 31 w 606"/>
              <a:gd name="T5" fmla="*/ 605 h 656"/>
              <a:gd name="T6" fmla="*/ 55 w 606"/>
              <a:gd name="T7" fmla="*/ 619 h 656"/>
              <a:gd name="T8" fmla="*/ 61 w 606"/>
              <a:gd name="T9" fmla="*/ 604 h 656"/>
              <a:gd name="T10" fmla="*/ 48 w 606"/>
              <a:gd name="T11" fmla="*/ 584 h 656"/>
              <a:gd name="T12" fmla="*/ 54 w 606"/>
              <a:gd name="T13" fmla="*/ 556 h 656"/>
              <a:gd name="T14" fmla="*/ 118 w 606"/>
              <a:gd name="T15" fmla="*/ 471 h 656"/>
              <a:gd name="T16" fmla="*/ 109 w 606"/>
              <a:gd name="T17" fmla="*/ 419 h 656"/>
              <a:gd name="T18" fmla="*/ 196 w 606"/>
              <a:gd name="T19" fmla="*/ 501 h 656"/>
              <a:gd name="T20" fmla="*/ 125 w 606"/>
              <a:gd name="T21" fmla="*/ 642 h 656"/>
              <a:gd name="T22" fmla="*/ 64 w 606"/>
              <a:gd name="T23" fmla="*/ 655 h 656"/>
              <a:gd name="T24" fmla="*/ 14 w 606"/>
              <a:gd name="T25" fmla="*/ 624 h 656"/>
              <a:gd name="T26" fmla="*/ 0 w 606"/>
              <a:gd name="T27" fmla="*/ 574 h 656"/>
              <a:gd name="T28" fmla="*/ 18 w 606"/>
              <a:gd name="T29" fmla="*/ 526 h 656"/>
              <a:gd name="T30" fmla="*/ 364 w 606"/>
              <a:gd name="T31" fmla="*/ 136 h 656"/>
              <a:gd name="T32" fmla="*/ 381 w 606"/>
              <a:gd name="T33" fmla="*/ 159 h 656"/>
              <a:gd name="T34" fmla="*/ 459 w 606"/>
              <a:gd name="T35" fmla="*/ 229 h 656"/>
              <a:gd name="T36" fmla="*/ 474 w 606"/>
              <a:gd name="T37" fmla="*/ 253 h 656"/>
              <a:gd name="T38" fmla="*/ 459 w 606"/>
              <a:gd name="T39" fmla="*/ 278 h 656"/>
              <a:gd name="T40" fmla="*/ 381 w 606"/>
              <a:gd name="T41" fmla="*/ 347 h 656"/>
              <a:gd name="T42" fmla="*/ 364 w 606"/>
              <a:gd name="T43" fmla="*/ 371 h 656"/>
              <a:gd name="T44" fmla="*/ 336 w 606"/>
              <a:gd name="T45" fmla="*/ 366 h 656"/>
              <a:gd name="T46" fmla="*/ 328 w 606"/>
              <a:gd name="T47" fmla="*/ 279 h 656"/>
              <a:gd name="T48" fmla="*/ 242 w 606"/>
              <a:gd name="T49" fmla="*/ 271 h 656"/>
              <a:gd name="T50" fmla="*/ 237 w 606"/>
              <a:gd name="T51" fmla="*/ 243 h 656"/>
              <a:gd name="T52" fmla="*/ 260 w 606"/>
              <a:gd name="T53" fmla="*/ 227 h 656"/>
              <a:gd name="T54" fmla="*/ 330 w 606"/>
              <a:gd name="T55" fmla="*/ 149 h 656"/>
              <a:gd name="T56" fmla="*/ 355 w 606"/>
              <a:gd name="T57" fmla="*/ 134 h 656"/>
              <a:gd name="T58" fmla="*/ 269 w 606"/>
              <a:gd name="T59" fmla="*/ 83 h 656"/>
              <a:gd name="T60" fmla="*/ 195 w 606"/>
              <a:gd name="T61" fmla="*/ 145 h 656"/>
              <a:gd name="T62" fmla="*/ 161 w 606"/>
              <a:gd name="T63" fmla="*/ 237 h 656"/>
              <a:gd name="T64" fmla="*/ 178 w 606"/>
              <a:gd name="T65" fmla="*/ 337 h 656"/>
              <a:gd name="T66" fmla="*/ 241 w 606"/>
              <a:gd name="T67" fmla="*/ 411 h 656"/>
              <a:gd name="T68" fmla="*/ 332 w 606"/>
              <a:gd name="T69" fmla="*/ 444 h 656"/>
              <a:gd name="T70" fmla="*/ 432 w 606"/>
              <a:gd name="T71" fmla="*/ 427 h 656"/>
              <a:gd name="T72" fmla="*/ 506 w 606"/>
              <a:gd name="T73" fmla="*/ 365 h 656"/>
              <a:gd name="T74" fmla="*/ 540 w 606"/>
              <a:gd name="T75" fmla="*/ 272 h 656"/>
              <a:gd name="T76" fmla="*/ 523 w 606"/>
              <a:gd name="T77" fmla="*/ 173 h 656"/>
              <a:gd name="T78" fmla="*/ 460 w 606"/>
              <a:gd name="T79" fmla="*/ 99 h 656"/>
              <a:gd name="T80" fmla="*/ 368 w 606"/>
              <a:gd name="T81" fmla="*/ 65 h 656"/>
              <a:gd name="T82" fmla="*/ 402 w 606"/>
              <a:gd name="T83" fmla="*/ 5 h 656"/>
              <a:gd name="T84" fmla="*/ 501 w 606"/>
              <a:gd name="T85" fmla="*/ 49 h 656"/>
              <a:gd name="T86" fmla="*/ 572 w 606"/>
              <a:gd name="T87" fmla="*/ 127 h 656"/>
              <a:gd name="T88" fmla="*/ 605 w 606"/>
              <a:gd name="T89" fmla="*/ 233 h 656"/>
              <a:gd name="T90" fmla="*/ 594 w 606"/>
              <a:gd name="T91" fmla="*/ 332 h 656"/>
              <a:gd name="T92" fmla="*/ 547 w 606"/>
              <a:gd name="T93" fmla="*/ 419 h 656"/>
              <a:gd name="T94" fmla="*/ 469 w 606"/>
              <a:gd name="T95" fmla="*/ 481 h 656"/>
              <a:gd name="T96" fmla="*/ 373 w 606"/>
              <a:gd name="T97" fmla="*/ 510 h 656"/>
              <a:gd name="T98" fmla="*/ 264 w 606"/>
              <a:gd name="T99" fmla="*/ 495 h 656"/>
              <a:gd name="T100" fmla="*/ 173 w 606"/>
              <a:gd name="T101" fmla="*/ 439 h 656"/>
              <a:gd name="T102" fmla="*/ 113 w 606"/>
              <a:gd name="T103" fmla="*/ 350 h 656"/>
              <a:gd name="T104" fmla="*/ 95 w 606"/>
              <a:gd name="T105" fmla="*/ 244 h 656"/>
              <a:gd name="T106" fmla="*/ 119 w 606"/>
              <a:gd name="T107" fmla="*/ 147 h 656"/>
              <a:gd name="T108" fmla="*/ 179 w 606"/>
              <a:gd name="T109" fmla="*/ 67 h 656"/>
              <a:gd name="T110" fmla="*/ 264 w 606"/>
              <a:gd name="T111" fmla="*/ 15 h 656"/>
              <a:gd name="T112" fmla="*/ 366 w 606"/>
              <a:gd name="T113" fmla="*/ 0 h 6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06"/>
              <a:gd name="T172" fmla="*/ 0 h 656"/>
              <a:gd name="T173" fmla="*/ 606 w 606"/>
              <a:gd name="T174" fmla="*/ 656 h 6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06" h="65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5" name="矩形 29"/>
          <p:cNvSpPr>
            <a:spLocks noChangeArrowheads="1"/>
          </p:cNvSpPr>
          <p:nvPr/>
        </p:nvSpPr>
        <p:spPr bwMode="auto">
          <a:xfrm>
            <a:off x="971550" y="4451350"/>
            <a:ext cx="4289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151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2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50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6356350" y="1957388"/>
            <a:ext cx="3760788" cy="3760787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09" name="Oval 10"/>
          <p:cNvSpPr>
            <a:spLocks noChangeArrowheads="1"/>
          </p:cNvSpPr>
          <p:nvPr/>
        </p:nvSpPr>
        <p:spPr bwMode="auto">
          <a:xfrm>
            <a:off x="8591550" y="3444875"/>
            <a:ext cx="2743200" cy="2741613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6356350" y="1957388"/>
            <a:ext cx="3760788" cy="3760787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1" name="Oval 16"/>
          <p:cNvSpPr>
            <a:spLocks noChangeArrowheads="1"/>
          </p:cNvSpPr>
          <p:nvPr/>
        </p:nvSpPr>
        <p:spPr bwMode="auto">
          <a:xfrm>
            <a:off x="8591550" y="3444875"/>
            <a:ext cx="2743200" cy="2741613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2" name="Oval 17"/>
          <p:cNvSpPr>
            <a:spLocks noChangeArrowheads="1"/>
          </p:cNvSpPr>
          <p:nvPr/>
        </p:nvSpPr>
        <p:spPr bwMode="auto">
          <a:xfrm>
            <a:off x="10044113" y="2017713"/>
            <a:ext cx="1393825" cy="1393825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3" name="Oval 18"/>
          <p:cNvSpPr>
            <a:spLocks noChangeArrowheads="1"/>
          </p:cNvSpPr>
          <p:nvPr/>
        </p:nvSpPr>
        <p:spPr bwMode="auto">
          <a:xfrm>
            <a:off x="6989763" y="5138738"/>
            <a:ext cx="865187" cy="866775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4" name="Oval 19"/>
          <p:cNvSpPr>
            <a:spLocks noChangeArrowheads="1"/>
          </p:cNvSpPr>
          <p:nvPr/>
        </p:nvSpPr>
        <p:spPr bwMode="auto">
          <a:xfrm>
            <a:off x="5657850" y="700088"/>
            <a:ext cx="2997200" cy="2997200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5" name="椭圆 15"/>
          <p:cNvSpPr>
            <a:spLocks noChangeArrowheads="1"/>
          </p:cNvSpPr>
          <p:nvPr/>
        </p:nvSpPr>
        <p:spPr bwMode="auto">
          <a:xfrm>
            <a:off x="1252538" y="1958975"/>
            <a:ext cx="1470025" cy="1470025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1516" name="组合 16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90675" y="2346325"/>
            <a:ext cx="7921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矩形 20"/>
          <p:cNvSpPr>
            <a:spLocks noChangeArrowheads="1"/>
          </p:cNvSpPr>
          <p:nvPr/>
        </p:nvSpPr>
        <p:spPr bwMode="auto">
          <a:xfrm>
            <a:off x="1438275" y="4235450"/>
            <a:ext cx="36433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1438275" y="3913188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6"/>
          <p:cNvPicPr>
            <a:picLocks noChangeAspect="1" noChangeArrowheads="1"/>
          </p:cNvPicPr>
          <p:nvPr/>
        </p:nvPicPr>
        <p:blipFill>
          <a:blip r:embed="rId1" cstate="screen"/>
          <a:srcRect r="-182"/>
          <a:stretch>
            <a:fillRect/>
          </a:stretch>
        </p:blipFill>
        <p:spPr bwMode="auto">
          <a:xfrm>
            <a:off x="4213225" y="1431925"/>
            <a:ext cx="80041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254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54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2532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Sev01"/>
          <p:cNvSpPr>
            <a:spLocks noChangeArrowheads="1"/>
          </p:cNvSpPr>
          <p:nvPr/>
        </p:nvSpPr>
        <p:spPr bwMode="auto">
          <a:xfrm>
            <a:off x="5908675" y="3663950"/>
            <a:ext cx="1225550" cy="1225550"/>
          </a:xfrm>
          <a:prstGeom prst="rect">
            <a:avLst/>
          </a:prstGeom>
          <a:solidFill>
            <a:srgbClr val="2B7D6B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5300">
              <a:solidFill>
                <a:srgbClr val="7F6000"/>
              </a:solidFill>
              <a:latin typeface="FontAwesome" pitchFamily="2" charset="0"/>
            </a:endParaRPr>
          </a:p>
        </p:txBody>
      </p:sp>
      <p:sp>
        <p:nvSpPr>
          <p:cNvPr id="22534" name="Sev02"/>
          <p:cNvSpPr>
            <a:spLocks noChangeArrowheads="1"/>
          </p:cNvSpPr>
          <p:nvPr/>
        </p:nvSpPr>
        <p:spPr bwMode="auto">
          <a:xfrm>
            <a:off x="7246938" y="3663950"/>
            <a:ext cx="1225550" cy="1225550"/>
          </a:xfrm>
          <a:prstGeom prst="rect">
            <a:avLst/>
          </a:prstGeom>
          <a:solidFill>
            <a:srgbClr val="767171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900">
              <a:solidFill>
                <a:srgbClr val="9F001A"/>
              </a:solidFill>
              <a:latin typeface="FontAwesome" pitchFamily="2" charset="0"/>
            </a:endParaRPr>
          </a:p>
        </p:txBody>
      </p:sp>
      <p:sp>
        <p:nvSpPr>
          <p:cNvPr id="22535" name="Sev03"/>
          <p:cNvSpPr>
            <a:spLocks noChangeArrowheads="1"/>
          </p:cNvSpPr>
          <p:nvPr/>
        </p:nvSpPr>
        <p:spPr bwMode="auto">
          <a:xfrm>
            <a:off x="8585200" y="3663950"/>
            <a:ext cx="1225550" cy="1225550"/>
          </a:xfrm>
          <a:prstGeom prst="rect">
            <a:avLst/>
          </a:prstGeom>
          <a:solidFill>
            <a:srgbClr val="74CEBB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5300">
              <a:solidFill>
                <a:srgbClr val="156156"/>
              </a:solidFill>
              <a:latin typeface="FontAwesome" pitchFamily="2" charset="0"/>
            </a:endParaRPr>
          </a:p>
        </p:txBody>
      </p:sp>
      <p:sp>
        <p:nvSpPr>
          <p:cNvPr id="22536" name="Sev04"/>
          <p:cNvSpPr>
            <a:spLocks noChangeArrowheads="1"/>
          </p:cNvSpPr>
          <p:nvPr/>
        </p:nvSpPr>
        <p:spPr bwMode="auto">
          <a:xfrm>
            <a:off x="9907588" y="3663950"/>
            <a:ext cx="1225550" cy="1225550"/>
          </a:xfrm>
          <a:prstGeom prst="rect">
            <a:avLst/>
          </a:prstGeom>
          <a:solidFill>
            <a:srgbClr val="3EB198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5300">
              <a:solidFill>
                <a:srgbClr val="126B7C"/>
              </a:solidFill>
              <a:latin typeface="FontAwesome" pitchFamily="2" charset="0"/>
            </a:endParaRPr>
          </a:p>
        </p:txBody>
      </p:sp>
      <p:sp>
        <p:nvSpPr>
          <p:cNvPr id="22537" name="Freeform 52"/>
          <p:cNvSpPr>
            <a:spLocks noEditPoints="1"/>
          </p:cNvSpPr>
          <p:nvPr/>
        </p:nvSpPr>
        <p:spPr bwMode="auto">
          <a:xfrm>
            <a:off x="10285413" y="4024313"/>
            <a:ext cx="469900" cy="504825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"/>
              <a:gd name="T133" fmla="*/ 0 h 72"/>
              <a:gd name="T134" fmla="*/ 67 w 67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38" name="Freeform 42"/>
          <p:cNvSpPr>
            <a:spLocks noEditPoints="1"/>
          </p:cNvSpPr>
          <p:nvPr/>
        </p:nvSpPr>
        <p:spPr bwMode="auto">
          <a:xfrm>
            <a:off x="6265863" y="4057650"/>
            <a:ext cx="511175" cy="439738"/>
          </a:xfrm>
          <a:custGeom>
            <a:avLst/>
            <a:gdLst>
              <a:gd name="T0" fmla="*/ 73 w 73"/>
              <a:gd name="T1" fmla="*/ 47 h 63"/>
              <a:gd name="T2" fmla="*/ 67 w 73"/>
              <a:gd name="T3" fmla="*/ 53 h 63"/>
              <a:gd name="T4" fmla="*/ 46 w 73"/>
              <a:gd name="T5" fmla="*/ 53 h 63"/>
              <a:gd name="T6" fmla="*/ 48 w 73"/>
              <a:gd name="T7" fmla="*/ 60 h 63"/>
              <a:gd name="T8" fmla="*/ 46 w 73"/>
              <a:gd name="T9" fmla="*/ 63 h 63"/>
              <a:gd name="T10" fmla="*/ 26 w 73"/>
              <a:gd name="T11" fmla="*/ 63 h 63"/>
              <a:gd name="T12" fmla="*/ 24 w 73"/>
              <a:gd name="T13" fmla="*/ 60 h 63"/>
              <a:gd name="T14" fmla="*/ 26 w 73"/>
              <a:gd name="T15" fmla="*/ 53 h 63"/>
              <a:gd name="T16" fmla="*/ 6 w 73"/>
              <a:gd name="T17" fmla="*/ 53 h 63"/>
              <a:gd name="T18" fmla="*/ 0 w 73"/>
              <a:gd name="T19" fmla="*/ 47 h 63"/>
              <a:gd name="T20" fmla="*/ 0 w 73"/>
              <a:gd name="T21" fmla="*/ 6 h 63"/>
              <a:gd name="T22" fmla="*/ 6 w 73"/>
              <a:gd name="T23" fmla="*/ 0 h 63"/>
              <a:gd name="T24" fmla="*/ 67 w 73"/>
              <a:gd name="T25" fmla="*/ 0 h 63"/>
              <a:gd name="T26" fmla="*/ 73 w 73"/>
              <a:gd name="T27" fmla="*/ 6 h 63"/>
              <a:gd name="T28" fmla="*/ 73 w 73"/>
              <a:gd name="T29" fmla="*/ 47 h 63"/>
              <a:gd name="T30" fmla="*/ 68 w 73"/>
              <a:gd name="T31" fmla="*/ 6 h 63"/>
              <a:gd name="T32" fmla="*/ 67 w 73"/>
              <a:gd name="T33" fmla="*/ 5 h 63"/>
              <a:gd name="T34" fmla="*/ 6 w 73"/>
              <a:gd name="T35" fmla="*/ 5 h 63"/>
              <a:gd name="T36" fmla="*/ 5 w 73"/>
              <a:gd name="T37" fmla="*/ 6 h 63"/>
              <a:gd name="T38" fmla="*/ 5 w 73"/>
              <a:gd name="T39" fmla="*/ 37 h 63"/>
              <a:gd name="T40" fmla="*/ 6 w 73"/>
              <a:gd name="T41" fmla="*/ 39 h 63"/>
              <a:gd name="T42" fmla="*/ 67 w 73"/>
              <a:gd name="T43" fmla="*/ 39 h 63"/>
              <a:gd name="T44" fmla="*/ 68 w 73"/>
              <a:gd name="T45" fmla="*/ 37 h 63"/>
              <a:gd name="T46" fmla="*/ 68 w 73"/>
              <a:gd name="T47" fmla="*/ 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3"/>
              <a:gd name="T73" fmla="*/ 0 h 63"/>
              <a:gd name="T74" fmla="*/ 73 w 73"/>
              <a:gd name="T75" fmla="*/ 63 h 6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39" name="Freeform 178"/>
          <p:cNvSpPr>
            <a:spLocks noEditPoints="1"/>
          </p:cNvSpPr>
          <p:nvPr/>
        </p:nvSpPr>
        <p:spPr bwMode="auto">
          <a:xfrm>
            <a:off x="8942388" y="4084638"/>
            <a:ext cx="511175" cy="385762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40" name="Freeform 86"/>
          <p:cNvSpPr>
            <a:spLocks noEditPoints="1"/>
          </p:cNvSpPr>
          <p:nvPr/>
        </p:nvSpPr>
        <p:spPr bwMode="auto">
          <a:xfrm>
            <a:off x="7685088" y="3983038"/>
            <a:ext cx="349250" cy="588962"/>
          </a:xfrm>
          <a:custGeom>
            <a:avLst/>
            <a:gdLst>
              <a:gd name="T0" fmla="*/ 29 w 29"/>
              <a:gd name="T1" fmla="*/ 44 h 49"/>
              <a:gd name="T2" fmla="*/ 24 w 29"/>
              <a:gd name="T3" fmla="*/ 49 h 49"/>
              <a:gd name="T4" fmla="*/ 5 w 29"/>
              <a:gd name="T5" fmla="*/ 49 h 49"/>
              <a:gd name="T6" fmla="*/ 0 w 29"/>
              <a:gd name="T7" fmla="*/ 44 h 49"/>
              <a:gd name="T8" fmla="*/ 0 w 29"/>
              <a:gd name="T9" fmla="*/ 5 h 49"/>
              <a:gd name="T10" fmla="*/ 5 w 29"/>
              <a:gd name="T11" fmla="*/ 0 h 49"/>
              <a:gd name="T12" fmla="*/ 24 w 29"/>
              <a:gd name="T13" fmla="*/ 0 h 49"/>
              <a:gd name="T14" fmla="*/ 29 w 29"/>
              <a:gd name="T15" fmla="*/ 5 h 49"/>
              <a:gd name="T16" fmla="*/ 29 w 29"/>
              <a:gd name="T17" fmla="*/ 44 h 49"/>
              <a:gd name="T18" fmla="*/ 25 w 29"/>
              <a:gd name="T19" fmla="*/ 11 h 49"/>
              <a:gd name="T20" fmla="*/ 24 w 29"/>
              <a:gd name="T21" fmla="*/ 10 h 49"/>
              <a:gd name="T22" fmla="*/ 5 w 29"/>
              <a:gd name="T23" fmla="*/ 10 h 49"/>
              <a:gd name="T24" fmla="*/ 3 w 29"/>
              <a:gd name="T25" fmla="*/ 11 h 49"/>
              <a:gd name="T26" fmla="*/ 3 w 29"/>
              <a:gd name="T27" fmla="*/ 38 h 49"/>
              <a:gd name="T28" fmla="*/ 5 w 29"/>
              <a:gd name="T29" fmla="*/ 39 h 49"/>
              <a:gd name="T30" fmla="*/ 24 w 29"/>
              <a:gd name="T31" fmla="*/ 39 h 49"/>
              <a:gd name="T32" fmla="*/ 25 w 29"/>
              <a:gd name="T33" fmla="*/ 38 h 49"/>
              <a:gd name="T34" fmla="*/ 25 w 29"/>
              <a:gd name="T35" fmla="*/ 11 h 49"/>
              <a:gd name="T36" fmla="*/ 17 w 29"/>
              <a:gd name="T37" fmla="*/ 5 h 49"/>
              <a:gd name="T38" fmla="*/ 11 w 29"/>
              <a:gd name="T39" fmla="*/ 5 h 49"/>
              <a:gd name="T40" fmla="*/ 11 w 29"/>
              <a:gd name="T41" fmla="*/ 6 h 49"/>
              <a:gd name="T42" fmla="*/ 11 w 29"/>
              <a:gd name="T43" fmla="*/ 6 h 49"/>
              <a:gd name="T44" fmla="*/ 17 w 29"/>
              <a:gd name="T45" fmla="*/ 6 h 49"/>
              <a:gd name="T46" fmla="*/ 18 w 29"/>
              <a:gd name="T47" fmla="*/ 6 h 49"/>
              <a:gd name="T48" fmla="*/ 17 w 29"/>
              <a:gd name="T49" fmla="*/ 5 h 49"/>
              <a:gd name="T50" fmla="*/ 14 w 29"/>
              <a:gd name="T51" fmla="*/ 41 h 49"/>
              <a:gd name="T52" fmla="*/ 11 w 29"/>
              <a:gd name="T53" fmla="*/ 44 h 49"/>
              <a:gd name="T54" fmla="*/ 14 w 29"/>
              <a:gd name="T55" fmla="*/ 47 h 49"/>
              <a:gd name="T56" fmla="*/ 17 w 29"/>
              <a:gd name="T57" fmla="*/ 44 h 49"/>
              <a:gd name="T58" fmla="*/ 14 w 29"/>
              <a:gd name="T59" fmla="*/ 41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"/>
              <a:gd name="T91" fmla="*/ 0 h 49"/>
              <a:gd name="T92" fmla="*/ 29 w 29"/>
              <a:gd name="T93" fmla="*/ 49 h 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41" name="Freeform 245"/>
          <p:cNvSpPr/>
          <p:nvPr/>
        </p:nvSpPr>
        <p:spPr bwMode="auto">
          <a:xfrm>
            <a:off x="1581150" y="1843088"/>
            <a:ext cx="852488" cy="852487"/>
          </a:xfrm>
          <a:custGeom>
            <a:avLst/>
            <a:gdLst>
              <a:gd name="T0" fmla="*/ 68 w 68"/>
              <a:gd name="T1" fmla="*/ 3 h 68"/>
              <a:gd name="T2" fmla="*/ 58 w 68"/>
              <a:gd name="T3" fmla="*/ 61 h 68"/>
              <a:gd name="T4" fmla="*/ 57 w 68"/>
              <a:gd name="T5" fmla="*/ 63 h 68"/>
              <a:gd name="T6" fmla="*/ 56 w 68"/>
              <a:gd name="T7" fmla="*/ 63 h 68"/>
              <a:gd name="T8" fmla="*/ 55 w 68"/>
              <a:gd name="T9" fmla="*/ 63 h 68"/>
              <a:gd name="T10" fmla="*/ 38 w 68"/>
              <a:gd name="T11" fmla="*/ 56 h 68"/>
              <a:gd name="T12" fmla="*/ 28 w 68"/>
              <a:gd name="T13" fmla="*/ 67 h 68"/>
              <a:gd name="T14" fmla="*/ 26 w 68"/>
              <a:gd name="T15" fmla="*/ 68 h 68"/>
              <a:gd name="T16" fmla="*/ 26 w 68"/>
              <a:gd name="T17" fmla="*/ 68 h 68"/>
              <a:gd name="T18" fmla="*/ 24 w 68"/>
              <a:gd name="T19" fmla="*/ 65 h 68"/>
              <a:gd name="T20" fmla="*/ 24 w 68"/>
              <a:gd name="T21" fmla="*/ 52 h 68"/>
              <a:gd name="T22" fmla="*/ 57 w 68"/>
              <a:gd name="T23" fmla="*/ 12 h 68"/>
              <a:gd name="T24" fmla="*/ 16 w 68"/>
              <a:gd name="T25" fmla="*/ 47 h 68"/>
              <a:gd name="T26" fmla="*/ 1 w 68"/>
              <a:gd name="T27" fmla="*/ 41 h 68"/>
              <a:gd name="T28" fmla="*/ 0 w 68"/>
              <a:gd name="T29" fmla="*/ 39 h 68"/>
              <a:gd name="T30" fmla="*/ 1 w 68"/>
              <a:gd name="T31" fmla="*/ 36 h 68"/>
              <a:gd name="T32" fmla="*/ 64 w 68"/>
              <a:gd name="T33" fmla="*/ 0 h 68"/>
              <a:gd name="T34" fmla="*/ 65 w 68"/>
              <a:gd name="T35" fmla="*/ 0 h 68"/>
              <a:gd name="T36" fmla="*/ 67 w 68"/>
              <a:gd name="T37" fmla="*/ 0 h 68"/>
              <a:gd name="T38" fmla="*/ 68 w 68"/>
              <a:gd name="T39" fmla="*/ 3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8"/>
              <a:gd name="T61" fmla="*/ 0 h 68"/>
              <a:gd name="T62" fmla="*/ 68 w 68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42" name="TextBox 36"/>
          <p:cNvSpPr txBox="1">
            <a:spLocks noChangeArrowheads="1"/>
          </p:cNvSpPr>
          <p:nvPr/>
        </p:nvSpPr>
        <p:spPr bwMode="auto">
          <a:xfrm>
            <a:off x="258763" y="2865438"/>
            <a:ext cx="34988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</a:rPr>
              <a:t>THE KEY IS ALWAYS YOU!</a:t>
            </a:r>
            <a:endParaRPr lang="en-US" altLang="zh-CN" b="1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zh-CN" sz="1300">
                <a:solidFill>
                  <a:srgbClr val="FFFFFF"/>
                </a:solidFill>
              </a:rPr>
              <a:t> If you are going to use a passage of Lorem Ipsum, you need to be sure there isn't anything</a:t>
            </a:r>
            <a:endParaRPr lang="en-US" altLang="zh-CN" sz="1300">
              <a:solidFill>
                <a:srgbClr val="FFFFFF"/>
              </a:solidFill>
            </a:endParaRPr>
          </a:p>
        </p:txBody>
      </p:sp>
      <p:cxnSp>
        <p:nvCxnSpPr>
          <p:cNvPr id="22543" name="Straight Line buttom"/>
          <p:cNvCxnSpPr>
            <a:cxnSpLocks noChangeShapeType="1"/>
          </p:cNvCxnSpPr>
          <p:nvPr/>
        </p:nvCxnSpPr>
        <p:spPr bwMode="auto">
          <a:xfrm>
            <a:off x="912813" y="5268913"/>
            <a:ext cx="10342562" cy="0"/>
          </a:xfrm>
          <a:prstGeom prst="line">
            <a:avLst/>
          </a:prstGeom>
          <a:noFill/>
          <a:ln w="12700">
            <a:solidFill>
              <a:srgbClr val="3EB198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矩形 20"/>
          <p:cNvSpPr>
            <a:spLocks noChangeArrowheads="1"/>
          </p:cNvSpPr>
          <p:nvPr/>
        </p:nvSpPr>
        <p:spPr bwMode="auto">
          <a:xfrm>
            <a:off x="0" y="1431925"/>
            <a:ext cx="4195763" cy="2841625"/>
          </a:xfrm>
          <a:prstGeom prst="rect">
            <a:avLst/>
          </a:prstGeom>
          <a:solidFill>
            <a:srgbClr val="3EB198"/>
          </a:solidFill>
          <a:ln w="12700">
            <a:solidFill>
              <a:srgbClr val="3EB19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545" name="组合 2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3" y="2389188"/>
            <a:ext cx="11826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矩形 25"/>
          <p:cNvSpPr>
            <a:spLocks noChangeArrowheads="1"/>
          </p:cNvSpPr>
          <p:nvPr/>
        </p:nvSpPr>
        <p:spPr bwMode="auto">
          <a:xfrm>
            <a:off x="912813" y="5487988"/>
            <a:ext cx="103425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文本框 34"/>
          <p:cNvSpPr txBox="1">
            <a:spLocks noChangeArrowheads="1"/>
          </p:cNvSpPr>
          <p:nvPr/>
        </p:nvSpPr>
        <p:spPr bwMode="auto">
          <a:xfrm>
            <a:off x="5899150" y="3840163"/>
            <a:ext cx="227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7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8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032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0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4924</Words>
  <Application>WPS 演示</Application>
  <PresentationFormat>自定义</PresentationFormat>
  <Paragraphs>310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Arial Unicode MS</vt:lpstr>
      <vt:lpstr>Bebas Neue</vt:lpstr>
      <vt:lpstr>Segoe Print</vt:lpstr>
      <vt:lpstr>FontAwesome</vt:lpstr>
      <vt:lpstr>Arial Unicode MS</vt:lpstr>
      <vt:lpstr>Roboto Condensed</vt:lpstr>
      <vt:lpstr>Arial</vt:lpstr>
      <vt:lpstr>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dc:description/>
  <dc:subject/>
  <cp:lastModifiedBy> </cp:lastModifiedBy>
  <cp:revision>29</cp:revision>
  <dcterms:created xsi:type="dcterms:W3CDTF">2015-07-07T12:57:00Z</dcterms:created>
  <dcterms:modified xsi:type="dcterms:W3CDTF">2019-09-30T03:12:33Z</dcterms:modified>
  <cp:category/>
  <cp:contentStatus/>
  <dc:identifier/>
  <dc:language>utf-8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