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47" r:id="rId2"/>
    <p:sldId id="266" r:id="rId3"/>
    <p:sldId id="295" r:id="rId4"/>
    <p:sldId id="323" r:id="rId5"/>
    <p:sldId id="325" r:id="rId6"/>
    <p:sldId id="324" r:id="rId7"/>
    <p:sldId id="326" r:id="rId8"/>
    <p:sldId id="327" r:id="rId9"/>
    <p:sldId id="340" r:id="rId10"/>
    <p:sldId id="329" r:id="rId11"/>
    <p:sldId id="330" r:id="rId12"/>
    <p:sldId id="331" r:id="rId13"/>
    <p:sldId id="332" r:id="rId14"/>
    <p:sldId id="333" r:id="rId15"/>
    <p:sldId id="334" r:id="rId16"/>
    <p:sldId id="335" r:id="rId17"/>
    <p:sldId id="336" r:id="rId18"/>
    <p:sldId id="338" r:id="rId19"/>
    <p:sldId id="339" r:id="rId20"/>
    <p:sldId id="337" r:id="rId21"/>
    <p:sldId id="328" r:id="rId22"/>
    <p:sldId id="343" r:id="rId23"/>
    <p:sldId id="342" r:id="rId24"/>
    <p:sldId id="345" r:id="rId25"/>
    <p:sldId id="341" r:id="rId26"/>
    <p:sldId id="344" r:id="rId27"/>
    <p:sldId id="321" r:id="rId28"/>
  </p:sldIdLst>
  <p:sldSz cx="12190413" cy="6859588"/>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E41"/>
    <a:srgbClr val="1983B7"/>
    <a:srgbClr val="18D2A6"/>
    <a:srgbClr val="03A6AF"/>
    <a:srgbClr val="0374AF"/>
    <a:srgbClr val="14B28B"/>
    <a:srgbClr val="01ACBE"/>
    <a:srgbClr val="0170C1"/>
    <a:srgbClr val="EB5145"/>
    <a:srgbClr val="EB5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4" autoAdjust="0"/>
    <p:restoredTop sz="94660"/>
  </p:normalViewPr>
  <p:slideViewPr>
    <p:cSldViewPr snapToGrid="0" showGuides="1">
      <p:cViewPr varScale="1">
        <p:scale>
          <a:sx n="87" d="100"/>
          <a:sy n="87" d="100"/>
        </p:scale>
        <p:origin x="834" y="84"/>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1/10/2023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1/10/2023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1/10/2023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21" Type="http://schemas.openxmlformats.org/officeDocument/2006/relationships/tags" Target="../tags/tag23.xml"/><Relationship Id="rId34" Type="http://schemas.openxmlformats.org/officeDocument/2006/relationships/tags" Target="../tags/tag36.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tags" Target="../tags/tag31.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notesSlide" Target="../notesSlides/notesSlide23.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slideLayout" Target="../slideLayouts/slideLayout8.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8" Type="http://schemas.openxmlformats.org/officeDocument/2006/relationships/tags" Target="../tags/tag10.xml"/><Relationship Id="rId3" Type="http://schemas.openxmlformats.org/officeDocument/2006/relationships/tags" Target="../tags/tag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jpeg"/><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0" name="PA_标题 1"/>
          <p:cNvSpPr txBox="1"/>
          <p:nvPr>
            <p:custDataLst>
              <p:tags r:id="rId1"/>
            </p:custDataLst>
          </p:nvPr>
        </p:nvSpPr>
        <p:spPr>
          <a:xfrm>
            <a:off x="997718" y="2796266"/>
            <a:ext cx="10361851"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6800" dirty="0">
                <a:solidFill>
                  <a:schemeClr val="accent1">
                    <a:lumMod val="75000"/>
                  </a:schemeClr>
                </a:solidFill>
                <a:latin typeface="微软雅黑" panose="020B0503020204020204" pitchFamily="34" charset="-122"/>
                <a:ea typeface="微软雅黑" panose="020B0503020204020204" pitchFamily="34" charset="-122"/>
              </a:rPr>
              <a:t>银行客户管理</a:t>
            </a:r>
            <a:r>
              <a:rPr lang="en-US" altLang="zh-CN" sz="6800" dirty="0" err="1">
                <a:solidFill>
                  <a:schemeClr val="accent1">
                    <a:lumMod val="75000"/>
                  </a:schemeClr>
                </a:solidFill>
                <a:latin typeface="微软雅黑" panose="020B0503020204020204" pitchFamily="34" charset="-122"/>
                <a:ea typeface="微软雅黑" panose="020B0503020204020204" pitchFamily="34" charset="-122"/>
              </a:rPr>
              <a:t>ppt</a:t>
            </a:r>
            <a:r>
              <a:rPr lang="zh-CN" altLang="en-US" sz="6800" dirty="0">
                <a:solidFill>
                  <a:schemeClr val="accent1">
                    <a:lumMod val="75000"/>
                  </a:schemeClr>
                </a:solidFill>
                <a:latin typeface="微软雅黑" panose="020B0503020204020204" pitchFamily="34" charset="-122"/>
                <a:ea typeface="微软雅黑" panose="020B0503020204020204" pitchFamily="34" charset="-122"/>
              </a:rPr>
              <a:t>模板</a:t>
            </a:r>
            <a:endParaRPr lang="zh-CN" altLang="en-US" sz="6800" dirty="0">
              <a:solidFill>
                <a:schemeClr val="accent3"/>
              </a:solidFill>
              <a:latin typeface="微软雅黑" panose="020B0503020204020204" pitchFamily="34" charset="-122"/>
              <a:ea typeface="微软雅黑" panose="020B0503020204020204" pitchFamily="34" charset="-122"/>
            </a:endParaRPr>
          </a:p>
        </p:txBody>
      </p:sp>
      <p:grpSp>
        <p:nvGrpSpPr>
          <p:cNvPr id="32" name="Group 38"/>
          <p:cNvGrpSpPr/>
          <p:nvPr/>
        </p:nvGrpSpPr>
        <p:grpSpPr>
          <a:xfrm flipH="1">
            <a:off x="5390680" y="5890640"/>
            <a:ext cx="1575060" cy="160804"/>
            <a:chOff x="5548426" y="3343939"/>
            <a:chExt cx="833173" cy="85061"/>
          </a:xfrm>
          <a:solidFill>
            <a:srgbClr val="1983B7"/>
          </a:solidFill>
        </p:grpSpPr>
        <p:sp>
          <p:nvSpPr>
            <p:cNvPr id="33" name="Oval 31"/>
            <p:cNvSpPr/>
            <p:nvPr/>
          </p:nvSpPr>
          <p:spPr>
            <a:xfrm>
              <a:off x="5548426" y="3343939"/>
              <a:ext cx="85061" cy="850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4" name="Oval 32"/>
            <p:cNvSpPr/>
            <p:nvPr/>
          </p:nvSpPr>
          <p:spPr>
            <a:xfrm>
              <a:off x="5698049" y="3343939"/>
              <a:ext cx="85061" cy="850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5" name="Oval 33"/>
            <p:cNvSpPr/>
            <p:nvPr/>
          </p:nvSpPr>
          <p:spPr>
            <a:xfrm>
              <a:off x="5847671"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6" name="Oval 34"/>
            <p:cNvSpPr/>
            <p:nvPr/>
          </p:nvSpPr>
          <p:spPr>
            <a:xfrm>
              <a:off x="5997294"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7" name="Oval 35"/>
            <p:cNvSpPr/>
            <p:nvPr/>
          </p:nvSpPr>
          <p:spPr>
            <a:xfrm>
              <a:off x="6146917" y="3343939"/>
              <a:ext cx="85061" cy="85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8" name="Oval 36"/>
            <p:cNvSpPr/>
            <p:nvPr/>
          </p:nvSpPr>
          <p:spPr>
            <a:xfrm>
              <a:off x="6296538" y="3343939"/>
              <a:ext cx="85061" cy="85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750"/>
                                        <p:tgtEl>
                                          <p:spTgt spid="30"/>
                                        </p:tgtEl>
                                      </p:cBhvr>
                                    </p:animEffect>
                                    <p:anim calcmode="lin" valueType="num">
                                      <p:cBhvr>
                                        <p:cTn id="8" dur="750" fill="hold"/>
                                        <p:tgtEl>
                                          <p:spTgt spid="30"/>
                                        </p:tgtEl>
                                        <p:attrNameLst>
                                          <p:attrName>ppt_x</p:attrName>
                                        </p:attrNameLst>
                                      </p:cBhvr>
                                      <p:tavLst>
                                        <p:tav tm="0">
                                          <p:val>
                                            <p:strVal val="#ppt_x"/>
                                          </p:val>
                                        </p:tav>
                                        <p:tav tm="100000">
                                          <p:val>
                                            <p:strVal val="#ppt_x"/>
                                          </p:val>
                                        </p:tav>
                                      </p:tavLst>
                                    </p:anim>
                                    <p:anim calcmode="lin" valueType="num">
                                      <p:cBhvr>
                                        <p:cTn id="9" dur="75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750"/>
                                        <p:tgtEl>
                                          <p:spTgt spid="32"/>
                                        </p:tgtEl>
                                      </p:cBhvr>
                                    </p:animEffect>
                                    <p:anim calcmode="lin" valueType="num">
                                      <p:cBhvr>
                                        <p:cTn id="13" dur="750" fill="hold"/>
                                        <p:tgtEl>
                                          <p:spTgt spid="32"/>
                                        </p:tgtEl>
                                        <p:attrNameLst>
                                          <p:attrName>ppt_x</p:attrName>
                                        </p:attrNameLst>
                                      </p:cBhvr>
                                      <p:tavLst>
                                        <p:tav tm="0">
                                          <p:val>
                                            <p:strVal val="#ppt_x"/>
                                          </p:val>
                                        </p:tav>
                                        <p:tav tm="100000">
                                          <p:val>
                                            <p:strVal val="#ppt_x"/>
                                          </p:val>
                                        </p:tav>
                                      </p:tavLst>
                                    </p:anim>
                                    <p:anim calcmode="lin" valueType="num">
                                      <p:cBhvr>
                                        <p:cTn id="14" dur="7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4" name="组合 13"/>
          <p:cNvGrpSpPr/>
          <p:nvPr/>
        </p:nvGrpSpPr>
        <p:grpSpPr>
          <a:xfrm>
            <a:off x="4360472" y="1520744"/>
            <a:ext cx="6777746" cy="1540395"/>
            <a:chOff x="3347864" y="1152445"/>
            <a:chExt cx="4752528" cy="1080119"/>
          </a:xfrm>
        </p:grpSpPr>
        <p:sp>
          <p:nvSpPr>
            <p:cNvPr id="15" name="矩形 14"/>
            <p:cNvSpPr/>
            <p:nvPr/>
          </p:nvSpPr>
          <p:spPr>
            <a:xfrm>
              <a:off x="3347864" y="1152445"/>
              <a:ext cx="4752528" cy="2671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solidFill>
                  <a:latin typeface="微软雅黑" panose="020B0503020204020204" pitchFamily="34" charset="-122"/>
                  <a:ea typeface="微软雅黑" panose="020B0503020204020204" pitchFamily="34" charset="-122"/>
                  <a:cs typeface="Segoe UI" panose="020B0502040204020203" pitchFamily="34" charset="0"/>
                </a:rPr>
                <a:t>加入标题</a:t>
              </a:r>
              <a:endParaRPr lang="en-US" altLang="zh-CN" sz="20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6" name="矩形 15"/>
            <p:cNvSpPr/>
            <p:nvPr/>
          </p:nvSpPr>
          <p:spPr>
            <a:xfrm>
              <a:off x="3347864" y="1419622"/>
              <a:ext cx="4752528" cy="8129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600" dirty="0" smtClean="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a:t>
              </a: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加文字内容单击此处填加文字</a:t>
              </a:r>
              <a:r>
                <a:rPr lang="zh-CN" altLang="en-US" sz="1600" dirty="0" smtClean="0">
                  <a:solidFill>
                    <a:schemeClr val="bg1"/>
                  </a:solidFill>
                  <a:latin typeface="微软雅黑" panose="020B0503020204020204" pitchFamily="34" charset="-122"/>
                  <a:ea typeface="微软雅黑" panose="020B0503020204020204" pitchFamily="34" charset="-122"/>
                  <a:cs typeface="Segoe UI" panose="020B0502040204020203" pitchFamily="34" charset="0"/>
                </a:rPr>
                <a:t>内容</a:t>
              </a: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单击此处填加文字</a:t>
              </a:r>
              <a:r>
                <a:rPr lang="zh-CN" altLang="en-US" sz="1600" dirty="0" smtClean="0">
                  <a:solidFill>
                    <a:schemeClr val="bg1"/>
                  </a:solidFill>
                  <a:latin typeface="微软雅黑" panose="020B0503020204020204" pitchFamily="34" charset="-122"/>
                  <a:ea typeface="微软雅黑" panose="020B0503020204020204" pitchFamily="34" charset="-122"/>
                  <a:cs typeface="Segoe UI" panose="020B0502040204020203" pitchFamily="34" charset="0"/>
                </a:rPr>
                <a:t>内容</a:t>
              </a:r>
              <a:endParaRPr lang="en-US" altLang="zh-CN"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smtClean="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a:t>
              </a: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此处</a:t>
              </a:r>
              <a:r>
                <a:rPr lang="zh-CN" altLang="en-US" sz="1600" dirty="0" smtClean="0">
                  <a:solidFill>
                    <a:schemeClr val="bg1"/>
                  </a:solidFill>
                  <a:latin typeface="微软雅黑" panose="020B0503020204020204" pitchFamily="34" charset="-122"/>
                  <a:ea typeface="微软雅黑" panose="020B0503020204020204" pitchFamily="34" charset="-122"/>
                  <a:cs typeface="Segoe UI" panose="020B0502040204020203" pitchFamily="34" charset="0"/>
                </a:rPr>
                <a:t>填</a:t>
              </a: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加文字内容单击此处填加文字内容单击此处填加文字内容</a:t>
              </a:r>
              <a:endParaRPr lang="en-US" altLang="zh-CN"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smtClean="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a:t>
              </a: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此处</a:t>
              </a:r>
              <a:r>
                <a:rPr lang="zh-CN" altLang="en-US" sz="1600" dirty="0" smtClean="0">
                  <a:solidFill>
                    <a:schemeClr val="bg1"/>
                  </a:solidFill>
                  <a:latin typeface="微软雅黑" panose="020B0503020204020204" pitchFamily="34" charset="-122"/>
                  <a:ea typeface="微软雅黑" panose="020B0503020204020204" pitchFamily="34" charset="-122"/>
                  <a:cs typeface="Segoe UI" panose="020B0502040204020203" pitchFamily="34" charset="0"/>
                </a:rPr>
                <a:t>填</a:t>
              </a: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加文字内容单击此处填加文字内容单击此处填加文字内容</a:t>
              </a:r>
              <a:endParaRPr lang="zh-CN" altLang="en-US" sz="1600" dirty="0">
                <a:solidFill>
                  <a:schemeClr val="bg1"/>
                </a:solidFill>
              </a:endParaRPr>
            </a:p>
          </p:txBody>
        </p:sp>
      </p:grpSp>
      <p:grpSp>
        <p:nvGrpSpPr>
          <p:cNvPr id="17" name="组合 16"/>
          <p:cNvGrpSpPr/>
          <p:nvPr/>
        </p:nvGrpSpPr>
        <p:grpSpPr>
          <a:xfrm>
            <a:off x="4360472" y="3153658"/>
            <a:ext cx="6777746" cy="1540397"/>
            <a:chOff x="3347864" y="1152444"/>
            <a:chExt cx="4752528" cy="1080120"/>
          </a:xfrm>
        </p:grpSpPr>
        <p:sp>
          <p:nvSpPr>
            <p:cNvPr id="18" name="矩形 17"/>
            <p:cNvSpPr/>
            <p:nvPr/>
          </p:nvSpPr>
          <p:spPr>
            <a:xfrm>
              <a:off x="3347864" y="1152444"/>
              <a:ext cx="4752528" cy="26717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加入标题</a:t>
              </a:r>
              <a:endParaRPr lang="en-US" altLang="zh-CN" sz="20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矩形 18"/>
            <p:cNvSpPr/>
            <p:nvPr/>
          </p:nvSpPr>
          <p:spPr>
            <a:xfrm>
              <a:off x="3347864" y="1419622"/>
              <a:ext cx="4752528" cy="8129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600" dirty="0" smtClean="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a:t>
              </a: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加文字内容单击此处填加文字内容单击此处填加文字内容</a:t>
              </a:r>
              <a:endParaRPr lang="en-US" altLang="zh-CN"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smtClean="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a:t>
              </a: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此处</a:t>
              </a:r>
              <a:r>
                <a:rPr lang="zh-CN" altLang="en-US" sz="1600" dirty="0" smtClean="0">
                  <a:solidFill>
                    <a:schemeClr val="bg1"/>
                  </a:solidFill>
                  <a:latin typeface="微软雅黑" panose="020B0503020204020204" pitchFamily="34" charset="-122"/>
                  <a:ea typeface="微软雅黑" panose="020B0503020204020204" pitchFamily="34" charset="-122"/>
                  <a:cs typeface="Segoe UI" panose="020B0502040204020203" pitchFamily="34" charset="0"/>
                </a:rPr>
                <a:t>填</a:t>
              </a: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加文字内容单击此处填加文字内容单击此处填加文字内容</a:t>
              </a:r>
              <a:endParaRPr lang="en-US" altLang="zh-CN"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smtClean="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a:t>
              </a: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此处</a:t>
              </a:r>
              <a:r>
                <a:rPr lang="zh-CN" altLang="en-US" sz="1600" dirty="0" smtClean="0">
                  <a:solidFill>
                    <a:schemeClr val="bg1"/>
                  </a:solidFill>
                  <a:latin typeface="微软雅黑" panose="020B0503020204020204" pitchFamily="34" charset="-122"/>
                  <a:ea typeface="微软雅黑" panose="020B0503020204020204" pitchFamily="34" charset="-122"/>
                  <a:cs typeface="Segoe UI" panose="020B0502040204020203" pitchFamily="34" charset="0"/>
                </a:rPr>
                <a:t>填</a:t>
              </a: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加文字内容单击此处填加文字内容单击此处填加文字内容</a:t>
              </a:r>
              <a:endParaRPr lang="zh-CN" altLang="en-US" sz="1600" dirty="0">
                <a:solidFill>
                  <a:schemeClr val="bg1"/>
                </a:solidFill>
              </a:endParaRPr>
            </a:p>
          </p:txBody>
        </p:sp>
      </p:grpSp>
      <p:grpSp>
        <p:nvGrpSpPr>
          <p:cNvPr id="20" name="组合 19"/>
          <p:cNvGrpSpPr/>
          <p:nvPr/>
        </p:nvGrpSpPr>
        <p:grpSpPr>
          <a:xfrm>
            <a:off x="4360472" y="4777183"/>
            <a:ext cx="6777746" cy="1540397"/>
            <a:chOff x="3347864" y="1152444"/>
            <a:chExt cx="4752528" cy="1080120"/>
          </a:xfrm>
        </p:grpSpPr>
        <p:sp>
          <p:nvSpPr>
            <p:cNvPr id="21" name="矩形 20"/>
            <p:cNvSpPr/>
            <p:nvPr/>
          </p:nvSpPr>
          <p:spPr>
            <a:xfrm>
              <a:off x="3347864" y="1152444"/>
              <a:ext cx="4752528" cy="2671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加入标题</a:t>
              </a:r>
              <a:endParaRPr lang="en-US" altLang="zh-CN" sz="20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2" name="矩形 21"/>
            <p:cNvSpPr/>
            <p:nvPr/>
          </p:nvSpPr>
          <p:spPr>
            <a:xfrm>
              <a:off x="3347864" y="1419622"/>
              <a:ext cx="4752528" cy="812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600" dirty="0" smtClean="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a:t>
              </a: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加文字内容单击此处填加文字内容单击此处填加文字内容</a:t>
              </a:r>
              <a:endParaRPr lang="en-US" altLang="zh-CN"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smtClean="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a:t>
              </a: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此处</a:t>
              </a:r>
              <a:r>
                <a:rPr lang="zh-CN" altLang="en-US" sz="1600" dirty="0" smtClean="0">
                  <a:solidFill>
                    <a:schemeClr val="bg1"/>
                  </a:solidFill>
                  <a:latin typeface="微软雅黑" panose="020B0503020204020204" pitchFamily="34" charset="-122"/>
                  <a:ea typeface="微软雅黑" panose="020B0503020204020204" pitchFamily="34" charset="-122"/>
                  <a:cs typeface="Segoe UI" panose="020B0502040204020203" pitchFamily="34" charset="0"/>
                </a:rPr>
                <a:t>填</a:t>
              </a: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加文字内容单击此处填加文字内容单击此处填加文字内容</a:t>
              </a:r>
              <a:endParaRPr lang="en-US" altLang="zh-CN"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smtClean="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a:t>
              </a: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此处</a:t>
              </a:r>
              <a:r>
                <a:rPr lang="zh-CN" altLang="en-US" sz="1600" dirty="0" smtClean="0">
                  <a:solidFill>
                    <a:schemeClr val="bg1"/>
                  </a:solidFill>
                  <a:latin typeface="微软雅黑" panose="020B0503020204020204" pitchFamily="34" charset="-122"/>
                  <a:ea typeface="微软雅黑" panose="020B0503020204020204" pitchFamily="34" charset="-122"/>
                  <a:cs typeface="Segoe UI" panose="020B0502040204020203" pitchFamily="34" charset="0"/>
                </a:rPr>
                <a:t>填</a:t>
              </a: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加文字内容单击此处填加文字内容单击此处填加文字内容</a:t>
              </a:r>
              <a:endParaRPr lang="zh-CN" altLang="en-US" sz="1600" dirty="0">
                <a:solidFill>
                  <a:schemeClr val="bg1"/>
                </a:solidFill>
              </a:endParaRPr>
            </a:p>
          </p:txBody>
        </p:sp>
      </p:grpSp>
      <p:sp>
        <p:nvSpPr>
          <p:cNvPr id="24" name="矩形 23"/>
          <p:cNvSpPr/>
          <p:nvPr/>
        </p:nvSpPr>
        <p:spPr>
          <a:xfrm>
            <a:off x="502209" y="1520744"/>
            <a:ext cx="3686630" cy="4796836"/>
          </a:xfrm>
          <a:prstGeom prst="rect">
            <a:avLst/>
          </a:prstGeom>
          <a:blipFill dpi="0" rotWithShape="1">
            <a:blip r:embed="rId3"/>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20000">
                                          <p:cBhvr additive="base">
                                            <p:cTn id="12" dur="500" fill="hold"/>
                                            <p:tgtEl>
                                              <p:spTgt spid="14"/>
                                            </p:tgtEl>
                                            <p:attrNameLst>
                                              <p:attrName>ppt_x</p:attrName>
                                            </p:attrNameLst>
                                          </p:cBhvr>
                                          <p:tavLst>
                                            <p:tav tm="0">
                                              <p:val>
                                                <p:strVal val="1+#ppt_w/2"/>
                                              </p:val>
                                            </p:tav>
                                            <p:tav tm="100000">
                                              <p:val>
                                                <p:strVal val="#ppt_x"/>
                                              </p:val>
                                            </p:tav>
                                          </p:tavLst>
                                        </p:anim>
                                        <p:anim calcmode="lin" valueType="num" p14:bounceEnd="20000">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2" presetClass="entr" presetSubtype="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42"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2" presetClass="entr" presetSubtype="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42"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Rectangle 25"/>
          <p:cNvSpPr/>
          <p:nvPr/>
        </p:nvSpPr>
        <p:spPr>
          <a:xfrm>
            <a:off x="1311805" y="2199041"/>
            <a:ext cx="3200400" cy="18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Image</a:t>
            </a:r>
          </a:p>
        </p:txBody>
      </p:sp>
      <p:sp>
        <p:nvSpPr>
          <p:cNvPr id="13" name="Rectangle 26"/>
          <p:cNvSpPr/>
          <p:nvPr/>
        </p:nvSpPr>
        <p:spPr>
          <a:xfrm>
            <a:off x="4569355" y="2199041"/>
            <a:ext cx="32004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solidFill>
              </a:rPr>
              <a:t>Image</a:t>
            </a:r>
          </a:p>
        </p:txBody>
      </p:sp>
      <p:sp>
        <p:nvSpPr>
          <p:cNvPr id="14" name="Rectangle 27"/>
          <p:cNvSpPr/>
          <p:nvPr/>
        </p:nvSpPr>
        <p:spPr>
          <a:xfrm>
            <a:off x="1311805" y="4086578"/>
            <a:ext cx="3200400"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solidFill>
              </a:rPr>
              <a:t>Image</a:t>
            </a:r>
          </a:p>
        </p:txBody>
      </p:sp>
      <p:sp>
        <p:nvSpPr>
          <p:cNvPr id="15" name="Rectangle 28"/>
          <p:cNvSpPr/>
          <p:nvPr/>
        </p:nvSpPr>
        <p:spPr>
          <a:xfrm>
            <a:off x="4569355" y="4086578"/>
            <a:ext cx="3200400" cy="182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solidFill>
              </a:rPr>
              <a:t>Image</a:t>
            </a:r>
          </a:p>
        </p:txBody>
      </p:sp>
      <p:sp>
        <p:nvSpPr>
          <p:cNvPr id="16" name="Rectangle 29"/>
          <p:cNvSpPr/>
          <p:nvPr/>
        </p:nvSpPr>
        <p:spPr>
          <a:xfrm>
            <a:off x="3940705" y="3457928"/>
            <a:ext cx="5715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dirty="0">
                <a:solidFill>
                  <a:schemeClr val="bg1">
                    <a:lumMod val="50000"/>
                  </a:schemeClr>
                </a:solidFill>
                <a:latin typeface="FontAwesome" pitchFamily="2" charset="0"/>
              </a:rPr>
              <a:t></a:t>
            </a:r>
            <a:endParaRPr lang="en-US" altLang="zh-CN" dirty="0">
              <a:solidFill>
                <a:schemeClr val="bg1">
                  <a:lumMod val="50000"/>
                </a:schemeClr>
              </a:solidFill>
            </a:endParaRPr>
          </a:p>
        </p:txBody>
      </p:sp>
      <p:sp>
        <p:nvSpPr>
          <p:cNvPr id="17" name="Rectangle 30"/>
          <p:cNvSpPr/>
          <p:nvPr/>
        </p:nvSpPr>
        <p:spPr>
          <a:xfrm>
            <a:off x="4566180" y="3456341"/>
            <a:ext cx="5715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dirty="0">
                <a:solidFill>
                  <a:schemeClr val="bg1">
                    <a:lumMod val="50000"/>
                  </a:schemeClr>
                </a:solidFill>
                <a:latin typeface="FontAwesome" pitchFamily="2" charset="0"/>
              </a:rPr>
              <a:t></a:t>
            </a:r>
            <a:endParaRPr lang="en-US" altLang="zh-CN" dirty="0">
              <a:solidFill>
                <a:schemeClr val="bg1">
                  <a:lumMod val="50000"/>
                </a:schemeClr>
              </a:solidFill>
            </a:endParaRPr>
          </a:p>
        </p:txBody>
      </p:sp>
      <p:sp>
        <p:nvSpPr>
          <p:cNvPr id="18" name="Rectangle 31"/>
          <p:cNvSpPr/>
          <p:nvPr/>
        </p:nvSpPr>
        <p:spPr>
          <a:xfrm>
            <a:off x="4566180" y="4086578"/>
            <a:ext cx="5715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a:solidFill>
                  <a:schemeClr val="bg1">
                    <a:lumMod val="50000"/>
                  </a:schemeClr>
                </a:solidFill>
                <a:latin typeface="FontAwesome" pitchFamily="2" charset="0"/>
              </a:rPr>
              <a:t></a:t>
            </a:r>
            <a:endParaRPr lang="en-US" altLang="zh-CN">
              <a:solidFill>
                <a:schemeClr val="bg1">
                  <a:lumMod val="50000"/>
                </a:schemeClr>
              </a:solidFill>
            </a:endParaRPr>
          </a:p>
        </p:txBody>
      </p:sp>
      <p:sp>
        <p:nvSpPr>
          <p:cNvPr id="19" name="Rectangle 32"/>
          <p:cNvSpPr/>
          <p:nvPr/>
        </p:nvSpPr>
        <p:spPr>
          <a:xfrm>
            <a:off x="3940705" y="4086578"/>
            <a:ext cx="5715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a:solidFill>
                  <a:schemeClr val="bg1">
                    <a:lumMod val="50000"/>
                  </a:schemeClr>
                </a:solidFill>
                <a:latin typeface="FontAwesome" pitchFamily="2" charset="0"/>
              </a:rPr>
              <a:t></a:t>
            </a:r>
            <a:endParaRPr lang="en-US" altLang="zh-CN">
              <a:solidFill>
                <a:schemeClr val="bg1">
                  <a:lumMod val="50000"/>
                </a:schemeClr>
              </a:solidFill>
            </a:endParaRPr>
          </a:p>
        </p:txBody>
      </p:sp>
      <p:grpSp>
        <p:nvGrpSpPr>
          <p:cNvPr id="20" name="Group 34"/>
          <p:cNvGrpSpPr/>
          <p:nvPr/>
        </p:nvGrpSpPr>
        <p:grpSpPr bwMode="auto">
          <a:xfrm>
            <a:off x="8007880" y="2395891"/>
            <a:ext cx="2979737" cy="1446212"/>
            <a:chOff x="7845451" y="1896934"/>
            <a:chExt cx="2979065" cy="1446550"/>
          </a:xfrm>
        </p:grpSpPr>
        <p:sp>
          <p:nvSpPr>
            <p:cNvPr id="21" name="TextBox 20"/>
            <p:cNvSpPr txBox="1"/>
            <p:nvPr/>
          </p:nvSpPr>
          <p:spPr>
            <a:xfrm>
              <a:off x="8381905" y="1896934"/>
              <a:ext cx="2442611" cy="1446550"/>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1400">
                  <a:solidFill>
                    <a:schemeClr val="bg1">
                      <a:lumMod val="50000"/>
                    </a:schemeClr>
                  </a:solidFill>
                  <a:latin typeface="Open Sans" pitchFamily="34" charset="0"/>
                </a:rPr>
                <a:t>MARKETING &amp; MANAGEMENT</a:t>
              </a:r>
            </a:p>
            <a:p>
              <a:pPr eaLnBrk="1" hangingPunct="1"/>
              <a:endParaRPr lang="en-US" altLang="zh-CN" sz="1000">
                <a:solidFill>
                  <a:schemeClr val="bg1">
                    <a:lumMod val="50000"/>
                  </a:schemeClr>
                </a:solidFill>
                <a:latin typeface="Open Sans" pitchFamily="34" charset="0"/>
              </a:endParaRPr>
            </a:p>
            <a:p>
              <a:pPr eaLnBrk="1" hangingPunct="1"/>
              <a:r>
                <a:rPr lang="en-US" altLang="zh-CN" sz="1000">
                  <a:solidFill>
                    <a:schemeClr val="bg1">
                      <a:lumMod val="50000"/>
                    </a:schemeClr>
                  </a:solidFill>
                  <a:latin typeface="Open Sans" pitchFamily="34" charset="0"/>
                </a:rPr>
                <a:t>Lid est laborum dolo rumes fugats untras. Etharums ser quidem rerum facilis dolores nemis omnis fugats vitaes nemo minima rerums unsers sadips amets..</a:t>
              </a:r>
            </a:p>
          </p:txBody>
        </p:sp>
        <p:sp>
          <p:nvSpPr>
            <p:cNvPr id="22" name="Rectangle 39"/>
            <p:cNvSpPr>
              <a:spLocks noChangeArrowheads="1"/>
            </p:cNvSpPr>
            <p:nvPr/>
          </p:nvSpPr>
          <p:spPr bwMode="auto">
            <a:xfrm>
              <a:off x="7845451" y="1896934"/>
              <a:ext cx="594901" cy="5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3200">
                  <a:solidFill>
                    <a:schemeClr val="bg1">
                      <a:lumMod val="50000"/>
                    </a:schemeClr>
                  </a:solidFill>
                  <a:latin typeface="FontAwesome" pitchFamily="2" charset="0"/>
                </a:rPr>
                <a:t></a:t>
              </a:r>
              <a:endParaRPr lang="en-US" altLang="zh-CN" sz="3200">
                <a:solidFill>
                  <a:schemeClr val="bg1">
                    <a:lumMod val="50000"/>
                  </a:schemeClr>
                </a:solidFill>
              </a:endParaRPr>
            </a:p>
          </p:txBody>
        </p:sp>
      </p:grpSp>
      <p:grpSp>
        <p:nvGrpSpPr>
          <p:cNvPr id="23" name="Group 35"/>
          <p:cNvGrpSpPr/>
          <p:nvPr/>
        </p:nvGrpSpPr>
        <p:grpSpPr bwMode="auto">
          <a:xfrm>
            <a:off x="8003117" y="4270728"/>
            <a:ext cx="2984500" cy="1446213"/>
            <a:chOff x="7840528" y="3771900"/>
            <a:chExt cx="2983988" cy="1446550"/>
          </a:xfrm>
        </p:grpSpPr>
        <p:sp>
          <p:nvSpPr>
            <p:cNvPr id="24" name="TextBox 23"/>
            <p:cNvSpPr txBox="1"/>
            <p:nvPr/>
          </p:nvSpPr>
          <p:spPr>
            <a:xfrm>
              <a:off x="8377011" y="3771900"/>
              <a:ext cx="2447505" cy="1446550"/>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1400">
                  <a:solidFill>
                    <a:schemeClr val="bg1">
                      <a:lumMod val="50000"/>
                    </a:schemeClr>
                  </a:solidFill>
                  <a:latin typeface="Open Sans" pitchFamily="34" charset="0"/>
                </a:rPr>
                <a:t>MARKETING &amp; MANAGEMENT</a:t>
              </a:r>
            </a:p>
            <a:p>
              <a:pPr eaLnBrk="1" hangingPunct="1"/>
              <a:endParaRPr lang="en-US" altLang="zh-CN" sz="1000">
                <a:solidFill>
                  <a:schemeClr val="bg1">
                    <a:lumMod val="50000"/>
                  </a:schemeClr>
                </a:solidFill>
                <a:latin typeface="Open Sans" pitchFamily="34" charset="0"/>
              </a:endParaRPr>
            </a:p>
            <a:p>
              <a:pPr eaLnBrk="1" hangingPunct="1"/>
              <a:r>
                <a:rPr lang="en-US" altLang="zh-CN" sz="1000">
                  <a:solidFill>
                    <a:schemeClr val="bg1">
                      <a:lumMod val="50000"/>
                    </a:schemeClr>
                  </a:solidFill>
                  <a:latin typeface="Open Sans" pitchFamily="34" charset="0"/>
                </a:rPr>
                <a:t>Lid est laborum dolo rumes fugats untras. Etharums ser quidem rerum facilis dolores nemis omnis fugats vitaes nemo minima rerums unsers sadips amets..</a:t>
              </a:r>
            </a:p>
          </p:txBody>
        </p:sp>
        <p:sp>
          <p:nvSpPr>
            <p:cNvPr id="25" name="Rectangle 37"/>
            <p:cNvSpPr/>
            <p:nvPr/>
          </p:nvSpPr>
          <p:spPr>
            <a:xfrm>
              <a:off x="7840528" y="3771900"/>
              <a:ext cx="594933" cy="584911"/>
            </a:xfrm>
            <a:prstGeom prst="rect">
              <a:avLst/>
            </a:prstGeom>
          </p:spPr>
          <p:txBody>
            <a:bodyPr wrap="none">
              <a:spAutoFit/>
            </a:bodyPr>
            <a:lstStyle/>
            <a:p>
              <a:pPr eaLnBrk="1" hangingPunct="1"/>
              <a:r>
                <a:rPr lang="en-US" altLang="zh-CN" sz="3200">
                  <a:solidFill>
                    <a:schemeClr val="bg1">
                      <a:lumMod val="50000"/>
                    </a:schemeClr>
                  </a:solidFill>
                  <a:latin typeface="FontAwesome" pitchFamily="2" charset="0"/>
                </a:rPr>
                <a:t></a:t>
              </a:r>
              <a:endParaRPr lang="en-US" altLang="zh-CN" sz="3200">
                <a:solidFill>
                  <a:schemeClr val="bg1">
                    <a:lumMod val="50000"/>
                  </a:schemeClr>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anim calcmode="lin" valueType="num">
                                      <p:cBhvr>
                                        <p:cTn id="50" dur="250" fill="hold"/>
                                        <p:tgtEl>
                                          <p:spTgt spid="18"/>
                                        </p:tgtEl>
                                        <p:attrNameLst>
                                          <p:attrName>ppt_x</p:attrName>
                                        </p:attrNameLst>
                                      </p:cBhvr>
                                      <p:tavLst>
                                        <p:tav tm="0">
                                          <p:val>
                                            <p:strVal val="#ppt_x"/>
                                          </p:val>
                                        </p:tav>
                                        <p:tav tm="100000">
                                          <p:val>
                                            <p:strVal val="#ppt_x"/>
                                          </p:val>
                                        </p:tav>
                                      </p:tavLst>
                                    </p:anim>
                                    <p:anim calcmode="lin" valueType="num">
                                      <p:cBhvr>
                                        <p:cTn id="51" dur="25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anim calcmode="lin" valueType="num">
                                      <p:cBhvr>
                                        <p:cTn id="56" dur="250" fill="hold"/>
                                        <p:tgtEl>
                                          <p:spTgt spid="19"/>
                                        </p:tgtEl>
                                        <p:attrNameLst>
                                          <p:attrName>ppt_x</p:attrName>
                                        </p:attrNameLst>
                                      </p:cBhvr>
                                      <p:tavLst>
                                        <p:tav tm="0">
                                          <p:val>
                                            <p:strVal val="#ppt_x"/>
                                          </p:val>
                                        </p:tav>
                                        <p:tav tm="100000">
                                          <p:val>
                                            <p:strVal val="#ppt_x"/>
                                          </p:val>
                                        </p:tav>
                                      </p:tavLst>
                                    </p:anim>
                                    <p:anim calcmode="lin" valueType="num">
                                      <p:cBhvr>
                                        <p:cTn id="57" dur="25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anim calcmode="lin" valueType="num">
                                      <p:cBhvr>
                                        <p:cTn id="62" dur="250" fill="hold"/>
                                        <p:tgtEl>
                                          <p:spTgt spid="20"/>
                                        </p:tgtEl>
                                        <p:attrNameLst>
                                          <p:attrName>ppt_x</p:attrName>
                                        </p:attrNameLst>
                                      </p:cBhvr>
                                      <p:tavLst>
                                        <p:tav tm="0">
                                          <p:val>
                                            <p:strVal val="#ppt_x"/>
                                          </p:val>
                                        </p:tav>
                                        <p:tav tm="100000">
                                          <p:val>
                                            <p:strVal val="#ppt_x"/>
                                          </p:val>
                                        </p:tav>
                                      </p:tavLst>
                                    </p:anim>
                                    <p:anim calcmode="lin" valueType="num">
                                      <p:cBhvr>
                                        <p:cTn id="63" dur="25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250"/>
                                        <p:tgtEl>
                                          <p:spTgt spid="23"/>
                                        </p:tgtEl>
                                      </p:cBhvr>
                                    </p:animEffect>
                                    <p:anim calcmode="lin" valueType="num">
                                      <p:cBhvr>
                                        <p:cTn id="68" dur="250" fill="hold"/>
                                        <p:tgtEl>
                                          <p:spTgt spid="23"/>
                                        </p:tgtEl>
                                        <p:attrNameLst>
                                          <p:attrName>ppt_x</p:attrName>
                                        </p:attrNameLst>
                                      </p:cBhvr>
                                      <p:tavLst>
                                        <p:tav tm="0">
                                          <p:val>
                                            <p:strVal val="#ppt_x"/>
                                          </p:val>
                                        </p:tav>
                                        <p:tav tm="100000">
                                          <p:val>
                                            <p:strVal val="#ppt_x"/>
                                          </p:val>
                                        </p:tav>
                                      </p:tavLst>
                                    </p:anim>
                                    <p:anim calcmode="lin" valueType="num">
                                      <p:cBhvr>
                                        <p:cTn id="69"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1336330" y="1932817"/>
            <a:ext cx="10192864" cy="4763003"/>
            <a:chOff x="711547" y="2126236"/>
            <a:chExt cx="7345907" cy="3432654"/>
          </a:xfrm>
        </p:grpSpPr>
        <p:sp>
          <p:nvSpPr>
            <p:cNvPr id="13" name="Freeform 31"/>
            <p:cNvSpPr>
              <a:spLocks noEditPoints="1"/>
            </p:cNvSpPr>
            <p:nvPr/>
          </p:nvSpPr>
          <p:spPr bwMode="auto">
            <a:xfrm>
              <a:off x="711547" y="2201142"/>
              <a:ext cx="3674810" cy="3357748"/>
            </a:xfrm>
            <a:custGeom>
              <a:avLst/>
              <a:gdLst>
                <a:gd name="T0" fmla="*/ 1479 w 1479"/>
                <a:gd name="T1" fmla="*/ 505 h 1412"/>
                <a:gd name="T2" fmla="*/ 974 w 1479"/>
                <a:gd name="T3" fmla="*/ 0 h 1412"/>
                <a:gd name="T4" fmla="*/ 736 w 1479"/>
                <a:gd name="T5" fmla="*/ 59 h 1412"/>
                <a:gd name="T6" fmla="*/ 735 w 1479"/>
                <a:gd name="T7" fmla="*/ 60 h 1412"/>
                <a:gd name="T8" fmla="*/ 504 w 1479"/>
                <a:gd name="T9" fmla="*/ 4 h 1412"/>
                <a:gd name="T10" fmla="*/ 0 w 1479"/>
                <a:gd name="T11" fmla="*/ 508 h 1412"/>
                <a:gd name="T12" fmla="*/ 237 w 1479"/>
                <a:gd name="T13" fmla="*/ 936 h 1412"/>
                <a:gd name="T14" fmla="*/ 257 w 1479"/>
                <a:gd name="T15" fmla="*/ 947 h 1412"/>
                <a:gd name="T16" fmla="*/ 257 w 1479"/>
                <a:gd name="T17" fmla="*/ 947 h 1412"/>
                <a:gd name="T18" fmla="*/ 765 w 1479"/>
                <a:gd name="T19" fmla="*/ 1412 h 1412"/>
                <a:gd name="T20" fmla="*/ 1275 w 1479"/>
                <a:gd name="T21" fmla="*/ 911 h 1412"/>
                <a:gd name="T22" fmla="*/ 1479 w 1479"/>
                <a:gd name="T23" fmla="*/ 505 h 1412"/>
                <a:gd name="T24" fmla="*/ 963 w 1479"/>
                <a:gd name="T25" fmla="*/ 718 h 1412"/>
                <a:gd name="T26" fmla="*/ 963 w 1479"/>
                <a:gd name="T27" fmla="*/ 717 h 1412"/>
                <a:gd name="T28" fmla="*/ 963 w 1479"/>
                <a:gd name="T29" fmla="*/ 717 h 1412"/>
                <a:gd name="T30" fmla="*/ 963 w 1479"/>
                <a:gd name="T31" fmla="*/ 718 h 1412"/>
                <a:gd name="T32" fmla="*/ 256 w 1479"/>
                <a:gd name="T33" fmla="*/ 935 h 1412"/>
                <a:gd name="T34" fmla="*/ 256 w 1479"/>
                <a:gd name="T35" fmla="*/ 936 h 1412"/>
                <a:gd name="T36" fmla="*/ 256 w 1479"/>
                <a:gd name="T37" fmla="*/ 935 h 1412"/>
                <a:gd name="T38" fmla="*/ 255 w 1479"/>
                <a:gd name="T39" fmla="*/ 902 h 1412"/>
                <a:gd name="T40" fmla="*/ 255 w 1479"/>
                <a:gd name="T41" fmla="*/ 914 h 1412"/>
                <a:gd name="T42" fmla="*/ 255 w 1479"/>
                <a:gd name="T43" fmla="*/ 902 h 1412"/>
                <a:gd name="T44" fmla="*/ 255 w 1479"/>
                <a:gd name="T45" fmla="*/ 922 h 1412"/>
                <a:gd name="T46" fmla="*/ 256 w 1479"/>
                <a:gd name="T47" fmla="*/ 925 h 1412"/>
                <a:gd name="T48" fmla="*/ 255 w 1479"/>
                <a:gd name="T49" fmla="*/ 922 h 1412"/>
                <a:gd name="T50" fmla="*/ 694 w 1479"/>
                <a:gd name="T51" fmla="*/ 401 h 1412"/>
                <a:gd name="T52" fmla="*/ 739 w 1479"/>
                <a:gd name="T53" fmla="*/ 397 h 1412"/>
                <a:gd name="T54" fmla="*/ 972 w 1479"/>
                <a:gd name="T55" fmla="*/ 631 h 1412"/>
                <a:gd name="T56" fmla="*/ 872 w 1479"/>
                <a:gd name="T57" fmla="*/ 822 h 1412"/>
                <a:gd name="T58" fmla="*/ 872 w 1479"/>
                <a:gd name="T59" fmla="*/ 822 h 1412"/>
                <a:gd name="T60" fmla="*/ 875 w 1479"/>
                <a:gd name="T61" fmla="*/ 820 h 1412"/>
                <a:gd name="T62" fmla="*/ 531 w 1479"/>
                <a:gd name="T63" fmla="*/ 747 h 1412"/>
                <a:gd name="T64" fmla="*/ 504 w 1479"/>
                <a:gd name="T65" fmla="*/ 629 h 1412"/>
                <a:gd name="T66" fmla="*/ 694 w 1479"/>
                <a:gd name="T67" fmla="*/ 401 h 1412"/>
                <a:gd name="T68" fmla="*/ 920 w 1479"/>
                <a:gd name="T69" fmla="*/ 787 h 1412"/>
                <a:gd name="T70" fmla="*/ 918 w 1479"/>
                <a:gd name="T71" fmla="*/ 789 h 1412"/>
                <a:gd name="T72" fmla="*/ 920 w 1479"/>
                <a:gd name="T73" fmla="*/ 787 h 1412"/>
                <a:gd name="T74" fmla="*/ 908 w 1479"/>
                <a:gd name="T75" fmla="*/ 797 h 1412"/>
                <a:gd name="T76" fmla="*/ 906 w 1479"/>
                <a:gd name="T77" fmla="*/ 799 h 1412"/>
                <a:gd name="T78" fmla="*/ 908 w 1479"/>
                <a:gd name="T79" fmla="*/ 797 h 1412"/>
                <a:gd name="T80" fmla="*/ 898 w 1479"/>
                <a:gd name="T81" fmla="*/ 805 h 1412"/>
                <a:gd name="T82" fmla="*/ 895 w 1479"/>
                <a:gd name="T83" fmla="*/ 807 h 1412"/>
                <a:gd name="T84" fmla="*/ 898 w 1479"/>
                <a:gd name="T85" fmla="*/ 805 h 1412"/>
                <a:gd name="T86" fmla="*/ 886 w 1479"/>
                <a:gd name="T87" fmla="*/ 813 h 1412"/>
                <a:gd name="T88" fmla="*/ 882 w 1479"/>
                <a:gd name="T89" fmla="*/ 816 h 1412"/>
                <a:gd name="T90" fmla="*/ 886 w 1479"/>
                <a:gd name="T91" fmla="*/ 813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9" h="1412">
                  <a:moveTo>
                    <a:pt x="1479" y="505"/>
                  </a:moveTo>
                  <a:cubicBezTo>
                    <a:pt x="1479" y="226"/>
                    <a:pt x="1253" y="0"/>
                    <a:pt x="974" y="0"/>
                  </a:cubicBezTo>
                  <a:cubicBezTo>
                    <a:pt x="888" y="0"/>
                    <a:pt x="807" y="22"/>
                    <a:pt x="736" y="59"/>
                  </a:cubicBezTo>
                  <a:cubicBezTo>
                    <a:pt x="735" y="60"/>
                    <a:pt x="735" y="60"/>
                    <a:pt x="735" y="60"/>
                  </a:cubicBezTo>
                  <a:cubicBezTo>
                    <a:pt x="666" y="24"/>
                    <a:pt x="588" y="4"/>
                    <a:pt x="504" y="4"/>
                  </a:cubicBezTo>
                  <a:cubicBezTo>
                    <a:pt x="226" y="4"/>
                    <a:pt x="0" y="230"/>
                    <a:pt x="0" y="508"/>
                  </a:cubicBezTo>
                  <a:cubicBezTo>
                    <a:pt x="0" y="689"/>
                    <a:pt x="95" y="847"/>
                    <a:pt x="237" y="936"/>
                  </a:cubicBezTo>
                  <a:cubicBezTo>
                    <a:pt x="244" y="940"/>
                    <a:pt x="250" y="944"/>
                    <a:pt x="257" y="947"/>
                  </a:cubicBezTo>
                  <a:cubicBezTo>
                    <a:pt x="257" y="947"/>
                    <a:pt x="257" y="947"/>
                    <a:pt x="257" y="947"/>
                  </a:cubicBezTo>
                  <a:cubicBezTo>
                    <a:pt x="280" y="1208"/>
                    <a:pt x="499" y="1412"/>
                    <a:pt x="765" y="1412"/>
                  </a:cubicBezTo>
                  <a:cubicBezTo>
                    <a:pt x="1044" y="1412"/>
                    <a:pt x="1270" y="1188"/>
                    <a:pt x="1275" y="911"/>
                  </a:cubicBezTo>
                  <a:cubicBezTo>
                    <a:pt x="1399" y="819"/>
                    <a:pt x="1479" y="671"/>
                    <a:pt x="1479" y="505"/>
                  </a:cubicBezTo>
                  <a:close/>
                  <a:moveTo>
                    <a:pt x="963" y="718"/>
                  </a:moveTo>
                  <a:cubicBezTo>
                    <a:pt x="963" y="718"/>
                    <a:pt x="963" y="717"/>
                    <a:pt x="963" y="717"/>
                  </a:cubicBezTo>
                  <a:cubicBezTo>
                    <a:pt x="963" y="717"/>
                    <a:pt x="963" y="717"/>
                    <a:pt x="963" y="717"/>
                  </a:cubicBezTo>
                  <a:lnTo>
                    <a:pt x="963" y="718"/>
                  </a:lnTo>
                  <a:close/>
                  <a:moveTo>
                    <a:pt x="256" y="935"/>
                  </a:moveTo>
                  <a:cubicBezTo>
                    <a:pt x="256" y="936"/>
                    <a:pt x="256" y="936"/>
                    <a:pt x="256" y="936"/>
                  </a:cubicBezTo>
                  <a:cubicBezTo>
                    <a:pt x="256" y="936"/>
                    <a:pt x="256" y="936"/>
                    <a:pt x="256" y="935"/>
                  </a:cubicBezTo>
                  <a:close/>
                  <a:moveTo>
                    <a:pt x="255" y="902"/>
                  </a:moveTo>
                  <a:cubicBezTo>
                    <a:pt x="255" y="906"/>
                    <a:pt x="255" y="910"/>
                    <a:pt x="255" y="914"/>
                  </a:cubicBezTo>
                  <a:cubicBezTo>
                    <a:pt x="255" y="910"/>
                    <a:pt x="255" y="906"/>
                    <a:pt x="255" y="902"/>
                  </a:cubicBezTo>
                  <a:close/>
                  <a:moveTo>
                    <a:pt x="255" y="922"/>
                  </a:moveTo>
                  <a:cubicBezTo>
                    <a:pt x="255" y="923"/>
                    <a:pt x="256" y="924"/>
                    <a:pt x="256" y="925"/>
                  </a:cubicBezTo>
                  <a:cubicBezTo>
                    <a:pt x="256" y="924"/>
                    <a:pt x="255" y="923"/>
                    <a:pt x="255" y="922"/>
                  </a:cubicBezTo>
                  <a:close/>
                  <a:moveTo>
                    <a:pt x="694" y="401"/>
                  </a:moveTo>
                  <a:cubicBezTo>
                    <a:pt x="708" y="398"/>
                    <a:pt x="723" y="397"/>
                    <a:pt x="739" y="397"/>
                  </a:cubicBezTo>
                  <a:cubicBezTo>
                    <a:pt x="868" y="397"/>
                    <a:pt x="972" y="502"/>
                    <a:pt x="972" y="631"/>
                  </a:cubicBezTo>
                  <a:cubicBezTo>
                    <a:pt x="972" y="710"/>
                    <a:pt x="933" y="780"/>
                    <a:pt x="872" y="822"/>
                  </a:cubicBezTo>
                  <a:cubicBezTo>
                    <a:pt x="872" y="822"/>
                    <a:pt x="872" y="822"/>
                    <a:pt x="872" y="822"/>
                  </a:cubicBezTo>
                  <a:cubicBezTo>
                    <a:pt x="873" y="822"/>
                    <a:pt x="874" y="821"/>
                    <a:pt x="875" y="820"/>
                  </a:cubicBezTo>
                  <a:cubicBezTo>
                    <a:pt x="688" y="940"/>
                    <a:pt x="565" y="796"/>
                    <a:pt x="531" y="747"/>
                  </a:cubicBezTo>
                  <a:cubicBezTo>
                    <a:pt x="516" y="716"/>
                    <a:pt x="504" y="676"/>
                    <a:pt x="504" y="629"/>
                  </a:cubicBezTo>
                  <a:cubicBezTo>
                    <a:pt x="504" y="515"/>
                    <a:pt x="577" y="433"/>
                    <a:pt x="694" y="401"/>
                  </a:cubicBezTo>
                  <a:close/>
                  <a:moveTo>
                    <a:pt x="920" y="787"/>
                  </a:moveTo>
                  <a:cubicBezTo>
                    <a:pt x="920" y="788"/>
                    <a:pt x="919" y="788"/>
                    <a:pt x="918" y="789"/>
                  </a:cubicBezTo>
                  <a:cubicBezTo>
                    <a:pt x="919" y="788"/>
                    <a:pt x="920" y="788"/>
                    <a:pt x="920" y="787"/>
                  </a:cubicBezTo>
                  <a:close/>
                  <a:moveTo>
                    <a:pt x="908" y="797"/>
                  </a:moveTo>
                  <a:cubicBezTo>
                    <a:pt x="907" y="798"/>
                    <a:pt x="906" y="798"/>
                    <a:pt x="906" y="799"/>
                  </a:cubicBezTo>
                  <a:cubicBezTo>
                    <a:pt x="906" y="798"/>
                    <a:pt x="907" y="798"/>
                    <a:pt x="908" y="797"/>
                  </a:cubicBezTo>
                  <a:close/>
                  <a:moveTo>
                    <a:pt x="898" y="805"/>
                  </a:moveTo>
                  <a:cubicBezTo>
                    <a:pt x="897" y="806"/>
                    <a:pt x="896" y="806"/>
                    <a:pt x="895" y="807"/>
                  </a:cubicBezTo>
                  <a:cubicBezTo>
                    <a:pt x="896" y="806"/>
                    <a:pt x="897" y="806"/>
                    <a:pt x="898" y="805"/>
                  </a:cubicBezTo>
                  <a:close/>
                  <a:moveTo>
                    <a:pt x="886" y="813"/>
                  </a:moveTo>
                  <a:cubicBezTo>
                    <a:pt x="884" y="814"/>
                    <a:pt x="883" y="815"/>
                    <a:pt x="882" y="816"/>
                  </a:cubicBezTo>
                  <a:cubicBezTo>
                    <a:pt x="883" y="815"/>
                    <a:pt x="884" y="814"/>
                    <a:pt x="886" y="813"/>
                  </a:cubicBezTo>
                  <a:close/>
                </a:path>
              </a:pathLst>
            </a:custGeom>
            <a:solidFill>
              <a:srgbClr val="575757">
                <a:alpha val="8000"/>
              </a:srgbClr>
            </a:solidFill>
            <a:ln>
              <a:noFill/>
            </a:ln>
            <a:effectLst>
              <a:outerShdw blurRad="914400" dist="38100" dir="8100000" algn="tr" rotWithShape="0">
                <a:prstClr val="black">
                  <a:alpha val="40000"/>
                </a:prstClr>
              </a:outerShdw>
            </a:effectLst>
          </p:spPr>
          <p:txBody>
            <a:bodyPr vert="horz" wrap="square" lIns="68580" tIns="34290" rIns="68580" bIns="34290" numCol="1" anchor="t" anchorCtr="0" compatLnSpc="1"/>
            <a:lstStyle/>
            <a:p>
              <a:endParaRPr lang="id-ID" sz="2000"/>
            </a:p>
          </p:txBody>
        </p:sp>
        <p:sp>
          <p:nvSpPr>
            <p:cNvPr id="14" name="Freeform 25"/>
            <p:cNvSpPr/>
            <p:nvPr/>
          </p:nvSpPr>
          <p:spPr bwMode="auto">
            <a:xfrm>
              <a:off x="2035388" y="2126236"/>
              <a:ext cx="2268428" cy="2406515"/>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id-ID" sz="2000"/>
            </a:p>
          </p:txBody>
        </p:sp>
        <p:sp>
          <p:nvSpPr>
            <p:cNvPr id="15" name="Freeform 26"/>
            <p:cNvSpPr>
              <a:spLocks noEditPoints="1"/>
            </p:cNvSpPr>
            <p:nvPr/>
          </p:nvSpPr>
          <p:spPr bwMode="auto">
            <a:xfrm>
              <a:off x="800612" y="2136243"/>
              <a:ext cx="2411518" cy="2233406"/>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chemeClr val="accent3"/>
            </a:solidFill>
            <a:ln>
              <a:noFill/>
            </a:ln>
          </p:spPr>
          <p:txBody>
            <a:bodyPr vert="horz" wrap="square" lIns="68580" tIns="34290" rIns="68580" bIns="34290" numCol="1" anchor="t" anchorCtr="0" compatLnSpc="1"/>
            <a:lstStyle/>
            <a:p>
              <a:endParaRPr lang="id-ID" sz="2000"/>
            </a:p>
          </p:txBody>
        </p:sp>
        <p:sp>
          <p:nvSpPr>
            <p:cNvPr id="16" name="Freeform 27"/>
            <p:cNvSpPr/>
            <p:nvPr/>
          </p:nvSpPr>
          <p:spPr bwMode="auto">
            <a:xfrm>
              <a:off x="1404992" y="3071832"/>
              <a:ext cx="2416520" cy="2399510"/>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chemeClr val="accent4"/>
            </a:solidFill>
            <a:ln>
              <a:noFill/>
            </a:ln>
          </p:spPr>
          <p:txBody>
            <a:bodyPr vert="horz" wrap="square" lIns="68580" tIns="34290" rIns="68580" bIns="34290" numCol="1" anchor="t" anchorCtr="0" compatLnSpc="1"/>
            <a:lstStyle/>
            <a:p>
              <a:endParaRPr lang="id-ID" sz="2000"/>
            </a:p>
          </p:txBody>
        </p:sp>
        <p:sp>
          <p:nvSpPr>
            <p:cNvPr id="17" name="TextBox 14"/>
            <p:cNvSpPr txBox="1"/>
            <p:nvPr/>
          </p:nvSpPr>
          <p:spPr>
            <a:xfrm>
              <a:off x="1532851" y="3562465"/>
              <a:ext cx="520350" cy="953791"/>
            </a:xfrm>
            <a:prstGeom prst="rect">
              <a:avLst/>
            </a:prstGeom>
            <a:noFill/>
          </p:spPr>
          <p:txBody>
            <a:bodyPr wrap="square" rtlCol="0">
              <a:spAutoFit/>
            </a:bodyPr>
            <a:lstStyle/>
            <a:p>
              <a:pPr algn="ctr"/>
              <a:r>
                <a:rPr lang="en-US" sz="4000" b="1" dirty="0">
                  <a:solidFill>
                    <a:schemeClr val="bg1">
                      <a:lumMod val="95000"/>
                    </a:schemeClr>
                  </a:solidFill>
                  <a:latin typeface="PT Sans" panose="020B0503020203020204" pitchFamily="34" charset="0"/>
                </a:rPr>
                <a:t>01</a:t>
              </a:r>
              <a:endParaRPr lang="id-ID" sz="4000" b="1" dirty="0">
                <a:solidFill>
                  <a:schemeClr val="bg1">
                    <a:lumMod val="95000"/>
                  </a:schemeClr>
                </a:solidFill>
                <a:latin typeface="PT Sans" panose="020B0503020203020204" pitchFamily="34" charset="0"/>
              </a:endParaRPr>
            </a:p>
          </p:txBody>
        </p:sp>
        <p:sp>
          <p:nvSpPr>
            <p:cNvPr id="18" name="TextBox 15"/>
            <p:cNvSpPr txBox="1"/>
            <p:nvPr/>
          </p:nvSpPr>
          <p:spPr>
            <a:xfrm>
              <a:off x="2462232" y="2732522"/>
              <a:ext cx="807859" cy="421442"/>
            </a:xfrm>
            <a:prstGeom prst="rect">
              <a:avLst/>
            </a:prstGeom>
            <a:noFill/>
          </p:spPr>
          <p:txBody>
            <a:bodyPr wrap="square" rtlCol="0">
              <a:spAutoFit/>
            </a:bodyPr>
            <a:lstStyle/>
            <a:p>
              <a:pPr algn="ctr"/>
              <a:r>
                <a:rPr lang="en-US" sz="3200" b="1" dirty="0">
                  <a:solidFill>
                    <a:schemeClr val="bg1">
                      <a:lumMod val="95000"/>
                    </a:schemeClr>
                  </a:solidFill>
                  <a:latin typeface="PT Sans" panose="020B0503020203020204" pitchFamily="34" charset="0"/>
                </a:rPr>
                <a:t>02</a:t>
              </a:r>
              <a:endParaRPr lang="id-ID" sz="3200" b="1" dirty="0">
                <a:solidFill>
                  <a:schemeClr val="bg1">
                    <a:lumMod val="95000"/>
                  </a:schemeClr>
                </a:solidFill>
                <a:latin typeface="PT Sans" panose="020B0503020203020204" pitchFamily="34" charset="0"/>
              </a:endParaRPr>
            </a:p>
          </p:txBody>
        </p:sp>
        <p:sp>
          <p:nvSpPr>
            <p:cNvPr id="19" name="TextBox 16"/>
            <p:cNvSpPr txBox="1"/>
            <p:nvPr/>
          </p:nvSpPr>
          <p:spPr>
            <a:xfrm>
              <a:off x="2462232" y="4092743"/>
              <a:ext cx="807859" cy="421442"/>
            </a:xfrm>
            <a:prstGeom prst="rect">
              <a:avLst/>
            </a:prstGeom>
            <a:noFill/>
          </p:spPr>
          <p:txBody>
            <a:bodyPr wrap="square" rtlCol="0">
              <a:spAutoFit/>
            </a:bodyPr>
            <a:lstStyle/>
            <a:p>
              <a:pPr algn="ctr"/>
              <a:r>
                <a:rPr lang="en-US" sz="3200" b="1" dirty="0">
                  <a:solidFill>
                    <a:schemeClr val="bg1">
                      <a:lumMod val="95000"/>
                    </a:schemeClr>
                  </a:solidFill>
                  <a:latin typeface="PT Sans" panose="020B0503020203020204" pitchFamily="34" charset="0"/>
                </a:rPr>
                <a:t>03</a:t>
              </a:r>
              <a:endParaRPr lang="id-ID" sz="3200" b="1" dirty="0">
                <a:solidFill>
                  <a:schemeClr val="bg1">
                    <a:lumMod val="95000"/>
                  </a:schemeClr>
                </a:solidFill>
                <a:latin typeface="PT Sans" panose="020B0503020203020204" pitchFamily="34" charset="0"/>
              </a:endParaRPr>
            </a:p>
          </p:txBody>
        </p:sp>
        <p:sp>
          <p:nvSpPr>
            <p:cNvPr id="20" name="TextBox 17"/>
            <p:cNvSpPr txBox="1"/>
            <p:nvPr/>
          </p:nvSpPr>
          <p:spPr>
            <a:xfrm>
              <a:off x="2256868" y="4597650"/>
              <a:ext cx="1126989" cy="332718"/>
            </a:xfrm>
            <a:prstGeom prst="rect">
              <a:avLst/>
            </a:prstGeom>
            <a:noFill/>
          </p:spPr>
          <p:txBody>
            <a:bodyPr wrap="none" rtlCol="0">
              <a:spAutoFit/>
            </a:bodyPr>
            <a:lstStyle/>
            <a:p>
              <a:r>
                <a:rPr lang="id-ID" sz="2400" dirty="0">
                  <a:solidFill>
                    <a:schemeClr val="bg1">
                      <a:lumMod val="95000"/>
                    </a:schemeClr>
                  </a:solidFill>
                </a:rPr>
                <a:t>Content</a:t>
              </a:r>
              <a:r>
                <a:rPr lang="id-ID" sz="2400" b="1" dirty="0">
                  <a:solidFill>
                    <a:schemeClr val="bg1">
                      <a:lumMod val="95000"/>
                    </a:schemeClr>
                  </a:solidFill>
                </a:rPr>
                <a:t> 01</a:t>
              </a:r>
            </a:p>
          </p:txBody>
        </p:sp>
        <p:sp>
          <p:nvSpPr>
            <p:cNvPr id="21" name="TextBox 18"/>
            <p:cNvSpPr txBox="1"/>
            <p:nvPr/>
          </p:nvSpPr>
          <p:spPr>
            <a:xfrm>
              <a:off x="2269342" y="4843593"/>
              <a:ext cx="1151768" cy="415897"/>
            </a:xfrm>
            <a:prstGeom prst="rect">
              <a:avLst/>
            </a:prstGeom>
            <a:noFill/>
          </p:spPr>
          <p:txBody>
            <a:bodyPr wrap="square" rtlCol="0">
              <a:spAutoFit/>
            </a:bodyPr>
            <a:lstStyle/>
            <a:p>
              <a:r>
                <a:rPr lang="id-ID" sz="1050" dirty="0">
                  <a:solidFill>
                    <a:schemeClr val="bg1">
                      <a:lumMod val="95000"/>
                    </a:schemeClr>
                  </a:solidFill>
                </a:rPr>
                <a:t>Suitable for all category</a:t>
              </a:r>
              <a:r>
                <a:rPr lang="en-US" sz="1050" dirty="0">
                  <a:solidFill>
                    <a:schemeClr val="bg1">
                      <a:lumMod val="95000"/>
                    </a:schemeClr>
                  </a:solidFill>
                </a:rPr>
                <a:t>, Lorem Ipsum is not simply random text.</a:t>
              </a:r>
              <a:endParaRPr lang="en-US" sz="1050" b="1" dirty="0">
                <a:solidFill>
                  <a:schemeClr val="bg1">
                    <a:lumMod val="95000"/>
                  </a:schemeClr>
                </a:solidFill>
                <a:latin typeface="Signika Negative" pitchFamily="2" charset="0"/>
              </a:endParaRPr>
            </a:p>
          </p:txBody>
        </p:sp>
        <p:sp>
          <p:nvSpPr>
            <p:cNvPr id="22" name="TextBox 19"/>
            <p:cNvSpPr txBox="1"/>
            <p:nvPr/>
          </p:nvSpPr>
          <p:spPr>
            <a:xfrm>
              <a:off x="915223" y="2684176"/>
              <a:ext cx="1126989" cy="332718"/>
            </a:xfrm>
            <a:prstGeom prst="rect">
              <a:avLst/>
            </a:prstGeom>
            <a:noFill/>
          </p:spPr>
          <p:txBody>
            <a:bodyPr wrap="none" rtlCol="0">
              <a:spAutoFit/>
            </a:bodyPr>
            <a:lstStyle/>
            <a:p>
              <a:r>
                <a:rPr lang="id-ID" sz="2400" dirty="0">
                  <a:solidFill>
                    <a:schemeClr val="bg1">
                      <a:lumMod val="95000"/>
                    </a:schemeClr>
                  </a:solidFill>
                </a:rPr>
                <a:t>Content</a:t>
              </a:r>
              <a:r>
                <a:rPr lang="id-ID" sz="2400" b="1" dirty="0">
                  <a:solidFill>
                    <a:schemeClr val="bg1">
                      <a:lumMod val="95000"/>
                    </a:schemeClr>
                  </a:solidFill>
                </a:rPr>
                <a:t> 0</a:t>
              </a:r>
              <a:r>
                <a:rPr lang="en-US" sz="2400" b="1" dirty="0">
                  <a:solidFill>
                    <a:schemeClr val="bg1">
                      <a:lumMod val="95000"/>
                    </a:schemeClr>
                  </a:solidFill>
                </a:rPr>
                <a:t>2</a:t>
              </a:r>
              <a:endParaRPr lang="id-ID" sz="2400" b="1" dirty="0">
                <a:solidFill>
                  <a:schemeClr val="bg1">
                    <a:lumMod val="95000"/>
                  </a:schemeClr>
                </a:solidFill>
              </a:endParaRPr>
            </a:p>
          </p:txBody>
        </p:sp>
        <p:sp>
          <p:nvSpPr>
            <p:cNvPr id="23" name="TextBox 20"/>
            <p:cNvSpPr txBox="1"/>
            <p:nvPr/>
          </p:nvSpPr>
          <p:spPr>
            <a:xfrm>
              <a:off x="927697" y="2930119"/>
              <a:ext cx="1151768" cy="415897"/>
            </a:xfrm>
            <a:prstGeom prst="rect">
              <a:avLst/>
            </a:prstGeom>
            <a:noFill/>
          </p:spPr>
          <p:txBody>
            <a:bodyPr wrap="square" rtlCol="0">
              <a:spAutoFit/>
            </a:bodyPr>
            <a:lstStyle/>
            <a:p>
              <a:r>
                <a:rPr lang="id-ID" sz="1050" dirty="0">
                  <a:solidFill>
                    <a:schemeClr val="bg1">
                      <a:lumMod val="95000"/>
                    </a:schemeClr>
                  </a:solidFill>
                </a:rPr>
                <a:t>Suitable for all category</a:t>
              </a:r>
              <a:r>
                <a:rPr lang="en-US" sz="1050" dirty="0">
                  <a:solidFill>
                    <a:schemeClr val="bg1">
                      <a:lumMod val="95000"/>
                    </a:schemeClr>
                  </a:solidFill>
                </a:rPr>
                <a:t>, Lorem Ipsum is not simply random text.</a:t>
              </a:r>
              <a:endParaRPr lang="en-US" sz="1050" b="1" dirty="0">
                <a:solidFill>
                  <a:schemeClr val="bg1">
                    <a:lumMod val="95000"/>
                  </a:schemeClr>
                </a:solidFill>
                <a:latin typeface="Signika Negative" pitchFamily="2" charset="0"/>
              </a:endParaRPr>
            </a:p>
          </p:txBody>
        </p:sp>
        <p:sp>
          <p:nvSpPr>
            <p:cNvPr id="24" name="TextBox 21"/>
            <p:cNvSpPr txBox="1"/>
            <p:nvPr/>
          </p:nvSpPr>
          <p:spPr>
            <a:xfrm>
              <a:off x="3180097" y="3200803"/>
              <a:ext cx="1126989" cy="332718"/>
            </a:xfrm>
            <a:prstGeom prst="rect">
              <a:avLst/>
            </a:prstGeom>
            <a:noFill/>
          </p:spPr>
          <p:txBody>
            <a:bodyPr wrap="none" rtlCol="0">
              <a:spAutoFit/>
            </a:bodyPr>
            <a:lstStyle/>
            <a:p>
              <a:r>
                <a:rPr lang="id-ID" sz="2400" dirty="0">
                  <a:solidFill>
                    <a:schemeClr val="bg1"/>
                  </a:solidFill>
                </a:rPr>
                <a:t>Content</a:t>
              </a:r>
              <a:r>
                <a:rPr lang="id-ID" sz="2400" b="1" dirty="0">
                  <a:solidFill>
                    <a:schemeClr val="bg1"/>
                  </a:solidFill>
                </a:rPr>
                <a:t> 0</a:t>
              </a:r>
              <a:r>
                <a:rPr lang="en-US" sz="2400" b="1" dirty="0">
                  <a:solidFill>
                    <a:schemeClr val="bg1"/>
                  </a:solidFill>
                </a:rPr>
                <a:t>3</a:t>
              </a:r>
              <a:endParaRPr lang="id-ID" sz="2400" b="1" dirty="0">
                <a:solidFill>
                  <a:schemeClr val="bg1"/>
                </a:solidFill>
              </a:endParaRPr>
            </a:p>
          </p:txBody>
        </p:sp>
        <p:sp>
          <p:nvSpPr>
            <p:cNvPr id="25" name="TextBox 22"/>
            <p:cNvSpPr txBox="1"/>
            <p:nvPr/>
          </p:nvSpPr>
          <p:spPr>
            <a:xfrm>
              <a:off x="3192571" y="3446746"/>
              <a:ext cx="1151768" cy="415897"/>
            </a:xfrm>
            <a:prstGeom prst="rect">
              <a:avLst/>
            </a:prstGeom>
            <a:noFill/>
          </p:spPr>
          <p:txBody>
            <a:bodyPr wrap="square" rtlCol="0">
              <a:spAutoFit/>
            </a:bodyPr>
            <a:lstStyle/>
            <a:p>
              <a:r>
                <a:rPr lang="id-ID" sz="1050" dirty="0">
                  <a:solidFill>
                    <a:schemeClr val="bg1"/>
                  </a:solidFill>
                </a:rPr>
                <a:t>Suitable for all category</a:t>
              </a:r>
              <a:r>
                <a:rPr lang="en-US" sz="1050" dirty="0">
                  <a:solidFill>
                    <a:schemeClr val="bg1"/>
                  </a:solidFill>
                </a:rPr>
                <a:t>, Lorem Ipsum is not simply random text.</a:t>
              </a:r>
              <a:endParaRPr lang="en-US" sz="1050" b="1" dirty="0">
                <a:solidFill>
                  <a:schemeClr val="bg1"/>
                </a:solidFill>
                <a:latin typeface="Signika Negative" pitchFamily="2" charset="0"/>
              </a:endParaRPr>
            </a:p>
          </p:txBody>
        </p:sp>
        <p:sp>
          <p:nvSpPr>
            <p:cNvPr id="26" name="Freeform 50"/>
            <p:cNvSpPr>
              <a:spLocks noEditPoints="1"/>
            </p:cNvSpPr>
            <p:nvPr/>
          </p:nvSpPr>
          <p:spPr bwMode="auto">
            <a:xfrm>
              <a:off x="3350793" y="2718793"/>
              <a:ext cx="560496" cy="394463"/>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68580" tIns="34290" rIns="68580" bIns="34290" numCol="1" anchor="t" anchorCtr="0" compatLnSpc="1"/>
            <a:lstStyle/>
            <a:p>
              <a:endParaRPr lang="id-ID" sz="2000"/>
            </a:p>
          </p:txBody>
        </p:sp>
        <p:sp>
          <p:nvSpPr>
            <p:cNvPr id="27" name="Freeform 51"/>
            <p:cNvSpPr>
              <a:spLocks noEditPoints="1"/>
            </p:cNvSpPr>
            <p:nvPr/>
          </p:nvSpPr>
          <p:spPr bwMode="auto">
            <a:xfrm>
              <a:off x="1955021" y="2313093"/>
              <a:ext cx="531407" cy="530415"/>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68580" tIns="34290" rIns="68580" bIns="34290" numCol="1" anchor="t" anchorCtr="0" compatLnSpc="1"/>
            <a:lstStyle/>
            <a:p>
              <a:endParaRPr lang="id-ID" sz="2000"/>
            </a:p>
          </p:txBody>
        </p:sp>
        <p:grpSp>
          <p:nvGrpSpPr>
            <p:cNvPr id="28" name="Group 52"/>
            <p:cNvGrpSpPr/>
            <p:nvPr/>
          </p:nvGrpSpPr>
          <p:grpSpPr>
            <a:xfrm flipH="1">
              <a:off x="1581431" y="4207786"/>
              <a:ext cx="673983" cy="683554"/>
              <a:chOff x="1909763" y="950913"/>
              <a:chExt cx="782637" cy="793750"/>
            </a:xfrm>
            <a:solidFill>
              <a:schemeClr val="bg1"/>
            </a:solidFill>
          </p:grpSpPr>
          <p:sp>
            <p:nvSpPr>
              <p:cNvPr id="31"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2000"/>
              </a:p>
            </p:txBody>
          </p:sp>
          <p:sp>
            <p:nvSpPr>
              <p:cNvPr id="32" name="Freeform 60"/>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2000"/>
              </a:p>
            </p:txBody>
          </p:sp>
        </p:grpSp>
        <p:sp>
          <p:nvSpPr>
            <p:cNvPr id="29" name="TextBox 28"/>
            <p:cNvSpPr txBox="1"/>
            <p:nvPr/>
          </p:nvSpPr>
          <p:spPr>
            <a:xfrm>
              <a:off x="4661653" y="2739682"/>
              <a:ext cx="3395801" cy="665436"/>
            </a:xfrm>
            <a:prstGeom prst="rect">
              <a:avLst/>
            </a:prstGeom>
            <a:noFill/>
          </p:spPr>
          <p:txBody>
            <a:bodyPr wrap="none" rtlCol="0">
              <a:spAutoFit/>
            </a:bodyPr>
            <a:lstStyle/>
            <a:p>
              <a:r>
                <a:rPr lang="id-ID" sz="5400" b="1" dirty="0">
                  <a:solidFill>
                    <a:schemeClr val="bg1">
                      <a:lumMod val="50000"/>
                    </a:schemeClr>
                  </a:solidFill>
                  <a:latin typeface="Raleway" panose="020B0003030101060003" pitchFamily="34" charset="0"/>
                </a:rPr>
                <a:t>Round Words</a:t>
              </a:r>
            </a:p>
          </p:txBody>
        </p:sp>
        <p:sp>
          <p:nvSpPr>
            <p:cNvPr id="30" name="Rectangle 56"/>
            <p:cNvSpPr/>
            <p:nvPr/>
          </p:nvSpPr>
          <p:spPr>
            <a:xfrm>
              <a:off x="4661652" y="3321557"/>
              <a:ext cx="3239152" cy="1841038"/>
            </a:xfrm>
            <a:prstGeom prst="rect">
              <a:avLst/>
            </a:prstGeom>
          </p:spPr>
          <p:txBody>
            <a:bodyPr wrap="square">
              <a:spAutoFit/>
            </a:bodyPr>
            <a:lstStyle/>
            <a:p>
              <a:pPr algn="just"/>
              <a:r>
                <a:rPr lang="id-ID" sz="1600" b="1" dirty="0">
                  <a:solidFill>
                    <a:schemeClr val="bg1">
                      <a:lumMod val="50000"/>
                    </a:schemeClr>
                  </a:solidFill>
                  <a:latin typeface="PT Sans" panose="020B0503020203020204" pitchFamily="34" charset="0"/>
                </a:rPr>
                <a:t>Suitable for all categories </a:t>
              </a:r>
              <a:r>
                <a:rPr lang="id-ID" sz="1600" dirty="0">
                  <a:solidFill>
                    <a:schemeClr val="bg1">
                      <a:lumMod val="50000"/>
                    </a:schemeClr>
                  </a:solidFill>
                  <a:latin typeface="PT Sans" panose="020B0503020203020204" pitchFamily="34" charset="0"/>
                </a:rPr>
                <a:t>business and personal presentation, eaque ipsa quae ab illo inventore veritatis et quasi architecto beatae business and personal presentation, eaque ipsa quae ab illo inventore veritatis et quasi architecto beatae business and personal presentation, eaque ipsa quae ab illo inventore veritatis et quasi architecto beatae</a:t>
              </a:r>
            </a:p>
            <a:p>
              <a:pPr algn="just"/>
              <a:endParaRPr lang="id-ID" sz="1600" dirty="0">
                <a:solidFill>
                  <a:schemeClr val="bg1">
                    <a:lumMod val="50000"/>
                  </a:schemeClr>
                </a:solidFill>
                <a:latin typeface="PT Sans" panose="020B0503020203020204" pitchFamily="34" charset="0"/>
              </a:endParaRPr>
            </a:p>
            <a:p>
              <a:pPr algn="just"/>
              <a:endParaRPr lang="id-ID" sz="1600" dirty="0">
                <a:solidFill>
                  <a:schemeClr val="bg1">
                    <a:lumMod val="50000"/>
                  </a:schemeClr>
                </a:solidFill>
                <a:latin typeface="PT Sans" panose="020B0503020203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Group 74"/>
          <p:cNvGrpSpPr/>
          <p:nvPr/>
        </p:nvGrpSpPr>
        <p:grpSpPr>
          <a:xfrm>
            <a:off x="3294063" y="4549800"/>
            <a:ext cx="874713" cy="788987"/>
            <a:chOff x="3294063" y="4620138"/>
            <a:chExt cx="874713" cy="788987"/>
          </a:xfrm>
          <a:solidFill>
            <a:schemeClr val="bg1">
              <a:lumMod val="50000"/>
            </a:schemeClr>
          </a:solidFill>
        </p:grpSpPr>
        <p:sp>
          <p:nvSpPr>
            <p:cNvPr id="13" name="Freeform 26"/>
            <p:cNvSpPr/>
            <p:nvPr/>
          </p:nvSpPr>
          <p:spPr bwMode="auto">
            <a:xfrm>
              <a:off x="3392488" y="4620138"/>
              <a:ext cx="776288" cy="657225"/>
            </a:xfrm>
            <a:custGeom>
              <a:avLst/>
              <a:gdLst>
                <a:gd name="T0" fmla="*/ 21 w 489"/>
                <a:gd name="T1" fmla="*/ 414 h 414"/>
                <a:gd name="T2" fmla="*/ 0 w 489"/>
                <a:gd name="T3" fmla="*/ 414 h 414"/>
                <a:gd name="T4" fmla="*/ 0 w 489"/>
                <a:gd name="T5" fmla="*/ 41 h 414"/>
                <a:gd name="T6" fmla="*/ 481 w 489"/>
                <a:gd name="T7" fmla="*/ 0 h 414"/>
                <a:gd name="T8" fmla="*/ 489 w 489"/>
                <a:gd name="T9" fmla="*/ 19 h 414"/>
                <a:gd name="T10" fmla="*/ 21 w 489"/>
                <a:gd name="T11" fmla="*/ 56 h 414"/>
                <a:gd name="T12" fmla="*/ 21 w 489"/>
                <a:gd name="T13" fmla="*/ 414 h 414"/>
              </a:gdLst>
              <a:ahLst/>
              <a:cxnLst>
                <a:cxn ang="0">
                  <a:pos x="T0" y="T1"/>
                </a:cxn>
                <a:cxn ang="0">
                  <a:pos x="T2" y="T3"/>
                </a:cxn>
                <a:cxn ang="0">
                  <a:pos x="T4" y="T5"/>
                </a:cxn>
                <a:cxn ang="0">
                  <a:pos x="T6" y="T7"/>
                </a:cxn>
                <a:cxn ang="0">
                  <a:pos x="T8" y="T9"/>
                </a:cxn>
                <a:cxn ang="0">
                  <a:pos x="T10" y="T11"/>
                </a:cxn>
                <a:cxn ang="0">
                  <a:pos x="T12" y="T13"/>
                </a:cxn>
              </a:cxnLst>
              <a:rect l="0" t="0" r="r" b="b"/>
              <a:pathLst>
                <a:path w="489" h="414">
                  <a:moveTo>
                    <a:pt x="21" y="414"/>
                  </a:moveTo>
                  <a:lnTo>
                    <a:pt x="0" y="414"/>
                  </a:lnTo>
                  <a:lnTo>
                    <a:pt x="0" y="41"/>
                  </a:lnTo>
                  <a:lnTo>
                    <a:pt x="481" y="0"/>
                  </a:lnTo>
                  <a:lnTo>
                    <a:pt x="489" y="19"/>
                  </a:lnTo>
                  <a:lnTo>
                    <a:pt x="21" y="56"/>
                  </a:lnTo>
                  <a:lnTo>
                    <a:pt x="21" y="414"/>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14" name="Freeform 27"/>
            <p:cNvSpPr/>
            <p:nvPr/>
          </p:nvSpPr>
          <p:spPr bwMode="auto">
            <a:xfrm>
              <a:off x="3294063" y="5221800"/>
              <a:ext cx="230188" cy="187325"/>
            </a:xfrm>
            <a:custGeom>
              <a:avLst/>
              <a:gdLst>
                <a:gd name="T0" fmla="*/ 0 w 145"/>
                <a:gd name="T1" fmla="*/ 0 h 118"/>
                <a:gd name="T2" fmla="*/ 145 w 145"/>
                <a:gd name="T3" fmla="*/ 0 h 118"/>
                <a:gd name="T4" fmla="*/ 73 w 145"/>
                <a:gd name="T5" fmla="*/ 118 h 118"/>
                <a:gd name="T6" fmla="*/ 0 w 145"/>
                <a:gd name="T7" fmla="*/ 0 h 118"/>
              </a:gdLst>
              <a:ahLst/>
              <a:cxnLst>
                <a:cxn ang="0">
                  <a:pos x="T0" y="T1"/>
                </a:cxn>
                <a:cxn ang="0">
                  <a:pos x="T2" y="T3"/>
                </a:cxn>
                <a:cxn ang="0">
                  <a:pos x="T4" y="T5"/>
                </a:cxn>
                <a:cxn ang="0">
                  <a:pos x="T6" y="T7"/>
                </a:cxn>
              </a:cxnLst>
              <a:rect l="0" t="0" r="r" b="b"/>
              <a:pathLst>
                <a:path w="145" h="118">
                  <a:moveTo>
                    <a:pt x="0" y="0"/>
                  </a:moveTo>
                  <a:lnTo>
                    <a:pt x="145" y="0"/>
                  </a:lnTo>
                  <a:lnTo>
                    <a:pt x="73" y="118"/>
                  </a:lnTo>
                  <a:lnTo>
                    <a:pt x="0" y="0"/>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15" name="Group 72"/>
          <p:cNvGrpSpPr/>
          <p:nvPr/>
        </p:nvGrpSpPr>
        <p:grpSpPr>
          <a:xfrm>
            <a:off x="8027988" y="2436837"/>
            <a:ext cx="892176" cy="625475"/>
            <a:chOff x="8027988" y="2507175"/>
            <a:chExt cx="892176" cy="625475"/>
          </a:xfrm>
          <a:solidFill>
            <a:schemeClr val="bg1">
              <a:lumMod val="50000"/>
            </a:schemeClr>
          </a:solidFill>
        </p:grpSpPr>
        <p:sp>
          <p:nvSpPr>
            <p:cNvPr id="16" name="Freeform 34"/>
            <p:cNvSpPr/>
            <p:nvPr/>
          </p:nvSpPr>
          <p:spPr bwMode="auto">
            <a:xfrm>
              <a:off x="8027988" y="2507175"/>
              <a:ext cx="798513" cy="506412"/>
            </a:xfrm>
            <a:custGeom>
              <a:avLst/>
              <a:gdLst>
                <a:gd name="T0" fmla="*/ 0 w 503"/>
                <a:gd name="T1" fmla="*/ 159 h 319"/>
                <a:gd name="T2" fmla="*/ 0 w 503"/>
                <a:gd name="T3" fmla="*/ 177 h 319"/>
                <a:gd name="T4" fmla="*/ 484 w 503"/>
                <a:gd name="T5" fmla="*/ 22 h 319"/>
                <a:gd name="T6" fmla="*/ 484 w 503"/>
                <a:gd name="T7" fmla="*/ 319 h 319"/>
                <a:gd name="T8" fmla="*/ 503 w 503"/>
                <a:gd name="T9" fmla="*/ 319 h 319"/>
                <a:gd name="T10" fmla="*/ 503 w 503"/>
                <a:gd name="T11" fmla="*/ 0 h 319"/>
                <a:gd name="T12" fmla="*/ 0 w 503"/>
                <a:gd name="T13" fmla="*/ 159 h 319"/>
              </a:gdLst>
              <a:ahLst/>
              <a:cxnLst>
                <a:cxn ang="0">
                  <a:pos x="T0" y="T1"/>
                </a:cxn>
                <a:cxn ang="0">
                  <a:pos x="T2" y="T3"/>
                </a:cxn>
                <a:cxn ang="0">
                  <a:pos x="T4" y="T5"/>
                </a:cxn>
                <a:cxn ang="0">
                  <a:pos x="T6" y="T7"/>
                </a:cxn>
                <a:cxn ang="0">
                  <a:pos x="T8" y="T9"/>
                </a:cxn>
                <a:cxn ang="0">
                  <a:pos x="T10" y="T11"/>
                </a:cxn>
                <a:cxn ang="0">
                  <a:pos x="T12" y="T13"/>
                </a:cxn>
              </a:cxnLst>
              <a:rect l="0" t="0" r="r" b="b"/>
              <a:pathLst>
                <a:path w="503" h="319">
                  <a:moveTo>
                    <a:pt x="0" y="159"/>
                  </a:moveTo>
                  <a:lnTo>
                    <a:pt x="0" y="177"/>
                  </a:lnTo>
                  <a:lnTo>
                    <a:pt x="484" y="22"/>
                  </a:lnTo>
                  <a:lnTo>
                    <a:pt x="484" y="319"/>
                  </a:lnTo>
                  <a:lnTo>
                    <a:pt x="503" y="319"/>
                  </a:lnTo>
                  <a:lnTo>
                    <a:pt x="503" y="0"/>
                  </a:lnTo>
                  <a:lnTo>
                    <a:pt x="0" y="159"/>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17" name="Freeform 35"/>
            <p:cNvSpPr/>
            <p:nvPr/>
          </p:nvSpPr>
          <p:spPr bwMode="auto">
            <a:xfrm>
              <a:off x="8705851" y="2958025"/>
              <a:ext cx="214313" cy="174625"/>
            </a:xfrm>
            <a:custGeom>
              <a:avLst/>
              <a:gdLst>
                <a:gd name="T0" fmla="*/ 135 w 135"/>
                <a:gd name="T1" fmla="*/ 0 h 110"/>
                <a:gd name="T2" fmla="*/ 0 w 135"/>
                <a:gd name="T3" fmla="*/ 0 h 110"/>
                <a:gd name="T4" fmla="*/ 67 w 135"/>
                <a:gd name="T5" fmla="*/ 110 h 110"/>
                <a:gd name="T6" fmla="*/ 135 w 135"/>
                <a:gd name="T7" fmla="*/ 0 h 110"/>
              </a:gdLst>
              <a:ahLst/>
              <a:cxnLst>
                <a:cxn ang="0">
                  <a:pos x="T0" y="T1"/>
                </a:cxn>
                <a:cxn ang="0">
                  <a:pos x="T2" y="T3"/>
                </a:cxn>
                <a:cxn ang="0">
                  <a:pos x="T4" y="T5"/>
                </a:cxn>
                <a:cxn ang="0">
                  <a:pos x="T6" y="T7"/>
                </a:cxn>
              </a:cxnLst>
              <a:rect l="0" t="0" r="r" b="b"/>
              <a:pathLst>
                <a:path w="135" h="110">
                  <a:moveTo>
                    <a:pt x="135" y="0"/>
                  </a:moveTo>
                  <a:lnTo>
                    <a:pt x="0" y="0"/>
                  </a:lnTo>
                  <a:lnTo>
                    <a:pt x="67" y="110"/>
                  </a:lnTo>
                  <a:lnTo>
                    <a:pt x="135" y="0"/>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18" name="Group 71"/>
          <p:cNvGrpSpPr/>
          <p:nvPr/>
        </p:nvGrpSpPr>
        <p:grpSpPr>
          <a:xfrm>
            <a:off x="3284538" y="2446362"/>
            <a:ext cx="893763" cy="625475"/>
            <a:chOff x="3284538" y="2516700"/>
            <a:chExt cx="893763" cy="625475"/>
          </a:xfrm>
          <a:solidFill>
            <a:schemeClr val="bg1">
              <a:lumMod val="50000"/>
            </a:schemeClr>
          </a:solidFill>
        </p:grpSpPr>
        <p:sp>
          <p:nvSpPr>
            <p:cNvPr id="19" name="Freeform 36"/>
            <p:cNvSpPr/>
            <p:nvPr/>
          </p:nvSpPr>
          <p:spPr bwMode="auto">
            <a:xfrm>
              <a:off x="3376613" y="2516700"/>
              <a:ext cx="801688" cy="506412"/>
            </a:xfrm>
            <a:custGeom>
              <a:avLst/>
              <a:gdLst>
                <a:gd name="T0" fmla="*/ 505 w 505"/>
                <a:gd name="T1" fmla="*/ 96 h 319"/>
                <a:gd name="T2" fmla="*/ 505 w 505"/>
                <a:gd name="T3" fmla="*/ 113 h 319"/>
                <a:gd name="T4" fmla="*/ 20 w 505"/>
                <a:gd name="T5" fmla="*/ 22 h 319"/>
                <a:gd name="T6" fmla="*/ 20 w 505"/>
                <a:gd name="T7" fmla="*/ 319 h 319"/>
                <a:gd name="T8" fmla="*/ 0 w 505"/>
                <a:gd name="T9" fmla="*/ 319 h 319"/>
                <a:gd name="T10" fmla="*/ 0 w 505"/>
                <a:gd name="T11" fmla="*/ 0 h 319"/>
                <a:gd name="T12" fmla="*/ 505 w 505"/>
                <a:gd name="T13" fmla="*/ 96 h 319"/>
              </a:gdLst>
              <a:ahLst/>
              <a:cxnLst>
                <a:cxn ang="0">
                  <a:pos x="T0" y="T1"/>
                </a:cxn>
                <a:cxn ang="0">
                  <a:pos x="T2" y="T3"/>
                </a:cxn>
                <a:cxn ang="0">
                  <a:pos x="T4" y="T5"/>
                </a:cxn>
                <a:cxn ang="0">
                  <a:pos x="T6" y="T7"/>
                </a:cxn>
                <a:cxn ang="0">
                  <a:pos x="T8" y="T9"/>
                </a:cxn>
                <a:cxn ang="0">
                  <a:pos x="T10" y="T11"/>
                </a:cxn>
                <a:cxn ang="0">
                  <a:pos x="T12" y="T13"/>
                </a:cxn>
              </a:cxnLst>
              <a:rect l="0" t="0" r="r" b="b"/>
              <a:pathLst>
                <a:path w="505" h="319">
                  <a:moveTo>
                    <a:pt x="505" y="96"/>
                  </a:moveTo>
                  <a:lnTo>
                    <a:pt x="505" y="113"/>
                  </a:lnTo>
                  <a:lnTo>
                    <a:pt x="20" y="22"/>
                  </a:lnTo>
                  <a:lnTo>
                    <a:pt x="20" y="319"/>
                  </a:lnTo>
                  <a:lnTo>
                    <a:pt x="0" y="319"/>
                  </a:lnTo>
                  <a:lnTo>
                    <a:pt x="0" y="0"/>
                  </a:lnTo>
                  <a:lnTo>
                    <a:pt x="505" y="96"/>
                  </a:lnTo>
                  <a:close/>
                </a:path>
              </a:pathLst>
            </a:custGeom>
            <a:grpFill/>
            <a:ln>
              <a:solidFill>
                <a:schemeClr val="bg1">
                  <a:lumMod val="50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20" name="Freeform 37"/>
            <p:cNvSpPr/>
            <p:nvPr/>
          </p:nvSpPr>
          <p:spPr bwMode="auto">
            <a:xfrm>
              <a:off x="3284538" y="2967550"/>
              <a:ext cx="217488" cy="174625"/>
            </a:xfrm>
            <a:custGeom>
              <a:avLst/>
              <a:gdLst>
                <a:gd name="T0" fmla="*/ 0 w 137"/>
                <a:gd name="T1" fmla="*/ 0 h 110"/>
                <a:gd name="T2" fmla="*/ 137 w 137"/>
                <a:gd name="T3" fmla="*/ 0 h 110"/>
                <a:gd name="T4" fmla="*/ 68 w 137"/>
                <a:gd name="T5" fmla="*/ 110 h 110"/>
                <a:gd name="T6" fmla="*/ 0 w 137"/>
                <a:gd name="T7" fmla="*/ 0 h 110"/>
              </a:gdLst>
              <a:ahLst/>
              <a:cxnLst>
                <a:cxn ang="0">
                  <a:pos x="T0" y="T1"/>
                </a:cxn>
                <a:cxn ang="0">
                  <a:pos x="T2" y="T3"/>
                </a:cxn>
                <a:cxn ang="0">
                  <a:pos x="T4" y="T5"/>
                </a:cxn>
                <a:cxn ang="0">
                  <a:pos x="T6" y="T7"/>
                </a:cxn>
              </a:cxnLst>
              <a:rect l="0" t="0" r="r" b="b"/>
              <a:pathLst>
                <a:path w="137" h="110">
                  <a:moveTo>
                    <a:pt x="0" y="0"/>
                  </a:moveTo>
                  <a:lnTo>
                    <a:pt x="137" y="0"/>
                  </a:lnTo>
                  <a:lnTo>
                    <a:pt x="68" y="110"/>
                  </a:lnTo>
                  <a:lnTo>
                    <a:pt x="0" y="0"/>
                  </a:lnTo>
                  <a:close/>
                </a:path>
              </a:pathLst>
            </a:custGeom>
            <a:grpFill/>
            <a:ln>
              <a:solidFill>
                <a:schemeClr val="bg1">
                  <a:lumMod val="50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21" name="Group 73"/>
          <p:cNvGrpSpPr/>
          <p:nvPr/>
        </p:nvGrpSpPr>
        <p:grpSpPr>
          <a:xfrm>
            <a:off x="7989888" y="4597425"/>
            <a:ext cx="652463" cy="688975"/>
            <a:chOff x="7989888" y="4667763"/>
            <a:chExt cx="652463" cy="688975"/>
          </a:xfrm>
          <a:solidFill>
            <a:schemeClr val="bg1">
              <a:lumMod val="50000"/>
            </a:schemeClr>
          </a:solidFill>
        </p:grpSpPr>
        <p:sp>
          <p:nvSpPr>
            <p:cNvPr id="22" name="Freeform 41"/>
            <p:cNvSpPr/>
            <p:nvPr/>
          </p:nvSpPr>
          <p:spPr bwMode="auto">
            <a:xfrm>
              <a:off x="7989888" y="4667763"/>
              <a:ext cx="558800" cy="569912"/>
            </a:xfrm>
            <a:custGeom>
              <a:avLst/>
              <a:gdLst>
                <a:gd name="T0" fmla="*/ 0 w 352"/>
                <a:gd name="T1" fmla="*/ 0 h 359"/>
                <a:gd name="T2" fmla="*/ 0 w 352"/>
                <a:gd name="T3" fmla="*/ 19 h 359"/>
                <a:gd name="T4" fmla="*/ 333 w 352"/>
                <a:gd name="T5" fmla="*/ 56 h 359"/>
                <a:gd name="T6" fmla="*/ 333 w 352"/>
                <a:gd name="T7" fmla="*/ 359 h 359"/>
                <a:gd name="T8" fmla="*/ 352 w 352"/>
                <a:gd name="T9" fmla="*/ 359 h 359"/>
                <a:gd name="T10" fmla="*/ 352 w 352"/>
                <a:gd name="T11" fmla="*/ 40 h 359"/>
                <a:gd name="T12" fmla="*/ 0 w 352"/>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352" h="359">
                  <a:moveTo>
                    <a:pt x="0" y="0"/>
                  </a:moveTo>
                  <a:lnTo>
                    <a:pt x="0" y="19"/>
                  </a:lnTo>
                  <a:lnTo>
                    <a:pt x="333" y="56"/>
                  </a:lnTo>
                  <a:lnTo>
                    <a:pt x="333" y="359"/>
                  </a:lnTo>
                  <a:lnTo>
                    <a:pt x="352" y="359"/>
                  </a:lnTo>
                  <a:lnTo>
                    <a:pt x="352" y="40"/>
                  </a:lnTo>
                  <a:lnTo>
                    <a:pt x="0" y="0"/>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23" name="Freeform 42"/>
            <p:cNvSpPr/>
            <p:nvPr/>
          </p:nvSpPr>
          <p:spPr bwMode="auto">
            <a:xfrm>
              <a:off x="8424863" y="5182113"/>
              <a:ext cx="217488" cy="174625"/>
            </a:xfrm>
            <a:custGeom>
              <a:avLst/>
              <a:gdLst>
                <a:gd name="T0" fmla="*/ 137 w 137"/>
                <a:gd name="T1" fmla="*/ 0 h 110"/>
                <a:gd name="T2" fmla="*/ 0 w 137"/>
                <a:gd name="T3" fmla="*/ 0 h 110"/>
                <a:gd name="T4" fmla="*/ 69 w 137"/>
                <a:gd name="T5" fmla="*/ 110 h 110"/>
                <a:gd name="T6" fmla="*/ 137 w 137"/>
                <a:gd name="T7" fmla="*/ 0 h 110"/>
              </a:gdLst>
              <a:ahLst/>
              <a:cxnLst>
                <a:cxn ang="0">
                  <a:pos x="T0" y="T1"/>
                </a:cxn>
                <a:cxn ang="0">
                  <a:pos x="T2" y="T3"/>
                </a:cxn>
                <a:cxn ang="0">
                  <a:pos x="T4" y="T5"/>
                </a:cxn>
                <a:cxn ang="0">
                  <a:pos x="T6" y="T7"/>
                </a:cxn>
              </a:cxnLst>
              <a:rect l="0" t="0" r="r" b="b"/>
              <a:pathLst>
                <a:path w="137" h="110">
                  <a:moveTo>
                    <a:pt x="137" y="0"/>
                  </a:moveTo>
                  <a:lnTo>
                    <a:pt x="0" y="0"/>
                  </a:lnTo>
                  <a:lnTo>
                    <a:pt x="69" y="110"/>
                  </a:lnTo>
                  <a:lnTo>
                    <a:pt x="137" y="0"/>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24" name="Group 87"/>
          <p:cNvGrpSpPr/>
          <p:nvPr/>
        </p:nvGrpSpPr>
        <p:grpSpPr>
          <a:xfrm>
            <a:off x="8642351" y="3068254"/>
            <a:ext cx="2343012" cy="944716"/>
            <a:chOff x="9720775" y="2761849"/>
            <a:chExt cx="2343012" cy="944716"/>
          </a:xfrm>
        </p:grpSpPr>
        <p:sp>
          <p:nvSpPr>
            <p:cNvPr id="25" name="TextBox 21"/>
            <p:cNvSpPr txBox="1"/>
            <p:nvPr/>
          </p:nvSpPr>
          <p:spPr>
            <a:xfrm>
              <a:off x="9720775" y="2761849"/>
              <a:ext cx="1492524" cy="369332"/>
            </a:xfrm>
            <a:prstGeom prst="rect">
              <a:avLst/>
            </a:prstGeom>
            <a:noFill/>
          </p:spPr>
          <p:txBody>
            <a:bodyPr wrap="none" rtlCol="0">
              <a:spAutoFit/>
            </a:bodyPr>
            <a:lstStyle/>
            <a:p>
              <a:r>
                <a:rPr lang="en-US" b="1" smtClean="0">
                  <a:solidFill>
                    <a:schemeClr val="bg1">
                      <a:lumMod val="50000"/>
                    </a:schemeClr>
                  </a:solidFill>
                </a:rPr>
                <a:t>Reading Book</a:t>
              </a:r>
              <a:endParaRPr lang="en-GB" b="1">
                <a:solidFill>
                  <a:schemeClr val="bg1">
                    <a:lumMod val="50000"/>
                  </a:schemeClr>
                </a:solidFill>
              </a:endParaRPr>
            </a:p>
          </p:txBody>
        </p:sp>
        <p:sp>
          <p:nvSpPr>
            <p:cNvPr id="26" name="Rectangle 89"/>
            <p:cNvSpPr/>
            <p:nvPr/>
          </p:nvSpPr>
          <p:spPr>
            <a:xfrm>
              <a:off x="9720775" y="3060234"/>
              <a:ext cx="2343012" cy="646331"/>
            </a:xfrm>
            <a:prstGeom prst="rect">
              <a:avLst/>
            </a:prstGeom>
          </p:spPr>
          <p:txBody>
            <a:bodyPr wrap="square">
              <a:spAutoFit/>
            </a:bodyPr>
            <a:lstStyle/>
            <a:p>
              <a:r>
                <a:rPr lang="en-GB" sz="1200">
                  <a:solidFill>
                    <a:schemeClr val="bg1">
                      <a:lumMod val="50000"/>
                    </a:schemeClr>
                  </a:solidFill>
                </a:rPr>
                <a:t>Lorem ipsum dolor sit amet, consectetuer adipiscing elit, sed diam </a:t>
              </a:r>
              <a:r>
                <a:rPr lang="en-GB" sz="1200" smtClean="0">
                  <a:solidFill>
                    <a:schemeClr val="bg1">
                      <a:lumMod val="50000"/>
                    </a:schemeClr>
                  </a:solidFill>
                </a:rPr>
                <a:t>nonummy</a:t>
              </a:r>
              <a:endParaRPr lang="en-GB" sz="1200">
                <a:solidFill>
                  <a:schemeClr val="bg1">
                    <a:lumMod val="50000"/>
                  </a:schemeClr>
                </a:solidFill>
              </a:endParaRPr>
            </a:p>
          </p:txBody>
        </p:sp>
      </p:grpSp>
      <p:grpSp>
        <p:nvGrpSpPr>
          <p:cNvPr id="27" name="Group 90"/>
          <p:cNvGrpSpPr/>
          <p:nvPr/>
        </p:nvGrpSpPr>
        <p:grpSpPr>
          <a:xfrm>
            <a:off x="8350106" y="5338787"/>
            <a:ext cx="2343012" cy="944716"/>
            <a:chOff x="9720775" y="2761849"/>
            <a:chExt cx="2343012" cy="944716"/>
          </a:xfrm>
        </p:grpSpPr>
        <p:sp>
          <p:nvSpPr>
            <p:cNvPr id="28" name="TextBox 24"/>
            <p:cNvSpPr txBox="1"/>
            <p:nvPr/>
          </p:nvSpPr>
          <p:spPr>
            <a:xfrm>
              <a:off x="9720775" y="2761849"/>
              <a:ext cx="1129989" cy="369332"/>
            </a:xfrm>
            <a:prstGeom prst="rect">
              <a:avLst/>
            </a:prstGeom>
            <a:noFill/>
          </p:spPr>
          <p:txBody>
            <a:bodyPr wrap="none" rtlCol="0">
              <a:spAutoFit/>
            </a:bodyPr>
            <a:lstStyle/>
            <a:p>
              <a:r>
                <a:rPr lang="en-US" b="1" smtClean="0">
                  <a:solidFill>
                    <a:schemeClr val="bg1">
                      <a:lumMod val="50000"/>
                    </a:schemeClr>
                  </a:solidFill>
                </a:rPr>
                <a:t>Education</a:t>
              </a:r>
              <a:endParaRPr lang="en-GB" b="1">
                <a:solidFill>
                  <a:schemeClr val="bg1">
                    <a:lumMod val="50000"/>
                  </a:schemeClr>
                </a:solidFill>
              </a:endParaRPr>
            </a:p>
          </p:txBody>
        </p:sp>
        <p:sp>
          <p:nvSpPr>
            <p:cNvPr id="29" name="Rectangle 92"/>
            <p:cNvSpPr/>
            <p:nvPr/>
          </p:nvSpPr>
          <p:spPr>
            <a:xfrm>
              <a:off x="9720775" y="3060234"/>
              <a:ext cx="2343012" cy="646331"/>
            </a:xfrm>
            <a:prstGeom prst="rect">
              <a:avLst/>
            </a:prstGeom>
          </p:spPr>
          <p:txBody>
            <a:bodyPr wrap="square">
              <a:spAutoFit/>
            </a:bodyPr>
            <a:lstStyle/>
            <a:p>
              <a:r>
                <a:rPr lang="en-GB" sz="1200">
                  <a:solidFill>
                    <a:schemeClr val="bg1">
                      <a:lumMod val="50000"/>
                    </a:schemeClr>
                  </a:solidFill>
                </a:rPr>
                <a:t>Lorem ipsum dolor sit amet, consectetuer adipiscing elit, sed diam </a:t>
              </a:r>
              <a:r>
                <a:rPr lang="en-GB" sz="1200" smtClean="0">
                  <a:solidFill>
                    <a:schemeClr val="bg1">
                      <a:lumMod val="50000"/>
                    </a:schemeClr>
                  </a:solidFill>
                </a:rPr>
                <a:t>nonummy</a:t>
              </a:r>
              <a:endParaRPr lang="en-GB" sz="1200">
                <a:solidFill>
                  <a:schemeClr val="bg1">
                    <a:lumMod val="50000"/>
                  </a:schemeClr>
                </a:solidFill>
              </a:endParaRPr>
            </a:p>
          </p:txBody>
        </p:sp>
      </p:grpSp>
      <p:grpSp>
        <p:nvGrpSpPr>
          <p:cNvPr id="30" name="Group 93"/>
          <p:cNvGrpSpPr/>
          <p:nvPr/>
        </p:nvGrpSpPr>
        <p:grpSpPr>
          <a:xfrm flipH="1">
            <a:off x="1231046" y="3073271"/>
            <a:ext cx="2343012" cy="944716"/>
            <a:chOff x="9720775" y="2761849"/>
            <a:chExt cx="2343012" cy="944716"/>
          </a:xfrm>
        </p:grpSpPr>
        <p:sp>
          <p:nvSpPr>
            <p:cNvPr id="31" name="TextBox 27"/>
            <p:cNvSpPr txBox="1"/>
            <p:nvPr/>
          </p:nvSpPr>
          <p:spPr>
            <a:xfrm>
              <a:off x="9720775" y="2761849"/>
              <a:ext cx="825867" cy="369332"/>
            </a:xfrm>
            <a:prstGeom prst="rect">
              <a:avLst/>
            </a:prstGeom>
            <a:noFill/>
          </p:spPr>
          <p:txBody>
            <a:bodyPr wrap="none" rtlCol="0">
              <a:spAutoFit/>
            </a:bodyPr>
            <a:lstStyle/>
            <a:p>
              <a:pPr algn="r"/>
              <a:r>
                <a:rPr lang="en-US" b="1" smtClean="0">
                  <a:solidFill>
                    <a:schemeClr val="bg1">
                      <a:lumMod val="50000"/>
                    </a:schemeClr>
                  </a:solidFill>
                </a:rPr>
                <a:t>Design</a:t>
              </a:r>
              <a:endParaRPr lang="en-GB" b="1">
                <a:solidFill>
                  <a:schemeClr val="bg1">
                    <a:lumMod val="50000"/>
                  </a:schemeClr>
                </a:solidFill>
              </a:endParaRPr>
            </a:p>
          </p:txBody>
        </p:sp>
        <p:sp>
          <p:nvSpPr>
            <p:cNvPr id="32" name="Rectangle 95"/>
            <p:cNvSpPr/>
            <p:nvPr/>
          </p:nvSpPr>
          <p:spPr>
            <a:xfrm>
              <a:off x="9720775" y="3060234"/>
              <a:ext cx="2343012" cy="646331"/>
            </a:xfrm>
            <a:prstGeom prst="rect">
              <a:avLst/>
            </a:prstGeom>
          </p:spPr>
          <p:txBody>
            <a:bodyPr wrap="square">
              <a:spAutoFit/>
            </a:bodyPr>
            <a:lstStyle/>
            <a:p>
              <a:pPr algn="r"/>
              <a:r>
                <a:rPr lang="en-GB" sz="1200">
                  <a:solidFill>
                    <a:schemeClr val="bg1">
                      <a:lumMod val="50000"/>
                    </a:schemeClr>
                  </a:solidFill>
                </a:rPr>
                <a:t>Lorem ipsum dolor sit amet, consectetuer adipiscing elit, sed diam </a:t>
              </a:r>
              <a:r>
                <a:rPr lang="en-GB" sz="1200" smtClean="0">
                  <a:solidFill>
                    <a:schemeClr val="bg1">
                      <a:lumMod val="50000"/>
                    </a:schemeClr>
                  </a:solidFill>
                </a:rPr>
                <a:t>nonummy</a:t>
              </a:r>
              <a:endParaRPr lang="en-GB" sz="1200">
                <a:solidFill>
                  <a:schemeClr val="bg1">
                    <a:lumMod val="50000"/>
                  </a:schemeClr>
                </a:solidFill>
              </a:endParaRPr>
            </a:p>
          </p:txBody>
        </p:sp>
      </p:grpSp>
      <p:grpSp>
        <p:nvGrpSpPr>
          <p:cNvPr id="33" name="Group 96"/>
          <p:cNvGrpSpPr/>
          <p:nvPr/>
        </p:nvGrpSpPr>
        <p:grpSpPr>
          <a:xfrm flipH="1">
            <a:off x="1238260" y="5338787"/>
            <a:ext cx="2343012" cy="944716"/>
            <a:chOff x="9720775" y="2761849"/>
            <a:chExt cx="2343012" cy="944716"/>
          </a:xfrm>
        </p:grpSpPr>
        <p:sp>
          <p:nvSpPr>
            <p:cNvPr id="34" name="TextBox 30"/>
            <p:cNvSpPr txBox="1"/>
            <p:nvPr/>
          </p:nvSpPr>
          <p:spPr>
            <a:xfrm>
              <a:off x="9720775" y="2761849"/>
              <a:ext cx="1109535" cy="369332"/>
            </a:xfrm>
            <a:prstGeom prst="rect">
              <a:avLst/>
            </a:prstGeom>
            <a:noFill/>
          </p:spPr>
          <p:txBody>
            <a:bodyPr wrap="none" rtlCol="0">
              <a:spAutoFit/>
            </a:bodyPr>
            <a:lstStyle/>
            <a:p>
              <a:pPr algn="r"/>
              <a:r>
                <a:rPr lang="en-US" b="1" smtClean="0">
                  <a:solidFill>
                    <a:schemeClr val="bg1">
                      <a:lumMod val="50000"/>
                    </a:schemeClr>
                  </a:solidFill>
                </a:rPr>
                <a:t>Searching</a:t>
              </a:r>
              <a:endParaRPr lang="en-GB" b="1">
                <a:solidFill>
                  <a:schemeClr val="bg1">
                    <a:lumMod val="50000"/>
                  </a:schemeClr>
                </a:solidFill>
              </a:endParaRPr>
            </a:p>
          </p:txBody>
        </p:sp>
        <p:sp>
          <p:nvSpPr>
            <p:cNvPr id="35" name="Rectangle 98"/>
            <p:cNvSpPr/>
            <p:nvPr/>
          </p:nvSpPr>
          <p:spPr>
            <a:xfrm>
              <a:off x="9720775" y="3060234"/>
              <a:ext cx="2343012" cy="646331"/>
            </a:xfrm>
            <a:prstGeom prst="rect">
              <a:avLst/>
            </a:prstGeom>
          </p:spPr>
          <p:txBody>
            <a:bodyPr wrap="square">
              <a:spAutoFit/>
            </a:bodyPr>
            <a:lstStyle/>
            <a:p>
              <a:pPr algn="r"/>
              <a:r>
                <a:rPr lang="en-GB" sz="1200">
                  <a:solidFill>
                    <a:schemeClr val="bg1">
                      <a:lumMod val="50000"/>
                    </a:schemeClr>
                  </a:solidFill>
                </a:rPr>
                <a:t>Lorem ipsum dolor sit amet, consectetuer adipiscing elit, sed diam </a:t>
              </a:r>
              <a:r>
                <a:rPr lang="en-GB" sz="1200" smtClean="0">
                  <a:solidFill>
                    <a:schemeClr val="bg1">
                      <a:lumMod val="50000"/>
                    </a:schemeClr>
                  </a:solidFill>
                </a:rPr>
                <a:t>nonummy</a:t>
              </a:r>
              <a:endParaRPr lang="en-GB" sz="1200">
                <a:solidFill>
                  <a:schemeClr val="bg1">
                    <a:lumMod val="50000"/>
                  </a:schemeClr>
                </a:solidFill>
              </a:endParaRPr>
            </a:p>
          </p:txBody>
        </p:sp>
      </p:grpSp>
      <p:grpSp>
        <p:nvGrpSpPr>
          <p:cNvPr id="36" name="Group 3"/>
          <p:cNvGrpSpPr/>
          <p:nvPr/>
        </p:nvGrpSpPr>
        <p:grpSpPr>
          <a:xfrm>
            <a:off x="4325938" y="1790725"/>
            <a:ext cx="3514726" cy="3233737"/>
            <a:chOff x="4325938" y="1790725"/>
            <a:chExt cx="3514726" cy="3233737"/>
          </a:xfrm>
        </p:grpSpPr>
        <p:sp>
          <p:nvSpPr>
            <p:cNvPr id="37" name="Freeform 47"/>
            <p:cNvSpPr>
              <a:spLocks noEditPoints="1"/>
            </p:cNvSpPr>
            <p:nvPr/>
          </p:nvSpPr>
          <p:spPr bwMode="auto">
            <a:xfrm>
              <a:off x="5173663" y="1790725"/>
              <a:ext cx="1819275" cy="1144587"/>
            </a:xfrm>
            <a:custGeom>
              <a:avLst/>
              <a:gdLst>
                <a:gd name="T0" fmla="*/ 612 w 720"/>
                <a:gd name="T1" fmla="*/ 0 h 452"/>
                <a:gd name="T2" fmla="*/ 108 w 720"/>
                <a:gd name="T3" fmla="*/ 0 h 452"/>
                <a:gd name="T4" fmla="*/ 0 w 720"/>
                <a:gd name="T5" fmla="*/ 111 h 452"/>
                <a:gd name="T6" fmla="*/ 0 w 720"/>
                <a:gd name="T7" fmla="*/ 340 h 452"/>
                <a:gd name="T8" fmla="*/ 108 w 720"/>
                <a:gd name="T9" fmla="*/ 452 h 452"/>
                <a:gd name="T10" fmla="*/ 612 w 720"/>
                <a:gd name="T11" fmla="*/ 452 h 452"/>
                <a:gd name="T12" fmla="*/ 720 w 720"/>
                <a:gd name="T13" fmla="*/ 340 h 452"/>
                <a:gd name="T14" fmla="*/ 720 w 720"/>
                <a:gd name="T15" fmla="*/ 111 h 452"/>
                <a:gd name="T16" fmla="*/ 612 w 720"/>
                <a:gd name="T17" fmla="*/ 0 h 452"/>
                <a:gd name="T18" fmla="*/ 623 w 720"/>
                <a:gd name="T19" fmla="*/ 356 h 452"/>
                <a:gd name="T20" fmla="*/ 544 w 720"/>
                <a:gd name="T21" fmla="*/ 438 h 452"/>
                <a:gd name="T22" fmla="*/ 176 w 720"/>
                <a:gd name="T23" fmla="*/ 438 h 452"/>
                <a:gd name="T24" fmla="*/ 97 w 720"/>
                <a:gd name="T25" fmla="*/ 356 h 452"/>
                <a:gd name="T26" fmla="*/ 97 w 720"/>
                <a:gd name="T27" fmla="*/ 189 h 452"/>
                <a:gd name="T28" fmla="*/ 176 w 720"/>
                <a:gd name="T29" fmla="*/ 107 h 452"/>
                <a:gd name="T30" fmla="*/ 544 w 720"/>
                <a:gd name="T31" fmla="*/ 107 h 452"/>
                <a:gd name="T32" fmla="*/ 623 w 720"/>
                <a:gd name="T33" fmla="*/ 189 h 452"/>
                <a:gd name="T34" fmla="*/ 623 w 720"/>
                <a:gd name="T35"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452">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38" name="Freeform 48"/>
            <p:cNvSpPr/>
            <p:nvPr/>
          </p:nvSpPr>
          <p:spPr bwMode="auto">
            <a:xfrm>
              <a:off x="6083301" y="2481287"/>
              <a:ext cx="1757363" cy="1238250"/>
            </a:xfrm>
            <a:custGeom>
              <a:avLst/>
              <a:gdLst>
                <a:gd name="T0" fmla="*/ 1107 w 1107"/>
                <a:gd name="T1" fmla="*/ 780 h 780"/>
                <a:gd name="T2" fmla="*/ 0 w 1107"/>
                <a:gd name="T3" fmla="*/ 0 h 780"/>
                <a:gd name="T4" fmla="*/ 0 w 1107"/>
                <a:gd name="T5" fmla="*/ 780 h 780"/>
                <a:gd name="T6" fmla="*/ 1107 w 1107"/>
                <a:gd name="T7" fmla="*/ 780 h 780"/>
              </a:gdLst>
              <a:ahLst/>
              <a:cxnLst>
                <a:cxn ang="0">
                  <a:pos x="T0" y="T1"/>
                </a:cxn>
                <a:cxn ang="0">
                  <a:pos x="T2" y="T3"/>
                </a:cxn>
                <a:cxn ang="0">
                  <a:pos x="T4" y="T5"/>
                </a:cxn>
                <a:cxn ang="0">
                  <a:pos x="T6" y="T7"/>
                </a:cxn>
              </a:cxnLst>
              <a:rect l="0" t="0" r="r" b="b"/>
              <a:pathLst>
                <a:path w="1107" h="780">
                  <a:moveTo>
                    <a:pt x="1107" y="780"/>
                  </a:moveTo>
                  <a:lnTo>
                    <a:pt x="0" y="0"/>
                  </a:lnTo>
                  <a:lnTo>
                    <a:pt x="0" y="780"/>
                  </a:lnTo>
                  <a:lnTo>
                    <a:pt x="1107" y="780"/>
                  </a:lnTo>
                  <a:close/>
                </a:path>
              </a:pathLst>
            </a:custGeom>
            <a:solidFill>
              <a:srgbClr val="72A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39" name="Freeform 49"/>
            <p:cNvSpPr/>
            <p:nvPr/>
          </p:nvSpPr>
          <p:spPr bwMode="auto">
            <a:xfrm>
              <a:off x="6083301" y="2481287"/>
              <a:ext cx="1757363" cy="1238250"/>
            </a:xfrm>
            <a:custGeom>
              <a:avLst/>
              <a:gdLst>
                <a:gd name="T0" fmla="*/ 695 w 695"/>
                <a:gd name="T1" fmla="*/ 489 h 489"/>
                <a:gd name="T2" fmla="*/ 695 w 695"/>
                <a:gd name="T3" fmla="*/ 93 h 489"/>
                <a:gd name="T4" fmla="*/ 605 w 695"/>
                <a:gd name="T5" fmla="*/ 0 h 489"/>
                <a:gd name="T6" fmla="*/ 0 w 695"/>
                <a:gd name="T7" fmla="*/ 0 h 489"/>
                <a:gd name="T8" fmla="*/ 0 w 695"/>
                <a:gd name="T9" fmla="*/ 489 h 489"/>
                <a:gd name="T10" fmla="*/ 695 w 695"/>
                <a:gd name="T11" fmla="*/ 489 h 489"/>
              </a:gdLst>
              <a:ahLst/>
              <a:cxnLst>
                <a:cxn ang="0">
                  <a:pos x="T0" y="T1"/>
                </a:cxn>
                <a:cxn ang="0">
                  <a:pos x="T2" y="T3"/>
                </a:cxn>
                <a:cxn ang="0">
                  <a:pos x="T4" y="T5"/>
                </a:cxn>
                <a:cxn ang="0">
                  <a:pos x="T6" y="T7"/>
                </a:cxn>
                <a:cxn ang="0">
                  <a:pos x="T8" y="T9"/>
                </a:cxn>
                <a:cxn ang="0">
                  <a:pos x="T10" y="T11"/>
                </a:cxn>
              </a:cxnLst>
              <a:rect l="0" t="0" r="r" b="b"/>
              <a:pathLst>
                <a:path w="695" h="489">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0" name="Freeform 50"/>
            <p:cNvSpPr/>
            <p:nvPr/>
          </p:nvSpPr>
          <p:spPr bwMode="auto">
            <a:xfrm>
              <a:off x="4325938" y="2481287"/>
              <a:ext cx="1757363" cy="1238250"/>
            </a:xfrm>
            <a:custGeom>
              <a:avLst/>
              <a:gdLst>
                <a:gd name="T0" fmla="*/ 695 w 695"/>
                <a:gd name="T1" fmla="*/ 0 h 489"/>
                <a:gd name="T2" fmla="*/ 90 w 695"/>
                <a:gd name="T3" fmla="*/ 0 h 489"/>
                <a:gd name="T4" fmla="*/ 0 w 695"/>
                <a:gd name="T5" fmla="*/ 93 h 489"/>
                <a:gd name="T6" fmla="*/ 0 w 695"/>
                <a:gd name="T7" fmla="*/ 489 h 489"/>
                <a:gd name="T8" fmla="*/ 695 w 695"/>
                <a:gd name="T9" fmla="*/ 489 h 489"/>
                <a:gd name="T10" fmla="*/ 695 w 695"/>
                <a:gd name="T11" fmla="*/ 0 h 489"/>
              </a:gdLst>
              <a:ahLst/>
              <a:cxnLst>
                <a:cxn ang="0">
                  <a:pos x="T0" y="T1"/>
                </a:cxn>
                <a:cxn ang="0">
                  <a:pos x="T2" y="T3"/>
                </a:cxn>
                <a:cxn ang="0">
                  <a:pos x="T4" y="T5"/>
                </a:cxn>
                <a:cxn ang="0">
                  <a:pos x="T6" y="T7"/>
                </a:cxn>
                <a:cxn ang="0">
                  <a:pos x="T8" y="T9"/>
                </a:cxn>
                <a:cxn ang="0">
                  <a:pos x="T10" y="T11"/>
                </a:cxn>
              </a:cxnLst>
              <a:rect l="0" t="0" r="r" b="b"/>
              <a:pathLst>
                <a:path w="695" h="489">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1" name="Freeform 52"/>
            <p:cNvSpPr/>
            <p:nvPr/>
          </p:nvSpPr>
          <p:spPr bwMode="auto">
            <a:xfrm>
              <a:off x="6083301" y="3719537"/>
              <a:ext cx="1757363" cy="1304925"/>
            </a:xfrm>
            <a:custGeom>
              <a:avLst/>
              <a:gdLst>
                <a:gd name="T0" fmla="*/ 0 w 695"/>
                <a:gd name="T1" fmla="*/ 0 h 516"/>
                <a:gd name="T2" fmla="*/ 0 w 695"/>
                <a:gd name="T3" fmla="*/ 516 h 516"/>
                <a:gd name="T4" fmla="*/ 605 w 695"/>
                <a:gd name="T5" fmla="*/ 516 h 516"/>
                <a:gd name="T6" fmla="*/ 695 w 695"/>
                <a:gd name="T7" fmla="*/ 423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2" name="Freeform 54"/>
            <p:cNvSpPr/>
            <p:nvPr/>
          </p:nvSpPr>
          <p:spPr bwMode="auto">
            <a:xfrm>
              <a:off x="4325938" y="3719537"/>
              <a:ext cx="1757363" cy="1304925"/>
            </a:xfrm>
            <a:custGeom>
              <a:avLst/>
              <a:gdLst>
                <a:gd name="T0" fmla="*/ 0 w 695"/>
                <a:gd name="T1" fmla="*/ 0 h 516"/>
                <a:gd name="T2" fmla="*/ 0 w 695"/>
                <a:gd name="T3" fmla="*/ 423 h 516"/>
                <a:gd name="T4" fmla="*/ 90 w 695"/>
                <a:gd name="T5" fmla="*/ 516 h 516"/>
                <a:gd name="T6" fmla="*/ 695 w 695"/>
                <a:gd name="T7" fmla="*/ 516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solidFill>
              <a:schemeClr val="accent1">
                <a:lumMod val="7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3" name="Oval 56"/>
            <p:cNvSpPr>
              <a:spLocks noChangeArrowheads="1"/>
            </p:cNvSpPr>
            <p:nvPr/>
          </p:nvSpPr>
          <p:spPr bwMode="auto">
            <a:xfrm>
              <a:off x="5737226" y="4129112"/>
              <a:ext cx="469900" cy="488950"/>
            </a:xfrm>
            <a:prstGeom prst="ellipse">
              <a:avLst/>
            </a:pr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4" name="Oval 57"/>
            <p:cNvSpPr>
              <a:spLocks noChangeArrowheads="1"/>
            </p:cNvSpPr>
            <p:nvPr/>
          </p:nvSpPr>
          <p:spPr bwMode="auto">
            <a:xfrm>
              <a:off x="5956301" y="2867050"/>
              <a:ext cx="471488" cy="487362"/>
            </a:xfrm>
            <a:prstGeom prst="ellipse">
              <a:avLst/>
            </a:pr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5" name="Oval 58"/>
            <p:cNvSpPr>
              <a:spLocks noChangeArrowheads="1"/>
            </p:cNvSpPr>
            <p:nvPr/>
          </p:nvSpPr>
          <p:spPr bwMode="auto">
            <a:xfrm>
              <a:off x="6738938" y="3610000"/>
              <a:ext cx="469900" cy="485775"/>
            </a:xfrm>
            <a:prstGeom prst="ellipse">
              <a:avLst/>
            </a:pr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6" name="Oval 59"/>
            <p:cNvSpPr>
              <a:spLocks noChangeArrowheads="1"/>
            </p:cNvSpPr>
            <p:nvPr/>
          </p:nvSpPr>
          <p:spPr bwMode="auto">
            <a:xfrm>
              <a:off x="4957763" y="3348062"/>
              <a:ext cx="469900" cy="487362"/>
            </a:xfrm>
            <a:prstGeom prst="ellipse">
              <a:avLst/>
            </a:prstGeom>
            <a:solidFill>
              <a:schemeClr val="accent1">
                <a:lumMod val="7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7" name="Freeform 99"/>
            <p:cNvSpPr>
              <a:spLocks noEditPoints="1"/>
            </p:cNvSpPr>
            <p:nvPr/>
          </p:nvSpPr>
          <p:spPr bwMode="auto">
            <a:xfrm>
              <a:off x="6796347" y="4394225"/>
              <a:ext cx="426121" cy="27708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sp>
          <p:nvSpPr>
            <p:cNvPr id="48" name="Freeform 100"/>
            <p:cNvSpPr>
              <a:spLocks noEditPoints="1"/>
            </p:cNvSpPr>
            <p:nvPr/>
          </p:nvSpPr>
          <p:spPr bwMode="auto">
            <a:xfrm>
              <a:off x="4957763" y="4247047"/>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sp>
          <p:nvSpPr>
            <p:cNvPr id="49" name="Freeform 101"/>
            <p:cNvSpPr>
              <a:spLocks noEditPoints="1"/>
            </p:cNvSpPr>
            <p:nvPr/>
          </p:nvSpPr>
          <p:spPr bwMode="auto">
            <a:xfrm>
              <a:off x="5002213" y="2806135"/>
              <a:ext cx="371545" cy="36315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sp>
          <p:nvSpPr>
            <p:cNvPr id="50" name="Freeform 102"/>
            <p:cNvSpPr>
              <a:spLocks noEditPoints="1"/>
            </p:cNvSpPr>
            <p:nvPr/>
          </p:nvSpPr>
          <p:spPr bwMode="auto">
            <a:xfrm>
              <a:off x="6835181" y="2747360"/>
              <a:ext cx="348455" cy="4219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100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椭圆 44"/>
          <p:cNvSpPr>
            <a:spLocks noChangeArrowheads="1"/>
          </p:cNvSpPr>
          <p:nvPr/>
        </p:nvSpPr>
        <p:spPr bwMode="auto">
          <a:xfrm>
            <a:off x="1073621" y="1976218"/>
            <a:ext cx="1420004" cy="1420004"/>
          </a:xfrm>
          <a:prstGeom prst="ellipse">
            <a:avLst/>
          </a:prstGeom>
          <a:solidFill>
            <a:schemeClr val="accent3"/>
          </a:solidFill>
          <a:ln>
            <a:noFill/>
          </a:ln>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13" name="Group 8"/>
          <p:cNvGrpSpPr/>
          <p:nvPr/>
        </p:nvGrpSpPr>
        <p:grpSpPr bwMode="auto">
          <a:xfrm>
            <a:off x="1602023" y="2427488"/>
            <a:ext cx="340680" cy="517464"/>
            <a:chOff x="0" y="0"/>
            <a:chExt cx="293688" cy="446088"/>
          </a:xfrm>
        </p:grpSpPr>
        <p:sp>
          <p:nvSpPr>
            <p:cNvPr id="14" name="Freeform 1016"/>
            <p:cNvSpPr>
              <a:spLocks noChangeArrowheads="1"/>
            </p:cNvSpPr>
            <p:nvPr/>
          </p:nvSpPr>
          <p:spPr bwMode="auto">
            <a:xfrm>
              <a:off x="0" y="0"/>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60"/>
                <a:gd name="T47" fmla="*/ 50 w 5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15" name="Freeform 1017"/>
            <p:cNvSpPr>
              <a:spLocks noChangeArrowheads="1"/>
            </p:cNvSpPr>
            <p:nvPr/>
          </p:nvSpPr>
          <p:spPr bwMode="auto">
            <a:xfrm>
              <a:off x="76200" y="376237"/>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
                <a:gd name="T26" fmla="*/ 24 w 2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16" name="Freeform 1018"/>
            <p:cNvSpPr>
              <a:spLocks noChangeArrowheads="1"/>
            </p:cNvSpPr>
            <p:nvPr/>
          </p:nvSpPr>
          <p:spPr bwMode="auto">
            <a:xfrm>
              <a:off x="76200" y="415925"/>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5"/>
                <a:gd name="T26" fmla="*/ 24 w 2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grpSp>
      <p:sp>
        <p:nvSpPr>
          <p:cNvPr id="17" name="椭圆 50"/>
          <p:cNvSpPr>
            <a:spLocks noChangeArrowheads="1"/>
          </p:cNvSpPr>
          <p:nvPr/>
        </p:nvSpPr>
        <p:spPr bwMode="auto">
          <a:xfrm>
            <a:off x="3119825" y="1976218"/>
            <a:ext cx="1420004" cy="1420004"/>
          </a:xfrm>
          <a:prstGeom prst="ellipse">
            <a:avLst/>
          </a:prstGeom>
          <a:solidFill>
            <a:schemeClr val="accent2"/>
          </a:solidFill>
          <a:ln>
            <a:noFill/>
          </a:ln>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18" name="Freeform 1001"/>
          <p:cNvSpPr>
            <a:spLocks noEditPoints="1" noChangeArrowheads="1"/>
          </p:cNvSpPr>
          <p:nvPr/>
        </p:nvSpPr>
        <p:spPr bwMode="auto">
          <a:xfrm>
            <a:off x="3535306" y="2338207"/>
            <a:ext cx="570868" cy="633479"/>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3"/>
              <a:gd name="T98" fmla="*/ 84 w 84"/>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19" name="椭圆 53"/>
          <p:cNvSpPr>
            <a:spLocks noChangeArrowheads="1"/>
          </p:cNvSpPr>
          <p:nvPr/>
        </p:nvSpPr>
        <p:spPr bwMode="auto">
          <a:xfrm>
            <a:off x="5166029" y="1976218"/>
            <a:ext cx="1421846" cy="1420004"/>
          </a:xfrm>
          <a:prstGeom prst="ellipse">
            <a:avLst/>
          </a:prstGeom>
          <a:solidFill>
            <a:schemeClr val="accent4"/>
          </a:solidFill>
          <a:ln>
            <a:noFill/>
          </a:ln>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20" name="Group 17"/>
          <p:cNvGrpSpPr/>
          <p:nvPr/>
        </p:nvGrpSpPr>
        <p:grpSpPr bwMode="auto">
          <a:xfrm>
            <a:off x="5582807" y="2427488"/>
            <a:ext cx="442535" cy="570869"/>
            <a:chOff x="0" y="0"/>
            <a:chExt cx="381000" cy="492126"/>
          </a:xfrm>
        </p:grpSpPr>
        <p:sp>
          <p:nvSpPr>
            <p:cNvPr id="21" name="Freeform 1011"/>
            <p:cNvSpPr>
              <a:spLocks noChangeArrowheads="1"/>
            </p:cNvSpPr>
            <p:nvPr/>
          </p:nvSpPr>
          <p:spPr bwMode="auto">
            <a:xfrm>
              <a:off x="182562" y="0"/>
              <a:ext cx="46038"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22" name="Freeform 1012"/>
            <p:cNvSpPr>
              <a:spLocks noChangeArrowheads="1"/>
            </p:cNvSpPr>
            <p:nvPr/>
          </p:nvSpPr>
          <p:spPr bwMode="auto">
            <a:xfrm>
              <a:off x="293687" y="0"/>
              <a:ext cx="52388"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23" name="Freeform 1013"/>
            <p:cNvSpPr>
              <a:spLocks noChangeArrowheads="1"/>
            </p:cNvSpPr>
            <p:nvPr/>
          </p:nvSpPr>
          <p:spPr bwMode="auto">
            <a:xfrm>
              <a:off x="147637" y="134938"/>
              <a:ext cx="233363"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5"/>
                <a:gd name="T53" fmla="*/ 40 w 4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24" name="Freeform 1014"/>
            <p:cNvSpPr>
              <a:spLocks noChangeArrowheads="1"/>
            </p:cNvSpPr>
            <p:nvPr/>
          </p:nvSpPr>
          <p:spPr bwMode="auto">
            <a:xfrm>
              <a:off x="0" y="334963"/>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grpSp>
      <p:sp>
        <p:nvSpPr>
          <p:cNvPr id="25" name="椭圆 60"/>
          <p:cNvSpPr>
            <a:spLocks noChangeArrowheads="1"/>
          </p:cNvSpPr>
          <p:nvPr/>
        </p:nvSpPr>
        <p:spPr bwMode="auto">
          <a:xfrm>
            <a:off x="7214077" y="1955957"/>
            <a:ext cx="1420004" cy="1420004"/>
          </a:xfrm>
          <a:prstGeom prst="ellipse">
            <a:avLst/>
          </a:prstGeom>
          <a:solidFill>
            <a:schemeClr val="accent1">
              <a:lumMod val="75000"/>
            </a:schemeClr>
          </a:solidFill>
          <a:ln>
            <a:noFill/>
          </a:ln>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26" name="Freeform 1015"/>
          <p:cNvSpPr>
            <a:spLocks noChangeArrowheads="1"/>
          </p:cNvSpPr>
          <p:nvPr/>
        </p:nvSpPr>
        <p:spPr bwMode="auto">
          <a:xfrm>
            <a:off x="7652178" y="2490954"/>
            <a:ext cx="530354" cy="48247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71"/>
              <a:gd name="T26" fmla="*/ 78 w 7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27" name="椭圆 26"/>
          <p:cNvSpPr>
            <a:spLocks noChangeArrowheads="1"/>
          </p:cNvSpPr>
          <p:nvPr/>
        </p:nvSpPr>
        <p:spPr bwMode="auto">
          <a:xfrm>
            <a:off x="9260280" y="1976218"/>
            <a:ext cx="1420004" cy="1420004"/>
          </a:xfrm>
          <a:prstGeom prst="ellipse">
            <a:avLst/>
          </a:prstGeom>
          <a:solidFill>
            <a:schemeClr val="accent3"/>
          </a:solidFill>
          <a:ln>
            <a:noFill/>
          </a:ln>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28" name="Group 27"/>
          <p:cNvGrpSpPr/>
          <p:nvPr/>
        </p:nvGrpSpPr>
        <p:grpSpPr bwMode="auto">
          <a:xfrm>
            <a:off x="9726607" y="2512943"/>
            <a:ext cx="481864" cy="352005"/>
            <a:chOff x="0" y="0"/>
            <a:chExt cx="685800" cy="400050"/>
          </a:xfrm>
        </p:grpSpPr>
        <p:sp>
          <p:nvSpPr>
            <p:cNvPr id="29" name="Freeform 8"/>
            <p:cNvSpPr>
              <a:spLocks noChangeArrowheads="1"/>
            </p:cNvSpPr>
            <p:nvPr/>
          </p:nvSpPr>
          <p:spPr bwMode="auto">
            <a:xfrm>
              <a:off x="0" y="365125"/>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6"/>
                <a:gd name="T29" fmla="*/ 117 w 1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30" name="Freeform 9"/>
            <p:cNvSpPr>
              <a:spLocks noEditPoints="1" noChangeArrowheads="1"/>
            </p:cNvSpPr>
            <p:nvPr/>
          </p:nvSpPr>
          <p:spPr bwMode="auto">
            <a:xfrm>
              <a:off x="41275" y="0"/>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59"/>
                <a:gd name="T44" fmla="*/ 103 w 1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grpSp>
      <p:sp>
        <p:nvSpPr>
          <p:cNvPr id="31" name="文本框 68"/>
          <p:cNvSpPr>
            <a:spLocks noChangeArrowheads="1"/>
          </p:cNvSpPr>
          <p:nvPr/>
        </p:nvSpPr>
        <p:spPr bwMode="auto">
          <a:xfrm>
            <a:off x="1190824"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2" name="文本框 69"/>
          <p:cNvSpPr>
            <a:spLocks noChangeArrowheads="1"/>
          </p:cNvSpPr>
          <p:nvPr/>
        </p:nvSpPr>
        <p:spPr bwMode="auto">
          <a:xfrm>
            <a:off x="3191169"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3" name="文本框 70"/>
          <p:cNvSpPr>
            <a:spLocks noChangeArrowheads="1"/>
          </p:cNvSpPr>
          <p:nvPr/>
        </p:nvSpPr>
        <p:spPr bwMode="auto">
          <a:xfrm>
            <a:off x="5313298"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4" name="文本框 71"/>
          <p:cNvSpPr>
            <a:spLocks noChangeArrowheads="1"/>
          </p:cNvSpPr>
          <p:nvPr/>
        </p:nvSpPr>
        <p:spPr bwMode="auto">
          <a:xfrm>
            <a:off x="7313643"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5" name="文本框 72"/>
          <p:cNvSpPr>
            <a:spLocks noChangeArrowheads="1"/>
          </p:cNvSpPr>
          <p:nvPr/>
        </p:nvSpPr>
        <p:spPr bwMode="auto">
          <a:xfrm>
            <a:off x="9379717"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6" name="燕尾形 73"/>
          <p:cNvSpPr>
            <a:spLocks noChangeArrowheads="1"/>
          </p:cNvSpPr>
          <p:nvPr/>
        </p:nvSpPr>
        <p:spPr bwMode="auto">
          <a:xfrm>
            <a:off x="2664907" y="2617153"/>
            <a:ext cx="250481" cy="250481"/>
          </a:xfrm>
          <a:prstGeom prst="chevron">
            <a:avLst>
              <a:gd name="adj" fmla="val 50000"/>
            </a:avLst>
          </a:prstGeom>
          <a:solidFill>
            <a:schemeClr val="bg1">
              <a:lumMod val="65000"/>
            </a:schemeClr>
          </a:solidFill>
          <a:ln>
            <a:noFill/>
          </a:ln>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7" name="燕尾形 74"/>
          <p:cNvSpPr>
            <a:spLocks noChangeArrowheads="1"/>
          </p:cNvSpPr>
          <p:nvPr/>
        </p:nvSpPr>
        <p:spPr bwMode="auto">
          <a:xfrm>
            <a:off x="4742422" y="2617153"/>
            <a:ext cx="250481" cy="250481"/>
          </a:xfrm>
          <a:prstGeom prst="chevron">
            <a:avLst>
              <a:gd name="adj" fmla="val 50000"/>
            </a:avLst>
          </a:prstGeom>
          <a:solidFill>
            <a:schemeClr val="bg1">
              <a:lumMod val="65000"/>
            </a:schemeClr>
          </a:solidFill>
          <a:ln>
            <a:noFill/>
          </a:ln>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8" name="燕尾形 75"/>
          <p:cNvSpPr>
            <a:spLocks noChangeArrowheads="1"/>
          </p:cNvSpPr>
          <p:nvPr/>
        </p:nvSpPr>
        <p:spPr bwMode="auto">
          <a:xfrm>
            <a:off x="6779419" y="2617153"/>
            <a:ext cx="250481" cy="250481"/>
          </a:xfrm>
          <a:prstGeom prst="chevron">
            <a:avLst>
              <a:gd name="adj" fmla="val 50000"/>
            </a:avLst>
          </a:prstGeom>
          <a:solidFill>
            <a:schemeClr val="bg1">
              <a:lumMod val="65000"/>
            </a:schemeClr>
          </a:solidFill>
          <a:ln>
            <a:noFill/>
          </a:ln>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9" name="燕尾形 76"/>
          <p:cNvSpPr>
            <a:spLocks noChangeArrowheads="1"/>
          </p:cNvSpPr>
          <p:nvPr/>
        </p:nvSpPr>
        <p:spPr bwMode="auto">
          <a:xfrm>
            <a:off x="8845883" y="2639253"/>
            <a:ext cx="250481" cy="250481"/>
          </a:xfrm>
          <a:prstGeom prst="chevron">
            <a:avLst>
              <a:gd name="adj" fmla="val 50000"/>
            </a:avLst>
          </a:prstGeom>
          <a:solidFill>
            <a:schemeClr val="bg1">
              <a:lumMod val="65000"/>
            </a:schemeClr>
          </a:solidFill>
          <a:ln>
            <a:noFill/>
          </a:ln>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40" name="Group 46"/>
          <p:cNvGrpSpPr/>
          <p:nvPr/>
        </p:nvGrpSpPr>
        <p:grpSpPr bwMode="auto">
          <a:xfrm>
            <a:off x="1147292" y="4190024"/>
            <a:ext cx="9847129" cy="357303"/>
            <a:chOff x="0" y="0"/>
            <a:chExt cx="8487614" cy="309189"/>
          </a:xfrm>
          <a:solidFill>
            <a:schemeClr val="accent3"/>
          </a:solidFill>
        </p:grpSpPr>
        <p:sp>
          <p:nvSpPr>
            <p:cNvPr id="41" name="矩形 84"/>
            <p:cNvSpPr>
              <a:spLocks noChangeArrowheads="1"/>
            </p:cNvSpPr>
            <p:nvPr/>
          </p:nvSpPr>
          <p:spPr bwMode="auto">
            <a:xfrm>
              <a:off x="0" y="0"/>
              <a:ext cx="8487614" cy="309189"/>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2" name="燕尾形 85"/>
            <p:cNvSpPr>
              <a:spLocks noChangeArrowheads="1"/>
            </p:cNvSpPr>
            <p:nvPr/>
          </p:nvSpPr>
          <p:spPr bwMode="auto">
            <a:xfrm rot="5400000">
              <a:off x="447875" y="45803"/>
              <a:ext cx="237581" cy="237581"/>
            </a:xfrm>
            <a:prstGeom prst="chevron">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3" name="燕尾形 86"/>
            <p:cNvSpPr>
              <a:spLocks noChangeArrowheads="1"/>
            </p:cNvSpPr>
            <p:nvPr/>
          </p:nvSpPr>
          <p:spPr bwMode="auto">
            <a:xfrm rot="5400000">
              <a:off x="2193724" y="45802"/>
              <a:ext cx="237581" cy="237581"/>
            </a:xfrm>
            <a:prstGeom prst="chevron">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4" name="燕尾形 87"/>
            <p:cNvSpPr>
              <a:spLocks noChangeArrowheads="1"/>
            </p:cNvSpPr>
            <p:nvPr/>
          </p:nvSpPr>
          <p:spPr bwMode="auto">
            <a:xfrm rot="5400000">
              <a:off x="4024557" y="51518"/>
              <a:ext cx="237581" cy="237581"/>
            </a:xfrm>
            <a:prstGeom prst="chevron">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5" name="燕尾形 88"/>
            <p:cNvSpPr>
              <a:spLocks noChangeArrowheads="1"/>
            </p:cNvSpPr>
            <p:nvPr/>
          </p:nvSpPr>
          <p:spPr bwMode="auto">
            <a:xfrm rot="5400000">
              <a:off x="5716320" y="40380"/>
              <a:ext cx="237581" cy="237581"/>
            </a:xfrm>
            <a:prstGeom prst="chevron">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6" name="燕尾形 89"/>
            <p:cNvSpPr>
              <a:spLocks noChangeArrowheads="1"/>
            </p:cNvSpPr>
            <p:nvPr/>
          </p:nvSpPr>
          <p:spPr bwMode="auto">
            <a:xfrm rot="5400000">
              <a:off x="7540696" y="51082"/>
              <a:ext cx="237581" cy="237581"/>
            </a:xfrm>
            <a:prstGeom prst="chevron">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sp>
        <p:nvSpPr>
          <p:cNvPr id="47" name="Content Placeholder 2"/>
          <p:cNvSpPr txBox="1"/>
          <p:nvPr/>
        </p:nvSpPr>
        <p:spPr>
          <a:xfrm>
            <a:off x="1013777"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48" name="Content Placeholder 2"/>
          <p:cNvSpPr txBox="1"/>
          <p:nvPr/>
        </p:nvSpPr>
        <p:spPr>
          <a:xfrm>
            <a:off x="2974747"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49" name="Content Placeholder 2"/>
          <p:cNvSpPr txBox="1"/>
          <p:nvPr/>
        </p:nvSpPr>
        <p:spPr>
          <a:xfrm>
            <a:off x="5025541"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50" name="Content Placeholder 2"/>
          <p:cNvSpPr txBox="1"/>
          <p:nvPr/>
        </p:nvSpPr>
        <p:spPr>
          <a:xfrm>
            <a:off x="6988284"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51" name="Content Placeholder 2"/>
          <p:cNvSpPr txBox="1"/>
          <p:nvPr/>
        </p:nvSpPr>
        <p:spPr>
          <a:xfrm>
            <a:off x="9136891"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anim calcmode="lin" valueType="num">
                                      <p:cBhvr>
                                        <p:cTn id="19" dur="1000" fill="hold"/>
                                        <p:tgtEl>
                                          <p:spTgt spid="48"/>
                                        </p:tgtEl>
                                        <p:attrNameLst>
                                          <p:attrName>ppt_x</p:attrName>
                                        </p:attrNameLst>
                                      </p:cBhvr>
                                      <p:tavLst>
                                        <p:tav tm="0">
                                          <p:val>
                                            <p:strVal val="#ppt_x"/>
                                          </p:val>
                                        </p:tav>
                                        <p:tav tm="100000">
                                          <p:val>
                                            <p:strVal val="#ppt_x"/>
                                          </p:val>
                                        </p:tav>
                                      </p:tavLst>
                                    </p:anim>
                                    <p:anim calcmode="lin" valueType="num">
                                      <p:cBhvr>
                                        <p:cTn id="20" dur="1000" fill="hold"/>
                                        <p:tgtEl>
                                          <p:spTgt spid="4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1000"/>
                                        <p:tgtEl>
                                          <p:spTgt spid="49"/>
                                        </p:tgtEl>
                                      </p:cBhvr>
                                    </p:animEffect>
                                    <p:anim calcmode="lin" valueType="num">
                                      <p:cBhvr>
                                        <p:cTn id="24" dur="1000" fill="hold"/>
                                        <p:tgtEl>
                                          <p:spTgt spid="49"/>
                                        </p:tgtEl>
                                        <p:attrNameLst>
                                          <p:attrName>ppt_x</p:attrName>
                                        </p:attrNameLst>
                                      </p:cBhvr>
                                      <p:tavLst>
                                        <p:tav tm="0">
                                          <p:val>
                                            <p:strVal val="#ppt_x"/>
                                          </p:val>
                                        </p:tav>
                                        <p:tav tm="100000">
                                          <p:val>
                                            <p:strVal val="#ppt_x"/>
                                          </p:val>
                                        </p:tav>
                                      </p:tavLst>
                                    </p:anim>
                                    <p:anim calcmode="lin" valueType="num">
                                      <p:cBhvr>
                                        <p:cTn id="25" dur="1000" fill="hold"/>
                                        <p:tgtEl>
                                          <p:spTgt spid="4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0"/>
                                        <p:tgtEl>
                                          <p:spTgt spid="51"/>
                                        </p:tgtEl>
                                      </p:cBhvr>
                                    </p:animEffect>
                                    <p:anim calcmode="lin" valueType="num">
                                      <p:cBhvr>
                                        <p:cTn id="34" dur="1000" fill="hold"/>
                                        <p:tgtEl>
                                          <p:spTgt spid="51"/>
                                        </p:tgtEl>
                                        <p:attrNameLst>
                                          <p:attrName>ppt_x</p:attrName>
                                        </p:attrNameLst>
                                      </p:cBhvr>
                                      <p:tavLst>
                                        <p:tav tm="0">
                                          <p:val>
                                            <p:strVal val="#ppt_x"/>
                                          </p:val>
                                        </p:tav>
                                        <p:tav tm="100000">
                                          <p:val>
                                            <p:strVal val="#ppt_x"/>
                                          </p:val>
                                        </p:tav>
                                      </p:tavLst>
                                    </p:anim>
                                    <p:anim calcmode="lin" valueType="num">
                                      <p:cBhvr>
                                        <p:cTn id="35" dur="1000" fill="hold"/>
                                        <p:tgtEl>
                                          <p:spTgt spid="5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anim calcmode="lin" valueType="num">
                                      <p:cBhvr>
                                        <p:cTn id="74" dur="1000" fill="hold"/>
                                        <p:tgtEl>
                                          <p:spTgt spid="26"/>
                                        </p:tgtEl>
                                        <p:attrNameLst>
                                          <p:attrName>ppt_x</p:attrName>
                                        </p:attrNameLst>
                                      </p:cBhvr>
                                      <p:tavLst>
                                        <p:tav tm="0">
                                          <p:val>
                                            <p:strVal val="#ppt_x"/>
                                          </p:val>
                                        </p:tav>
                                        <p:tav tm="100000">
                                          <p:val>
                                            <p:strVal val="#ppt_x"/>
                                          </p:val>
                                        </p:tav>
                                      </p:tavLst>
                                    </p:anim>
                                    <p:anim calcmode="lin" valueType="num">
                                      <p:cBhvr>
                                        <p:cTn id="75" dur="1000" fill="hold"/>
                                        <p:tgtEl>
                                          <p:spTgt spid="26"/>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anim calcmode="lin" valueType="num">
                                      <p:cBhvr>
                                        <p:cTn id="84" dur="1000" fill="hold"/>
                                        <p:tgtEl>
                                          <p:spTgt spid="28"/>
                                        </p:tgtEl>
                                        <p:attrNameLst>
                                          <p:attrName>ppt_x</p:attrName>
                                        </p:attrNameLst>
                                      </p:cBhvr>
                                      <p:tavLst>
                                        <p:tav tm="0">
                                          <p:val>
                                            <p:strVal val="#ppt_x"/>
                                          </p:val>
                                        </p:tav>
                                        <p:tav tm="100000">
                                          <p:val>
                                            <p:strVal val="#ppt_x"/>
                                          </p:val>
                                        </p:tav>
                                      </p:tavLst>
                                    </p:anim>
                                    <p:anim calcmode="lin" valueType="num">
                                      <p:cBhvr>
                                        <p:cTn id="85" dur="1000" fill="hold"/>
                                        <p:tgtEl>
                                          <p:spTgt spid="2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00"/>
                                        <p:tgtEl>
                                          <p:spTgt spid="31"/>
                                        </p:tgtEl>
                                      </p:cBhvr>
                                    </p:animEffect>
                                    <p:anim calcmode="lin" valueType="num">
                                      <p:cBhvr>
                                        <p:cTn id="89" dur="1000" fill="hold"/>
                                        <p:tgtEl>
                                          <p:spTgt spid="31"/>
                                        </p:tgtEl>
                                        <p:attrNameLst>
                                          <p:attrName>ppt_x</p:attrName>
                                        </p:attrNameLst>
                                      </p:cBhvr>
                                      <p:tavLst>
                                        <p:tav tm="0">
                                          <p:val>
                                            <p:strVal val="#ppt_x"/>
                                          </p:val>
                                        </p:tav>
                                        <p:tav tm="100000">
                                          <p:val>
                                            <p:strVal val="#ppt_x"/>
                                          </p:val>
                                        </p:tav>
                                      </p:tavLst>
                                    </p:anim>
                                    <p:anim calcmode="lin" valueType="num">
                                      <p:cBhvr>
                                        <p:cTn id="90" dur="1000" fill="hold"/>
                                        <p:tgtEl>
                                          <p:spTgt spid="31"/>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1000"/>
                                        <p:tgtEl>
                                          <p:spTgt spid="32"/>
                                        </p:tgtEl>
                                      </p:cBhvr>
                                    </p:animEffect>
                                    <p:anim calcmode="lin" valueType="num">
                                      <p:cBhvr>
                                        <p:cTn id="94" dur="1000" fill="hold"/>
                                        <p:tgtEl>
                                          <p:spTgt spid="32"/>
                                        </p:tgtEl>
                                        <p:attrNameLst>
                                          <p:attrName>ppt_x</p:attrName>
                                        </p:attrNameLst>
                                      </p:cBhvr>
                                      <p:tavLst>
                                        <p:tav tm="0">
                                          <p:val>
                                            <p:strVal val="#ppt_x"/>
                                          </p:val>
                                        </p:tav>
                                        <p:tav tm="100000">
                                          <p:val>
                                            <p:strVal val="#ppt_x"/>
                                          </p:val>
                                        </p:tav>
                                      </p:tavLst>
                                    </p:anim>
                                    <p:anim calcmode="lin" valueType="num">
                                      <p:cBhvr>
                                        <p:cTn id="95" dur="1000" fill="hold"/>
                                        <p:tgtEl>
                                          <p:spTgt spid="3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00"/>
                                        <p:tgtEl>
                                          <p:spTgt spid="33"/>
                                        </p:tgtEl>
                                      </p:cBhvr>
                                    </p:animEffect>
                                    <p:anim calcmode="lin" valueType="num">
                                      <p:cBhvr>
                                        <p:cTn id="99" dur="1000" fill="hold"/>
                                        <p:tgtEl>
                                          <p:spTgt spid="33"/>
                                        </p:tgtEl>
                                        <p:attrNameLst>
                                          <p:attrName>ppt_x</p:attrName>
                                        </p:attrNameLst>
                                      </p:cBhvr>
                                      <p:tavLst>
                                        <p:tav tm="0">
                                          <p:val>
                                            <p:strVal val="#ppt_x"/>
                                          </p:val>
                                        </p:tav>
                                        <p:tav tm="100000">
                                          <p:val>
                                            <p:strVal val="#ppt_x"/>
                                          </p:val>
                                        </p:tav>
                                      </p:tavLst>
                                    </p:anim>
                                    <p:anim calcmode="lin" valueType="num">
                                      <p:cBhvr>
                                        <p:cTn id="100" dur="1000" fill="hold"/>
                                        <p:tgtEl>
                                          <p:spTgt spid="3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1000"/>
                                        <p:tgtEl>
                                          <p:spTgt spid="34"/>
                                        </p:tgtEl>
                                      </p:cBhvr>
                                    </p:animEffect>
                                    <p:anim calcmode="lin" valueType="num">
                                      <p:cBhvr>
                                        <p:cTn id="104" dur="1000" fill="hold"/>
                                        <p:tgtEl>
                                          <p:spTgt spid="34"/>
                                        </p:tgtEl>
                                        <p:attrNameLst>
                                          <p:attrName>ppt_x</p:attrName>
                                        </p:attrNameLst>
                                      </p:cBhvr>
                                      <p:tavLst>
                                        <p:tav tm="0">
                                          <p:val>
                                            <p:strVal val="#ppt_x"/>
                                          </p:val>
                                        </p:tav>
                                        <p:tav tm="100000">
                                          <p:val>
                                            <p:strVal val="#ppt_x"/>
                                          </p:val>
                                        </p:tav>
                                      </p:tavLst>
                                    </p:anim>
                                    <p:anim calcmode="lin" valueType="num">
                                      <p:cBhvr>
                                        <p:cTn id="105" dur="1000" fill="hold"/>
                                        <p:tgtEl>
                                          <p:spTgt spid="34"/>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1000"/>
                                        <p:tgtEl>
                                          <p:spTgt spid="35"/>
                                        </p:tgtEl>
                                      </p:cBhvr>
                                    </p:animEffect>
                                    <p:anim calcmode="lin" valueType="num">
                                      <p:cBhvr>
                                        <p:cTn id="109" dur="1000" fill="hold"/>
                                        <p:tgtEl>
                                          <p:spTgt spid="35"/>
                                        </p:tgtEl>
                                        <p:attrNameLst>
                                          <p:attrName>ppt_x</p:attrName>
                                        </p:attrNameLst>
                                      </p:cBhvr>
                                      <p:tavLst>
                                        <p:tav tm="0">
                                          <p:val>
                                            <p:strVal val="#ppt_x"/>
                                          </p:val>
                                        </p:tav>
                                        <p:tav tm="100000">
                                          <p:val>
                                            <p:strVal val="#ppt_x"/>
                                          </p:val>
                                        </p:tav>
                                      </p:tavLst>
                                    </p:anim>
                                    <p:anim calcmode="lin" valueType="num">
                                      <p:cBhvr>
                                        <p:cTn id="110" dur="1000" fill="hold"/>
                                        <p:tgtEl>
                                          <p:spTgt spid="3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1000"/>
                                        <p:tgtEl>
                                          <p:spTgt spid="36"/>
                                        </p:tgtEl>
                                      </p:cBhvr>
                                    </p:animEffect>
                                    <p:anim calcmode="lin" valueType="num">
                                      <p:cBhvr>
                                        <p:cTn id="114" dur="1000" fill="hold"/>
                                        <p:tgtEl>
                                          <p:spTgt spid="36"/>
                                        </p:tgtEl>
                                        <p:attrNameLst>
                                          <p:attrName>ppt_x</p:attrName>
                                        </p:attrNameLst>
                                      </p:cBhvr>
                                      <p:tavLst>
                                        <p:tav tm="0">
                                          <p:val>
                                            <p:strVal val="#ppt_x"/>
                                          </p:val>
                                        </p:tav>
                                        <p:tav tm="100000">
                                          <p:val>
                                            <p:strVal val="#ppt_x"/>
                                          </p:val>
                                        </p:tav>
                                      </p:tavLst>
                                    </p:anim>
                                    <p:anim calcmode="lin" valueType="num">
                                      <p:cBhvr>
                                        <p:cTn id="115" dur="1000" fill="hold"/>
                                        <p:tgtEl>
                                          <p:spTgt spid="3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fade">
                                      <p:cBhvr>
                                        <p:cTn id="118" dur="1000"/>
                                        <p:tgtEl>
                                          <p:spTgt spid="37"/>
                                        </p:tgtEl>
                                      </p:cBhvr>
                                    </p:animEffect>
                                    <p:anim calcmode="lin" valueType="num">
                                      <p:cBhvr>
                                        <p:cTn id="119" dur="1000" fill="hold"/>
                                        <p:tgtEl>
                                          <p:spTgt spid="37"/>
                                        </p:tgtEl>
                                        <p:attrNameLst>
                                          <p:attrName>ppt_x</p:attrName>
                                        </p:attrNameLst>
                                      </p:cBhvr>
                                      <p:tavLst>
                                        <p:tav tm="0">
                                          <p:val>
                                            <p:strVal val="#ppt_x"/>
                                          </p:val>
                                        </p:tav>
                                        <p:tav tm="100000">
                                          <p:val>
                                            <p:strVal val="#ppt_x"/>
                                          </p:val>
                                        </p:tav>
                                      </p:tavLst>
                                    </p:anim>
                                    <p:anim calcmode="lin" valueType="num">
                                      <p:cBhvr>
                                        <p:cTn id="120" dur="1000" fill="hold"/>
                                        <p:tgtEl>
                                          <p:spTgt spid="37"/>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fade">
                                      <p:cBhvr>
                                        <p:cTn id="123" dur="1000"/>
                                        <p:tgtEl>
                                          <p:spTgt spid="38"/>
                                        </p:tgtEl>
                                      </p:cBhvr>
                                    </p:animEffect>
                                    <p:anim calcmode="lin" valueType="num">
                                      <p:cBhvr>
                                        <p:cTn id="124" dur="1000" fill="hold"/>
                                        <p:tgtEl>
                                          <p:spTgt spid="38"/>
                                        </p:tgtEl>
                                        <p:attrNameLst>
                                          <p:attrName>ppt_x</p:attrName>
                                        </p:attrNameLst>
                                      </p:cBhvr>
                                      <p:tavLst>
                                        <p:tav tm="0">
                                          <p:val>
                                            <p:strVal val="#ppt_x"/>
                                          </p:val>
                                        </p:tav>
                                        <p:tav tm="100000">
                                          <p:val>
                                            <p:strVal val="#ppt_x"/>
                                          </p:val>
                                        </p:tav>
                                      </p:tavLst>
                                    </p:anim>
                                    <p:anim calcmode="lin" valueType="num">
                                      <p:cBhvr>
                                        <p:cTn id="125" dur="1000" fill="hold"/>
                                        <p:tgtEl>
                                          <p:spTgt spid="38"/>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1000"/>
                                        <p:tgtEl>
                                          <p:spTgt spid="39"/>
                                        </p:tgtEl>
                                      </p:cBhvr>
                                    </p:animEffect>
                                    <p:anim calcmode="lin" valueType="num">
                                      <p:cBhvr>
                                        <p:cTn id="129" dur="1000" fill="hold"/>
                                        <p:tgtEl>
                                          <p:spTgt spid="39"/>
                                        </p:tgtEl>
                                        <p:attrNameLst>
                                          <p:attrName>ppt_x</p:attrName>
                                        </p:attrNameLst>
                                      </p:cBhvr>
                                      <p:tavLst>
                                        <p:tav tm="0">
                                          <p:val>
                                            <p:strVal val="#ppt_x"/>
                                          </p:val>
                                        </p:tav>
                                        <p:tav tm="100000">
                                          <p:val>
                                            <p:strVal val="#ppt_x"/>
                                          </p:val>
                                        </p:tav>
                                      </p:tavLst>
                                    </p:anim>
                                    <p:anim calcmode="lin" valueType="num">
                                      <p:cBhvr>
                                        <p:cTn id="130" dur="1000" fill="hold"/>
                                        <p:tgtEl>
                                          <p:spTgt spid="39"/>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1000"/>
                                        <p:tgtEl>
                                          <p:spTgt spid="40"/>
                                        </p:tgtEl>
                                      </p:cBhvr>
                                    </p:animEffect>
                                    <p:anim calcmode="lin" valueType="num">
                                      <p:cBhvr>
                                        <p:cTn id="134" dur="1000" fill="hold"/>
                                        <p:tgtEl>
                                          <p:spTgt spid="40"/>
                                        </p:tgtEl>
                                        <p:attrNameLst>
                                          <p:attrName>ppt_x</p:attrName>
                                        </p:attrNameLst>
                                      </p:cBhvr>
                                      <p:tavLst>
                                        <p:tav tm="0">
                                          <p:val>
                                            <p:strVal val="#ppt_x"/>
                                          </p:val>
                                        </p:tav>
                                        <p:tav tm="100000">
                                          <p:val>
                                            <p:strVal val="#ppt_x"/>
                                          </p:val>
                                        </p:tav>
                                      </p:tavLst>
                                    </p:anim>
                                    <p:anim calcmode="lin" valueType="num">
                                      <p:cBhvr>
                                        <p:cTn id="13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animBg="1"/>
      <p:bldP spid="25" grpId="0" animBg="1"/>
      <p:bldP spid="26" grpId="0" animBg="1"/>
      <p:bldP spid="27" grpId="0" animBg="1"/>
      <p:bldP spid="31" grpId="0"/>
      <p:bldP spid="32" grpId="0"/>
      <p:bldP spid="33" grpId="0"/>
      <p:bldP spid="34" grpId="0"/>
      <p:bldP spid="35" grpId="0"/>
      <p:bldP spid="36" grpId="0" animBg="1"/>
      <p:bldP spid="37" grpId="0" animBg="1"/>
      <p:bldP spid="38" grpId="0" animBg="1"/>
      <p:bldP spid="39" grpId="0" animBg="1"/>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5087458" y="1371094"/>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4"/>
            </a:solidFill>
            <a:ln w="4445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68"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smtClean="0">
                  <a:solidFill>
                    <a:schemeClr val="bg1"/>
                  </a:solidFill>
                  <a:effectLst/>
                  <a:latin typeface="微软雅黑" panose="020B0503020204020204" pitchFamily="34" charset="-122"/>
                  <a:ea typeface="微软雅黑" panose="020B0503020204020204" pitchFamily="34" charset="-122"/>
                </a:rPr>
                <a:t>3</a:t>
              </a:r>
              <a:endParaRPr lang="zh-CN" altLang="en-US" sz="8000" b="1" dirty="0">
                <a:solidFill>
                  <a:schemeClr val="bg1"/>
                </a:solidFill>
                <a:effectLst/>
                <a:latin typeface="微软雅黑" panose="020B0503020204020204" pitchFamily="34" charset="-122"/>
                <a:ea typeface="微软雅黑" panose="020B0503020204020204" pitchFamily="34" charset="-122"/>
              </a:endParaRPr>
            </a:p>
          </p:txBody>
        </p:sp>
      </p:grpSp>
      <p:sp>
        <p:nvSpPr>
          <p:cNvPr id="69"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加入你的标题</a:t>
            </a:r>
            <a:endParaRPr lang="en-US" altLang="zh-CN" sz="4800" b="1"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处在</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74" name="直接连接符 73"/>
          <p:cNvCxnSpPr/>
          <p:nvPr/>
        </p:nvCxnSpPr>
        <p:spPr>
          <a:xfrm>
            <a:off x="2369788" y="4383237"/>
            <a:ext cx="1456264" cy="1"/>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Scale>
                                      <p:cBhvr>
                                        <p:cTn id="7"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
                                        </p:tgtEl>
                                        <p:attrNameLst>
                                          <p:attrName>ppt_x</p:attrName>
                                          <p:attrName>ppt_y</p:attrName>
                                        </p:attrNameLst>
                                      </p:cBhvr>
                                    </p:animMotion>
                                    <p:animEffect transition="in" filter="fade">
                                      <p:cBhvr>
                                        <p:cTn id="9" dur="1000"/>
                                        <p:tgtEl>
                                          <p:spTgt spid="6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2"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right)">
                                      <p:cBhvr>
                                        <p:cTn id="16" dur="500"/>
                                        <p:tgtEl>
                                          <p:spTgt spid="7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1000" fill="hold"/>
                                        <p:tgtEl>
                                          <p:spTgt spid="70"/>
                                        </p:tgtEl>
                                        <p:attrNameLst>
                                          <p:attrName>ppt_w</p:attrName>
                                        </p:attrNameLst>
                                      </p:cBhvr>
                                      <p:tavLst>
                                        <p:tav tm="0">
                                          <p:val>
                                            <p:fltVal val="0"/>
                                          </p:val>
                                        </p:tav>
                                        <p:tav tm="100000">
                                          <p:val>
                                            <p:strVal val="#ppt_w"/>
                                          </p:val>
                                        </p:tav>
                                      </p:tavLst>
                                    </p:anim>
                                    <p:anim calcmode="lin" valueType="num">
                                      <p:cBhvr>
                                        <p:cTn id="26" dur="1000" fill="hold"/>
                                        <p:tgtEl>
                                          <p:spTgt spid="70"/>
                                        </p:tgtEl>
                                        <p:attrNameLst>
                                          <p:attrName>ppt_h</p:attrName>
                                        </p:attrNameLst>
                                      </p:cBhvr>
                                      <p:tavLst>
                                        <p:tav tm="0">
                                          <p:val>
                                            <p:fltVal val="0"/>
                                          </p:val>
                                        </p:tav>
                                        <p:tav tm="100000">
                                          <p:val>
                                            <p:strVal val="#ppt_h"/>
                                          </p:val>
                                        </p:tav>
                                      </p:tavLst>
                                    </p:anim>
                                    <p:anim calcmode="lin" valueType="num">
                                      <p:cBhvr>
                                        <p:cTn id="27" dur="1000" fill="hold"/>
                                        <p:tgtEl>
                                          <p:spTgt spid="70"/>
                                        </p:tgtEl>
                                        <p:attrNameLst>
                                          <p:attrName>style.rotation</p:attrName>
                                        </p:attrNameLst>
                                      </p:cBhvr>
                                      <p:tavLst>
                                        <p:tav tm="0">
                                          <p:val>
                                            <p:fltVal val="90"/>
                                          </p:val>
                                        </p:tav>
                                        <p:tav tm="100000">
                                          <p:val>
                                            <p:fltVal val="0"/>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Rectangle 2"/>
          <p:cNvSpPr/>
          <p:nvPr/>
        </p:nvSpPr>
        <p:spPr>
          <a:xfrm>
            <a:off x="0" y="2046526"/>
            <a:ext cx="12192000" cy="18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5"/>
          <p:cNvSpPr txBox="1"/>
          <p:nvPr/>
        </p:nvSpPr>
        <p:spPr>
          <a:xfrm>
            <a:off x="1219200" y="2251984"/>
            <a:ext cx="1467133" cy="369332"/>
          </a:xfrm>
          <a:prstGeom prst="rect">
            <a:avLst/>
          </a:prstGeom>
          <a:noFill/>
        </p:spPr>
        <p:txBody>
          <a:bodyPr wrap="none" rtlCol="0">
            <a:spAutoFit/>
          </a:bodyPr>
          <a:lstStyle/>
          <a:p>
            <a:r>
              <a:rPr lang="en-US" smtClean="0">
                <a:solidFill>
                  <a:schemeClr val="bg1"/>
                </a:solidFill>
                <a:latin typeface="Open Sans" pitchFamily="34" charset="0"/>
                <a:ea typeface="Open Sans" pitchFamily="34" charset="0"/>
                <a:cs typeface="Open Sans" pitchFamily="34" charset="0"/>
              </a:rPr>
              <a:t>FUN FACTS</a:t>
            </a:r>
            <a:endParaRPr lang="en-US">
              <a:solidFill>
                <a:schemeClr val="bg1"/>
              </a:solidFill>
              <a:latin typeface="Open Sans" pitchFamily="34" charset="0"/>
              <a:ea typeface="Open Sans" pitchFamily="34" charset="0"/>
              <a:cs typeface="Open Sans" pitchFamily="34" charset="0"/>
            </a:endParaRPr>
          </a:p>
        </p:txBody>
      </p:sp>
      <p:sp>
        <p:nvSpPr>
          <p:cNvPr id="14" name="TextBox 6"/>
          <p:cNvSpPr txBox="1"/>
          <p:nvPr/>
        </p:nvSpPr>
        <p:spPr>
          <a:xfrm>
            <a:off x="1219200" y="2621316"/>
            <a:ext cx="2289464" cy="861774"/>
          </a:xfrm>
          <a:prstGeom prst="rect">
            <a:avLst/>
          </a:prstGeom>
          <a:noFill/>
        </p:spPr>
        <p:txBody>
          <a:bodyPr wrap="square" rtlCol="0">
            <a:spAutoFit/>
          </a:bodyPr>
          <a:lstStyle/>
          <a:p>
            <a:pPr algn="just"/>
            <a:r>
              <a:rPr lang="en-US" sz="1000" smtClean="0">
                <a:solidFill>
                  <a:schemeClr val="bg1"/>
                </a:solidFill>
                <a:latin typeface="Open Sans" pitchFamily="34" charset="0"/>
                <a:ea typeface="Open Sans" pitchFamily="34" charset="0"/>
                <a:cs typeface="Open Sans" pitchFamily="34" charset="0"/>
              </a:rPr>
              <a:t>Lid </a:t>
            </a:r>
            <a:r>
              <a:rPr lang="en-US" sz="1000">
                <a:solidFill>
                  <a:schemeClr val="bg1"/>
                </a:solidFill>
                <a:latin typeface="Open Sans" pitchFamily="34" charset="0"/>
                <a:ea typeface="Open Sans" pitchFamily="34" charset="0"/>
                <a:cs typeface="Open Sans" pitchFamily="34" charset="0"/>
              </a:rPr>
              <a:t>est laborum dolo rumes fugats untras. Etharums ser quidem rerum facilis dolores nemis omnis fugats vitaes nemo minima rerums unsers sadips amets.. </a:t>
            </a:r>
            <a:endParaRPr lang="en-US" sz="1000" smtClean="0">
              <a:solidFill>
                <a:schemeClr val="bg1"/>
              </a:solidFill>
              <a:latin typeface="Open Sans" pitchFamily="34" charset="0"/>
              <a:ea typeface="Open Sans" pitchFamily="34" charset="0"/>
              <a:cs typeface="Open Sans" pitchFamily="34" charset="0"/>
            </a:endParaRPr>
          </a:p>
        </p:txBody>
      </p:sp>
      <p:sp>
        <p:nvSpPr>
          <p:cNvPr id="15" name="TextBox 7"/>
          <p:cNvSpPr txBox="1"/>
          <p:nvPr/>
        </p:nvSpPr>
        <p:spPr>
          <a:xfrm>
            <a:off x="4865109" y="2251984"/>
            <a:ext cx="904415" cy="523220"/>
          </a:xfrm>
          <a:prstGeom prst="rect">
            <a:avLst/>
          </a:prstGeom>
          <a:noFill/>
        </p:spPr>
        <p:txBody>
          <a:bodyPr wrap="none" rtlCol="0">
            <a:spAutoFit/>
          </a:bodyPr>
          <a:lstStyle/>
          <a:p>
            <a:r>
              <a:rPr lang="en-US" sz="2800" smtClean="0">
                <a:solidFill>
                  <a:schemeClr val="bg1"/>
                </a:solidFill>
                <a:latin typeface="Open Sans" pitchFamily="34" charset="0"/>
                <a:ea typeface="Open Sans" pitchFamily="34" charset="0"/>
                <a:cs typeface="Open Sans" pitchFamily="34" charset="0"/>
              </a:rPr>
              <a:t>95%</a:t>
            </a:r>
            <a:endParaRPr lang="en-US" sz="2800">
              <a:solidFill>
                <a:schemeClr val="bg1"/>
              </a:solidFill>
              <a:latin typeface="Open Sans" pitchFamily="34" charset="0"/>
              <a:ea typeface="Open Sans" pitchFamily="34" charset="0"/>
              <a:cs typeface="Open Sans" pitchFamily="34" charset="0"/>
            </a:endParaRPr>
          </a:p>
        </p:txBody>
      </p:sp>
      <p:sp>
        <p:nvSpPr>
          <p:cNvPr id="16" name="TextBox 8"/>
          <p:cNvSpPr txBox="1"/>
          <p:nvPr/>
        </p:nvSpPr>
        <p:spPr>
          <a:xfrm>
            <a:off x="4690125" y="2790593"/>
            <a:ext cx="1386918" cy="246221"/>
          </a:xfrm>
          <a:prstGeom prst="rect">
            <a:avLst/>
          </a:prstGeom>
          <a:noFill/>
        </p:spPr>
        <p:txBody>
          <a:bodyPr wrap="none" rtlCol="0">
            <a:spAutoFit/>
          </a:bodyPr>
          <a:lstStyle/>
          <a:p>
            <a:r>
              <a:rPr lang="en-US" sz="1000" smtClean="0">
                <a:solidFill>
                  <a:schemeClr val="bg1"/>
                </a:solidFill>
                <a:latin typeface="Open Sans" pitchFamily="34" charset="0"/>
                <a:ea typeface="Open Sans" pitchFamily="34" charset="0"/>
                <a:cs typeface="Open Sans" pitchFamily="34" charset="0"/>
              </a:rPr>
              <a:t>HAPPY COSTUMER</a:t>
            </a:r>
            <a:endParaRPr lang="en-US" sz="1000">
              <a:solidFill>
                <a:schemeClr val="bg1"/>
              </a:solidFill>
              <a:latin typeface="Open Sans" pitchFamily="34" charset="0"/>
              <a:ea typeface="Open Sans" pitchFamily="34" charset="0"/>
              <a:cs typeface="Open Sans" pitchFamily="34" charset="0"/>
            </a:endParaRPr>
          </a:p>
        </p:txBody>
      </p:sp>
      <p:sp>
        <p:nvSpPr>
          <p:cNvPr id="17" name="Rectangle 12"/>
          <p:cNvSpPr/>
          <p:nvPr/>
        </p:nvSpPr>
        <p:spPr>
          <a:xfrm>
            <a:off x="5014857" y="3077967"/>
            <a:ext cx="646331" cy="646331"/>
          </a:xfrm>
          <a:prstGeom prst="rect">
            <a:avLst/>
          </a:prstGeom>
          <a:solidFill>
            <a:schemeClr val="accent2"/>
          </a:solidFill>
        </p:spPr>
        <p:txBody>
          <a:bodyPr wrap="none">
            <a:spAutoFit/>
          </a:bodyPr>
          <a:lstStyle/>
          <a:p>
            <a:r>
              <a:rPr lang="en-US" sz="3600" dirty="0">
                <a:solidFill>
                  <a:schemeClr val="bg1"/>
                </a:solidFill>
                <a:latin typeface="FontAwesome" pitchFamily="2" charset="0"/>
              </a:rPr>
              <a:t></a:t>
            </a:r>
            <a:endParaRPr lang="en-US" sz="3600" dirty="0">
              <a:solidFill>
                <a:schemeClr val="bg1"/>
              </a:solidFill>
            </a:endParaRPr>
          </a:p>
        </p:txBody>
      </p:sp>
      <p:sp>
        <p:nvSpPr>
          <p:cNvPr id="18" name="TextBox 10"/>
          <p:cNvSpPr txBox="1"/>
          <p:nvPr/>
        </p:nvSpPr>
        <p:spPr>
          <a:xfrm>
            <a:off x="6650876" y="2251984"/>
            <a:ext cx="904415" cy="523220"/>
          </a:xfrm>
          <a:prstGeom prst="rect">
            <a:avLst/>
          </a:prstGeom>
          <a:noFill/>
        </p:spPr>
        <p:txBody>
          <a:bodyPr wrap="none" rtlCol="0">
            <a:spAutoFit/>
          </a:bodyPr>
          <a:lstStyle/>
          <a:p>
            <a:r>
              <a:rPr lang="en-US" sz="2800" smtClean="0">
                <a:solidFill>
                  <a:schemeClr val="bg1"/>
                </a:solidFill>
                <a:latin typeface="Open Sans" pitchFamily="34" charset="0"/>
                <a:ea typeface="Open Sans" pitchFamily="34" charset="0"/>
                <a:cs typeface="Open Sans" pitchFamily="34" charset="0"/>
              </a:rPr>
              <a:t>65%</a:t>
            </a:r>
            <a:endParaRPr lang="en-US" sz="2800">
              <a:solidFill>
                <a:schemeClr val="bg1"/>
              </a:solidFill>
              <a:latin typeface="Open Sans" pitchFamily="34" charset="0"/>
              <a:ea typeface="Open Sans" pitchFamily="34" charset="0"/>
              <a:cs typeface="Open Sans" pitchFamily="34" charset="0"/>
            </a:endParaRPr>
          </a:p>
        </p:txBody>
      </p:sp>
      <p:sp>
        <p:nvSpPr>
          <p:cNvPr id="19" name="TextBox 11"/>
          <p:cNvSpPr txBox="1"/>
          <p:nvPr/>
        </p:nvSpPr>
        <p:spPr>
          <a:xfrm>
            <a:off x="6441138" y="2788467"/>
            <a:ext cx="1443024" cy="246221"/>
          </a:xfrm>
          <a:prstGeom prst="rect">
            <a:avLst/>
          </a:prstGeom>
          <a:noFill/>
        </p:spPr>
        <p:txBody>
          <a:bodyPr wrap="none" rtlCol="0">
            <a:spAutoFit/>
          </a:bodyPr>
          <a:lstStyle/>
          <a:p>
            <a:r>
              <a:rPr lang="en-US" sz="1000" smtClean="0">
                <a:solidFill>
                  <a:schemeClr val="bg1"/>
                </a:solidFill>
                <a:latin typeface="Open Sans" pitchFamily="34" charset="0"/>
                <a:ea typeface="Open Sans" pitchFamily="34" charset="0"/>
                <a:cs typeface="Open Sans" pitchFamily="34" charset="0"/>
              </a:rPr>
              <a:t>PROJECT PROCESS</a:t>
            </a:r>
            <a:endParaRPr lang="en-US" sz="1000">
              <a:solidFill>
                <a:schemeClr val="bg1"/>
              </a:solidFill>
              <a:latin typeface="Open Sans" pitchFamily="34" charset="0"/>
              <a:ea typeface="Open Sans" pitchFamily="34" charset="0"/>
              <a:cs typeface="Open Sans" pitchFamily="34" charset="0"/>
            </a:endParaRPr>
          </a:p>
        </p:txBody>
      </p:sp>
      <p:sp>
        <p:nvSpPr>
          <p:cNvPr id="20" name="Rectangle 15"/>
          <p:cNvSpPr/>
          <p:nvPr/>
        </p:nvSpPr>
        <p:spPr>
          <a:xfrm>
            <a:off x="6733554" y="3077968"/>
            <a:ext cx="646331" cy="646331"/>
          </a:xfrm>
          <a:prstGeom prst="rect">
            <a:avLst/>
          </a:prstGeom>
          <a:solidFill>
            <a:schemeClr val="accent4"/>
          </a:solidFill>
        </p:spPr>
        <p:txBody>
          <a:bodyPr wrap="none">
            <a:spAutoFit/>
          </a:bodyPr>
          <a:lstStyle/>
          <a:p>
            <a:r>
              <a:rPr lang="en-US" sz="3600" dirty="0">
                <a:solidFill>
                  <a:schemeClr val="bg1"/>
                </a:solidFill>
                <a:latin typeface="FontAwesome" pitchFamily="2" charset="0"/>
              </a:rPr>
              <a:t></a:t>
            </a:r>
            <a:endParaRPr lang="en-US" sz="3600" dirty="0">
              <a:solidFill>
                <a:schemeClr val="bg1"/>
              </a:solidFill>
            </a:endParaRPr>
          </a:p>
        </p:txBody>
      </p:sp>
      <p:sp>
        <p:nvSpPr>
          <p:cNvPr id="21" name="TextBox 13"/>
          <p:cNvSpPr txBox="1"/>
          <p:nvPr/>
        </p:nvSpPr>
        <p:spPr>
          <a:xfrm>
            <a:off x="8446194" y="2251984"/>
            <a:ext cx="904415" cy="523220"/>
          </a:xfrm>
          <a:prstGeom prst="rect">
            <a:avLst/>
          </a:prstGeom>
          <a:noFill/>
        </p:spPr>
        <p:txBody>
          <a:bodyPr wrap="none" rtlCol="0">
            <a:spAutoFit/>
          </a:bodyPr>
          <a:lstStyle/>
          <a:p>
            <a:r>
              <a:rPr lang="en-US" sz="2800" smtClean="0">
                <a:solidFill>
                  <a:schemeClr val="bg1"/>
                </a:solidFill>
                <a:latin typeface="Open Sans" pitchFamily="34" charset="0"/>
                <a:ea typeface="Open Sans" pitchFamily="34" charset="0"/>
                <a:cs typeface="Open Sans" pitchFamily="34" charset="0"/>
              </a:rPr>
              <a:t>58%</a:t>
            </a:r>
            <a:endParaRPr lang="en-US" sz="2800">
              <a:solidFill>
                <a:schemeClr val="bg1"/>
              </a:solidFill>
              <a:latin typeface="Open Sans" pitchFamily="34" charset="0"/>
              <a:ea typeface="Open Sans" pitchFamily="34" charset="0"/>
              <a:cs typeface="Open Sans" pitchFamily="34" charset="0"/>
            </a:endParaRPr>
          </a:p>
        </p:txBody>
      </p:sp>
      <p:sp>
        <p:nvSpPr>
          <p:cNvPr id="22" name="TextBox 14"/>
          <p:cNvSpPr txBox="1"/>
          <p:nvPr/>
        </p:nvSpPr>
        <p:spPr>
          <a:xfrm>
            <a:off x="8533812" y="2775204"/>
            <a:ext cx="705642" cy="246221"/>
          </a:xfrm>
          <a:prstGeom prst="rect">
            <a:avLst/>
          </a:prstGeom>
          <a:noFill/>
        </p:spPr>
        <p:txBody>
          <a:bodyPr wrap="none" rtlCol="0">
            <a:spAutoFit/>
          </a:bodyPr>
          <a:lstStyle/>
          <a:p>
            <a:r>
              <a:rPr lang="en-US" sz="1000" smtClean="0">
                <a:solidFill>
                  <a:schemeClr val="bg1"/>
                </a:solidFill>
                <a:latin typeface="Open Sans" pitchFamily="34" charset="0"/>
                <a:ea typeface="Open Sans" pitchFamily="34" charset="0"/>
                <a:cs typeface="Open Sans" pitchFamily="34" charset="0"/>
              </a:rPr>
              <a:t>WINNER</a:t>
            </a:r>
            <a:endParaRPr lang="en-US" sz="1000">
              <a:solidFill>
                <a:schemeClr val="bg1"/>
              </a:solidFill>
              <a:latin typeface="Open Sans" pitchFamily="34" charset="0"/>
              <a:ea typeface="Open Sans" pitchFamily="34" charset="0"/>
              <a:cs typeface="Open Sans" pitchFamily="34" charset="0"/>
            </a:endParaRPr>
          </a:p>
        </p:txBody>
      </p:sp>
      <p:sp>
        <p:nvSpPr>
          <p:cNvPr id="23" name="Rectangle 18"/>
          <p:cNvSpPr/>
          <p:nvPr/>
        </p:nvSpPr>
        <p:spPr>
          <a:xfrm>
            <a:off x="8563081" y="3077967"/>
            <a:ext cx="646331" cy="646331"/>
          </a:xfrm>
          <a:prstGeom prst="rect">
            <a:avLst/>
          </a:prstGeom>
          <a:solidFill>
            <a:schemeClr val="accent1">
              <a:lumMod val="75000"/>
            </a:schemeClr>
          </a:solidFill>
        </p:spPr>
        <p:txBody>
          <a:bodyPr wrap="none">
            <a:spAutoFit/>
          </a:bodyPr>
          <a:lstStyle/>
          <a:p>
            <a:r>
              <a:rPr lang="en-US" sz="3600">
                <a:solidFill>
                  <a:schemeClr val="bg1"/>
                </a:solidFill>
                <a:latin typeface="FontAwesome" pitchFamily="2" charset="0"/>
              </a:rPr>
              <a:t></a:t>
            </a:r>
            <a:endParaRPr lang="en-US" sz="3600">
              <a:solidFill>
                <a:schemeClr val="bg1"/>
              </a:solidFill>
            </a:endParaRPr>
          </a:p>
        </p:txBody>
      </p:sp>
      <p:sp>
        <p:nvSpPr>
          <p:cNvPr id="24" name="TextBox 16"/>
          <p:cNvSpPr txBox="1"/>
          <p:nvPr/>
        </p:nvSpPr>
        <p:spPr>
          <a:xfrm>
            <a:off x="10085797" y="2251984"/>
            <a:ext cx="904415" cy="523220"/>
          </a:xfrm>
          <a:prstGeom prst="rect">
            <a:avLst/>
          </a:prstGeom>
          <a:noFill/>
        </p:spPr>
        <p:txBody>
          <a:bodyPr wrap="none" rtlCol="0">
            <a:spAutoFit/>
          </a:bodyPr>
          <a:lstStyle/>
          <a:p>
            <a:r>
              <a:rPr lang="en-US" sz="2800" smtClean="0">
                <a:solidFill>
                  <a:schemeClr val="bg1"/>
                </a:solidFill>
                <a:latin typeface="Open Sans" pitchFamily="34" charset="0"/>
                <a:ea typeface="Open Sans" pitchFamily="34" charset="0"/>
                <a:cs typeface="Open Sans" pitchFamily="34" charset="0"/>
              </a:rPr>
              <a:t>24%</a:t>
            </a:r>
            <a:endParaRPr lang="en-US" sz="2800">
              <a:solidFill>
                <a:schemeClr val="bg1"/>
              </a:solidFill>
              <a:latin typeface="Open Sans" pitchFamily="34" charset="0"/>
              <a:ea typeface="Open Sans" pitchFamily="34" charset="0"/>
              <a:cs typeface="Open Sans" pitchFamily="34" charset="0"/>
            </a:endParaRPr>
          </a:p>
        </p:txBody>
      </p:sp>
      <p:sp>
        <p:nvSpPr>
          <p:cNvPr id="25" name="TextBox 17"/>
          <p:cNvSpPr txBox="1"/>
          <p:nvPr/>
        </p:nvSpPr>
        <p:spPr>
          <a:xfrm>
            <a:off x="10119681" y="2775204"/>
            <a:ext cx="875561" cy="246221"/>
          </a:xfrm>
          <a:prstGeom prst="rect">
            <a:avLst/>
          </a:prstGeom>
          <a:noFill/>
        </p:spPr>
        <p:txBody>
          <a:bodyPr wrap="none" rtlCol="0">
            <a:spAutoFit/>
          </a:bodyPr>
          <a:lstStyle/>
          <a:p>
            <a:r>
              <a:rPr lang="en-US" sz="1000" smtClean="0">
                <a:solidFill>
                  <a:schemeClr val="bg1"/>
                </a:solidFill>
                <a:latin typeface="Open Sans" pitchFamily="34" charset="0"/>
                <a:ea typeface="Open Sans" pitchFamily="34" charset="0"/>
                <a:cs typeface="Open Sans" pitchFamily="34" charset="0"/>
              </a:rPr>
              <a:t>NEW USER</a:t>
            </a:r>
            <a:endParaRPr lang="en-US" sz="1000">
              <a:solidFill>
                <a:schemeClr val="bg1"/>
              </a:solidFill>
              <a:latin typeface="Open Sans" pitchFamily="34" charset="0"/>
              <a:ea typeface="Open Sans" pitchFamily="34" charset="0"/>
              <a:cs typeface="Open Sans" pitchFamily="34" charset="0"/>
            </a:endParaRPr>
          </a:p>
        </p:txBody>
      </p:sp>
      <p:sp>
        <p:nvSpPr>
          <p:cNvPr id="26" name="Rectangle 21"/>
          <p:cNvSpPr/>
          <p:nvPr/>
        </p:nvSpPr>
        <p:spPr>
          <a:xfrm>
            <a:off x="10199700" y="3077967"/>
            <a:ext cx="646331" cy="646331"/>
          </a:xfrm>
          <a:prstGeom prst="rect">
            <a:avLst/>
          </a:prstGeom>
          <a:solidFill>
            <a:schemeClr val="accent2"/>
          </a:solidFill>
        </p:spPr>
        <p:txBody>
          <a:bodyPr wrap="none">
            <a:spAutoFit/>
          </a:bodyPr>
          <a:lstStyle/>
          <a:p>
            <a:r>
              <a:rPr lang="en-US" sz="3600" dirty="0">
                <a:solidFill>
                  <a:schemeClr val="bg1"/>
                </a:solidFill>
                <a:latin typeface="FontAwesome" pitchFamily="2" charset="0"/>
              </a:rPr>
              <a:t></a:t>
            </a:r>
            <a:endParaRPr lang="en-US" sz="3600" dirty="0">
              <a:solidFill>
                <a:schemeClr val="bg1"/>
              </a:solidFill>
            </a:endParaRPr>
          </a:p>
        </p:txBody>
      </p:sp>
      <p:grpSp>
        <p:nvGrpSpPr>
          <p:cNvPr id="27" name="Group 23"/>
          <p:cNvGrpSpPr/>
          <p:nvPr/>
        </p:nvGrpSpPr>
        <p:grpSpPr>
          <a:xfrm>
            <a:off x="1141288" y="4374734"/>
            <a:ext cx="4132146" cy="1525252"/>
            <a:chOff x="6993054" y="3358634"/>
            <a:chExt cx="4132146" cy="1525252"/>
          </a:xfrm>
        </p:grpSpPr>
        <p:sp>
          <p:nvSpPr>
            <p:cNvPr id="28" name="Rectangle 24"/>
            <p:cNvSpPr/>
            <p:nvPr/>
          </p:nvSpPr>
          <p:spPr>
            <a:xfrm>
              <a:off x="7467600" y="3429000"/>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smtClean="0">
                  <a:solidFill>
                    <a:schemeClr val="bg1">
                      <a:lumMod val="50000"/>
                    </a:schemeClr>
                  </a:solidFill>
                  <a:latin typeface="Open Sans" pitchFamily="34" charset="0"/>
                  <a:ea typeface="Open Sans" pitchFamily="34" charset="0"/>
                  <a:cs typeface="Open Sans" pitchFamily="34" charset="0"/>
                </a:rPr>
                <a:t>75%</a:t>
              </a:r>
              <a:endParaRPr lang="en-US" sz="1000" b="1" dirty="0">
                <a:solidFill>
                  <a:schemeClr val="bg1">
                    <a:lumMod val="50000"/>
                  </a:schemeClr>
                </a:solidFill>
                <a:latin typeface="Open Sans" pitchFamily="34" charset="0"/>
                <a:ea typeface="Open Sans" pitchFamily="34" charset="0"/>
                <a:cs typeface="Open Sans" pitchFamily="34" charset="0"/>
              </a:endParaRPr>
            </a:p>
          </p:txBody>
        </p:sp>
        <p:sp>
          <p:nvSpPr>
            <p:cNvPr id="29" name="Rectangle 25"/>
            <p:cNvSpPr/>
            <p:nvPr/>
          </p:nvSpPr>
          <p:spPr>
            <a:xfrm>
              <a:off x="7467600" y="3429000"/>
              <a:ext cx="2560320" cy="22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chemeClr val="bg1">
                      <a:lumMod val="95000"/>
                    </a:schemeClr>
                  </a:solidFill>
                  <a:latin typeface="Open Sans" pitchFamily="34" charset="0"/>
                  <a:ea typeface="Open Sans" pitchFamily="34" charset="0"/>
                  <a:cs typeface="Open Sans" pitchFamily="34" charset="0"/>
                </a:rPr>
                <a:t>FACEBOOK</a:t>
              </a:r>
              <a:endParaRPr lang="en-US" sz="1000" b="1">
                <a:solidFill>
                  <a:schemeClr val="bg1">
                    <a:lumMod val="95000"/>
                  </a:schemeClr>
                </a:solidFill>
                <a:latin typeface="Open Sans" pitchFamily="34" charset="0"/>
                <a:ea typeface="Open Sans" pitchFamily="34" charset="0"/>
                <a:cs typeface="Open Sans" pitchFamily="34" charset="0"/>
              </a:endParaRPr>
            </a:p>
          </p:txBody>
        </p:sp>
        <p:sp>
          <p:nvSpPr>
            <p:cNvPr id="30" name="Rectangle 26"/>
            <p:cNvSpPr/>
            <p:nvPr/>
          </p:nvSpPr>
          <p:spPr>
            <a:xfrm>
              <a:off x="7467600" y="3718917"/>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smtClean="0">
                  <a:solidFill>
                    <a:schemeClr val="bg1">
                      <a:lumMod val="50000"/>
                    </a:schemeClr>
                  </a:solidFill>
                  <a:latin typeface="Open Sans" pitchFamily="34" charset="0"/>
                  <a:ea typeface="Open Sans" pitchFamily="34" charset="0"/>
                  <a:cs typeface="Open Sans" pitchFamily="34" charset="0"/>
                </a:rPr>
                <a:t>92%</a:t>
              </a:r>
              <a:endParaRPr lang="en-US" sz="1000" b="1" dirty="0">
                <a:solidFill>
                  <a:schemeClr val="bg1">
                    <a:lumMod val="50000"/>
                  </a:schemeClr>
                </a:solidFill>
                <a:latin typeface="Open Sans" pitchFamily="34" charset="0"/>
                <a:ea typeface="Open Sans" pitchFamily="34" charset="0"/>
                <a:cs typeface="Open Sans" pitchFamily="34" charset="0"/>
              </a:endParaRPr>
            </a:p>
          </p:txBody>
        </p:sp>
        <p:sp>
          <p:nvSpPr>
            <p:cNvPr id="31" name="Rectangle 27"/>
            <p:cNvSpPr/>
            <p:nvPr/>
          </p:nvSpPr>
          <p:spPr>
            <a:xfrm>
              <a:off x="7467600" y="3718917"/>
              <a:ext cx="301752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chemeClr val="bg1">
                      <a:lumMod val="95000"/>
                    </a:schemeClr>
                  </a:solidFill>
                  <a:latin typeface="Open Sans" pitchFamily="34" charset="0"/>
                  <a:ea typeface="Open Sans" pitchFamily="34" charset="0"/>
                  <a:cs typeface="Open Sans" pitchFamily="34" charset="0"/>
                </a:rPr>
                <a:t>TWITTER</a:t>
              </a:r>
              <a:endParaRPr lang="en-US" sz="1000" b="1">
                <a:solidFill>
                  <a:schemeClr val="bg1">
                    <a:lumMod val="95000"/>
                  </a:schemeClr>
                </a:solidFill>
                <a:latin typeface="Open Sans" pitchFamily="34" charset="0"/>
                <a:ea typeface="Open Sans" pitchFamily="34" charset="0"/>
                <a:cs typeface="Open Sans" pitchFamily="34" charset="0"/>
              </a:endParaRPr>
            </a:p>
          </p:txBody>
        </p:sp>
        <p:sp>
          <p:nvSpPr>
            <p:cNvPr id="32" name="Rectangle 28"/>
            <p:cNvSpPr/>
            <p:nvPr/>
          </p:nvSpPr>
          <p:spPr>
            <a:xfrm>
              <a:off x="7467600" y="4000500"/>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smtClean="0">
                  <a:solidFill>
                    <a:schemeClr val="bg1">
                      <a:lumMod val="50000"/>
                    </a:schemeClr>
                  </a:solidFill>
                  <a:latin typeface="Open Sans" pitchFamily="34" charset="0"/>
                  <a:ea typeface="Open Sans" pitchFamily="34" charset="0"/>
                  <a:cs typeface="Open Sans" pitchFamily="34" charset="0"/>
                </a:rPr>
                <a:t>56%</a:t>
              </a:r>
              <a:endParaRPr lang="en-US" sz="1000" b="1" dirty="0">
                <a:solidFill>
                  <a:schemeClr val="bg1">
                    <a:lumMod val="50000"/>
                  </a:schemeClr>
                </a:solidFill>
                <a:latin typeface="Open Sans" pitchFamily="34" charset="0"/>
                <a:ea typeface="Open Sans" pitchFamily="34" charset="0"/>
                <a:cs typeface="Open Sans" pitchFamily="34" charset="0"/>
              </a:endParaRPr>
            </a:p>
          </p:txBody>
        </p:sp>
        <p:sp>
          <p:nvSpPr>
            <p:cNvPr id="33" name="Rectangle 29"/>
            <p:cNvSpPr/>
            <p:nvPr/>
          </p:nvSpPr>
          <p:spPr>
            <a:xfrm>
              <a:off x="7467600" y="4000500"/>
              <a:ext cx="146304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chemeClr val="bg1">
                      <a:lumMod val="95000"/>
                    </a:schemeClr>
                  </a:solidFill>
                  <a:latin typeface="Open Sans" pitchFamily="34" charset="0"/>
                  <a:ea typeface="Open Sans" pitchFamily="34" charset="0"/>
                  <a:cs typeface="Open Sans" pitchFamily="34" charset="0"/>
                </a:rPr>
                <a:t>GOOGLE PLUS</a:t>
              </a:r>
              <a:endParaRPr lang="en-US" sz="1000" b="1">
                <a:solidFill>
                  <a:schemeClr val="bg1">
                    <a:lumMod val="95000"/>
                  </a:schemeClr>
                </a:solidFill>
                <a:latin typeface="Open Sans" pitchFamily="34" charset="0"/>
                <a:ea typeface="Open Sans" pitchFamily="34" charset="0"/>
                <a:cs typeface="Open Sans" pitchFamily="34" charset="0"/>
              </a:endParaRPr>
            </a:p>
          </p:txBody>
        </p:sp>
        <p:sp>
          <p:nvSpPr>
            <p:cNvPr id="34" name="Rectangle 30"/>
            <p:cNvSpPr/>
            <p:nvPr/>
          </p:nvSpPr>
          <p:spPr>
            <a:xfrm>
              <a:off x="7467600" y="4286250"/>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smtClean="0">
                  <a:solidFill>
                    <a:schemeClr val="bg1">
                      <a:lumMod val="50000"/>
                    </a:schemeClr>
                  </a:solidFill>
                  <a:latin typeface="Open Sans" pitchFamily="34" charset="0"/>
                  <a:ea typeface="Open Sans" pitchFamily="34" charset="0"/>
                  <a:cs typeface="Open Sans" pitchFamily="34" charset="0"/>
                </a:rPr>
                <a:t>63%</a:t>
              </a:r>
              <a:endParaRPr lang="en-US" sz="1000" b="1" dirty="0">
                <a:solidFill>
                  <a:schemeClr val="bg1">
                    <a:lumMod val="50000"/>
                  </a:schemeClr>
                </a:solidFill>
                <a:latin typeface="Open Sans" pitchFamily="34" charset="0"/>
                <a:ea typeface="Open Sans" pitchFamily="34" charset="0"/>
                <a:cs typeface="Open Sans" pitchFamily="34" charset="0"/>
              </a:endParaRPr>
            </a:p>
          </p:txBody>
        </p:sp>
        <p:sp>
          <p:nvSpPr>
            <p:cNvPr id="35" name="Rectangle 31"/>
            <p:cNvSpPr/>
            <p:nvPr/>
          </p:nvSpPr>
          <p:spPr>
            <a:xfrm>
              <a:off x="7467600" y="4286250"/>
              <a:ext cx="1920240"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chemeClr val="bg1">
                      <a:lumMod val="95000"/>
                    </a:schemeClr>
                  </a:solidFill>
                  <a:latin typeface="Open Sans" pitchFamily="34" charset="0"/>
                  <a:ea typeface="Open Sans" pitchFamily="34" charset="0"/>
                  <a:cs typeface="Open Sans" pitchFamily="34" charset="0"/>
                </a:rPr>
                <a:t>PIN</a:t>
              </a:r>
              <a:endParaRPr lang="en-US" sz="1000" b="1">
                <a:solidFill>
                  <a:schemeClr val="bg1">
                    <a:lumMod val="95000"/>
                  </a:schemeClr>
                </a:solidFill>
                <a:latin typeface="Open Sans" pitchFamily="34" charset="0"/>
                <a:ea typeface="Open Sans" pitchFamily="34" charset="0"/>
                <a:cs typeface="Open Sans" pitchFamily="34" charset="0"/>
              </a:endParaRPr>
            </a:p>
          </p:txBody>
        </p:sp>
        <p:sp>
          <p:nvSpPr>
            <p:cNvPr id="36" name="Rectangle 32"/>
            <p:cNvSpPr/>
            <p:nvPr/>
          </p:nvSpPr>
          <p:spPr>
            <a:xfrm>
              <a:off x="7010400" y="3358634"/>
              <a:ext cx="381836" cy="369332"/>
            </a:xfrm>
            <a:prstGeom prst="rect">
              <a:avLst/>
            </a:prstGeom>
          </p:spPr>
          <p:txBody>
            <a:bodyPr wrap="none">
              <a:spAutoFit/>
            </a:bodyPr>
            <a:lstStyle/>
            <a:p>
              <a:r>
                <a:rPr lang="en-US">
                  <a:solidFill>
                    <a:schemeClr val="tx1">
                      <a:lumMod val="75000"/>
                      <a:lumOff val="25000"/>
                    </a:schemeClr>
                  </a:solidFill>
                  <a:latin typeface="FontAwesome" pitchFamily="2" charset="0"/>
                </a:rPr>
                <a:t></a:t>
              </a:r>
              <a:endParaRPr lang="en-US">
                <a:solidFill>
                  <a:schemeClr val="tx1">
                    <a:lumMod val="75000"/>
                    <a:lumOff val="25000"/>
                  </a:schemeClr>
                </a:solidFill>
              </a:endParaRPr>
            </a:p>
          </p:txBody>
        </p:sp>
        <p:sp>
          <p:nvSpPr>
            <p:cNvPr id="37" name="Rectangle 33"/>
            <p:cNvSpPr/>
            <p:nvPr/>
          </p:nvSpPr>
          <p:spPr>
            <a:xfrm>
              <a:off x="7010400" y="3648551"/>
              <a:ext cx="381836" cy="369332"/>
            </a:xfrm>
            <a:prstGeom prst="rect">
              <a:avLst/>
            </a:prstGeom>
          </p:spPr>
          <p:txBody>
            <a:bodyPr wrap="none">
              <a:spAutoFit/>
            </a:bodyPr>
            <a:lstStyle/>
            <a:p>
              <a:r>
                <a:rPr lang="en-US">
                  <a:solidFill>
                    <a:schemeClr val="tx1">
                      <a:lumMod val="75000"/>
                      <a:lumOff val="25000"/>
                    </a:schemeClr>
                  </a:solidFill>
                  <a:latin typeface="FontAwesome" pitchFamily="2" charset="0"/>
                </a:rPr>
                <a:t></a:t>
              </a:r>
              <a:endParaRPr lang="en-US">
                <a:solidFill>
                  <a:schemeClr val="tx1">
                    <a:lumMod val="75000"/>
                    <a:lumOff val="25000"/>
                  </a:schemeClr>
                </a:solidFill>
              </a:endParaRPr>
            </a:p>
          </p:txBody>
        </p:sp>
        <p:sp>
          <p:nvSpPr>
            <p:cNvPr id="38" name="Rectangle 34"/>
            <p:cNvSpPr/>
            <p:nvPr/>
          </p:nvSpPr>
          <p:spPr>
            <a:xfrm>
              <a:off x="7009885" y="3930134"/>
              <a:ext cx="381836" cy="369332"/>
            </a:xfrm>
            <a:prstGeom prst="rect">
              <a:avLst/>
            </a:prstGeom>
          </p:spPr>
          <p:txBody>
            <a:bodyPr wrap="none">
              <a:spAutoFit/>
            </a:bodyPr>
            <a:lstStyle/>
            <a:p>
              <a:r>
                <a:rPr lang="en-US">
                  <a:solidFill>
                    <a:schemeClr val="tx1">
                      <a:lumMod val="75000"/>
                      <a:lumOff val="25000"/>
                    </a:schemeClr>
                  </a:solidFill>
                  <a:latin typeface="FontAwesome" pitchFamily="2" charset="0"/>
                </a:rPr>
                <a:t></a:t>
              </a:r>
              <a:endParaRPr lang="en-US">
                <a:solidFill>
                  <a:schemeClr val="tx1">
                    <a:lumMod val="75000"/>
                    <a:lumOff val="25000"/>
                  </a:schemeClr>
                </a:solidFill>
              </a:endParaRPr>
            </a:p>
          </p:txBody>
        </p:sp>
        <p:sp>
          <p:nvSpPr>
            <p:cNvPr id="39" name="Rectangle 35"/>
            <p:cNvSpPr/>
            <p:nvPr/>
          </p:nvSpPr>
          <p:spPr>
            <a:xfrm>
              <a:off x="7009885" y="4215906"/>
              <a:ext cx="381836" cy="369332"/>
            </a:xfrm>
            <a:prstGeom prst="rect">
              <a:avLst/>
            </a:prstGeom>
          </p:spPr>
          <p:txBody>
            <a:bodyPr wrap="none">
              <a:spAutoFit/>
            </a:bodyPr>
            <a:lstStyle/>
            <a:p>
              <a:r>
                <a:rPr lang="en-US">
                  <a:solidFill>
                    <a:schemeClr val="tx1">
                      <a:lumMod val="75000"/>
                      <a:lumOff val="25000"/>
                    </a:schemeClr>
                  </a:solidFill>
                  <a:latin typeface="FontAwesome" pitchFamily="2" charset="0"/>
                </a:rPr>
                <a:t></a:t>
              </a:r>
              <a:endParaRPr lang="en-US"/>
            </a:p>
          </p:txBody>
        </p:sp>
        <p:sp>
          <p:nvSpPr>
            <p:cNvPr id="40" name="Rectangle 36"/>
            <p:cNvSpPr/>
            <p:nvPr/>
          </p:nvSpPr>
          <p:spPr>
            <a:xfrm>
              <a:off x="7467600" y="4572000"/>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smtClean="0">
                  <a:solidFill>
                    <a:schemeClr val="bg1">
                      <a:lumMod val="50000"/>
                    </a:schemeClr>
                  </a:solidFill>
                  <a:latin typeface="Open Sans" pitchFamily="34" charset="0"/>
                  <a:ea typeface="Open Sans" pitchFamily="34" charset="0"/>
                  <a:cs typeface="Open Sans" pitchFamily="34" charset="0"/>
                </a:rPr>
                <a:t>63%</a:t>
              </a:r>
              <a:endParaRPr lang="en-US" sz="1000" b="1" dirty="0">
                <a:solidFill>
                  <a:schemeClr val="bg1">
                    <a:lumMod val="50000"/>
                  </a:schemeClr>
                </a:solidFill>
                <a:latin typeface="Open Sans" pitchFamily="34" charset="0"/>
                <a:ea typeface="Open Sans" pitchFamily="34" charset="0"/>
                <a:cs typeface="Open Sans" pitchFamily="34" charset="0"/>
              </a:endParaRPr>
            </a:p>
          </p:txBody>
        </p:sp>
        <p:sp>
          <p:nvSpPr>
            <p:cNvPr id="41" name="Rectangle 37"/>
            <p:cNvSpPr/>
            <p:nvPr/>
          </p:nvSpPr>
          <p:spPr>
            <a:xfrm>
              <a:off x="7467600" y="4572000"/>
              <a:ext cx="128016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chemeClr val="bg1">
                      <a:lumMod val="95000"/>
                    </a:schemeClr>
                  </a:solidFill>
                  <a:latin typeface="Open Sans" pitchFamily="34" charset="0"/>
                  <a:ea typeface="Open Sans" pitchFamily="34" charset="0"/>
                  <a:cs typeface="Open Sans" pitchFamily="34" charset="0"/>
                </a:rPr>
                <a:t>INSTAGRAMM</a:t>
              </a:r>
              <a:endParaRPr lang="en-US" sz="1000" b="1">
                <a:solidFill>
                  <a:schemeClr val="bg1">
                    <a:lumMod val="95000"/>
                  </a:schemeClr>
                </a:solidFill>
                <a:latin typeface="Open Sans" pitchFamily="34" charset="0"/>
                <a:ea typeface="Open Sans" pitchFamily="34" charset="0"/>
                <a:cs typeface="Open Sans" pitchFamily="34" charset="0"/>
              </a:endParaRPr>
            </a:p>
          </p:txBody>
        </p:sp>
        <p:sp>
          <p:nvSpPr>
            <p:cNvPr id="42" name="Rectangle 38"/>
            <p:cNvSpPr/>
            <p:nvPr/>
          </p:nvSpPr>
          <p:spPr>
            <a:xfrm>
              <a:off x="6993054" y="4514554"/>
              <a:ext cx="415498" cy="369332"/>
            </a:xfrm>
            <a:prstGeom prst="rect">
              <a:avLst/>
            </a:prstGeom>
          </p:spPr>
          <p:txBody>
            <a:bodyPr wrap="none">
              <a:spAutoFit/>
            </a:bodyPr>
            <a:lstStyle/>
            <a:p>
              <a:r>
                <a:rPr lang="en-US">
                  <a:solidFill>
                    <a:schemeClr val="tx1">
                      <a:lumMod val="75000"/>
                      <a:lumOff val="25000"/>
                    </a:schemeClr>
                  </a:solidFill>
                  <a:latin typeface="FontAwesome" pitchFamily="2" charset="0"/>
                </a:rPr>
                <a:t></a:t>
              </a:r>
              <a:endParaRPr lang="en-US">
                <a:solidFill>
                  <a:schemeClr val="tx1">
                    <a:lumMod val="75000"/>
                    <a:lumOff val="25000"/>
                  </a:schemeClr>
                </a:solidFill>
              </a:endParaRPr>
            </a:p>
          </p:txBody>
        </p:sp>
      </p:grpSp>
      <p:sp>
        <p:nvSpPr>
          <p:cNvPr id="43" name="TextBox 36"/>
          <p:cNvSpPr txBox="1"/>
          <p:nvPr/>
        </p:nvSpPr>
        <p:spPr>
          <a:xfrm>
            <a:off x="6196845" y="4374734"/>
            <a:ext cx="4778939" cy="1785104"/>
          </a:xfrm>
          <a:prstGeom prst="rect">
            <a:avLst/>
          </a:prstGeom>
          <a:noFill/>
        </p:spPr>
        <p:txBody>
          <a:bodyPr wrap="square" rtlCol="0">
            <a:spAutoFit/>
          </a:bodyPr>
          <a:lstStyle/>
          <a:p>
            <a:r>
              <a:rPr lang="en-US" sz="1000" dirty="0" smtClean="0">
                <a:solidFill>
                  <a:schemeClr val="bg1">
                    <a:lumMod val="50000"/>
                  </a:schemeClr>
                </a:solidFill>
                <a:latin typeface="Open Sans" pitchFamily="34" charset="0"/>
                <a:ea typeface="Open Sans" pitchFamily="34" charset="0"/>
                <a:cs typeface="Open Sans" pitchFamily="34" charset="0"/>
              </a:rPr>
              <a:t>Lid </a:t>
            </a:r>
            <a:r>
              <a:rPr lang="en-US" sz="1000" dirty="0" err="1">
                <a:solidFill>
                  <a:schemeClr val="bg1">
                    <a:lumMod val="50000"/>
                  </a:schemeClr>
                </a:solidFill>
                <a:latin typeface="Open Sans" pitchFamily="34" charset="0"/>
                <a:ea typeface="Open Sans" pitchFamily="34" charset="0"/>
                <a:cs typeface="Open Sans" pitchFamily="34" charset="0"/>
              </a:rPr>
              <a:t>est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laborum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dolo</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rumes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fugats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untras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Etharums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ser</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quidem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rerum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facilis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dolores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nemis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omnis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fugats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vitaes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nemo</a:t>
            </a:r>
            <a:r>
              <a:rPr lang="en-US" sz="1000" dirty="0">
                <a:solidFill>
                  <a:schemeClr val="bg1">
                    <a:lumMod val="50000"/>
                  </a:schemeClr>
                </a:solidFill>
                <a:latin typeface="Open Sans" pitchFamily="34" charset="0"/>
                <a:ea typeface="Open Sans" pitchFamily="34" charset="0"/>
                <a:cs typeface="Open Sans" pitchFamily="34" charset="0"/>
              </a:rPr>
              <a:t> minima </a:t>
            </a:r>
            <a:r>
              <a:rPr lang="en-US" sz="1000" dirty="0" err="1">
                <a:solidFill>
                  <a:schemeClr val="bg1">
                    <a:lumMod val="50000"/>
                  </a:schemeClr>
                </a:solidFill>
                <a:latin typeface="Open Sans" pitchFamily="34" charset="0"/>
                <a:ea typeface="Open Sans" pitchFamily="34" charset="0"/>
                <a:cs typeface="Open Sans" pitchFamily="34" charset="0"/>
              </a:rPr>
              <a:t>rerums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unsers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sadips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amets</a:t>
            </a:r>
            <a:r>
              <a:rPr lang="en-US" sz="1000" dirty="0">
                <a:solidFill>
                  <a:schemeClr val="bg1">
                    <a:lumMod val="50000"/>
                  </a:schemeClr>
                </a:solidFill>
                <a:latin typeface="Open Sans" pitchFamily="34" charset="0"/>
                <a:ea typeface="Open Sans" pitchFamily="34" charset="0"/>
                <a:cs typeface="Open Sans" pitchFamily="34" charset="0"/>
              </a:rPr>
              <a:t>.. </a:t>
            </a:r>
            <a:endParaRPr lang="en-US" sz="1000" dirty="0" smtClean="0">
              <a:solidFill>
                <a:schemeClr val="bg1">
                  <a:lumMod val="50000"/>
                </a:schemeClr>
              </a:solidFill>
              <a:latin typeface="Open Sans" pitchFamily="34" charset="0"/>
              <a:ea typeface="Open Sans" pitchFamily="34" charset="0"/>
              <a:cs typeface="Open Sans" pitchFamily="34" charset="0"/>
            </a:endParaRPr>
          </a:p>
          <a:p>
            <a:endParaRPr lang="en-US" sz="1000" dirty="0" smtClean="0">
              <a:solidFill>
                <a:schemeClr val="bg1">
                  <a:lumMod val="50000"/>
                </a:schemeClr>
              </a:solidFill>
              <a:latin typeface="Open Sans" pitchFamily="34" charset="0"/>
              <a:ea typeface="Open Sans" pitchFamily="34" charset="0"/>
              <a:cs typeface="Open Sans" pitchFamily="34" charset="0"/>
            </a:endParaRPr>
          </a:p>
          <a:p>
            <a:r>
              <a:rPr lang="en-US" sz="1000" dirty="0" err="1" smtClean="0">
                <a:solidFill>
                  <a:schemeClr val="bg1">
                    <a:lumMod val="50000"/>
                  </a:schemeClr>
                </a:solidFill>
                <a:latin typeface="Open Sans" pitchFamily="34" charset="0"/>
                <a:ea typeface="Open Sans" pitchFamily="34" charset="0"/>
                <a:cs typeface="Open Sans" pitchFamily="34" charset="0"/>
              </a:rPr>
              <a:t>Sed</a:t>
            </a:r>
            <a:r>
              <a:rPr lang="en-US" sz="1000" dirty="0" smtClean="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ut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perspiciatis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unde</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omnis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iste</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natus</a:t>
            </a:r>
            <a:r>
              <a:rPr lang="en-US" sz="1000" dirty="0">
                <a:solidFill>
                  <a:schemeClr val="bg1">
                    <a:lumMod val="50000"/>
                  </a:schemeClr>
                </a:solidFill>
                <a:latin typeface="Open Sans" pitchFamily="34" charset="0"/>
                <a:ea typeface="Open Sans" pitchFamily="34" charset="0"/>
                <a:cs typeface="Open Sans" pitchFamily="34" charset="0"/>
              </a:rPr>
              <a:t> error sit </a:t>
            </a:r>
            <a:r>
              <a:rPr lang="en-US" sz="1000" dirty="0" err="1">
                <a:solidFill>
                  <a:schemeClr val="bg1">
                    <a:lumMod val="50000"/>
                  </a:schemeClr>
                </a:solidFill>
                <a:latin typeface="Open Sans" pitchFamily="34" charset="0"/>
                <a:ea typeface="Open Sans" pitchFamily="34" charset="0"/>
                <a:cs typeface="Open Sans" pitchFamily="34" charset="0"/>
              </a:rPr>
              <a:t>voluptatem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accusantium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doloremque</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laudantium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totam</a:t>
            </a:r>
            <a:r>
              <a:rPr lang="en-US" sz="1000" dirty="0">
                <a:solidFill>
                  <a:schemeClr val="bg1">
                    <a:lumMod val="50000"/>
                  </a:schemeClr>
                </a:solidFill>
                <a:latin typeface="Open Sans" pitchFamily="34" charset="0"/>
                <a:ea typeface="Open Sans" pitchFamily="34" charset="0"/>
                <a:cs typeface="Open Sans" pitchFamily="34" charset="0"/>
              </a:rPr>
              <a:t> rem </a:t>
            </a:r>
            <a:r>
              <a:rPr lang="en-US" sz="1000" dirty="0" err="1">
                <a:solidFill>
                  <a:schemeClr val="bg1">
                    <a:lumMod val="50000"/>
                  </a:schemeClr>
                </a:solidFill>
                <a:latin typeface="Open Sans" pitchFamily="34" charset="0"/>
                <a:ea typeface="Open Sans" pitchFamily="34" charset="0"/>
                <a:cs typeface="Open Sans" pitchFamily="34" charset="0"/>
              </a:rPr>
              <a:t>aperiam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eaque</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ipsa</a:t>
            </a:r>
            <a:r>
              <a:rPr lang="en-US" sz="1000" dirty="0">
                <a:solidFill>
                  <a:schemeClr val="bg1">
                    <a:lumMod val="50000"/>
                  </a:schemeClr>
                </a:solidFill>
                <a:latin typeface="Open Sans" pitchFamily="34" charset="0"/>
                <a:ea typeface="Open Sans" pitchFamily="34" charset="0"/>
                <a:cs typeface="Open Sans" pitchFamily="34" charset="0"/>
              </a:rPr>
              <a:t> quae </a:t>
            </a:r>
            <a:r>
              <a:rPr lang="en-US" sz="1000" dirty="0" err="1">
                <a:solidFill>
                  <a:schemeClr val="bg1">
                    <a:lumMod val="50000"/>
                  </a:schemeClr>
                </a:solidFill>
                <a:latin typeface="Open Sans" pitchFamily="34" charset="0"/>
                <a:ea typeface="Open Sans" pitchFamily="34" charset="0"/>
                <a:cs typeface="Open Sans" pitchFamily="34" charset="0"/>
              </a:rPr>
              <a:t>ab</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illo</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inventore</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veritatis</a:t>
            </a:r>
            <a:r>
              <a:rPr lang="en-US" sz="1000" dirty="0">
                <a:solidFill>
                  <a:schemeClr val="bg1">
                    <a:lumMod val="50000"/>
                  </a:schemeClr>
                </a:solidFill>
                <a:latin typeface="Open Sans" pitchFamily="34" charset="0"/>
                <a:ea typeface="Open Sans" pitchFamily="34" charset="0"/>
                <a:cs typeface="Open Sans" pitchFamily="34" charset="0"/>
              </a:rPr>
              <a:t> et quasi </a:t>
            </a:r>
            <a:r>
              <a:rPr lang="en-US" sz="1000" dirty="0" err="1">
                <a:solidFill>
                  <a:schemeClr val="bg1">
                    <a:lumMod val="50000"/>
                  </a:schemeClr>
                </a:solidFill>
                <a:latin typeface="Open Sans" pitchFamily="34" charset="0"/>
                <a:ea typeface="Open Sans" pitchFamily="34" charset="0"/>
                <a:cs typeface="Open Sans" pitchFamily="34" charset="0"/>
              </a:rPr>
              <a:t>architecto</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beatae</a:t>
            </a:r>
            <a:r>
              <a:rPr lang="en-US" sz="1000" dirty="0">
                <a:solidFill>
                  <a:schemeClr val="bg1">
                    <a:lumMod val="50000"/>
                  </a:schemeClr>
                </a:solidFill>
                <a:latin typeface="Open Sans" pitchFamily="34" charset="0"/>
                <a:ea typeface="Open Sans" pitchFamily="34" charset="0"/>
                <a:cs typeface="Open Sans" pitchFamily="34" charset="0"/>
              </a:rPr>
              <a:t> vitae dicta </a:t>
            </a:r>
            <a:r>
              <a:rPr lang="en-US" sz="1000" dirty="0" err="1">
                <a:solidFill>
                  <a:schemeClr val="bg1">
                    <a:lumMod val="50000"/>
                  </a:schemeClr>
                </a:solidFill>
                <a:latin typeface="Open Sans" pitchFamily="34" charset="0"/>
                <a:ea typeface="Open Sans" pitchFamily="34" charset="0"/>
                <a:cs typeface="Open Sans" pitchFamily="34" charset="0"/>
              </a:rPr>
              <a:t>sunt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explicabo</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Nemo</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enim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ipsam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voluptatem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quia</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voluptas</a:t>
            </a:r>
            <a:r>
              <a:rPr lang="en-US" sz="1000" dirty="0">
                <a:solidFill>
                  <a:schemeClr val="bg1">
                    <a:lumMod val="50000"/>
                  </a:schemeClr>
                </a:solidFill>
                <a:latin typeface="Open Sans" pitchFamily="34" charset="0"/>
                <a:ea typeface="Open Sans" pitchFamily="34" charset="0"/>
                <a:cs typeface="Open Sans" pitchFamily="34" charset="0"/>
              </a:rPr>
              <a:t> sit </a:t>
            </a:r>
            <a:r>
              <a:rPr lang="en-US" sz="1000" dirty="0" err="1">
                <a:solidFill>
                  <a:schemeClr val="bg1">
                    <a:lumMod val="50000"/>
                  </a:schemeClr>
                </a:solidFill>
                <a:latin typeface="Open Sans" pitchFamily="34" charset="0"/>
                <a:ea typeface="Open Sans" pitchFamily="34" charset="0"/>
                <a:cs typeface="Open Sans" pitchFamily="34" charset="0"/>
              </a:rPr>
              <a:t>aspernatur</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aut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odit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aut</a:t>
            </a:r>
            <a:r>
              <a:rPr lang="en-US" sz="1000" dirty="0">
                <a:solidFill>
                  <a:schemeClr val="bg1">
                    <a:lumMod val="50000"/>
                  </a:schemeClr>
                </a:solidFill>
                <a:latin typeface="Open Sans" pitchFamily="34" charset="0"/>
                <a:ea typeface="Open Sans" pitchFamily="34" charset="0"/>
                <a:cs typeface="Open Sans" pitchFamily="34" charset="0"/>
              </a:rPr>
              <a:t> fugit, </a:t>
            </a:r>
            <a:r>
              <a:rPr lang="en-US" sz="1000" dirty="0" err="1">
                <a:solidFill>
                  <a:schemeClr val="bg1">
                    <a:lumMod val="50000"/>
                  </a:schemeClr>
                </a:solidFill>
                <a:latin typeface="Open Sans" pitchFamily="34" charset="0"/>
                <a:ea typeface="Open Sans" pitchFamily="34" charset="0"/>
                <a:cs typeface="Open Sans" pitchFamily="34" charset="0"/>
              </a:rPr>
              <a:t>sed</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quia</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consequuntur</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magni</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dolores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eos</a:t>
            </a:r>
            <a:r>
              <a:rPr lang="en-US" sz="1000" dirty="0">
                <a:solidFill>
                  <a:schemeClr val="bg1">
                    <a:lumMod val="50000"/>
                  </a:schemeClr>
                </a:solidFill>
                <a:latin typeface="Open Sans" pitchFamily="34" charset="0"/>
                <a:ea typeface="Open Sans" pitchFamily="34" charset="0"/>
                <a:cs typeface="Open Sans" pitchFamily="34" charset="0"/>
              </a:rPr>
              <a:t> qui </a:t>
            </a:r>
            <a:r>
              <a:rPr lang="en-US" sz="1000" dirty="0" err="1">
                <a:solidFill>
                  <a:schemeClr val="bg1">
                    <a:lumMod val="50000"/>
                  </a:schemeClr>
                </a:solidFill>
                <a:latin typeface="Open Sans" pitchFamily="34" charset="0"/>
                <a:ea typeface="Open Sans" pitchFamily="34" charset="0"/>
                <a:cs typeface="Open Sans" pitchFamily="34" charset="0"/>
              </a:rPr>
              <a:t>ratione</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voluptatem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sequi</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nesciunt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Neque</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porro</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quisquam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est</a:t>
            </a:r>
            <a:r>
              <a:rPr lang="en-US" sz="1000" dirty="0">
                <a:solidFill>
                  <a:schemeClr val="bg1">
                    <a:lumMod val="50000"/>
                  </a:schemeClr>
                </a:solidFill>
                <a:latin typeface="Open Sans" pitchFamily="34" charset="0"/>
                <a:ea typeface="Open Sans" pitchFamily="34" charset="0"/>
                <a:cs typeface="Open Sans" pitchFamily="34" charset="0"/>
              </a:rPr>
              <a:t>, qui </a:t>
            </a:r>
            <a:r>
              <a:rPr lang="en-US" sz="1000" dirty="0" err="1">
                <a:solidFill>
                  <a:schemeClr val="bg1">
                    <a:lumMod val="50000"/>
                  </a:schemeClr>
                </a:solidFill>
                <a:latin typeface="Open Sans" pitchFamily="34" charset="0"/>
                <a:ea typeface="Open Sans" pitchFamily="34" charset="0"/>
                <a:cs typeface="Open Sans" pitchFamily="34" charset="0"/>
              </a:rPr>
              <a:t>dolorem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ipsum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quia</a:t>
            </a:r>
            <a:r>
              <a:rPr lang="en-US" sz="1000" dirty="0">
                <a:solidFill>
                  <a:schemeClr val="bg1">
                    <a:lumMod val="50000"/>
                  </a:schemeClr>
                </a:solidFill>
                <a:latin typeface="Open Sans" pitchFamily="34" charset="0"/>
                <a:ea typeface="Open Sans" pitchFamily="34" charset="0"/>
                <a:cs typeface="Open Sans" pitchFamily="34" charset="0"/>
              </a:rPr>
              <a:t> dolor sit </a:t>
            </a:r>
            <a:r>
              <a:rPr lang="en-US" sz="1000" dirty="0" err="1">
                <a:solidFill>
                  <a:schemeClr val="bg1">
                    <a:lumMod val="50000"/>
                  </a:schemeClr>
                </a:solidFill>
                <a:latin typeface="Open Sans" pitchFamily="34" charset="0"/>
                <a:ea typeface="Open Sans" pitchFamily="34" charset="0"/>
                <a:cs typeface="Open Sans" pitchFamily="34" charset="0"/>
              </a:rPr>
              <a:t>amet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consectetur</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adipisci</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velit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sed</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quia</a:t>
            </a:r>
            <a:r>
              <a:rPr lang="en-US" sz="1000" dirty="0">
                <a:solidFill>
                  <a:schemeClr val="bg1">
                    <a:lumMod val="50000"/>
                  </a:schemeClr>
                </a:solidFill>
                <a:latin typeface="Open Sans" pitchFamily="34" charset="0"/>
                <a:ea typeface="Open Sans" pitchFamily="34" charset="0"/>
                <a:cs typeface="Open Sans" pitchFamily="34" charset="0"/>
              </a:rPr>
              <a:t> non </a:t>
            </a:r>
            <a:r>
              <a:rPr lang="en-US" sz="1000" dirty="0" err="1">
                <a:solidFill>
                  <a:schemeClr val="bg1">
                    <a:lumMod val="50000"/>
                  </a:schemeClr>
                </a:solidFill>
                <a:latin typeface="Open Sans" pitchFamily="34" charset="0"/>
                <a:ea typeface="Open Sans" pitchFamily="34" charset="0"/>
                <a:cs typeface="Open Sans" pitchFamily="34" charset="0"/>
              </a:rPr>
              <a:t>numquam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eius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modi</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tempora</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incidunt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ut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labore</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dolore</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magnm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aliquam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quaerat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voluptatem</a:t>
            </a:r>
            <a:r>
              <a:rPr lang="en-US" sz="1000" dirty="0" smtClean="0">
                <a:solidFill>
                  <a:schemeClr val="bg1">
                    <a:lumMod val="50000"/>
                  </a:schemeClr>
                </a:solidFill>
                <a:latin typeface="Open Sans" pitchFamily="34" charset="0"/>
                <a:ea typeface="Open Sans" pitchFamily="34" charset="0"/>
                <a:cs typeface="Open Sans" pitchFamily="34"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anim calcmode="lin" valueType="num">
                                      <p:cBhvr>
                                        <p:cTn id="50" dur="250" fill="hold"/>
                                        <p:tgtEl>
                                          <p:spTgt spid="18"/>
                                        </p:tgtEl>
                                        <p:attrNameLst>
                                          <p:attrName>ppt_x</p:attrName>
                                        </p:attrNameLst>
                                      </p:cBhvr>
                                      <p:tavLst>
                                        <p:tav tm="0">
                                          <p:val>
                                            <p:strVal val="#ppt_x"/>
                                          </p:val>
                                        </p:tav>
                                        <p:tav tm="100000">
                                          <p:val>
                                            <p:strVal val="#ppt_x"/>
                                          </p:val>
                                        </p:tav>
                                      </p:tavLst>
                                    </p:anim>
                                    <p:anim calcmode="lin" valueType="num">
                                      <p:cBhvr>
                                        <p:cTn id="51" dur="25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anim calcmode="lin" valueType="num">
                                      <p:cBhvr>
                                        <p:cTn id="56" dur="250" fill="hold"/>
                                        <p:tgtEl>
                                          <p:spTgt spid="19"/>
                                        </p:tgtEl>
                                        <p:attrNameLst>
                                          <p:attrName>ppt_x</p:attrName>
                                        </p:attrNameLst>
                                      </p:cBhvr>
                                      <p:tavLst>
                                        <p:tav tm="0">
                                          <p:val>
                                            <p:strVal val="#ppt_x"/>
                                          </p:val>
                                        </p:tav>
                                        <p:tav tm="100000">
                                          <p:val>
                                            <p:strVal val="#ppt_x"/>
                                          </p:val>
                                        </p:tav>
                                      </p:tavLst>
                                    </p:anim>
                                    <p:anim calcmode="lin" valueType="num">
                                      <p:cBhvr>
                                        <p:cTn id="57" dur="25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anim calcmode="lin" valueType="num">
                                      <p:cBhvr>
                                        <p:cTn id="62" dur="250" fill="hold"/>
                                        <p:tgtEl>
                                          <p:spTgt spid="20"/>
                                        </p:tgtEl>
                                        <p:attrNameLst>
                                          <p:attrName>ppt_x</p:attrName>
                                        </p:attrNameLst>
                                      </p:cBhvr>
                                      <p:tavLst>
                                        <p:tav tm="0">
                                          <p:val>
                                            <p:strVal val="#ppt_x"/>
                                          </p:val>
                                        </p:tav>
                                        <p:tav tm="100000">
                                          <p:val>
                                            <p:strVal val="#ppt_x"/>
                                          </p:val>
                                        </p:tav>
                                      </p:tavLst>
                                    </p:anim>
                                    <p:anim calcmode="lin" valueType="num">
                                      <p:cBhvr>
                                        <p:cTn id="63" dur="25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anim calcmode="lin" valueType="num">
                                      <p:cBhvr>
                                        <p:cTn id="68" dur="250" fill="hold"/>
                                        <p:tgtEl>
                                          <p:spTgt spid="21"/>
                                        </p:tgtEl>
                                        <p:attrNameLst>
                                          <p:attrName>ppt_x</p:attrName>
                                        </p:attrNameLst>
                                      </p:cBhvr>
                                      <p:tavLst>
                                        <p:tav tm="0">
                                          <p:val>
                                            <p:strVal val="#ppt_x"/>
                                          </p:val>
                                        </p:tav>
                                        <p:tav tm="100000">
                                          <p:val>
                                            <p:strVal val="#ppt_x"/>
                                          </p:val>
                                        </p:tav>
                                      </p:tavLst>
                                    </p:anim>
                                    <p:anim calcmode="lin" valueType="num">
                                      <p:cBhvr>
                                        <p:cTn id="69" dur="250" fill="hold"/>
                                        <p:tgtEl>
                                          <p:spTgt spid="21"/>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250"/>
                                        <p:tgtEl>
                                          <p:spTgt spid="22"/>
                                        </p:tgtEl>
                                      </p:cBhvr>
                                    </p:animEffect>
                                    <p:anim calcmode="lin" valueType="num">
                                      <p:cBhvr>
                                        <p:cTn id="74" dur="250" fill="hold"/>
                                        <p:tgtEl>
                                          <p:spTgt spid="22"/>
                                        </p:tgtEl>
                                        <p:attrNameLst>
                                          <p:attrName>ppt_x</p:attrName>
                                        </p:attrNameLst>
                                      </p:cBhvr>
                                      <p:tavLst>
                                        <p:tav tm="0">
                                          <p:val>
                                            <p:strVal val="#ppt_x"/>
                                          </p:val>
                                        </p:tav>
                                        <p:tav tm="100000">
                                          <p:val>
                                            <p:strVal val="#ppt_x"/>
                                          </p:val>
                                        </p:tav>
                                      </p:tavLst>
                                    </p:anim>
                                    <p:anim calcmode="lin" valueType="num">
                                      <p:cBhvr>
                                        <p:cTn id="75" dur="250" fill="hold"/>
                                        <p:tgtEl>
                                          <p:spTgt spid="22"/>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250"/>
                                        <p:tgtEl>
                                          <p:spTgt spid="23"/>
                                        </p:tgtEl>
                                      </p:cBhvr>
                                    </p:animEffect>
                                    <p:anim calcmode="lin" valueType="num">
                                      <p:cBhvr>
                                        <p:cTn id="80" dur="250" fill="hold"/>
                                        <p:tgtEl>
                                          <p:spTgt spid="23"/>
                                        </p:tgtEl>
                                        <p:attrNameLst>
                                          <p:attrName>ppt_x</p:attrName>
                                        </p:attrNameLst>
                                      </p:cBhvr>
                                      <p:tavLst>
                                        <p:tav tm="0">
                                          <p:val>
                                            <p:strVal val="#ppt_x"/>
                                          </p:val>
                                        </p:tav>
                                        <p:tav tm="100000">
                                          <p:val>
                                            <p:strVal val="#ppt_x"/>
                                          </p:val>
                                        </p:tav>
                                      </p:tavLst>
                                    </p:anim>
                                    <p:anim calcmode="lin" valueType="num">
                                      <p:cBhvr>
                                        <p:cTn id="81" dur="250" fill="hold"/>
                                        <p:tgtEl>
                                          <p:spTgt spid="23"/>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250"/>
                                        <p:tgtEl>
                                          <p:spTgt spid="24"/>
                                        </p:tgtEl>
                                      </p:cBhvr>
                                    </p:animEffect>
                                    <p:anim calcmode="lin" valueType="num">
                                      <p:cBhvr>
                                        <p:cTn id="86" dur="250" fill="hold"/>
                                        <p:tgtEl>
                                          <p:spTgt spid="24"/>
                                        </p:tgtEl>
                                        <p:attrNameLst>
                                          <p:attrName>ppt_x</p:attrName>
                                        </p:attrNameLst>
                                      </p:cBhvr>
                                      <p:tavLst>
                                        <p:tav tm="0">
                                          <p:val>
                                            <p:strVal val="#ppt_x"/>
                                          </p:val>
                                        </p:tav>
                                        <p:tav tm="100000">
                                          <p:val>
                                            <p:strVal val="#ppt_x"/>
                                          </p:val>
                                        </p:tav>
                                      </p:tavLst>
                                    </p:anim>
                                    <p:anim calcmode="lin" valueType="num">
                                      <p:cBhvr>
                                        <p:cTn id="87" dur="250" fill="hold"/>
                                        <p:tgtEl>
                                          <p:spTgt spid="2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250"/>
                                        <p:tgtEl>
                                          <p:spTgt spid="25"/>
                                        </p:tgtEl>
                                      </p:cBhvr>
                                    </p:animEffect>
                                    <p:anim calcmode="lin" valueType="num">
                                      <p:cBhvr>
                                        <p:cTn id="92" dur="250" fill="hold"/>
                                        <p:tgtEl>
                                          <p:spTgt spid="25"/>
                                        </p:tgtEl>
                                        <p:attrNameLst>
                                          <p:attrName>ppt_x</p:attrName>
                                        </p:attrNameLst>
                                      </p:cBhvr>
                                      <p:tavLst>
                                        <p:tav tm="0">
                                          <p:val>
                                            <p:strVal val="#ppt_x"/>
                                          </p:val>
                                        </p:tav>
                                        <p:tav tm="100000">
                                          <p:val>
                                            <p:strVal val="#ppt_x"/>
                                          </p:val>
                                        </p:tav>
                                      </p:tavLst>
                                    </p:anim>
                                    <p:anim calcmode="lin" valueType="num">
                                      <p:cBhvr>
                                        <p:cTn id="93" dur="250" fill="hold"/>
                                        <p:tgtEl>
                                          <p:spTgt spid="2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250"/>
                                        <p:tgtEl>
                                          <p:spTgt spid="26"/>
                                        </p:tgtEl>
                                      </p:cBhvr>
                                    </p:animEffect>
                                    <p:anim calcmode="lin" valueType="num">
                                      <p:cBhvr>
                                        <p:cTn id="98" dur="250" fill="hold"/>
                                        <p:tgtEl>
                                          <p:spTgt spid="26"/>
                                        </p:tgtEl>
                                        <p:attrNameLst>
                                          <p:attrName>ppt_x</p:attrName>
                                        </p:attrNameLst>
                                      </p:cBhvr>
                                      <p:tavLst>
                                        <p:tav tm="0">
                                          <p:val>
                                            <p:strVal val="#ppt_x"/>
                                          </p:val>
                                        </p:tav>
                                        <p:tav tm="100000">
                                          <p:val>
                                            <p:strVal val="#ppt_x"/>
                                          </p:val>
                                        </p:tav>
                                      </p:tavLst>
                                    </p:anim>
                                    <p:anim calcmode="lin" valueType="num">
                                      <p:cBhvr>
                                        <p:cTn id="99" dur="250" fill="hold"/>
                                        <p:tgtEl>
                                          <p:spTgt spid="26"/>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250"/>
                                        <p:tgtEl>
                                          <p:spTgt spid="27"/>
                                        </p:tgtEl>
                                      </p:cBhvr>
                                    </p:animEffect>
                                    <p:anim calcmode="lin" valueType="num">
                                      <p:cBhvr>
                                        <p:cTn id="104" dur="250" fill="hold"/>
                                        <p:tgtEl>
                                          <p:spTgt spid="27"/>
                                        </p:tgtEl>
                                        <p:attrNameLst>
                                          <p:attrName>ppt_x</p:attrName>
                                        </p:attrNameLst>
                                      </p:cBhvr>
                                      <p:tavLst>
                                        <p:tav tm="0">
                                          <p:val>
                                            <p:strVal val="#ppt_x"/>
                                          </p:val>
                                        </p:tav>
                                        <p:tav tm="100000">
                                          <p:val>
                                            <p:strVal val="#ppt_x"/>
                                          </p:val>
                                        </p:tav>
                                      </p:tavLst>
                                    </p:anim>
                                    <p:anim calcmode="lin" valueType="num">
                                      <p:cBhvr>
                                        <p:cTn id="105" dur="250" fill="hold"/>
                                        <p:tgtEl>
                                          <p:spTgt spid="27"/>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fade">
                                      <p:cBhvr>
                                        <p:cTn id="109" dur="250"/>
                                        <p:tgtEl>
                                          <p:spTgt spid="43"/>
                                        </p:tgtEl>
                                      </p:cBhvr>
                                    </p:animEffect>
                                    <p:anim calcmode="lin" valueType="num">
                                      <p:cBhvr>
                                        <p:cTn id="110" dur="250" fill="hold"/>
                                        <p:tgtEl>
                                          <p:spTgt spid="43"/>
                                        </p:tgtEl>
                                        <p:attrNameLst>
                                          <p:attrName>ppt_x</p:attrName>
                                        </p:attrNameLst>
                                      </p:cBhvr>
                                      <p:tavLst>
                                        <p:tav tm="0">
                                          <p:val>
                                            <p:strVal val="#ppt_x"/>
                                          </p:val>
                                        </p:tav>
                                        <p:tav tm="100000">
                                          <p:val>
                                            <p:strVal val="#ppt_x"/>
                                          </p:val>
                                        </p:tav>
                                      </p:tavLst>
                                    </p:anim>
                                    <p:anim calcmode="lin" valueType="num">
                                      <p:cBhvr>
                                        <p:cTn id="111" dur="25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animBg="1"/>
      <p:bldP spid="18" grpId="0"/>
      <p:bldP spid="19" grpId="0"/>
      <p:bldP spid="20" grpId="0" animBg="1"/>
      <p:bldP spid="21" grpId="0"/>
      <p:bldP spid="22" grpId="0"/>
      <p:bldP spid="23" grpId="0" animBg="1"/>
      <p:bldP spid="24" grpId="0"/>
      <p:bldP spid="25" grpId="0"/>
      <p:bldP spid="26" grpId="0" animBg="1"/>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642503" y="1788419"/>
            <a:ext cx="11069292" cy="4532928"/>
            <a:chOff x="820346" y="1272786"/>
            <a:chExt cx="7568078" cy="3099164"/>
          </a:xfrm>
        </p:grpSpPr>
        <p:grpSp>
          <p:nvGrpSpPr>
            <p:cNvPr id="13" name="组合 12"/>
            <p:cNvGrpSpPr/>
            <p:nvPr/>
          </p:nvGrpSpPr>
          <p:grpSpPr>
            <a:xfrm>
              <a:off x="820346" y="1272786"/>
              <a:ext cx="4889835" cy="3099164"/>
              <a:chOff x="819150" y="1514022"/>
              <a:chExt cx="7134226" cy="4521653"/>
            </a:xfrm>
          </p:grpSpPr>
          <p:sp>
            <p:nvSpPr>
              <p:cNvPr id="21" name="圆角矩形 20"/>
              <p:cNvSpPr/>
              <p:nvPr/>
            </p:nvSpPr>
            <p:spPr>
              <a:xfrm>
                <a:off x="2793015" y="1514022"/>
                <a:ext cx="1512285" cy="514350"/>
              </a:xfrm>
              <a:prstGeom prst="roundRect">
                <a:avLst/>
              </a:prstGeom>
              <a:solidFill>
                <a:schemeClr val="accent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2" name="圆角矩形 21"/>
              <p:cNvSpPr/>
              <p:nvPr/>
            </p:nvSpPr>
            <p:spPr>
              <a:xfrm>
                <a:off x="5555265" y="2485570"/>
                <a:ext cx="1512285" cy="514350"/>
              </a:xfrm>
              <a:prstGeom prst="round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3" name="圆角矩形 22"/>
              <p:cNvSpPr/>
              <p:nvPr/>
            </p:nvSpPr>
            <p:spPr>
              <a:xfrm>
                <a:off x="6441091" y="3438072"/>
                <a:ext cx="1512285" cy="514350"/>
              </a:xfrm>
              <a:prstGeom prst="roundRect">
                <a:avLst/>
              </a:prstGeom>
              <a:solidFill>
                <a:schemeClr val="accent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4" name="圆角矩形 23"/>
              <p:cNvSpPr/>
              <p:nvPr/>
            </p:nvSpPr>
            <p:spPr>
              <a:xfrm>
                <a:off x="4678965" y="3438072"/>
                <a:ext cx="1512285" cy="514350"/>
              </a:xfrm>
              <a:prstGeom prst="roundRect">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5" name="圆角矩形 24"/>
              <p:cNvSpPr/>
              <p:nvPr/>
            </p:nvSpPr>
            <p:spPr>
              <a:xfrm>
                <a:off x="2793014" y="3438072"/>
                <a:ext cx="1512285" cy="514350"/>
              </a:xfrm>
              <a:prstGeom prst="round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6" name="圆角矩形 25"/>
              <p:cNvSpPr/>
              <p:nvPr/>
            </p:nvSpPr>
            <p:spPr>
              <a:xfrm>
                <a:off x="1040415" y="3438072"/>
                <a:ext cx="1512285" cy="514350"/>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7" name="圆角矩形 26"/>
              <p:cNvSpPr/>
              <p:nvPr/>
            </p:nvSpPr>
            <p:spPr>
              <a:xfrm>
                <a:off x="1040414" y="4185784"/>
                <a:ext cx="1512285" cy="514350"/>
              </a:xfrm>
              <a:prstGeom prst="roundRect">
                <a:avLst/>
              </a:prstGeom>
              <a:solidFill>
                <a:schemeClr val="accent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8" name="圆角矩形 27"/>
              <p:cNvSpPr/>
              <p:nvPr/>
            </p:nvSpPr>
            <p:spPr>
              <a:xfrm>
                <a:off x="1040413" y="4933497"/>
                <a:ext cx="1512285" cy="514350"/>
              </a:xfrm>
              <a:prstGeom prst="round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9" name="圆角矩形 28"/>
              <p:cNvSpPr/>
              <p:nvPr/>
            </p:nvSpPr>
            <p:spPr>
              <a:xfrm>
                <a:off x="4678965" y="4132490"/>
                <a:ext cx="1512285" cy="514350"/>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30" name="圆角矩形 29"/>
              <p:cNvSpPr/>
              <p:nvPr/>
            </p:nvSpPr>
            <p:spPr>
              <a:xfrm>
                <a:off x="4678964" y="4826908"/>
                <a:ext cx="1512285" cy="514350"/>
              </a:xfrm>
              <a:prstGeom prst="round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31" name="圆角矩形 30"/>
              <p:cNvSpPr/>
              <p:nvPr/>
            </p:nvSpPr>
            <p:spPr>
              <a:xfrm>
                <a:off x="4678964" y="5521325"/>
                <a:ext cx="1512285" cy="514350"/>
              </a:xfrm>
              <a:prstGeom prst="roundRect">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cxnSp>
            <p:nvCxnSpPr>
              <p:cNvPr id="32" name="直接连接符 31"/>
              <p:cNvCxnSpPr>
                <a:stCxn id="21" idx="2"/>
                <a:endCxn id="25" idx="0"/>
              </p:cNvCxnSpPr>
              <p:nvPr/>
            </p:nvCxnSpPr>
            <p:spPr>
              <a:xfrm flipH="1">
                <a:off x="3549157" y="2028372"/>
                <a:ext cx="1" cy="1409700"/>
              </a:xfrm>
              <a:prstGeom prst="line">
                <a:avLst/>
              </a:prstGeom>
              <a:noFill/>
              <a:ln w="9525" cap="flat" cmpd="sng" algn="ctr">
                <a:solidFill>
                  <a:schemeClr val="bg1">
                    <a:lumMod val="50000"/>
                  </a:schemeClr>
                </a:solidFill>
                <a:prstDash val="solid"/>
              </a:ln>
              <a:effectLst/>
            </p:spPr>
          </p:cxnSp>
          <p:cxnSp>
            <p:nvCxnSpPr>
              <p:cNvPr id="33" name="直接连接符 32"/>
              <p:cNvCxnSpPr/>
              <p:nvPr/>
            </p:nvCxnSpPr>
            <p:spPr>
              <a:xfrm flipH="1">
                <a:off x="1796555" y="2999920"/>
                <a:ext cx="1752602" cy="0"/>
              </a:xfrm>
              <a:prstGeom prst="line">
                <a:avLst/>
              </a:prstGeom>
              <a:noFill/>
              <a:ln w="9525" cap="flat" cmpd="sng" algn="ctr">
                <a:solidFill>
                  <a:schemeClr val="bg1">
                    <a:lumMod val="50000"/>
                  </a:schemeClr>
                </a:solidFill>
                <a:prstDash val="solid"/>
              </a:ln>
              <a:effectLst/>
            </p:spPr>
          </p:cxnSp>
          <p:cxnSp>
            <p:nvCxnSpPr>
              <p:cNvPr id="34" name="直接连接符 33"/>
              <p:cNvCxnSpPr>
                <a:endCxn id="26" idx="0"/>
              </p:cNvCxnSpPr>
              <p:nvPr/>
            </p:nvCxnSpPr>
            <p:spPr>
              <a:xfrm>
                <a:off x="1796555" y="2999920"/>
                <a:ext cx="3" cy="438152"/>
              </a:xfrm>
              <a:prstGeom prst="line">
                <a:avLst/>
              </a:prstGeom>
              <a:noFill/>
              <a:ln w="9525" cap="flat" cmpd="sng" algn="ctr">
                <a:solidFill>
                  <a:srgbClr val="49555F"/>
                </a:solidFill>
                <a:prstDash val="solid"/>
              </a:ln>
              <a:effectLst/>
            </p:spPr>
          </p:cxnSp>
          <p:cxnSp>
            <p:nvCxnSpPr>
              <p:cNvPr id="35" name="直接连接符 34"/>
              <p:cNvCxnSpPr>
                <a:endCxn id="22" idx="1"/>
              </p:cNvCxnSpPr>
              <p:nvPr/>
            </p:nvCxnSpPr>
            <p:spPr>
              <a:xfrm>
                <a:off x="3549156" y="2733222"/>
                <a:ext cx="2006109" cy="0"/>
              </a:xfrm>
              <a:prstGeom prst="line">
                <a:avLst/>
              </a:prstGeom>
              <a:noFill/>
              <a:ln w="9525" cap="flat" cmpd="sng" algn="ctr">
                <a:solidFill>
                  <a:schemeClr val="bg1">
                    <a:lumMod val="50000"/>
                  </a:schemeClr>
                </a:solidFill>
                <a:prstDash val="solid"/>
              </a:ln>
              <a:effectLst/>
            </p:spPr>
          </p:cxnSp>
          <p:cxnSp>
            <p:nvCxnSpPr>
              <p:cNvPr id="36" name="直接连接符 35"/>
              <p:cNvCxnSpPr>
                <a:stCxn id="24" idx="0"/>
              </p:cNvCxnSpPr>
              <p:nvPr/>
            </p:nvCxnSpPr>
            <p:spPr>
              <a:xfrm flipH="1" flipV="1">
                <a:off x="5435106" y="3218996"/>
                <a:ext cx="2" cy="219076"/>
              </a:xfrm>
              <a:prstGeom prst="line">
                <a:avLst/>
              </a:prstGeom>
              <a:noFill/>
              <a:ln w="9525" cap="flat" cmpd="sng" algn="ctr">
                <a:solidFill>
                  <a:schemeClr val="bg1">
                    <a:lumMod val="50000"/>
                  </a:schemeClr>
                </a:solidFill>
                <a:prstDash val="solid"/>
              </a:ln>
              <a:effectLst/>
            </p:spPr>
          </p:cxnSp>
          <p:cxnSp>
            <p:nvCxnSpPr>
              <p:cNvPr id="37" name="直接连接符 36"/>
              <p:cNvCxnSpPr/>
              <p:nvPr/>
            </p:nvCxnSpPr>
            <p:spPr>
              <a:xfrm flipH="1" flipV="1">
                <a:off x="7197233" y="3218996"/>
                <a:ext cx="2" cy="219076"/>
              </a:xfrm>
              <a:prstGeom prst="line">
                <a:avLst/>
              </a:prstGeom>
              <a:noFill/>
              <a:ln w="9525" cap="flat" cmpd="sng" algn="ctr">
                <a:solidFill>
                  <a:schemeClr val="bg1">
                    <a:lumMod val="50000"/>
                  </a:schemeClr>
                </a:solidFill>
                <a:prstDash val="solid"/>
              </a:ln>
              <a:effectLst/>
            </p:spPr>
          </p:cxnSp>
          <p:cxnSp>
            <p:nvCxnSpPr>
              <p:cNvPr id="38" name="直接连接符 37"/>
              <p:cNvCxnSpPr/>
              <p:nvPr/>
            </p:nvCxnSpPr>
            <p:spPr>
              <a:xfrm>
                <a:off x="5435106" y="3218996"/>
                <a:ext cx="1762127" cy="0"/>
              </a:xfrm>
              <a:prstGeom prst="line">
                <a:avLst/>
              </a:prstGeom>
              <a:noFill/>
              <a:ln w="9525" cap="flat" cmpd="sng" algn="ctr">
                <a:solidFill>
                  <a:schemeClr val="bg1">
                    <a:lumMod val="50000"/>
                  </a:schemeClr>
                </a:solidFill>
                <a:prstDash val="solid"/>
              </a:ln>
              <a:effectLst/>
            </p:spPr>
          </p:cxnSp>
          <p:cxnSp>
            <p:nvCxnSpPr>
              <p:cNvPr id="39" name="直接连接符 38"/>
              <p:cNvCxnSpPr>
                <a:stCxn id="22" idx="2"/>
              </p:cNvCxnSpPr>
              <p:nvPr/>
            </p:nvCxnSpPr>
            <p:spPr>
              <a:xfrm flipH="1">
                <a:off x="6311407" y="2999920"/>
                <a:ext cx="1" cy="219076"/>
              </a:xfrm>
              <a:prstGeom prst="line">
                <a:avLst/>
              </a:prstGeom>
              <a:noFill/>
              <a:ln w="9525" cap="flat" cmpd="sng" algn="ctr">
                <a:solidFill>
                  <a:schemeClr val="bg1">
                    <a:lumMod val="50000"/>
                  </a:schemeClr>
                </a:solidFill>
                <a:prstDash val="solid"/>
              </a:ln>
              <a:effectLst/>
            </p:spPr>
          </p:cxnSp>
          <p:cxnSp>
            <p:nvCxnSpPr>
              <p:cNvPr id="40" name="直接连接符 39"/>
              <p:cNvCxnSpPr/>
              <p:nvPr/>
            </p:nvCxnSpPr>
            <p:spPr>
              <a:xfrm flipH="1">
                <a:off x="819150" y="3695247"/>
                <a:ext cx="221265" cy="0"/>
              </a:xfrm>
              <a:prstGeom prst="line">
                <a:avLst/>
              </a:prstGeom>
              <a:noFill/>
              <a:ln w="9525" cap="flat" cmpd="sng" algn="ctr">
                <a:solidFill>
                  <a:srgbClr val="49555F"/>
                </a:solidFill>
                <a:prstDash val="solid"/>
              </a:ln>
              <a:effectLst/>
            </p:spPr>
          </p:cxnSp>
          <p:cxnSp>
            <p:nvCxnSpPr>
              <p:cNvPr id="41" name="直接连接符 40"/>
              <p:cNvCxnSpPr/>
              <p:nvPr/>
            </p:nvCxnSpPr>
            <p:spPr>
              <a:xfrm flipH="1">
                <a:off x="819150" y="4442959"/>
                <a:ext cx="221265" cy="0"/>
              </a:xfrm>
              <a:prstGeom prst="line">
                <a:avLst/>
              </a:prstGeom>
              <a:noFill/>
              <a:ln w="9525" cap="flat" cmpd="sng" algn="ctr">
                <a:solidFill>
                  <a:schemeClr val="bg1">
                    <a:lumMod val="50000"/>
                  </a:schemeClr>
                </a:solidFill>
                <a:prstDash val="solid"/>
              </a:ln>
              <a:effectLst/>
            </p:spPr>
          </p:cxnSp>
          <p:cxnSp>
            <p:nvCxnSpPr>
              <p:cNvPr id="42" name="直接连接符 41"/>
              <p:cNvCxnSpPr/>
              <p:nvPr/>
            </p:nvCxnSpPr>
            <p:spPr>
              <a:xfrm flipH="1">
                <a:off x="819150" y="5190672"/>
                <a:ext cx="221265" cy="0"/>
              </a:xfrm>
              <a:prstGeom prst="line">
                <a:avLst/>
              </a:prstGeom>
              <a:noFill/>
              <a:ln w="9525" cap="flat" cmpd="sng" algn="ctr">
                <a:solidFill>
                  <a:schemeClr val="bg1">
                    <a:lumMod val="50000"/>
                  </a:schemeClr>
                </a:solidFill>
                <a:prstDash val="solid"/>
              </a:ln>
              <a:effectLst/>
            </p:spPr>
          </p:cxnSp>
          <p:cxnSp>
            <p:nvCxnSpPr>
              <p:cNvPr id="43" name="直接连接符 42"/>
              <p:cNvCxnSpPr/>
              <p:nvPr/>
            </p:nvCxnSpPr>
            <p:spPr>
              <a:xfrm>
                <a:off x="819150" y="3695247"/>
                <a:ext cx="0" cy="1495425"/>
              </a:xfrm>
              <a:prstGeom prst="line">
                <a:avLst/>
              </a:prstGeom>
              <a:noFill/>
              <a:ln w="9525" cap="flat" cmpd="sng" algn="ctr">
                <a:solidFill>
                  <a:schemeClr val="bg1">
                    <a:lumMod val="50000"/>
                  </a:schemeClr>
                </a:solidFill>
                <a:prstDash val="solid"/>
              </a:ln>
              <a:effectLst/>
            </p:spPr>
          </p:cxnSp>
          <p:cxnSp>
            <p:nvCxnSpPr>
              <p:cNvPr id="44" name="直接连接符 43"/>
              <p:cNvCxnSpPr/>
              <p:nvPr/>
            </p:nvCxnSpPr>
            <p:spPr>
              <a:xfrm flipH="1">
                <a:off x="4456602" y="3701144"/>
                <a:ext cx="221265" cy="0"/>
              </a:xfrm>
              <a:prstGeom prst="line">
                <a:avLst/>
              </a:prstGeom>
              <a:noFill/>
              <a:ln w="9525" cap="flat" cmpd="sng" algn="ctr">
                <a:solidFill>
                  <a:srgbClr val="49555F"/>
                </a:solidFill>
                <a:prstDash val="solid"/>
              </a:ln>
              <a:effectLst/>
            </p:spPr>
          </p:cxnSp>
          <p:cxnSp>
            <p:nvCxnSpPr>
              <p:cNvPr id="45" name="直接连接符 44"/>
              <p:cNvCxnSpPr/>
              <p:nvPr/>
            </p:nvCxnSpPr>
            <p:spPr>
              <a:xfrm flipH="1">
                <a:off x="4456602" y="5778500"/>
                <a:ext cx="221265" cy="0"/>
              </a:xfrm>
              <a:prstGeom prst="line">
                <a:avLst/>
              </a:prstGeom>
              <a:noFill/>
              <a:ln w="9525" cap="flat" cmpd="sng" algn="ctr">
                <a:solidFill>
                  <a:schemeClr val="bg1">
                    <a:lumMod val="50000"/>
                  </a:schemeClr>
                </a:solidFill>
                <a:prstDash val="solid"/>
              </a:ln>
              <a:effectLst/>
            </p:spPr>
          </p:cxnSp>
          <p:cxnSp>
            <p:nvCxnSpPr>
              <p:cNvPr id="46" name="直接连接符 45"/>
              <p:cNvCxnSpPr/>
              <p:nvPr/>
            </p:nvCxnSpPr>
            <p:spPr>
              <a:xfrm flipH="1">
                <a:off x="4456602" y="4393596"/>
                <a:ext cx="221265" cy="0"/>
              </a:xfrm>
              <a:prstGeom prst="line">
                <a:avLst/>
              </a:prstGeom>
              <a:noFill/>
              <a:ln w="9525" cap="flat" cmpd="sng" algn="ctr">
                <a:solidFill>
                  <a:schemeClr val="bg1">
                    <a:lumMod val="50000"/>
                  </a:schemeClr>
                </a:solidFill>
                <a:prstDash val="solid"/>
              </a:ln>
              <a:effectLst/>
            </p:spPr>
          </p:cxnSp>
          <p:cxnSp>
            <p:nvCxnSpPr>
              <p:cNvPr id="47" name="直接连接符 46"/>
              <p:cNvCxnSpPr/>
              <p:nvPr/>
            </p:nvCxnSpPr>
            <p:spPr>
              <a:xfrm flipH="1">
                <a:off x="4456602" y="5086048"/>
                <a:ext cx="221265" cy="0"/>
              </a:xfrm>
              <a:prstGeom prst="line">
                <a:avLst/>
              </a:prstGeom>
              <a:noFill/>
              <a:ln w="9525" cap="flat" cmpd="sng" algn="ctr">
                <a:solidFill>
                  <a:schemeClr val="bg1">
                    <a:lumMod val="50000"/>
                  </a:schemeClr>
                </a:solidFill>
                <a:prstDash val="solid"/>
              </a:ln>
              <a:effectLst/>
            </p:spPr>
          </p:cxnSp>
          <p:cxnSp>
            <p:nvCxnSpPr>
              <p:cNvPr id="48" name="直接连接符 47"/>
              <p:cNvCxnSpPr/>
              <p:nvPr/>
            </p:nvCxnSpPr>
            <p:spPr>
              <a:xfrm>
                <a:off x="4456602" y="3695247"/>
                <a:ext cx="0" cy="2083253"/>
              </a:xfrm>
              <a:prstGeom prst="line">
                <a:avLst/>
              </a:prstGeom>
              <a:noFill/>
              <a:ln w="9525" cap="flat" cmpd="sng" algn="ctr">
                <a:solidFill>
                  <a:schemeClr val="bg1">
                    <a:lumMod val="50000"/>
                  </a:schemeClr>
                </a:solidFill>
                <a:prstDash val="solid"/>
              </a:ln>
              <a:effectLst/>
            </p:spPr>
          </p:cxnSp>
        </p:grpSp>
        <p:grpSp>
          <p:nvGrpSpPr>
            <p:cNvPr id="14" name="组合 13"/>
            <p:cNvGrpSpPr/>
            <p:nvPr/>
          </p:nvGrpSpPr>
          <p:grpSpPr>
            <a:xfrm>
              <a:off x="5980190" y="1587750"/>
              <a:ext cx="2408234" cy="2637363"/>
              <a:chOff x="6231835" y="1104259"/>
              <a:chExt cx="2471633" cy="2706794"/>
            </a:xfrm>
          </p:grpSpPr>
          <p:sp>
            <p:nvSpPr>
              <p:cNvPr id="15" name="文本框 31"/>
              <p:cNvSpPr txBox="1"/>
              <p:nvPr/>
            </p:nvSpPr>
            <p:spPr>
              <a:xfrm>
                <a:off x="6231835" y="1104259"/>
                <a:ext cx="2408234" cy="655099"/>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450"/>
                  </a:spcBef>
                  <a:spcAft>
                    <a:spcPts val="0"/>
                  </a:spcAft>
                  <a:buClrTx/>
                  <a:buSzTx/>
                  <a:buFontTx/>
                  <a:buNone/>
                  <a:defRPr/>
                </a:pPr>
                <a:r>
                  <a:rPr kumimoji="0" lang="en-US" altLang="zh-CN"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01.</a:t>
                </a:r>
                <a:r>
                  <a:rPr kumimoji="0" lang="zh-CN" altLang="en-US"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添加标题</a:t>
                </a:r>
                <a:endParaRPr kumimoji="0" lang="en-US" altLang="zh-CN"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450"/>
                  </a:spcBef>
                  <a:spcAft>
                    <a:spcPts val="0"/>
                  </a:spcAft>
                  <a:buClrTx/>
                  <a:buSzTx/>
                  <a:buFontTx/>
                  <a:buNone/>
                  <a:defRPr/>
                </a:pP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在</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a:t>
                </a: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文字在</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a:t>
                </a: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文字，在此处添加文字。</a:t>
                </a:r>
                <a:endPar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6" name="文本框 32"/>
              <p:cNvSpPr txBox="1"/>
              <p:nvPr/>
            </p:nvSpPr>
            <p:spPr>
              <a:xfrm>
                <a:off x="6231835" y="2033841"/>
                <a:ext cx="2408234" cy="655099"/>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450"/>
                  </a:spcBef>
                  <a:spcAft>
                    <a:spcPts val="0"/>
                  </a:spcAft>
                  <a:buClrTx/>
                  <a:buSzTx/>
                  <a:buFontTx/>
                  <a:buNone/>
                  <a:defRPr/>
                </a:pPr>
                <a:r>
                  <a:rPr kumimoji="0" lang="en-US" altLang="zh-CN"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02.</a:t>
                </a:r>
                <a:r>
                  <a:rPr kumimoji="0" lang="zh-CN" altLang="en-US"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添加标题</a:t>
                </a:r>
                <a:endParaRPr kumimoji="0" lang="en-US" altLang="zh-CN"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450"/>
                  </a:spcBef>
                  <a:spcAft>
                    <a:spcPts val="0"/>
                  </a:spcAft>
                  <a:buClrTx/>
                  <a:buSzTx/>
                  <a:buFontTx/>
                  <a:buNone/>
                  <a:defRPr/>
                </a:pP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在</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a:t>
                </a: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文字在</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a:t>
                </a: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文字，在此处添加文字。</a:t>
                </a:r>
                <a:endPar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7" name="文本框 33"/>
              <p:cNvSpPr txBox="1"/>
              <p:nvPr/>
            </p:nvSpPr>
            <p:spPr>
              <a:xfrm>
                <a:off x="6231835" y="2963423"/>
                <a:ext cx="2408234" cy="655099"/>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450"/>
                  </a:spcBef>
                  <a:spcAft>
                    <a:spcPts val="0"/>
                  </a:spcAft>
                  <a:buClrTx/>
                  <a:buSzTx/>
                  <a:buFontTx/>
                  <a:buNone/>
                  <a:defRPr/>
                </a:pPr>
                <a:r>
                  <a:rPr kumimoji="0" lang="en-US" altLang="zh-CN"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03.</a:t>
                </a:r>
                <a:r>
                  <a:rPr kumimoji="0" lang="zh-CN" altLang="en-US"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添加标题</a:t>
                </a:r>
                <a:endParaRPr kumimoji="0" lang="en-US" altLang="zh-CN"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450"/>
                  </a:spcBef>
                  <a:spcAft>
                    <a:spcPts val="0"/>
                  </a:spcAft>
                  <a:buClrTx/>
                  <a:buSzTx/>
                  <a:buFontTx/>
                  <a:buNone/>
                  <a:defRPr/>
                </a:pP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在</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a:t>
                </a: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文字在</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a:t>
                </a: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文字，在此处添加文字。</a:t>
                </a:r>
                <a:endPar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6231835" y="1968986"/>
                <a:ext cx="2471633" cy="0"/>
              </a:xfrm>
              <a:prstGeom prst="line">
                <a:avLst/>
              </a:prstGeom>
              <a:noFill/>
              <a:ln w="9525" cap="flat" cmpd="sng" algn="ctr">
                <a:solidFill>
                  <a:schemeClr val="bg1">
                    <a:lumMod val="50000"/>
                  </a:schemeClr>
                </a:solidFill>
                <a:prstDash val="solid"/>
              </a:ln>
              <a:effectLst/>
            </p:spPr>
          </p:cxnSp>
          <p:cxnSp>
            <p:nvCxnSpPr>
              <p:cNvPr id="19" name="直接连接符 18"/>
              <p:cNvCxnSpPr/>
              <p:nvPr/>
            </p:nvCxnSpPr>
            <p:spPr>
              <a:xfrm>
                <a:off x="6231835" y="2890019"/>
                <a:ext cx="2471633" cy="0"/>
              </a:xfrm>
              <a:prstGeom prst="line">
                <a:avLst/>
              </a:prstGeom>
              <a:noFill/>
              <a:ln w="9525" cap="flat" cmpd="sng" algn="ctr">
                <a:solidFill>
                  <a:schemeClr val="bg1">
                    <a:lumMod val="50000"/>
                  </a:schemeClr>
                </a:solidFill>
                <a:prstDash val="solid"/>
              </a:ln>
              <a:effectLst/>
            </p:spPr>
          </p:cxnSp>
          <p:cxnSp>
            <p:nvCxnSpPr>
              <p:cNvPr id="20" name="直接连接符 19"/>
              <p:cNvCxnSpPr/>
              <p:nvPr/>
            </p:nvCxnSpPr>
            <p:spPr>
              <a:xfrm>
                <a:off x="6231835" y="3811053"/>
                <a:ext cx="2471633" cy="0"/>
              </a:xfrm>
              <a:prstGeom prst="line">
                <a:avLst/>
              </a:prstGeom>
              <a:noFill/>
              <a:ln w="9525" cap="flat" cmpd="sng" algn="ctr">
                <a:solidFill>
                  <a:schemeClr val="bg1">
                    <a:lumMod val="50000"/>
                  </a:schemeClr>
                </a:solidFill>
                <a:prstDash val="solid"/>
              </a:ln>
              <a:effectLst/>
            </p:spPr>
          </p:cxn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1459090" y="1538496"/>
            <a:ext cx="9504798" cy="5165264"/>
            <a:chOff x="1125102" y="2121215"/>
            <a:chExt cx="6558579" cy="3564178"/>
          </a:xfrm>
        </p:grpSpPr>
        <p:sp>
          <p:nvSpPr>
            <p:cNvPr id="13" name="Oval 152"/>
            <p:cNvSpPr/>
            <p:nvPr/>
          </p:nvSpPr>
          <p:spPr>
            <a:xfrm>
              <a:off x="1398254" y="2193842"/>
              <a:ext cx="1056278" cy="1056278"/>
            </a:xfrm>
            <a:prstGeom prst="ellipse">
              <a:avLst/>
            </a:prstGeom>
            <a:solidFill>
              <a:schemeClr val="accent3"/>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sp>
          <p:nvSpPr>
            <p:cNvPr id="14" name="Oval 153"/>
            <p:cNvSpPr/>
            <p:nvPr/>
          </p:nvSpPr>
          <p:spPr>
            <a:xfrm>
              <a:off x="3901018" y="3175873"/>
              <a:ext cx="1056278" cy="1056278"/>
            </a:xfrm>
            <a:prstGeom prst="ellipse">
              <a:avLst/>
            </a:prstGeom>
            <a:solidFill>
              <a:schemeClr val="accent2"/>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sp>
          <p:nvSpPr>
            <p:cNvPr id="15" name="Oval 154"/>
            <p:cNvSpPr/>
            <p:nvPr/>
          </p:nvSpPr>
          <p:spPr>
            <a:xfrm>
              <a:off x="5296066" y="4629115"/>
              <a:ext cx="1056278" cy="1056278"/>
            </a:xfrm>
            <a:prstGeom prst="ellipse">
              <a:avLst/>
            </a:prstGeom>
            <a:solidFill>
              <a:schemeClr val="accent3"/>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sp>
          <p:nvSpPr>
            <p:cNvPr id="16" name="Oval 155"/>
            <p:cNvSpPr/>
            <p:nvPr/>
          </p:nvSpPr>
          <p:spPr>
            <a:xfrm>
              <a:off x="2501042" y="4629115"/>
              <a:ext cx="1056278" cy="1056278"/>
            </a:xfrm>
            <a:prstGeom prst="ellipse">
              <a:avLst/>
            </a:prstGeom>
            <a:solidFill>
              <a:schemeClr val="accent1">
                <a:lumMod val="75000"/>
              </a:schemeClr>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sp>
          <p:nvSpPr>
            <p:cNvPr id="17" name="Oval 156"/>
            <p:cNvSpPr/>
            <p:nvPr/>
          </p:nvSpPr>
          <p:spPr>
            <a:xfrm>
              <a:off x="6352344" y="2437820"/>
              <a:ext cx="1056278" cy="1056278"/>
            </a:xfrm>
            <a:prstGeom prst="ellipse">
              <a:avLst/>
            </a:prstGeom>
            <a:solidFill>
              <a:schemeClr val="accent1">
                <a:lumMod val="75000"/>
              </a:schemeClr>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cxnSp>
          <p:nvCxnSpPr>
            <p:cNvPr id="18" name="Curved Connector 157"/>
            <p:cNvCxnSpPr>
              <a:stCxn id="14" idx="4"/>
              <a:endCxn id="15" idx="2"/>
            </p:cNvCxnSpPr>
            <p:nvPr/>
          </p:nvCxnSpPr>
          <p:spPr>
            <a:xfrm rot="16200000" flipH="1">
              <a:off x="4400060" y="4261248"/>
              <a:ext cx="925103" cy="866909"/>
            </a:xfrm>
            <a:prstGeom prst="curvedConnector2">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19" name="Curved Connector 158"/>
            <p:cNvCxnSpPr>
              <a:stCxn id="14" idx="4"/>
              <a:endCxn id="16" idx="0"/>
            </p:cNvCxnSpPr>
            <p:nvPr/>
          </p:nvCxnSpPr>
          <p:spPr>
            <a:xfrm rot="5400000">
              <a:off x="3530687" y="3730645"/>
              <a:ext cx="396963" cy="1399976"/>
            </a:xfrm>
            <a:prstGeom prst="curvedConnector3">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20" name="Curved Connector 159"/>
            <p:cNvCxnSpPr>
              <a:stCxn id="16" idx="2"/>
            </p:cNvCxnSpPr>
            <p:nvPr/>
          </p:nvCxnSpPr>
          <p:spPr>
            <a:xfrm rot="10800000">
              <a:off x="1398255" y="2721030"/>
              <a:ext cx="1102787" cy="2436224"/>
            </a:xfrm>
            <a:prstGeom prst="curvedConnector3">
              <a:avLst>
                <a:gd name="adj1" fmla="val 115547"/>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21" name="Curved Connector 160"/>
            <p:cNvCxnSpPr>
              <a:stCxn id="17" idx="4"/>
            </p:cNvCxnSpPr>
            <p:nvPr/>
          </p:nvCxnSpPr>
          <p:spPr>
            <a:xfrm rot="5400000" flipH="1">
              <a:off x="4280974" y="894589"/>
              <a:ext cx="773068" cy="4425950"/>
            </a:xfrm>
            <a:prstGeom prst="curvedConnector4">
              <a:avLst>
                <a:gd name="adj1" fmla="val -35696"/>
                <a:gd name="adj2" fmla="val 39881"/>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sp>
          <p:nvSpPr>
            <p:cNvPr id="22" name="TextBox 19"/>
            <p:cNvSpPr txBox="1"/>
            <p:nvPr/>
          </p:nvSpPr>
          <p:spPr>
            <a:xfrm rot="21568247">
              <a:off x="3605107" y="3520623"/>
              <a:ext cx="1689395" cy="323165"/>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Research</a:t>
              </a:r>
            </a:p>
          </p:txBody>
        </p:sp>
        <p:sp>
          <p:nvSpPr>
            <p:cNvPr id="23" name="TextBox 20"/>
            <p:cNvSpPr txBox="1"/>
            <p:nvPr/>
          </p:nvSpPr>
          <p:spPr>
            <a:xfrm rot="21568247">
              <a:off x="4964261" y="4990921"/>
              <a:ext cx="1689395" cy="323165"/>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Brand</a:t>
              </a:r>
            </a:p>
          </p:txBody>
        </p:sp>
        <p:sp>
          <p:nvSpPr>
            <p:cNvPr id="24" name="TextBox 21"/>
            <p:cNvSpPr txBox="1"/>
            <p:nvPr/>
          </p:nvSpPr>
          <p:spPr>
            <a:xfrm rot="21568247">
              <a:off x="2251502" y="4976600"/>
              <a:ext cx="1555356" cy="323165"/>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Planning</a:t>
              </a:r>
            </a:p>
          </p:txBody>
        </p:sp>
        <p:sp>
          <p:nvSpPr>
            <p:cNvPr id="25" name="TextBox 22"/>
            <p:cNvSpPr txBox="1"/>
            <p:nvPr/>
          </p:nvSpPr>
          <p:spPr>
            <a:xfrm rot="21568247">
              <a:off x="1125102" y="2529180"/>
              <a:ext cx="1555356" cy="323165"/>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Outcome</a:t>
              </a:r>
            </a:p>
          </p:txBody>
        </p:sp>
        <p:sp>
          <p:nvSpPr>
            <p:cNvPr id="26" name="TextBox 23"/>
            <p:cNvSpPr txBox="1"/>
            <p:nvPr/>
          </p:nvSpPr>
          <p:spPr>
            <a:xfrm rot="21568247">
              <a:off x="6102804" y="2673348"/>
              <a:ext cx="1555356" cy="553998"/>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Strategic</a:t>
              </a:r>
            </a:p>
            <a:p>
              <a:pPr algn="ctr"/>
              <a:r>
                <a:rPr lang="id-ID" sz="1500" dirty="0">
                  <a:solidFill>
                    <a:schemeClr val="bg1">
                      <a:lumMod val="95000"/>
                    </a:schemeClr>
                  </a:solidFill>
                  <a:latin typeface="PT Sans" panose="020B0503020203020204" pitchFamily="34" charset="0"/>
                </a:rPr>
                <a:t>Thinking</a:t>
              </a:r>
            </a:p>
          </p:txBody>
        </p:sp>
        <p:sp>
          <p:nvSpPr>
            <p:cNvPr id="27" name="Rectangle 166"/>
            <p:cNvSpPr/>
            <p:nvPr/>
          </p:nvSpPr>
          <p:spPr>
            <a:xfrm>
              <a:off x="3559829" y="5076109"/>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p>
          </p:txBody>
        </p:sp>
        <p:cxnSp>
          <p:nvCxnSpPr>
            <p:cNvPr id="28" name="Straight Connector 167"/>
            <p:cNvCxnSpPr/>
            <p:nvPr/>
          </p:nvCxnSpPr>
          <p:spPr>
            <a:xfrm>
              <a:off x="3639919" y="5036451"/>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29" name="Rectangle 168"/>
            <p:cNvSpPr/>
            <p:nvPr/>
          </p:nvSpPr>
          <p:spPr>
            <a:xfrm>
              <a:off x="6385942" y="5076109"/>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p>
          </p:txBody>
        </p:sp>
        <p:cxnSp>
          <p:nvCxnSpPr>
            <p:cNvPr id="30" name="Straight Connector 169"/>
            <p:cNvCxnSpPr/>
            <p:nvPr/>
          </p:nvCxnSpPr>
          <p:spPr>
            <a:xfrm>
              <a:off x="6466032" y="5036451"/>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31" name="Rectangle 170"/>
            <p:cNvSpPr/>
            <p:nvPr/>
          </p:nvSpPr>
          <p:spPr>
            <a:xfrm>
              <a:off x="5125455" y="2764286"/>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p>
          </p:txBody>
        </p:sp>
        <p:cxnSp>
          <p:nvCxnSpPr>
            <p:cNvPr id="32" name="Straight Connector 171"/>
            <p:cNvCxnSpPr/>
            <p:nvPr/>
          </p:nvCxnSpPr>
          <p:spPr>
            <a:xfrm>
              <a:off x="5205545" y="2724629"/>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33" name="Rectangle 172"/>
            <p:cNvSpPr/>
            <p:nvPr/>
          </p:nvSpPr>
          <p:spPr>
            <a:xfrm>
              <a:off x="2501042" y="2160872"/>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p>
          </p:txBody>
        </p:sp>
        <p:cxnSp>
          <p:nvCxnSpPr>
            <p:cNvPr id="34" name="Straight Connector 173"/>
            <p:cNvCxnSpPr/>
            <p:nvPr/>
          </p:nvCxnSpPr>
          <p:spPr>
            <a:xfrm>
              <a:off x="2581132" y="2121215"/>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35" name="Rectangle 174"/>
            <p:cNvSpPr/>
            <p:nvPr/>
          </p:nvSpPr>
          <p:spPr>
            <a:xfrm>
              <a:off x="2613926" y="3516450"/>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p>
          </p:txBody>
        </p:sp>
        <p:cxnSp>
          <p:nvCxnSpPr>
            <p:cNvPr id="36" name="Straight Connector 175"/>
            <p:cNvCxnSpPr/>
            <p:nvPr/>
          </p:nvCxnSpPr>
          <p:spPr>
            <a:xfrm>
              <a:off x="2694016" y="3476792"/>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椭圆 11"/>
          <p:cNvSpPr/>
          <p:nvPr/>
        </p:nvSpPr>
        <p:spPr>
          <a:xfrm>
            <a:off x="1389781" y="2366681"/>
            <a:ext cx="2164977" cy="21649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801287" y="2366680"/>
            <a:ext cx="2164977" cy="216497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212793" y="2366681"/>
            <a:ext cx="2164977" cy="21649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624299" y="2366680"/>
            <a:ext cx="2164977" cy="21649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30"/>
          <p:cNvSpPr txBox="1"/>
          <p:nvPr/>
        </p:nvSpPr>
        <p:spPr>
          <a:xfrm>
            <a:off x="1779305" y="2876044"/>
            <a:ext cx="1221809" cy="646331"/>
          </a:xfrm>
          <a:prstGeom prst="rect">
            <a:avLst/>
          </a:prstGeom>
          <a:noFill/>
          <a:effectLst/>
        </p:spPr>
        <p:txBody>
          <a:bodyPr wrap="none" rtlCol="0">
            <a:spAutoFit/>
          </a:bodyPr>
          <a:lstStyle/>
          <a:p>
            <a:r>
              <a:rPr lang="en-US" altLang="zh-CN" sz="3200" b="1" dirty="0" smtClean="0">
                <a:solidFill>
                  <a:schemeClr val="bg1"/>
                </a:solidFill>
              </a:rPr>
              <a:t>  </a:t>
            </a:r>
            <a:r>
              <a:rPr lang="en-US" altLang="zh-CN" sz="3600" b="1" dirty="0" smtClean="0">
                <a:solidFill>
                  <a:srgbClr val="FEFEFE"/>
                </a:solidFill>
                <a:latin typeface="方正姚体" panose="02010601030101010101" pitchFamily="2" charset="-122"/>
              </a:rPr>
              <a:t>68%</a:t>
            </a:r>
          </a:p>
        </p:txBody>
      </p:sp>
      <p:sp>
        <p:nvSpPr>
          <p:cNvPr id="30" name="文本框 31"/>
          <p:cNvSpPr txBox="1"/>
          <p:nvPr/>
        </p:nvSpPr>
        <p:spPr>
          <a:xfrm>
            <a:off x="4208381" y="2886512"/>
            <a:ext cx="1221809" cy="646331"/>
          </a:xfrm>
          <a:prstGeom prst="rect">
            <a:avLst/>
          </a:prstGeom>
          <a:noFill/>
          <a:effectLst/>
        </p:spPr>
        <p:txBody>
          <a:bodyPr wrap="none" rtlCol="0">
            <a:spAutoFit/>
          </a:bodyPr>
          <a:lstStyle/>
          <a:p>
            <a:r>
              <a:rPr lang="en-US" altLang="zh-CN" sz="3200" b="1" dirty="0" smtClean="0">
                <a:solidFill>
                  <a:schemeClr val="bg1"/>
                </a:solidFill>
              </a:rPr>
              <a:t>  </a:t>
            </a:r>
            <a:r>
              <a:rPr lang="en-US" altLang="zh-CN" sz="3600" b="1" dirty="0" smtClean="0">
                <a:solidFill>
                  <a:srgbClr val="FEFEFE"/>
                </a:solidFill>
                <a:latin typeface="方正姚体" panose="02010601030101010101" pitchFamily="2" charset="-122"/>
              </a:rPr>
              <a:t>45%</a:t>
            </a:r>
          </a:p>
        </p:txBody>
      </p:sp>
      <p:sp>
        <p:nvSpPr>
          <p:cNvPr id="31" name="文本框 32"/>
          <p:cNvSpPr txBox="1"/>
          <p:nvPr/>
        </p:nvSpPr>
        <p:spPr>
          <a:xfrm>
            <a:off x="6639565" y="2882810"/>
            <a:ext cx="1221809" cy="646331"/>
          </a:xfrm>
          <a:prstGeom prst="rect">
            <a:avLst/>
          </a:prstGeom>
          <a:noFill/>
          <a:effectLst/>
        </p:spPr>
        <p:txBody>
          <a:bodyPr wrap="none" rtlCol="0">
            <a:spAutoFit/>
          </a:bodyPr>
          <a:lstStyle/>
          <a:p>
            <a:r>
              <a:rPr lang="en-US" altLang="zh-CN" sz="3200" b="1" dirty="0" smtClean="0">
                <a:solidFill>
                  <a:schemeClr val="bg1"/>
                </a:solidFill>
              </a:rPr>
              <a:t>  </a:t>
            </a:r>
            <a:r>
              <a:rPr lang="en-US" altLang="zh-CN" sz="3600" b="1" dirty="0" smtClean="0">
                <a:solidFill>
                  <a:srgbClr val="FEFEFE"/>
                </a:solidFill>
                <a:latin typeface="方正姚体" panose="02010601030101010101" pitchFamily="2" charset="-122"/>
              </a:rPr>
              <a:t>77%</a:t>
            </a:r>
          </a:p>
        </p:txBody>
      </p:sp>
      <p:sp>
        <p:nvSpPr>
          <p:cNvPr id="32" name="文本框 33"/>
          <p:cNvSpPr txBox="1"/>
          <p:nvPr/>
        </p:nvSpPr>
        <p:spPr>
          <a:xfrm>
            <a:off x="9095882" y="2882810"/>
            <a:ext cx="1221809" cy="646331"/>
          </a:xfrm>
          <a:prstGeom prst="rect">
            <a:avLst/>
          </a:prstGeom>
          <a:noFill/>
          <a:effectLst/>
        </p:spPr>
        <p:txBody>
          <a:bodyPr wrap="none" rtlCol="0">
            <a:spAutoFit/>
          </a:bodyPr>
          <a:lstStyle/>
          <a:p>
            <a:r>
              <a:rPr lang="en-US" altLang="zh-CN" sz="3200" b="1" dirty="0" smtClean="0">
                <a:solidFill>
                  <a:schemeClr val="bg1"/>
                </a:solidFill>
              </a:rPr>
              <a:t>  </a:t>
            </a:r>
            <a:r>
              <a:rPr lang="en-US" altLang="zh-CN" sz="3600" b="1" dirty="0" smtClean="0">
                <a:solidFill>
                  <a:srgbClr val="FEFEFE"/>
                </a:solidFill>
                <a:latin typeface="方正姚体" panose="02010601030101010101" pitchFamily="2" charset="-122"/>
              </a:rPr>
              <a:t>59%</a:t>
            </a:r>
          </a:p>
        </p:txBody>
      </p:sp>
      <p:sp>
        <p:nvSpPr>
          <p:cNvPr id="33" name="文本框 34"/>
          <p:cNvSpPr txBox="1"/>
          <p:nvPr/>
        </p:nvSpPr>
        <p:spPr>
          <a:xfrm>
            <a:off x="1760272" y="3907378"/>
            <a:ext cx="1412566" cy="369332"/>
          </a:xfrm>
          <a:prstGeom prst="rect">
            <a:avLst/>
          </a:prstGeom>
          <a:noFill/>
          <a:effectLst/>
        </p:spPr>
        <p:txBody>
          <a:bodyPr wrap="none" rtlCol="0">
            <a:spAutoFit/>
          </a:bodyPr>
          <a:lstStyle/>
          <a:p>
            <a:r>
              <a:rPr lang="en-US" altLang="zh-CN" b="1" dirty="0" smtClean="0">
                <a:solidFill>
                  <a:srgbClr val="FEFEFE"/>
                </a:solidFill>
                <a:latin typeface="方正姚体" panose="02010601030101010101" pitchFamily="2" charset="-122"/>
              </a:rPr>
              <a:t>TITLE   HERE</a:t>
            </a:r>
            <a:endParaRPr lang="en-US" altLang="zh-CN" sz="1400" b="1" dirty="0" smtClean="0">
              <a:solidFill>
                <a:srgbClr val="FEFEFE"/>
              </a:solidFill>
              <a:latin typeface="方正姚体" panose="02010601030101010101" pitchFamily="2" charset="-122"/>
            </a:endParaRPr>
          </a:p>
        </p:txBody>
      </p:sp>
      <p:sp>
        <p:nvSpPr>
          <p:cNvPr id="34" name="文本框 35"/>
          <p:cNvSpPr txBox="1"/>
          <p:nvPr/>
        </p:nvSpPr>
        <p:spPr>
          <a:xfrm>
            <a:off x="4213142" y="3907378"/>
            <a:ext cx="1412566" cy="369332"/>
          </a:xfrm>
          <a:prstGeom prst="rect">
            <a:avLst/>
          </a:prstGeom>
          <a:noFill/>
          <a:effectLst/>
        </p:spPr>
        <p:txBody>
          <a:bodyPr wrap="none" rtlCol="0">
            <a:spAutoFit/>
          </a:bodyPr>
          <a:lstStyle/>
          <a:p>
            <a:r>
              <a:rPr lang="en-US" altLang="zh-CN" b="1" dirty="0" smtClean="0">
                <a:solidFill>
                  <a:srgbClr val="FEFEFE"/>
                </a:solidFill>
                <a:latin typeface="方正姚体" panose="02010601030101010101" pitchFamily="2" charset="-122"/>
              </a:rPr>
              <a:t>TITLE   HERE</a:t>
            </a:r>
            <a:endParaRPr lang="en-US" altLang="zh-CN" sz="1400" b="1" dirty="0" smtClean="0">
              <a:solidFill>
                <a:srgbClr val="FEFEFE"/>
              </a:solidFill>
              <a:latin typeface="方正姚体" panose="02010601030101010101" pitchFamily="2" charset="-122"/>
            </a:endParaRPr>
          </a:p>
        </p:txBody>
      </p:sp>
      <p:sp>
        <p:nvSpPr>
          <p:cNvPr id="35" name="文本框 36"/>
          <p:cNvSpPr txBox="1"/>
          <p:nvPr/>
        </p:nvSpPr>
        <p:spPr>
          <a:xfrm>
            <a:off x="6575460" y="3907378"/>
            <a:ext cx="1412566" cy="369332"/>
          </a:xfrm>
          <a:prstGeom prst="rect">
            <a:avLst/>
          </a:prstGeom>
          <a:noFill/>
          <a:effectLst/>
        </p:spPr>
        <p:txBody>
          <a:bodyPr wrap="none" rtlCol="0">
            <a:spAutoFit/>
          </a:bodyPr>
          <a:lstStyle/>
          <a:p>
            <a:r>
              <a:rPr lang="en-US" altLang="zh-CN" b="1" dirty="0" smtClean="0">
                <a:solidFill>
                  <a:srgbClr val="FEFEFE"/>
                </a:solidFill>
                <a:latin typeface="方正姚体" panose="02010601030101010101" pitchFamily="2" charset="-122"/>
              </a:rPr>
              <a:t>TITLE   HERE</a:t>
            </a:r>
            <a:endParaRPr lang="en-US" altLang="zh-CN" sz="1400" b="1" dirty="0" smtClean="0">
              <a:solidFill>
                <a:srgbClr val="FEFEFE"/>
              </a:solidFill>
              <a:latin typeface="方正姚体" panose="02010601030101010101" pitchFamily="2" charset="-122"/>
            </a:endParaRPr>
          </a:p>
        </p:txBody>
      </p:sp>
      <p:sp>
        <p:nvSpPr>
          <p:cNvPr id="36" name="文本框 37"/>
          <p:cNvSpPr txBox="1"/>
          <p:nvPr/>
        </p:nvSpPr>
        <p:spPr>
          <a:xfrm>
            <a:off x="9028311" y="3907378"/>
            <a:ext cx="1412566" cy="369332"/>
          </a:xfrm>
          <a:prstGeom prst="rect">
            <a:avLst/>
          </a:prstGeom>
          <a:noFill/>
          <a:effectLst/>
        </p:spPr>
        <p:txBody>
          <a:bodyPr wrap="none" rtlCol="0">
            <a:spAutoFit/>
          </a:bodyPr>
          <a:lstStyle/>
          <a:p>
            <a:r>
              <a:rPr lang="en-US" altLang="zh-CN" b="1" dirty="0" smtClean="0">
                <a:solidFill>
                  <a:srgbClr val="FEFEFE"/>
                </a:solidFill>
                <a:latin typeface="方正姚体" panose="02010601030101010101" pitchFamily="2" charset="-122"/>
              </a:rPr>
              <a:t>TITLE   HERE</a:t>
            </a:r>
            <a:endParaRPr lang="en-US" altLang="zh-CN" sz="1400" b="1" dirty="0" smtClean="0">
              <a:solidFill>
                <a:srgbClr val="FEFEFE"/>
              </a:solidFill>
              <a:latin typeface="方正姚体" panose="02010601030101010101" pitchFamily="2" charset="-122"/>
            </a:endParaRPr>
          </a:p>
        </p:txBody>
      </p:sp>
      <p:sp>
        <p:nvSpPr>
          <p:cNvPr id="37" name="文本框 38"/>
          <p:cNvSpPr txBox="1"/>
          <p:nvPr/>
        </p:nvSpPr>
        <p:spPr>
          <a:xfrm>
            <a:off x="1612795" y="4858456"/>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Click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here </a:t>
            </a:r>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to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add </a:t>
            </a:r>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 you</a:t>
            </a: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To the  center of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the </a:t>
            </a:r>
            <a:endParaRPr lang="en-US" altLang="zh-CN" sz="1400" dirty="0" smtClean="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narrative thought</a:t>
            </a:r>
          </a:p>
        </p:txBody>
      </p:sp>
      <p:sp>
        <p:nvSpPr>
          <p:cNvPr id="38" name="文本框 39"/>
          <p:cNvSpPr txBox="1"/>
          <p:nvPr/>
        </p:nvSpPr>
        <p:spPr>
          <a:xfrm>
            <a:off x="4065665" y="4858456"/>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Click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here </a:t>
            </a:r>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to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add </a:t>
            </a:r>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 you</a:t>
            </a: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To the  center of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the </a:t>
            </a:r>
            <a:endParaRPr lang="en-US" altLang="zh-CN" sz="1400" dirty="0" smtClean="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narrative thought</a:t>
            </a:r>
          </a:p>
        </p:txBody>
      </p:sp>
      <p:sp>
        <p:nvSpPr>
          <p:cNvPr id="39" name="文本框 40"/>
          <p:cNvSpPr txBox="1"/>
          <p:nvPr/>
        </p:nvSpPr>
        <p:spPr>
          <a:xfrm>
            <a:off x="6518535" y="4858456"/>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Click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here </a:t>
            </a:r>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to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add </a:t>
            </a:r>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 you</a:t>
            </a: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To the  center of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the </a:t>
            </a:r>
            <a:endParaRPr lang="en-US" altLang="zh-CN" sz="1400" dirty="0" smtClean="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narrative thought</a:t>
            </a:r>
          </a:p>
        </p:txBody>
      </p:sp>
      <p:sp>
        <p:nvSpPr>
          <p:cNvPr id="40" name="文本框 41"/>
          <p:cNvSpPr txBox="1"/>
          <p:nvPr/>
        </p:nvSpPr>
        <p:spPr>
          <a:xfrm>
            <a:off x="8917011" y="4858456"/>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Click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here </a:t>
            </a:r>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to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add </a:t>
            </a:r>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 you</a:t>
            </a: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To the  center of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the </a:t>
            </a:r>
            <a:endParaRPr lang="en-US" altLang="zh-CN" sz="1400" dirty="0" smtClean="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narrative thought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strVal val="#ppt_x"/>
                                          </p:val>
                                        </p:tav>
                                        <p:tav tm="100000">
                                          <p:val>
                                            <p:strVal val="#ppt_x"/>
                                          </p:val>
                                        </p:tav>
                                      </p:tavLst>
                                    </p:anim>
                                    <p:anim calcmode="lin" valueType="num">
                                      <p:cBhvr>
                                        <p:cTn id="39" dur="25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250"/>
                                        <p:tgtEl>
                                          <p:spTgt spid="30"/>
                                        </p:tgtEl>
                                      </p:cBhvr>
                                    </p:animEffec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250"/>
                                        <p:tgtEl>
                                          <p:spTgt spid="31"/>
                                        </p:tgtEl>
                                      </p:cBhvr>
                                    </p:animEffect>
                                    <p:anim calcmode="lin" valueType="num">
                                      <p:cBhvr>
                                        <p:cTn id="50" dur="250" fill="hold"/>
                                        <p:tgtEl>
                                          <p:spTgt spid="31"/>
                                        </p:tgtEl>
                                        <p:attrNameLst>
                                          <p:attrName>ppt_x</p:attrName>
                                        </p:attrNameLst>
                                      </p:cBhvr>
                                      <p:tavLst>
                                        <p:tav tm="0">
                                          <p:val>
                                            <p:strVal val="#ppt_x"/>
                                          </p:val>
                                        </p:tav>
                                        <p:tav tm="100000">
                                          <p:val>
                                            <p:strVal val="#ppt_x"/>
                                          </p:val>
                                        </p:tav>
                                      </p:tavLst>
                                    </p:anim>
                                    <p:anim calcmode="lin" valueType="num">
                                      <p:cBhvr>
                                        <p:cTn id="51" dur="250" fill="hold"/>
                                        <p:tgtEl>
                                          <p:spTgt spid="31"/>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250"/>
                                        <p:tgtEl>
                                          <p:spTgt spid="32"/>
                                        </p:tgtEl>
                                      </p:cBhvr>
                                    </p:animEffect>
                                    <p:anim calcmode="lin" valueType="num">
                                      <p:cBhvr>
                                        <p:cTn id="56" dur="250" fill="hold"/>
                                        <p:tgtEl>
                                          <p:spTgt spid="32"/>
                                        </p:tgtEl>
                                        <p:attrNameLst>
                                          <p:attrName>ppt_x</p:attrName>
                                        </p:attrNameLst>
                                      </p:cBhvr>
                                      <p:tavLst>
                                        <p:tav tm="0">
                                          <p:val>
                                            <p:strVal val="#ppt_x"/>
                                          </p:val>
                                        </p:tav>
                                        <p:tav tm="100000">
                                          <p:val>
                                            <p:strVal val="#ppt_x"/>
                                          </p:val>
                                        </p:tav>
                                      </p:tavLst>
                                    </p:anim>
                                    <p:anim calcmode="lin" valueType="num">
                                      <p:cBhvr>
                                        <p:cTn id="57" dur="250" fill="hold"/>
                                        <p:tgtEl>
                                          <p:spTgt spid="32"/>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250"/>
                                        <p:tgtEl>
                                          <p:spTgt spid="33"/>
                                        </p:tgtEl>
                                      </p:cBhvr>
                                    </p:animEffect>
                                    <p:anim calcmode="lin" valueType="num">
                                      <p:cBhvr>
                                        <p:cTn id="62" dur="250" fill="hold"/>
                                        <p:tgtEl>
                                          <p:spTgt spid="33"/>
                                        </p:tgtEl>
                                        <p:attrNameLst>
                                          <p:attrName>ppt_x</p:attrName>
                                        </p:attrNameLst>
                                      </p:cBhvr>
                                      <p:tavLst>
                                        <p:tav tm="0">
                                          <p:val>
                                            <p:strVal val="#ppt_x"/>
                                          </p:val>
                                        </p:tav>
                                        <p:tav tm="100000">
                                          <p:val>
                                            <p:strVal val="#ppt_x"/>
                                          </p:val>
                                        </p:tav>
                                      </p:tavLst>
                                    </p:anim>
                                    <p:anim calcmode="lin" valueType="num">
                                      <p:cBhvr>
                                        <p:cTn id="63" dur="25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250"/>
                                        <p:tgtEl>
                                          <p:spTgt spid="34"/>
                                        </p:tgtEl>
                                      </p:cBhvr>
                                    </p:animEffect>
                                    <p:anim calcmode="lin" valueType="num">
                                      <p:cBhvr>
                                        <p:cTn id="68" dur="250" fill="hold"/>
                                        <p:tgtEl>
                                          <p:spTgt spid="34"/>
                                        </p:tgtEl>
                                        <p:attrNameLst>
                                          <p:attrName>ppt_x</p:attrName>
                                        </p:attrNameLst>
                                      </p:cBhvr>
                                      <p:tavLst>
                                        <p:tav tm="0">
                                          <p:val>
                                            <p:strVal val="#ppt_x"/>
                                          </p:val>
                                        </p:tav>
                                        <p:tav tm="100000">
                                          <p:val>
                                            <p:strVal val="#ppt_x"/>
                                          </p:val>
                                        </p:tav>
                                      </p:tavLst>
                                    </p:anim>
                                    <p:anim calcmode="lin" valueType="num">
                                      <p:cBhvr>
                                        <p:cTn id="69" dur="250" fill="hold"/>
                                        <p:tgtEl>
                                          <p:spTgt spid="34"/>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50"/>
                                        <p:tgtEl>
                                          <p:spTgt spid="35"/>
                                        </p:tgtEl>
                                      </p:cBhvr>
                                    </p:animEffect>
                                    <p:anim calcmode="lin" valueType="num">
                                      <p:cBhvr>
                                        <p:cTn id="74" dur="250" fill="hold"/>
                                        <p:tgtEl>
                                          <p:spTgt spid="35"/>
                                        </p:tgtEl>
                                        <p:attrNameLst>
                                          <p:attrName>ppt_x</p:attrName>
                                        </p:attrNameLst>
                                      </p:cBhvr>
                                      <p:tavLst>
                                        <p:tav tm="0">
                                          <p:val>
                                            <p:strVal val="#ppt_x"/>
                                          </p:val>
                                        </p:tav>
                                        <p:tav tm="100000">
                                          <p:val>
                                            <p:strVal val="#ppt_x"/>
                                          </p:val>
                                        </p:tav>
                                      </p:tavLst>
                                    </p:anim>
                                    <p:anim calcmode="lin" valueType="num">
                                      <p:cBhvr>
                                        <p:cTn id="75" dur="250" fill="hold"/>
                                        <p:tgtEl>
                                          <p:spTgt spid="35"/>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250"/>
                                        <p:tgtEl>
                                          <p:spTgt spid="36"/>
                                        </p:tgtEl>
                                      </p:cBhvr>
                                    </p:animEffect>
                                    <p:anim calcmode="lin" valueType="num">
                                      <p:cBhvr>
                                        <p:cTn id="80" dur="250" fill="hold"/>
                                        <p:tgtEl>
                                          <p:spTgt spid="36"/>
                                        </p:tgtEl>
                                        <p:attrNameLst>
                                          <p:attrName>ppt_x</p:attrName>
                                        </p:attrNameLst>
                                      </p:cBhvr>
                                      <p:tavLst>
                                        <p:tav tm="0">
                                          <p:val>
                                            <p:strVal val="#ppt_x"/>
                                          </p:val>
                                        </p:tav>
                                        <p:tav tm="100000">
                                          <p:val>
                                            <p:strVal val="#ppt_x"/>
                                          </p:val>
                                        </p:tav>
                                      </p:tavLst>
                                    </p:anim>
                                    <p:anim calcmode="lin" valueType="num">
                                      <p:cBhvr>
                                        <p:cTn id="81" dur="250" fill="hold"/>
                                        <p:tgtEl>
                                          <p:spTgt spid="36"/>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250"/>
                                        <p:tgtEl>
                                          <p:spTgt spid="37"/>
                                        </p:tgtEl>
                                      </p:cBhvr>
                                    </p:animEffect>
                                    <p:anim calcmode="lin" valueType="num">
                                      <p:cBhvr>
                                        <p:cTn id="86" dur="250" fill="hold"/>
                                        <p:tgtEl>
                                          <p:spTgt spid="37"/>
                                        </p:tgtEl>
                                        <p:attrNameLst>
                                          <p:attrName>ppt_x</p:attrName>
                                        </p:attrNameLst>
                                      </p:cBhvr>
                                      <p:tavLst>
                                        <p:tav tm="0">
                                          <p:val>
                                            <p:strVal val="#ppt_x"/>
                                          </p:val>
                                        </p:tav>
                                        <p:tav tm="100000">
                                          <p:val>
                                            <p:strVal val="#ppt_x"/>
                                          </p:val>
                                        </p:tav>
                                      </p:tavLst>
                                    </p:anim>
                                    <p:anim calcmode="lin" valueType="num">
                                      <p:cBhvr>
                                        <p:cTn id="87" dur="25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250"/>
                                        <p:tgtEl>
                                          <p:spTgt spid="38"/>
                                        </p:tgtEl>
                                      </p:cBhvr>
                                    </p:animEffect>
                                    <p:anim calcmode="lin" valueType="num">
                                      <p:cBhvr>
                                        <p:cTn id="92" dur="250" fill="hold"/>
                                        <p:tgtEl>
                                          <p:spTgt spid="38"/>
                                        </p:tgtEl>
                                        <p:attrNameLst>
                                          <p:attrName>ppt_x</p:attrName>
                                        </p:attrNameLst>
                                      </p:cBhvr>
                                      <p:tavLst>
                                        <p:tav tm="0">
                                          <p:val>
                                            <p:strVal val="#ppt_x"/>
                                          </p:val>
                                        </p:tav>
                                        <p:tav tm="100000">
                                          <p:val>
                                            <p:strVal val="#ppt_x"/>
                                          </p:val>
                                        </p:tav>
                                      </p:tavLst>
                                    </p:anim>
                                    <p:anim calcmode="lin" valueType="num">
                                      <p:cBhvr>
                                        <p:cTn id="93" dur="250" fill="hold"/>
                                        <p:tgtEl>
                                          <p:spTgt spid="38"/>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250"/>
                                        <p:tgtEl>
                                          <p:spTgt spid="39"/>
                                        </p:tgtEl>
                                      </p:cBhvr>
                                    </p:animEffect>
                                    <p:anim calcmode="lin" valueType="num">
                                      <p:cBhvr>
                                        <p:cTn id="98" dur="250" fill="hold"/>
                                        <p:tgtEl>
                                          <p:spTgt spid="39"/>
                                        </p:tgtEl>
                                        <p:attrNameLst>
                                          <p:attrName>ppt_x</p:attrName>
                                        </p:attrNameLst>
                                      </p:cBhvr>
                                      <p:tavLst>
                                        <p:tav tm="0">
                                          <p:val>
                                            <p:strVal val="#ppt_x"/>
                                          </p:val>
                                        </p:tav>
                                        <p:tav tm="100000">
                                          <p:val>
                                            <p:strVal val="#ppt_x"/>
                                          </p:val>
                                        </p:tav>
                                      </p:tavLst>
                                    </p:anim>
                                    <p:anim calcmode="lin" valueType="num">
                                      <p:cBhvr>
                                        <p:cTn id="99" dur="250" fill="hold"/>
                                        <p:tgtEl>
                                          <p:spTgt spid="39"/>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250"/>
                                        <p:tgtEl>
                                          <p:spTgt spid="40"/>
                                        </p:tgtEl>
                                      </p:cBhvr>
                                    </p:animEffect>
                                    <p:anim calcmode="lin" valueType="num">
                                      <p:cBhvr>
                                        <p:cTn id="104" dur="250" fill="hold"/>
                                        <p:tgtEl>
                                          <p:spTgt spid="40"/>
                                        </p:tgtEl>
                                        <p:attrNameLst>
                                          <p:attrName>ppt_x</p:attrName>
                                        </p:attrNameLst>
                                      </p:cBhvr>
                                      <p:tavLst>
                                        <p:tav tm="0">
                                          <p:val>
                                            <p:strVal val="#ppt_x"/>
                                          </p:val>
                                        </p:tav>
                                        <p:tav tm="100000">
                                          <p:val>
                                            <p:strVal val="#ppt_x"/>
                                          </p:val>
                                        </p:tav>
                                      </p:tavLst>
                                    </p:anim>
                                    <p:anim calcmode="lin" valueType="num">
                                      <p:cBhvr>
                                        <p:cTn id="105" dur="2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1731437" y="3669216"/>
            <a:ext cx="3793579" cy="592932"/>
            <a:chOff x="5180762" y="1341138"/>
            <a:chExt cx="3793579" cy="592932"/>
          </a:xfrm>
          <a:solidFill>
            <a:schemeClr val="accent3"/>
          </a:solidFill>
        </p:grpSpPr>
        <p:sp>
          <p:nvSpPr>
            <p:cNvPr id="36" name="Freeform 11"/>
            <p:cNvSpPr/>
            <p:nvPr/>
          </p:nvSpPr>
          <p:spPr bwMode="auto">
            <a:xfrm>
              <a:off x="5303349" y="1341138"/>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a:noFill/>
            </a:ln>
          </p:spPr>
          <p:txBody>
            <a:bodyPr lIns="68562" tIns="34281" rIns="68562" bIns="34281"/>
            <a:lstStyle/>
            <a:p>
              <a:endParaRPr lang="zh-CN" altLang="en-US"/>
            </a:p>
          </p:txBody>
        </p:sp>
        <p:sp>
          <p:nvSpPr>
            <p:cNvPr id="37" name="Freeform 10"/>
            <p:cNvSpPr/>
            <p:nvPr/>
          </p:nvSpPr>
          <p:spPr bwMode="auto">
            <a:xfrm>
              <a:off x="5180762" y="1407814"/>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rgbClr val="A8A9AD"/>
              </a:solidFill>
              <a:round/>
            </a:ln>
          </p:spPr>
          <p:txBody>
            <a:bodyPr lIns="68562" tIns="34281" rIns="68562" bIns="34281"/>
            <a:lstStyle/>
            <a:p>
              <a:endParaRPr lang="zh-CN" altLang="en-US"/>
            </a:p>
          </p:txBody>
        </p:sp>
        <p:sp>
          <p:nvSpPr>
            <p:cNvPr id="38" name="Rectangle 12"/>
            <p:cNvSpPr>
              <a:spLocks noChangeArrowheads="1"/>
            </p:cNvSpPr>
            <p:nvPr/>
          </p:nvSpPr>
          <p:spPr bwMode="auto">
            <a:xfrm>
              <a:off x="5367617" y="1341139"/>
              <a:ext cx="540333" cy="553640"/>
            </a:xfrm>
            <a:prstGeom prst="rect">
              <a:avLst/>
            </a:prstGeom>
            <a:grp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9" name="TextBox 105"/>
            <p:cNvSpPr txBox="1">
              <a:spLocks noChangeArrowheads="1"/>
            </p:cNvSpPr>
            <p:nvPr/>
          </p:nvSpPr>
          <p:spPr bwMode="auto">
            <a:xfrm>
              <a:off x="6065051" y="1454247"/>
              <a:ext cx="1985122" cy="438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smtClean="0">
                  <a:solidFill>
                    <a:schemeClr val="bg1"/>
                  </a:solidFill>
                  <a:latin typeface="微软雅黑" panose="020B0503020204020204" pitchFamily="34" charset="-122"/>
                  <a:ea typeface="微软雅黑" panose="020B0503020204020204" pitchFamily="34" charset="-122"/>
                </a:rPr>
                <a:t>点击加入标题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0" name="TextBox 106"/>
            <p:cNvSpPr txBox="1">
              <a:spLocks noChangeArrowheads="1"/>
            </p:cNvSpPr>
            <p:nvPr/>
          </p:nvSpPr>
          <p:spPr bwMode="auto">
            <a:xfrm>
              <a:off x="5448548" y="1373285"/>
              <a:ext cx="375708" cy="530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dirty="0">
                  <a:solidFill>
                    <a:srgbClr val="FFFFFF"/>
                  </a:solidFill>
                  <a:latin typeface="微软雅黑" panose="020B0503020204020204" pitchFamily="34" charset="-122"/>
                  <a:ea typeface="微软雅黑" panose="020B0503020204020204" pitchFamily="34" charset="-122"/>
                </a:rPr>
                <a:t>1</a:t>
              </a:r>
              <a:endParaRPr lang="zh-CN" altLang="en-US" sz="3000" b="1" dirty="0">
                <a:solidFill>
                  <a:srgbClr val="FFFFFF"/>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731437" y="4793124"/>
            <a:ext cx="3793579" cy="592931"/>
            <a:chOff x="5694561" y="2088852"/>
            <a:chExt cx="3793579" cy="592931"/>
          </a:xfrm>
          <a:solidFill>
            <a:schemeClr val="accent2"/>
          </a:solidFill>
        </p:grpSpPr>
        <p:sp>
          <p:nvSpPr>
            <p:cNvPr id="42" name="Freeform 11"/>
            <p:cNvSpPr/>
            <p:nvPr/>
          </p:nvSpPr>
          <p:spPr bwMode="auto">
            <a:xfrm>
              <a:off x="5817148" y="2088852"/>
              <a:ext cx="668870" cy="84535"/>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a:noFill/>
            </a:ln>
          </p:spPr>
          <p:txBody>
            <a:bodyPr lIns="68562" tIns="34281" rIns="68562" bIns="34281"/>
            <a:lstStyle/>
            <a:p>
              <a:endParaRPr lang="zh-CN" altLang="en-US"/>
            </a:p>
          </p:txBody>
        </p:sp>
        <p:sp>
          <p:nvSpPr>
            <p:cNvPr id="43" name="Freeform 10"/>
            <p:cNvSpPr/>
            <p:nvPr/>
          </p:nvSpPr>
          <p:spPr bwMode="auto">
            <a:xfrm>
              <a:off x="5694561" y="2155527"/>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rgbClr val="A8A9AD"/>
              </a:solidFill>
              <a:round/>
            </a:ln>
          </p:spPr>
          <p:txBody>
            <a:bodyPr lIns="68562" tIns="34281" rIns="68562" bIns="34281"/>
            <a:lstStyle/>
            <a:p>
              <a:endParaRPr lang="zh-CN" altLang="en-US"/>
            </a:p>
          </p:txBody>
        </p:sp>
        <p:sp>
          <p:nvSpPr>
            <p:cNvPr id="44" name="Rectangle 12"/>
            <p:cNvSpPr>
              <a:spLocks noChangeArrowheads="1"/>
            </p:cNvSpPr>
            <p:nvPr/>
          </p:nvSpPr>
          <p:spPr bwMode="auto">
            <a:xfrm>
              <a:off x="5881416" y="2088852"/>
              <a:ext cx="540333" cy="553641"/>
            </a:xfrm>
            <a:prstGeom prst="rect">
              <a:avLst/>
            </a:prstGeom>
            <a:grp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5" name="TextBox 108"/>
            <p:cNvSpPr txBox="1">
              <a:spLocks noChangeArrowheads="1"/>
            </p:cNvSpPr>
            <p:nvPr/>
          </p:nvSpPr>
          <p:spPr bwMode="auto">
            <a:xfrm>
              <a:off x="6578850" y="2224583"/>
              <a:ext cx="1985122" cy="438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bg1"/>
                  </a:solidFill>
                  <a:latin typeface="微软雅黑" panose="020B0503020204020204" pitchFamily="34" charset="-122"/>
                  <a:ea typeface="微软雅黑" panose="020B0503020204020204" pitchFamily="34" charset="-122"/>
                </a:rPr>
                <a:t>点击加入标题</a:t>
              </a:r>
            </a:p>
          </p:txBody>
        </p:sp>
        <p:sp>
          <p:nvSpPr>
            <p:cNvPr id="46" name="TextBox 109"/>
            <p:cNvSpPr txBox="1">
              <a:spLocks noChangeArrowheads="1"/>
            </p:cNvSpPr>
            <p:nvPr/>
          </p:nvSpPr>
          <p:spPr bwMode="auto">
            <a:xfrm>
              <a:off x="5962347" y="2104330"/>
              <a:ext cx="375708" cy="530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dirty="0" smtClean="0">
                  <a:solidFill>
                    <a:srgbClr val="FFFFFF"/>
                  </a:solidFill>
                  <a:latin typeface="微软雅黑" panose="020B0503020204020204" pitchFamily="34" charset="-122"/>
                  <a:ea typeface="微软雅黑" panose="020B0503020204020204" pitchFamily="34" charset="-122"/>
                </a:rPr>
                <a:t>2</a:t>
              </a:r>
              <a:endParaRPr lang="zh-CN" altLang="en-US" sz="3000" b="1" dirty="0">
                <a:solidFill>
                  <a:srgbClr val="FFFFFF"/>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262329" y="3666278"/>
            <a:ext cx="3793579" cy="591741"/>
            <a:chOff x="5862527" y="3014841"/>
            <a:chExt cx="3793579" cy="591741"/>
          </a:xfrm>
          <a:solidFill>
            <a:schemeClr val="accent4"/>
          </a:solidFill>
        </p:grpSpPr>
        <p:sp>
          <p:nvSpPr>
            <p:cNvPr id="48" name="Freeform 11"/>
            <p:cNvSpPr/>
            <p:nvPr/>
          </p:nvSpPr>
          <p:spPr bwMode="auto">
            <a:xfrm>
              <a:off x="5985114" y="3014841"/>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a:noFill/>
            </a:ln>
          </p:spPr>
          <p:txBody>
            <a:bodyPr lIns="68562" tIns="34281" rIns="68562" bIns="34281"/>
            <a:lstStyle/>
            <a:p>
              <a:endParaRPr lang="zh-CN" altLang="en-US"/>
            </a:p>
          </p:txBody>
        </p:sp>
        <p:sp>
          <p:nvSpPr>
            <p:cNvPr id="49" name="Freeform 10"/>
            <p:cNvSpPr/>
            <p:nvPr/>
          </p:nvSpPr>
          <p:spPr bwMode="auto">
            <a:xfrm>
              <a:off x="5862527" y="3080326"/>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rgbClr val="A8A9AD"/>
              </a:solidFill>
              <a:round/>
            </a:ln>
          </p:spPr>
          <p:txBody>
            <a:bodyPr lIns="68562" tIns="34281" rIns="68562" bIns="34281"/>
            <a:lstStyle/>
            <a:p>
              <a:endParaRPr lang="zh-CN" altLang="en-US"/>
            </a:p>
          </p:txBody>
        </p:sp>
        <p:sp>
          <p:nvSpPr>
            <p:cNvPr id="50" name="Rectangle 12"/>
            <p:cNvSpPr>
              <a:spLocks noChangeArrowheads="1"/>
            </p:cNvSpPr>
            <p:nvPr/>
          </p:nvSpPr>
          <p:spPr bwMode="auto">
            <a:xfrm>
              <a:off x="6049382" y="3014842"/>
              <a:ext cx="540333" cy="553640"/>
            </a:xfrm>
            <a:prstGeom prst="rect">
              <a:avLst/>
            </a:prstGeom>
            <a:grp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1" name="TextBox 115"/>
            <p:cNvSpPr txBox="1">
              <a:spLocks noChangeArrowheads="1"/>
            </p:cNvSpPr>
            <p:nvPr/>
          </p:nvSpPr>
          <p:spPr bwMode="auto">
            <a:xfrm>
              <a:off x="6746816" y="3110091"/>
              <a:ext cx="1985122" cy="438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bg1"/>
                  </a:solidFill>
                  <a:latin typeface="微软雅黑" panose="020B0503020204020204" pitchFamily="34" charset="-122"/>
                  <a:ea typeface="微软雅黑" panose="020B0503020204020204" pitchFamily="34" charset="-122"/>
                </a:rPr>
                <a:t>点击加入标题</a:t>
              </a:r>
            </a:p>
          </p:txBody>
        </p:sp>
        <p:sp>
          <p:nvSpPr>
            <p:cNvPr id="52" name="TextBox 116"/>
            <p:cNvSpPr txBox="1">
              <a:spLocks noChangeArrowheads="1"/>
            </p:cNvSpPr>
            <p:nvPr/>
          </p:nvSpPr>
          <p:spPr bwMode="auto">
            <a:xfrm>
              <a:off x="6130313" y="3029129"/>
              <a:ext cx="375708" cy="530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dirty="0" smtClean="0">
                  <a:solidFill>
                    <a:srgbClr val="FFFFFF"/>
                  </a:solidFill>
                  <a:latin typeface="微软雅黑" panose="020B0503020204020204" pitchFamily="34" charset="-122"/>
                  <a:ea typeface="微软雅黑" panose="020B0503020204020204" pitchFamily="34" charset="-122"/>
                </a:rPr>
                <a:t>3</a:t>
              </a:r>
              <a:endParaRPr lang="zh-CN" altLang="en-US" sz="3000" b="1" dirty="0">
                <a:solidFill>
                  <a:srgbClr val="FFFFFF"/>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6262329" y="4793124"/>
            <a:ext cx="3793579" cy="591741"/>
            <a:chOff x="5677148" y="3848257"/>
            <a:chExt cx="3793579" cy="591741"/>
          </a:xfrm>
          <a:solidFill>
            <a:schemeClr val="accent1">
              <a:lumMod val="75000"/>
            </a:schemeClr>
          </a:solidFill>
        </p:grpSpPr>
        <p:sp>
          <p:nvSpPr>
            <p:cNvPr id="54" name="Freeform 11"/>
            <p:cNvSpPr/>
            <p:nvPr/>
          </p:nvSpPr>
          <p:spPr bwMode="auto">
            <a:xfrm>
              <a:off x="5787035" y="3848257"/>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w="9525">
              <a:noFill/>
              <a:round/>
            </a:ln>
          </p:spPr>
          <p:txBody>
            <a:bodyPr lIns="68562" tIns="34281" rIns="68562" bIns="34281"/>
            <a:lstStyle/>
            <a:p>
              <a:endParaRPr lang="zh-CN" altLang="en-US"/>
            </a:p>
          </p:txBody>
        </p:sp>
        <p:sp>
          <p:nvSpPr>
            <p:cNvPr id="55" name="Freeform 10"/>
            <p:cNvSpPr/>
            <p:nvPr/>
          </p:nvSpPr>
          <p:spPr bwMode="auto">
            <a:xfrm>
              <a:off x="5677148" y="3913742"/>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rgbClr val="A8A9AD"/>
              </a:solidFill>
              <a:round/>
            </a:ln>
          </p:spPr>
          <p:txBody>
            <a:bodyPr lIns="68562" tIns="34281" rIns="68562" bIns="34281"/>
            <a:lstStyle/>
            <a:p>
              <a:endParaRPr lang="zh-CN" altLang="en-US"/>
            </a:p>
          </p:txBody>
        </p:sp>
        <p:sp>
          <p:nvSpPr>
            <p:cNvPr id="56" name="Rectangle 12"/>
            <p:cNvSpPr>
              <a:spLocks noChangeArrowheads="1"/>
            </p:cNvSpPr>
            <p:nvPr/>
          </p:nvSpPr>
          <p:spPr bwMode="auto">
            <a:xfrm>
              <a:off x="5864003" y="3848258"/>
              <a:ext cx="540333" cy="553640"/>
            </a:xfrm>
            <a:prstGeom prst="rect">
              <a:avLst/>
            </a:prstGeom>
            <a:grpFill/>
            <a:ln w="9525">
              <a:noFill/>
              <a:miter lim="800000"/>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 name="TextBox 117"/>
            <p:cNvSpPr txBox="1">
              <a:spLocks noChangeArrowheads="1"/>
            </p:cNvSpPr>
            <p:nvPr/>
          </p:nvSpPr>
          <p:spPr bwMode="auto">
            <a:xfrm>
              <a:off x="6561437" y="3951841"/>
              <a:ext cx="1985122" cy="438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bg1"/>
                  </a:solidFill>
                  <a:latin typeface="微软雅黑" panose="020B0503020204020204" pitchFamily="34" charset="-122"/>
                  <a:ea typeface="微软雅黑" panose="020B0503020204020204" pitchFamily="34" charset="-122"/>
                </a:rPr>
                <a:t>点击加入标题</a:t>
              </a:r>
            </a:p>
          </p:txBody>
        </p:sp>
        <p:sp>
          <p:nvSpPr>
            <p:cNvPr id="58" name="TextBox 118"/>
            <p:cNvSpPr txBox="1">
              <a:spLocks noChangeArrowheads="1"/>
            </p:cNvSpPr>
            <p:nvPr/>
          </p:nvSpPr>
          <p:spPr bwMode="auto">
            <a:xfrm>
              <a:off x="5944934" y="3870879"/>
              <a:ext cx="375708" cy="530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dirty="0" smtClean="0">
                  <a:solidFill>
                    <a:srgbClr val="FFFFFF"/>
                  </a:solidFill>
                  <a:latin typeface="微软雅黑" panose="020B0503020204020204" pitchFamily="34" charset="-122"/>
                  <a:ea typeface="微软雅黑" panose="020B0503020204020204" pitchFamily="34" charset="-122"/>
                </a:rPr>
                <a:t>4</a:t>
              </a:r>
              <a:endParaRPr lang="zh-CN" altLang="en-US" sz="3000" b="1" dirty="0">
                <a:solidFill>
                  <a:srgbClr val="FFFFFF"/>
                </a:solidFill>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5030117" y="644955"/>
            <a:ext cx="2270571" cy="2270569"/>
            <a:chOff x="3535099" y="1592978"/>
            <a:chExt cx="1182749" cy="1182749"/>
          </a:xfrm>
          <a:effectLst/>
        </p:grpSpPr>
        <p:sp>
          <p:nvSpPr>
            <p:cNvPr id="109" name="椭圆 108"/>
            <p:cNvSpPr/>
            <p:nvPr/>
          </p:nvSpPr>
          <p:spPr>
            <a:xfrm>
              <a:off x="3535099" y="1592978"/>
              <a:ext cx="1182749" cy="1182749"/>
            </a:xfrm>
            <a:prstGeom prst="ellipse">
              <a:avLst/>
            </a:prstGeom>
            <a:solidFill>
              <a:schemeClr val="accent3"/>
            </a:solidFill>
            <a:ln w="4445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10" name="文本框 1"/>
            <p:cNvSpPr txBox="1"/>
            <p:nvPr/>
          </p:nvSpPr>
          <p:spPr>
            <a:xfrm>
              <a:off x="3718006" y="1919472"/>
              <a:ext cx="817642" cy="480967"/>
            </a:xfrm>
            <a:prstGeom prst="rect">
              <a:avLst/>
            </a:prstGeom>
            <a:noFill/>
            <a:ln>
              <a:noFill/>
            </a:ln>
            <a:effectLst/>
          </p:spPr>
          <p:txBody>
            <a:bodyPr wrap="none" rtlCol="0">
              <a:spAutoFit/>
            </a:bodyPr>
            <a:lstStyle/>
            <a:p>
              <a:pPr algn="ctr"/>
              <a:r>
                <a:rPr lang="zh-CN" altLang="en-US" sz="5400" b="1" dirty="0" smtClean="0">
                  <a:solidFill>
                    <a:schemeClr val="bg1"/>
                  </a:solidFill>
                  <a:effectLst/>
                  <a:latin typeface="微软雅黑" panose="020B0503020204020204" pitchFamily="34" charset="-122"/>
                  <a:ea typeface="微软雅黑" panose="020B0503020204020204" pitchFamily="34" charset="-122"/>
                </a:rPr>
                <a:t>目录</a:t>
              </a:r>
              <a:endParaRPr lang="zh-CN" altLang="en-US" sz="5400" b="1" dirty="0">
                <a:solidFill>
                  <a:schemeClr val="bg1"/>
                </a:solidFill>
                <a:effectLst/>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Scale>
                                      <p:cBhvr>
                                        <p:cTn id="7"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8"/>
                                        </p:tgtEl>
                                        <p:attrNameLst>
                                          <p:attrName>ppt_x</p:attrName>
                                          <p:attrName>ppt_y</p:attrName>
                                        </p:attrNameLst>
                                      </p:cBhvr>
                                    </p:animMotion>
                                    <p:animEffect transition="in" filter="fade">
                                      <p:cBhvr>
                                        <p:cTn id="9" dur="1000"/>
                                        <p:tgtEl>
                                          <p:spTgt spid="108"/>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left)">
                                      <p:cBhvr>
                                        <p:cTn id="21" dur="500"/>
                                        <p:tgtEl>
                                          <p:spTgt spid="47"/>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left)">
                                      <p:cBhvr>
                                        <p:cTn id="2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610655" y="2435147"/>
            <a:ext cx="11084576" cy="3503500"/>
            <a:chOff x="684213" y="1392350"/>
            <a:chExt cx="7772400" cy="2456621"/>
          </a:xfrm>
        </p:grpSpPr>
        <p:sp>
          <p:nvSpPr>
            <p:cNvPr id="13" name="Freeform 5"/>
            <p:cNvSpPr/>
            <p:nvPr/>
          </p:nvSpPr>
          <p:spPr bwMode="auto">
            <a:xfrm>
              <a:off x="922338" y="1392350"/>
              <a:ext cx="2228850" cy="1595930"/>
            </a:xfrm>
            <a:custGeom>
              <a:avLst/>
              <a:gdLst>
                <a:gd name="T0" fmla="*/ 1740 w 1817"/>
                <a:gd name="T1" fmla="*/ 0 h 1299"/>
                <a:gd name="T2" fmla="*/ 77 w 1817"/>
                <a:gd name="T3" fmla="*/ 0 h 1299"/>
                <a:gd name="T4" fmla="*/ 0 w 1817"/>
                <a:gd name="T5" fmla="*/ 77 h 1299"/>
                <a:gd name="T6" fmla="*/ 0 w 1817"/>
                <a:gd name="T7" fmla="*/ 1071 h 1299"/>
                <a:gd name="T8" fmla="*/ 77 w 1817"/>
                <a:gd name="T9" fmla="*/ 1148 h 1299"/>
                <a:gd name="T10" fmla="*/ 258 w 1817"/>
                <a:gd name="T11" fmla="*/ 1148 h 1299"/>
                <a:gd name="T12" fmla="*/ 258 w 1817"/>
                <a:gd name="T13" fmla="*/ 1299 h 1299"/>
                <a:gd name="T14" fmla="*/ 409 w 1817"/>
                <a:gd name="T15" fmla="*/ 1148 h 1299"/>
                <a:gd name="T16" fmla="*/ 1740 w 1817"/>
                <a:gd name="T17" fmla="*/ 1148 h 1299"/>
                <a:gd name="T18" fmla="*/ 1817 w 1817"/>
                <a:gd name="T19" fmla="*/ 1071 h 1299"/>
                <a:gd name="T20" fmla="*/ 1817 w 1817"/>
                <a:gd name="T21" fmla="*/ 77 h 1299"/>
                <a:gd name="T22" fmla="*/ 1740 w 1817"/>
                <a:gd name="T23" fmla="*/ 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7" h="1299">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3"/>
            </a:solidFill>
            <a:ln>
              <a:noFill/>
            </a:ln>
            <a:effectLst/>
          </p:spPr>
          <p:txBody>
            <a:bodyPr/>
            <a:lstStyle/>
            <a:p>
              <a:endParaRPr lang="zh-CN" altLang="en-US" sz="3600">
                <a:solidFill>
                  <a:prstClr val="black"/>
                </a:solidFill>
              </a:endParaRPr>
            </a:p>
          </p:txBody>
        </p:sp>
        <p:sp>
          <p:nvSpPr>
            <p:cNvPr id="14" name="Freeform 7"/>
            <p:cNvSpPr/>
            <p:nvPr/>
          </p:nvSpPr>
          <p:spPr bwMode="auto">
            <a:xfrm>
              <a:off x="6227763" y="1392350"/>
              <a:ext cx="2228850" cy="1595930"/>
            </a:xfrm>
            <a:custGeom>
              <a:avLst/>
              <a:gdLst>
                <a:gd name="T0" fmla="*/ 1740 w 1817"/>
                <a:gd name="T1" fmla="*/ 0 h 1299"/>
                <a:gd name="T2" fmla="*/ 77 w 1817"/>
                <a:gd name="T3" fmla="*/ 0 h 1299"/>
                <a:gd name="T4" fmla="*/ 0 w 1817"/>
                <a:gd name="T5" fmla="*/ 77 h 1299"/>
                <a:gd name="T6" fmla="*/ 0 w 1817"/>
                <a:gd name="T7" fmla="*/ 1071 h 1299"/>
                <a:gd name="T8" fmla="*/ 77 w 1817"/>
                <a:gd name="T9" fmla="*/ 1148 h 1299"/>
                <a:gd name="T10" fmla="*/ 258 w 1817"/>
                <a:gd name="T11" fmla="*/ 1148 h 1299"/>
                <a:gd name="T12" fmla="*/ 258 w 1817"/>
                <a:gd name="T13" fmla="*/ 1299 h 1299"/>
                <a:gd name="T14" fmla="*/ 409 w 1817"/>
                <a:gd name="T15" fmla="*/ 1148 h 1299"/>
                <a:gd name="T16" fmla="*/ 1740 w 1817"/>
                <a:gd name="T17" fmla="*/ 1148 h 1299"/>
                <a:gd name="T18" fmla="*/ 1817 w 1817"/>
                <a:gd name="T19" fmla="*/ 1071 h 1299"/>
                <a:gd name="T20" fmla="*/ 1817 w 1817"/>
                <a:gd name="T21" fmla="*/ 77 h 1299"/>
                <a:gd name="T22" fmla="*/ 1740 w 1817"/>
                <a:gd name="T23" fmla="*/ 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7" h="1299">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4"/>
            </a:solidFill>
            <a:ln>
              <a:noFill/>
            </a:ln>
            <a:effectLst/>
          </p:spPr>
          <p:txBody>
            <a:bodyPr/>
            <a:lstStyle/>
            <a:p>
              <a:endParaRPr lang="zh-CN" altLang="en-US" sz="3600">
                <a:solidFill>
                  <a:prstClr val="black"/>
                </a:solidFill>
              </a:endParaRPr>
            </a:p>
          </p:txBody>
        </p:sp>
        <p:sp>
          <p:nvSpPr>
            <p:cNvPr id="15" name="Freeform 9"/>
            <p:cNvSpPr/>
            <p:nvPr/>
          </p:nvSpPr>
          <p:spPr bwMode="auto">
            <a:xfrm>
              <a:off x="3578225" y="1392350"/>
              <a:ext cx="2228850" cy="1595930"/>
            </a:xfrm>
            <a:custGeom>
              <a:avLst/>
              <a:gdLst>
                <a:gd name="T0" fmla="*/ 1740 w 1817"/>
                <a:gd name="T1" fmla="*/ 0 h 1299"/>
                <a:gd name="T2" fmla="*/ 77 w 1817"/>
                <a:gd name="T3" fmla="*/ 0 h 1299"/>
                <a:gd name="T4" fmla="*/ 0 w 1817"/>
                <a:gd name="T5" fmla="*/ 77 h 1299"/>
                <a:gd name="T6" fmla="*/ 0 w 1817"/>
                <a:gd name="T7" fmla="*/ 1071 h 1299"/>
                <a:gd name="T8" fmla="*/ 77 w 1817"/>
                <a:gd name="T9" fmla="*/ 1148 h 1299"/>
                <a:gd name="T10" fmla="*/ 258 w 1817"/>
                <a:gd name="T11" fmla="*/ 1148 h 1299"/>
                <a:gd name="T12" fmla="*/ 258 w 1817"/>
                <a:gd name="T13" fmla="*/ 1299 h 1299"/>
                <a:gd name="T14" fmla="*/ 409 w 1817"/>
                <a:gd name="T15" fmla="*/ 1148 h 1299"/>
                <a:gd name="T16" fmla="*/ 1740 w 1817"/>
                <a:gd name="T17" fmla="*/ 1148 h 1299"/>
                <a:gd name="T18" fmla="*/ 1817 w 1817"/>
                <a:gd name="T19" fmla="*/ 1071 h 1299"/>
                <a:gd name="T20" fmla="*/ 1817 w 1817"/>
                <a:gd name="T21" fmla="*/ 77 h 1299"/>
                <a:gd name="T22" fmla="*/ 1740 w 1817"/>
                <a:gd name="T23" fmla="*/ 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7" h="1299">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1">
                <a:lumMod val="75000"/>
              </a:schemeClr>
            </a:solidFill>
            <a:ln>
              <a:noFill/>
            </a:ln>
            <a:effectLst/>
          </p:spPr>
          <p:txBody>
            <a:bodyPr/>
            <a:lstStyle/>
            <a:p>
              <a:endParaRPr lang="zh-CN" altLang="en-US" sz="3600">
                <a:solidFill>
                  <a:prstClr val="black"/>
                </a:solidFill>
              </a:endParaRPr>
            </a:p>
          </p:txBody>
        </p:sp>
        <p:grpSp>
          <p:nvGrpSpPr>
            <p:cNvPr id="16" name="Group 11"/>
            <p:cNvGrpSpPr/>
            <p:nvPr/>
          </p:nvGrpSpPr>
          <p:grpSpPr bwMode="auto">
            <a:xfrm>
              <a:off x="684213" y="1608316"/>
              <a:ext cx="392112" cy="393822"/>
              <a:chOff x="0" y="0"/>
              <a:chExt cx="247" cy="248"/>
            </a:xfrm>
            <a:solidFill>
              <a:schemeClr val="accent1"/>
            </a:solidFill>
          </p:grpSpPr>
          <p:sp>
            <p:nvSpPr>
              <p:cNvPr id="39" name="Oval 12"/>
              <p:cNvSpPr>
                <a:spLocks noChangeArrowheads="1"/>
              </p:cNvSpPr>
              <p:nvPr/>
            </p:nvSpPr>
            <p:spPr bwMode="auto">
              <a:xfrm>
                <a:off x="0" y="0"/>
                <a:ext cx="247" cy="248"/>
              </a:xfrm>
              <a:prstGeom prst="ellipse">
                <a:avLst/>
              </a:prstGeom>
              <a:solidFill>
                <a:schemeClr val="accent3"/>
              </a:solidFill>
              <a:ln w="12700">
                <a:solidFill>
                  <a:srgbClr val="F8F8F8"/>
                </a:solidFill>
                <a:rou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sz="3600">
                  <a:solidFill>
                    <a:prstClr val="black"/>
                  </a:solidFill>
                </a:endParaRPr>
              </a:p>
            </p:txBody>
          </p:sp>
          <p:grpSp>
            <p:nvGrpSpPr>
              <p:cNvPr id="40" name="Group 13"/>
              <p:cNvGrpSpPr/>
              <p:nvPr/>
            </p:nvGrpSpPr>
            <p:grpSpPr bwMode="auto">
              <a:xfrm>
                <a:off x="80" y="80"/>
                <a:ext cx="88" cy="89"/>
                <a:chOff x="0" y="0"/>
                <a:chExt cx="88" cy="89"/>
              </a:xfrm>
              <a:grpFill/>
            </p:grpSpPr>
            <p:sp>
              <p:nvSpPr>
                <p:cNvPr id="41" name="Line 14"/>
                <p:cNvSpPr>
                  <a:spLocks noChangeShapeType="1"/>
                </p:cNvSpPr>
                <p:nvPr/>
              </p:nvSpPr>
              <p:spPr bwMode="auto">
                <a:xfrm>
                  <a:off x="0" y="44"/>
                  <a:ext cx="88" cy="0"/>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600">
                    <a:solidFill>
                      <a:prstClr val="black"/>
                    </a:solidFill>
                  </a:endParaRPr>
                </a:p>
              </p:txBody>
            </p:sp>
            <p:sp>
              <p:nvSpPr>
                <p:cNvPr id="42" name="Line 15"/>
                <p:cNvSpPr>
                  <a:spLocks noChangeShapeType="1"/>
                </p:cNvSpPr>
                <p:nvPr/>
              </p:nvSpPr>
              <p:spPr bwMode="auto">
                <a:xfrm>
                  <a:off x="44" y="0"/>
                  <a:ext cx="0" cy="89"/>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600">
                    <a:solidFill>
                      <a:prstClr val="black"/>
                    </a:solidFill>
                  </a:endParaRPr>
                </a:p>
              </p:txBody>
            </p:sp>
          </p:grpSp>
        </p:grpSp>
        <p:sp>
          <p:nvSpPr>
            <p:cNvPr id="17" name="Oval 18" descr="0x786"/>
            <p:cNvSpPr>
              <a:spLocks noChangeArrowheads="1"/>
            </p:cNvSpPr>
            <p:nvPr/>
          </p:nvSpPr>
          <p:spPr bwMode="auto">
            <a:xfrm>
              <a:off x="777875" y="3134376"/>
              <a:ext cx="712788" cy="714595"/>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600">
                <a:solidFill>
                  <a:prstClr val="black"/>
                </a:solidFill>
              </a:endParaRPr>
            </a:p>
          </p:txBody>
        </p:sp>
        <p:grpSp>
          <p:nvGrpSpPr>
            <p:cNvPr id="18" name="Group 19"/>
            <p:cNvGrpSpPr/>
            <p:nvPr/>
          </p:nvGrpSpPr>
          <p:grpSpPr bwMode="auto">
            <a:xfrm>
              <a:off x="3348038" y="1608316"/>
              <a:ext cx="392112" cy="393822"/>
              <a:chOff x="0" y="0"/>
              <a:chExt cx="247" cy="248"/>
            </a:xfrm>
            <a:solidFill>
              <a:schemeClr val="accent2"/>
            </a:solidFill>
          </p:grpSpPr>
          <p:sp>
            <p:nvSpPr>
              <p:cNvPr id="35" name="Oval 20"/>
              <p:cNvSpPr>
                <a:spLocks noChangeArrowheads="1"/>
              </p:cNvSpPr>
              <p:nvPr/>
            </p:nvSpPr>
            <p:spPr bwMode="auto">
              <a:xfrm>
                <a:off x="0" y="0"/>
                <a:ext cx="247" cy="248"/>
              </a:xfrm>
              <a:prstGeom prst="ellipse">
                <a:avLst/>
              </a:prstGeom>
              <a:solidFill>
                <a:schemeClr val="accent1">
                  <a:lumMod val="75000"/>
                </a:schemeClr>
              </a:solidFill>
              <a:ln w="12700">
                <a:solidFill>
                  <a:srgbClr val="F8F8F8"/>
                </a:solidFill>
                <a:rou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sz="3600">
                  <a:solidFill>
                    <a:prstClr val="black"/>
                  </a:solidFill>
                </a:endParaRPr>
              </a:p>
            </p:txBody>
          </p:sp>
          <p:grpSp>
            <p:nvGrpSpPr>
              <p:cNvPr id="36" name="Group 21"/>
              <p:cNvGrpSpPr/>
              <p:nvPr/>
            </p:nvGrpSpPr>
            <p:grpSpPr bwMode="auto">
              <a:xfrm>
                <a:off x="80" y="80"/>
                <a:ext cx="88" cy="89"/>
                <a:chOff x="0" y="0"/>
                <a:chExt cx="88" cy="89"/>
              </a:xfrm>
              <a:grpFill/>
            </p:grpSpPr>
            <p:sp>
              <p:nvSpPr>
                <p:cNvPr id="37" name="Line 22"/>
                <p:cNvSpPr>
                  <a:spLocks noChangeShapeType="1"/>
                </p:cNvSpPr>
                <p:nvPr/>
              </p:nvSpPr>
              <p:spPr bwMode="auto">
                <a:xfrm>
                  <a:off x="0" y="44"/>
                  <a:ext cx="88" cy="0"/>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600">
                    <a:solidFill>
                      <a:prstClr val="black"/>
                    </a:solidFill>
                  </a:endParaRPr>
                </a:p>
              </p:txBody>
            </p:sp>
            <p:sp>
              <p:nvSpPr>
                <p:cNvPr id="38" name="Line 23"/>
                <p:cNvSpPr>
                  <a:spLocks noChangeShapeType="1"/>
                </p:cNvSpPr>
                <p:nvPr/>
              </p:nvSpPr>
              <p:spPr bwMode="auto">
                <a:xfrm>
                  <a:off x="44" y="0"/>
                  <a:ext cx="0" cy="89"/>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600">
                    <a:solidFill>
                      <a:prstClr val="black"/>
                    </a:solidFill>
                  </a:endParaRPr>
                </a:p>
              </p:txBody>
            </p:sp>
          </p:grpSp>
        </p:grpSp>
        <p:sp>
          <p:nvSpPr>
            <p:cNvPr id="19" name="Oval 26" descr="0115mvtps00039"/>
            <p:cNvSpPr>
              <a:spLocks noChangeArrowheads="1"/>
            </p:cNvSpPr>
            <p:nvPr/>
          </p:nvSpPr>
          <p:spPr bwMode="auto">
            <a:xfrm>
              <a:off x="3433764" y="3134376"/>
              <a:ext cx="714375" cy="714595"/>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600">
                <a:solidFill>
                  <a:prstClr val="black"/>
                </a:solidFill>
              </a:endParaRPr>
            </a:p>
          </p:txBody>
        </p:sp>
        <p:grpSp>
          <p:nvGrpSpPr>
            <p:cNvPr id="20" name="Group 27"/>
            <p:cNvGrpSpPr/>
            <p:nvPr/>
          </p:nvGrpSpPr>
          <p:grpSpPr bwMode="auto">
            <a:xfrm>
              <a:off x="6011863" y="1608316"/>
              <a:ext cx="392112" cy="393822"/>
              <a:chOff x="0" y="0"/>
              <a:chExt cx="247" cy="248"/>
            </a:xfrm>
            <a:solidFill>
              <a:schemeClr val="accent3"/>
            </a:solidFill>
          </p:grpSpPr>
          <p:sp>
            <p:nvSpPr>
              <p:cNvPr id="31" name="Oval 28"/>
              <p:cNvSpPr>
                <a:spLocks noChangeArrowheads="1"/>
              </p:cNvSpPr>
              <p:nvPr/>
            </p:nvSpPr>
            <p:spPr bwMode="auto">
              <a:xfrm>
                <a:off x="0" y="0"/>
                <a:ext cx="247" cy="248"/>
              </a:xfrm>
              <a:prstGeom prst="ellipse">
                <a:avLst/>
              </a:prstGeom>
              <a:solidFill>
                <a:schemeClr val="accent4"/>
              </a:solidFill>
              <a:ln w="12700">
                <a:solidFill>
                  <a:srgbClr val="F8F8F8"/>
                </a:solidFill>
                <a:rou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sz="3600">
                  <a:solidFill>
                    <a:prstClr val="black"/>
                  </a:solidFill>
                </a:endParaRPr>
              </a:p>
            </p:txBody>
          </p:sp>
          <p:grpSp>
            <p:nvGrpSpPr>
              <p:cNvPr id="32" name="Group 29"/>
              <p:cNvGrpSpPr/>
              <p:nvPr/>
            </p:nvGrpSpPr>
            <p:grpSpPr bwMode="auto">
              <a:xfrm>
                <a:off x="79" y="80"/>
                <a:ext cx="89" cy="89"/>
                <a:chOff x="0" y="0"/>
                <a:chExt cx="89" cy="89"/>
              </a:xfrm>
              <a:grpFill/>
            </p:grpSpPr>
            <p:sp>
              <p:nvSpPr>
                <p:cNvPr id="33" name="Line 30"/>
                <p:cNvSpPr>
                  <a:spLocks noChangeShapeType="1"/>
                </p:cNvSpPr>
                <p:nvPr/>
              </p:nvSpPr>
              <p:spPr bwMode="auto">
                <a:xfrm>
                  <a:off x="0" y="44"/>
                  <a:ext cx="89" cy="0"/>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600">
                    <a:solidFill>
                      <a:prstClr val="black"/>
                    </a:solidFill>
                  </a:endParaRPr>
                </a:p>
              </p:txBody>
            </p:sp>
            <p:sp>
              <p:nvSpPr>
                <p:cNvPr id="34" name="Line 31"/>
                <p:cNvSpPr>
                  <a:spLocks noChangeShapeType="1"/>
                </p:cNvSpPr>
                <p:nvPr/>
              </p:nvSpPr>
              <p:spPr bwMode="auto">
                <a:xfrm>
                  <a:off x="45" y="0"/>
                  <a:ext cx="0" cy="89"/>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600">
                    <a:solidFill>
                      <a:prstClr val="black"/>
                    </a:solidFill>
                  </a:endParaRPr>
                </a:p>
              </p:txBody>
            </p:sp>
          </p:grpSp>
        </p:grpSp>
        <p:sp>
          <p:nvSpPr>
            <p:cNvPr id="21" name="Oval 34" descr="u=290065061,2920051158&amp;fm=15&amp;gp=0"/>
            <p:cNvSpPr>
              <a:spLocks noChangeArrowheads="1"/>
            </p:cNvSpPr>
            <p:nvPr/>
          </p:nvSpPr>
          <p:spPr bwMode="auto">
            <a:xfrm>
              <a:off x="6091239" y="3134376"/>
              <a:ext cx="714375" cy="714595"/>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600">
                <a:solidFill>
                  <a:prstClr val="black"/>
                </a:solidFill>
              </a:endParaRPr>
            </a:p>
          </p:txBody>
        </p:sp>
        <p:sp>
          <p:nvSpPr>
            <p:cNvPr id="22" name="Rectangle 35"/>
            <p:cNvSpPr>
              <a:spLocks noChangeArrowheads="1"/>
            </p:cNvSpPr>
            <p:nvPr/>
          </p:nvSpPr>
          <p:spPr bwMode="auto">
            <a:xfrm>
              <a:off x="1258889" y="1746472"/>
              <a:ext cx="1728787" cy="77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1200">
                  <a:solidFill>
                    <a:prstClr val="white"/>
                  </a:solidFill>
                </a:rPr>
                <a:t>“</a:t>
              </a:r>
              <a:r>
                <a:rPr lang="en-US" altLang="zh-CN" sz="1200" dirty="0">
                  <a:solidFill>
                    <a:prstClr val="white"/>
                  </a:solidFill>
                </a:rPr>
                <a:t>We have many PowerPoint </a:t>
              </a:r>
              <a:r>
                <a:rPr lang="zh-CN" altLang="en-US" sz="1200">
                  <a:solidFill>
                    <a:prstClr val="white"/>
                  </a:solidFill>
                </a:rPr>
                <a:t>templates</a:t>
              </a:r>
              <a:r>
                <a:rPr lang="en-US" altLang="zh-CN" sz="1200" dirty="0">
                  <a:solidFill>
                    <a:prstClr val="white"/>
                  </a:solidFill>
                </a:rPr>
                <a:t> that has been specifically designed to help anyone that is stepping into the world of PowerPoint for the very first time. </a:t>
              </a:r>
              <a:r>
                <a:rPr lang="zh-CN" altLang="en-US" sz="1200">
                  <a:solidFill>
                    <a:prstClr val="white"/>
                  </a:solidFill>
                </a:rPr>
                <a:t>“</a:t>
              </a:r>
              <a:endParaRPr lang="en-US" altLang="zh-CN" sz="1200" dirty="0">
                <a:solidFill>
                  <a:prstClr val="white"/>
                </a:solidFill>
              </a:endParaRPr>
            </a:p>
          </p:txBody>
        </p:sp>
        <p:sp>
          <p:nvSpPr>
            <p:cNvPr id="23" name="Rectangle 36"/>
            <p:cNvSpPr>
              <a:spLocks noChangeArrowheads="1"/>
            </p:cNvSpPr>
            <p:nvPr/>
          </p:nvSpPr>
          <p:spPr bwMode="auto">
            <a:xfrm>
              <a:off x="3932238" y="1746472"/>
              <a:ext cx="1728787" cy="77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1200" dirty="0">
                  <a:solidFill>
                    <a:prstClr val="white"/>
                  </a:solidFill>
                </a:rPr>
                <a:t>“</a:t>
              </a:r>
              <a:r>
                <a:rPr lang="en-US" altLang="zh-CN" sz="1200" dirty="0">
                  <a:solidFill>
                    <a:prstClr val="white"/>
                  </a:solidFill>
                </a:rPr>
                <a:t>We have many PowerPoint </a:t>
              </a:r>
              <a:r>
                <a:rPr lang="zh-CN" altLang="en-US" sz="1200" dirty="0">
                  <a:solidFill>
                    <a:prstClr val="white"/>
                  </a:solidFill>
                </a:rPr>
                <a:t>templates</a:t>
              </a:r>
              <a:r>
                <a:rPr lang="en-US" altLang="zh-CN" sz="1200" dirty="0">
                  <a:solidFill>
                    <a:prstClr val="white"/>
                  </a:solidFill>
                </a:rPr>
                <a:t> that has been specifically designed to help anyone that is stepping into the world of PowerPoint for the very first time. </a:t>
              </a:r>
              <a:r>
                <a:rPr lang="zh-CN" altLang="en-US" sz="1200" dirty="0">
                  <a:solidFill>
                    <a:prstClr val="white"/>
                  </a:solidFill>
                </a:rPr>
                <a:t>“</a:t>
              </a:r>
              <a:endParaRPr lang="en-US" altLang="zh-CN" sz="1200" dirty="0">
                <a:solidFill>
                  <a:prstClr val="white"/>
                </a:solidFill>
              </a:endParaRPr>
            </a:p>
          </p:txBody>
        </p:sp>
        <p:sp>
          <p:nvSpPr>
            <p:cNvPr id="24" name="Rectangle 37"/>
            <p:cNvSpPr>
              <a:spLocks noChangeArrowheads="1"/>
            </p:cNvSpPr>
            <p:nvPr/>
          </p:nvSpPr>
          <p:spPr bwMode="auto">
            <a:xfrm>
              <a:off x="6573839" y="1746472"/>
              <a:ext cx="1728787" cy="77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1200" dirty="0">
                  <a:solidFill>
                    <a:prstClr val="white"/>
                  </a:solidFill>
                </a:rPr>
                <a:t>“</a:t>
              </a:r>
              <a:r>
                <a:rPr lang="en-US" altLang="zh-CN" sz="1200" dirty="0">
                  <a:solidFill>
                    <a:prstClr val="white"/>
                  </a:solidFill>
                </a:rPr>
                <a:t>We have many PowerPoint </a:t>
              </a:r>
              <a:r>
                <a:rPr lang="zh-CN" altLang="en-US" sz="1200" dirty="0">
                  <a:solidFill>
                    <a:prstClr val="white"/>
                  </a:solidFill>
                </a:rPr>
                <a:t>templates</a:t>
              </a:r>
              <a:r>
                <a:rPr lang="en-US" altLang="zh-CN" sz="1200" dirty="0">
                  <a:solidFill>
                    <a:prstClr val="white"/>
                  </a:solidFill>
                </a:rPr>
                <a:t> that has been specifically designed to help anyone that is stepping into the world of PowerPoint for the very first time. </a:t>
              </a:r>
              <a:r>
                <a:rPr lang="zh-CN" altLang="en-US" sz="1200" dirty="0">
                  <a:solidFill>
                    <a:prstClr val="white"/>
                  </a:solidFill>
                </a:rPr>
                <a:t>“</a:t>
              </a:r>
              <a:endParaRPr lang="en-US" altLang="zh-CN" sz="1200" dirty="0">
                <a:solidFill>
                  <a:prstClr val="white"/>
                </a:solidFill>
              </a:endParaRPr>
            </a:p>
          </p:txBody>
        </p:sp>
        <p:sp>
          <p:nvSpPr>
            <p:cNvPr id="25" name="Rectangle 38"/>
            <p:cNvSpPr>
              <a:spLocks noChangeArrowheads="1"/>
            </p:cNvSpPr>
            <p:nvPr/>
          </p:nvSpPr>
          <p:spPr bwMode="auto">
            <a:xfrm>
              <a:off x="1701801" y="3337638"/>
              <a:ext cx="880235" cy="17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panose="020B0604020202020204" pitchFamily="34" charset="0"/>
                <a:buNone/>
              </a:pPr>
              <a:r>
                <a:rPr lang="en-US" altLang="zh-CN" sz="1600" dirty="0">
                  <a:solidFill>
                    <a:schemeClr val="bg1">
                      <a:lumMod val="50000"/>
                    </a:schemeClr>
                  </a:solidFill>
                  <a:latin typeface="微软雅黑 Light" panose="020B0502040204020203" pitchFamily="34" charset="-122"/>
                  <a:ea typeface="微软雅黑 Light" panose="020B0502040204020203" pitchFamily="34" charset="-122"/>
                </a:rPr>
                <a:t>Mark J.Smith</a:t>
              </a:r>
              <a:endParaRPr lang="en-US" altLang="zh-CN"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6" name="Rectangle 39"/>
            <p:cNvSpPr>
              <a:spLocks noChangeArrowheads="1"/>
            </p:cNvSpPr>
            <p:nvPr/>
          </p:nvSpPr>
          <p:spPr bwMode="auto">
            <a:xfrm>
              <a:off x="1701801" y="3561544"/>
              <a:ext cx="805916" cy="12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panose="020B0604020202020204" pitchFamily="34" charset="0"/>
                <a:buNone/>
              </a:pPr>
              <a:r>
                <a:rPr lang="en-US" altLang="zh-CN" sz="1200" dirty="0">
                  <a:solidFill>
                    <a:schemeClr val="bg1">
                      <a:lumMod val="50000"/>
                    </a:schemeClr>
                  </a:solidFill>
                  <a:latin typeface="微软雅黑 Light" panose="020B0502040204020203" pitchFamily="34" charset="-122"/>
                  <a:ea typeface="微软雅黑 Light" panose="020B0502040204020203" pitchFamily="34" charset="-122"/>
                </a:rPr>
                <a:t>CEO &amp; Founder</a:t>
              </a:r>
              <a:endParaRPr lang="en-US" altLang="zh-CN"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7" name="Rectangle 40"/>
            <p:cNvSpPr>
              <a:spLocks noChangeArrowheads="1"/>
            </p:cNvSpPr>
            <p:nvPr/>
          </p:nvSpPr>
          <p:spPr bwMode="auto">
            <a:xfrm>
              <a:off x="4368800" y="3337638"/>
              <a:ext cx="1108004" cy="17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panose="020B0604020202020204" pitchFamily="34" charset="0"/>
                <a:buNone/>
              </a:pPr>
              <a:r>
                <a:rPr lang="en-US" altLang="zh-CN" sz="1600" dirty="0">
                  <a:solidFill>
                    <a:schemeClr val="bg1">
                      <a:lumMod val="50000"/>
                    </a:schemeClr>
                  </a:solidFill>
                  <a:latin typeface="微软雅黑 Light" panose="020B0502040204020203" pitchFamily="34" charset="-122"/>
                  <a:ea typeface="微软雅黑 Light" panose="020B0502040204020203" pitchFamily="34" charset="-122"/>
                </a:rPr>
                <a:t>Paula M.Ricardo</a:t>
              </a:r>
              <a:endParaRPr lang="en-US" altLang="zh-CN"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8" name="Rectangle 41"/>
            <p:cNvSpPr>
              <a:spLocks noChangeArrowheads="1"/>
            </p:cNvSpPr>
            <p:nvPr/>
          </p:nvSpPr>
          <p:spPr bwMode="auto">
            <a:xfrm>
              <a:off x="4368800" y="3561544"/>
              <a:ext cx="611462" cy="12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panose="020B0604020202020204" pitchFamily="34" charset="0"/>
                <a:buNone/>
              </a:pPr>
              <a:r>
                <a:rPr lang="en-US" altLang="zh-CN" sz="1200" dirty="0">
                  <a:solidFill>
                    <a:schemeClr val="bg1">
                      <a:lumMod val="50000"/>
                    </a:schemeClr>
                  </a:solidFill>
                  <a:latin typeface="微软雅黑 Light" panose="020B0502040204020203" pitchFamily="34" charset="-122"/>
                  <a:ea typeface="微软雅黑 Light" panose="020B0502040204020203" pitchFamily="34" charset="-122"/>
                </a:rPr>
                <a:t>Data Analys</a:t>
              </a:r>
              <a:endParaRPr lang="en-US" altLang="zh-CN"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9" name="Rectangle 42"/>
            <p:cNvSpPr>
              <a:spLocks noChangeArrowheads="1"/>
            </p:cNvSpPr>
            <p:nvPr/>
          </p:nvSpPr>
          <p:spPr bwMode="auto">
            <a:xfrm>
              <a:off x="7016750" y="3337638"/>
              <a:ext cx="1300481" cy="17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panose="020B0604020202020204" pitchFamily="34" charset="0"/>
                <a:buNone/>
              </a:pPr>
              <a:r>
                <a:rPr lang="en-US" altLang="zh-CN" sz="1600" dirty="0">
                  <a:solidFill>
                    <a:schemeClr val="bg1">
                      <a:lumMod val="50000"/>
                    </a:schemeClr>
                  </a:solidFill>
                  <a:latin typeface="微软雅黑 Light" panose="020B0502040204020203" pitchFamily="34" charset="-122"/>
                  <a:ea typeface="微软雅黑 Light" panose="020B0502040204020203" pitchFamily="34" charset="-122"/>
                </a:rPr>
                <a:t>Melinda K.Johnson</a:t>
              </a:r>
              <a:endParaRPr lang="en-US" altLang="zh-CN"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30" name="Rectangle 43"/>
            <p:cNvSpPr>
              <a:spLocks noChangeArrowheads="1"/>
            </p:cNvSpPr>
            <p:nvPr/>
          </p:nvSpPr>
          <p:spPr bwMode="auto">
            <a:xfrm>
              <a:off x="7016751" y="3561544"/>
              <a:ext cx="592354" cy="12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panose="020B0604020202020204" pitchFamily="34" charset="0"/>
                <a:buNone/>
              </a:pPr>
              <a:r>
                <a:rPr lang="en-US" altLang="zh-CN" sz="1200" dirty="0">
                  <a:solidFill>
                    <a:schemeClr val="bg1">
                      <a:lumMod val="50000"/>
                    </a:schemeClr>
                  </a:solidFill>
                  <a:latin typeface="微软雅黑 Light" panose="020B0502040204020203" pitchFamily="34" charset="-122"/>
                  <a:ea typeface="微软雅黑 Light" panose="020B0502040204020203" pitchFamily="34" charset="-122"/>
                </a:rPr>
                <a:t>Accountant</a:t>
              </a:r>
              <a:endParaRPr lang="en-US" altLang="zh-CN"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5087458" y="1371094"/>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1">
                <a:lumMod val="75000"/>
              </a:schemeClr>
            </a:solidFill>
            <a:ln w="4445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68"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smtClean="0">
                  <a:solidFill>
                    <a:schemeClr val="bg1"/>
                  </a:solidFill>
                  <a:effectLst/>
                  <a:latin typeface="微软雅黑" panose="020B0503020204020204" pitchFamily="34" charset="-122"/>
                  <a:ea typeface="微软雅黑" panose="020B0503020204020204" pitchFamily="34" charset="-122"/>
                </a:rPr>
                <a:t>4</a:t>
              </a:r>
              <a:endParaRPr lang="zh-CN" altLang="en-US" sz="8000" b="1" dirty="0">
                <a:solidFill>
                  <a:schemeClr val="bg1"/>
                </a:solidFill>
                <a:effectLst/>
                <a:latin typeface="微软雅黑" panose="020B0503020204020204" pitchFamily="34" charset="-122"/>
                <a:ea typeface="微软雅黑" panose="020B0503020204020204" pitchFamily="34" charset="-122"/>
              </a:endParaRPr>
            </a:p>
          </p:txBody>
        </p:sp>
      </p:grpSp>
      <p:sp>
        <p:nvSpPr>
          <p:cNvPr id="69"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chemeClr val="accent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加入你的标题</a:t>
            </a:r>
            <a:endParaRPr lang="en-US" altLang="zh-CN" sz="4800" b="1" dirty="0">
              <a:solidFill>
                <a:schemeClr val="accent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处在</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74" name="直接连接符 73"/>
          <p:cNvCxnSpPr/>
          <p:nvPr/>
        </p:nvCxnSpPr>
        <p:spPr>
          <a:xfrm>
            <a:off x="2369788" y="4383237"/>
            <a:ext cx="1456264" cy="1"/>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Scale>
                                      <p:cBhvr>
                                        <p:cTn id="7"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
                                        </p:tgtEl>
                                        <p:attrNameLst>
                                          <p:attrName>ppt_x</p:attrName>
                                          <p:attrName>ppt_y</p:attrName>
                                        </p:attrNameLst>
                                      </p:cBhvr>
                                    </p:animMotion>
                                    <p:animEffect transition="in" filter="fade">
                                      <p:cBhvr>
                                        <p:cTn id="9" dur="1000"/>
                                        <p:tgtEl>
                                          <p:spTgt spid="6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2"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right)">
                                      <p:cBhvr>
                                        <p:cTn id="16" dur="500"/>
                                        <p:tgtEl>
                                          <p:spTgt spid="7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1000" fill="hold"/>
                                        <p:tgtEl>
                                          <p:spTgt spid="70"/>
                                        </p:tgtEl>
                                        <p:attrNameLst>
                                          <p:attrName>ppt_w</p:attrName>
                                        </p:attrNameLst>
                                      </p:cBhvr>
                                      <p:tavLst>
                                        <p:tav tm="0">
                                          <p:val>
                                            <p:fltVal val="0"/>
                                          </p:val>
                                        </p:tav>
                                        <p:tav tm="100000">
                                          <p:val>
                                            <p:strVal val="#ppt_w"/>
                                          </p:val>
                                        </p:tav>
                                      </p:tavLst>
                                    </p:anim>
                                    <p:anim calcmode="lin" valueType="num">
                                      <p:cBhvr>
                                        <p:cTn id="26" dur="1000" fill="hold"/>
                                        <p:tgtEl>
                                          <p:spTgt spid="70"/>
                                        </p:tgtEl>
                                        <p:attrNameLst>
                                          <p:attrName>ppt_h</p:attrName>
                                        </p:attrNameLst>
                                      </p:cBhvr>
                                      <p:tavLst>
                                        <p:tav tm="0">
                                          <p:val>
                                            <p:fltVal val="0"/>
                                          </p:val>
                                        </p:tav>
                                        <p:tav tm="100000">
                                          <p:val>
                                            <p:strVal val="#ppt_h"/>
                                          </p:val>
                                        </p:tav>
                                      </p:tavLst>
                                    </p:anim>
                                    <p:anim calcmode="lin" valueType="num">
                                      <p:cBhvr>
                                        <p:cTn id="27" dur="1000" fill="hold"/>
                                        <p:tgtEl>
                                          <p:spTgt spid="70"/>
                                        </p:tgtEl>
                                        <p:attrNameLst>
                                          <p:attrName>style.rotation</p:attrName>
                                        </p:attrNameLst>
                                      </p:cBhvr>
                                      <p:tavLst>
                                        <p:tav tm="0">
                                          <p:val>
                                            <p:fltVal val="90"/>
                                          </p:val>
                                        </p:tav>
                                        <p:tav tm="100000">
                                          <p:val>
                                            <p:fltVal val="0"/>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3" name="TextBox 5"/>
          <p:cNvSpPr txBox="1"/>
          <p:nvPr/>
        </p:nvSpPr>
        <p:spPr>
          <a:xfrm>
            <a:off x="6203664" y="5098474"/>
            <a:ext cx="4655442" cy="1169551"/>
          </a:xfrm>
          <a:prstGeom prst="rect">
            <a:avLst/>
          </a:prstGeom>
          <a:noFill/>
        </p:spPr>
        <p:txBody>
          <a:bodyPr wrap="none" rtlCol="0">
            <a:spAutoFit/>
          </a:bodyPr>
          <a:lstStyle/>
          <a:p>
            <a:r>
              <a:rPr lang="en-US" sz="1000" b="1" smtClean="0">
                <a:solidFill>
                  <a:schemeClr val="bg1">
                    <a:lumMod val="50000"/>
                  </a:schemeClr>
                </a:solidFill>
                <a:latin typeface="Open Sans" pitchFamily="34" charset="0"/>
                <a:ea typeface="Open Sans" pitchFamily="34" charset="0"/>
                <a:cs typeface="Open Sans" pitchFamily="34" charset="0"/>
              </a:rPr>
              <a:t>MARKETING &amp; MANAGEMENT FOR INFOGRAPHIC</a:t>
            </a:r>
          </a:p>
          <a:p>
            <a:endParaRPr lang="en-US" sz="1000" smtClean="0">
              <a:solidFill>
                <a:schemeClr val="bg1">
                  <a:lumMod val="50000"/>
                </a:schemeClr>
              </a:solidFill>
              <a:latin typeface="Open Sans" pitchFamily="34" charset="0"/>
              <a:ea typeface="Open Sans" pitchFamily="34" charset="0"/>
              <a:cs typeface="Open Sans" pitchFamily="34" charset="0"/>
            </a:endParaRPr>
          </a:p>
          <a:p>
            <a:r>
              <a:rPr lang="en-US" sz="1000" smtClean="0">
                <a:solidFill>
                  <a:schemeClr val="bg1">
                    <a:lumMod val="50000"/>
                  </a:schemeClr>
                </a:solidFill>
                <a:latin typeface="Open Sans" pitchFamily="34" charset="0"/>
                <a:ea typeface="Open Sans" pitchFamily="34" charset="0"/>
                <a:cs typeface="Open Sans" pitchFamily="34" charset="0"/>
              </a:rPr>
              <a:t>Lid </a:t>
            </a:r>
            <a:r>
              <a:rPr lang="en-US" sz="1000">
                <a:solidFill>
                  <a:schemeClr val="bg1">
                    <a:lumMod val="50000"/>
                  </a:schemeClr>
                </a:solidFill>
                <a:latin typeface="Open Sans" pitchFamily="34" charset="0"/>
                <a:ea typeface="Open Sans" pitchFamily="34" charset="0"/>
                <a:cs typeface="Open Sans" pitchFamily="34" charset="0"/>
              </a:rPr>
              <a:t>est laborum dolo rumes fugats untras. Etharums ser quidem rerum facilis </a:t>
            </a:r>
            <a:endParaRPr lang="en-US" sz="1000" smtClean="0">
              <a:solidFill>
                <a:schemeClr val="bg1">
                  <a:lumMod val="50000"/>
                </a:schemeClr>
              </a:solidFill>
              <a:latin typeface="Open Sans" pitchFamily="34" charset="0"/>
              <a:ea typeface="Open Sans" pitchFamily="34" charset="0"/>
              <a:cs typeface="Open Sans" pitchFamily="34" charset="0"/>
            </a:endParaRPr>
          </a:p>
          <a:p>
            <a:r>
              <a:rPr lang="en-US" sz="1000" smtClean="0">
                <a:solidFill>
                  <a:schemeClr val="bg1">
                    <a:lumMod val="50000"/>
                  </a:schemeClr>
                </a:solidFill>
                <a:latin typeface="Open Sans" pitchFamily="34" charset="0"/>
                <a:ea typeface="Open Sans" pitchFamily="34" charset="0"/>
                <a:cs typeface="Open Sans" pitchFamily="34" charset="0"/>
              </a:rPr>
              <a:t>dolores </a:t>
            </a:r>
            <a:r>
              <a:rPr lang="en-US" sz="1000">
                <a:solidFill>
                  <a:schemeClr val="bg1">
                    <a:lumMod val="50000"/>
                  </a:schemeClr>
                </a:solidFill>
                <a:latin typeface="Open Sans" pitchFamily="34" charset="0"/>
                <a:ea typeface="Open Sans" pitchFamily="34" charset="0"/>
                <a:cs typeface="Open Sans" pitchFamily="34" charset="0"/>
              </a:rPr>
              <a:t>nemis omnis fugats vitaes nemo minima rerums unsers sadips amets.. </a:t>
            </a:r>
            <a:endParaRPr lang="en-US" sz="1000" smtClean="0">
              <a:solidFill>
                <a:schemeClr val="bg1">
                  <a:lumMod val="50000"/>
                </a:schemeClr>
              </a:solidFill>
              <a:latin typeface="Open Sans" pitchFamily="34" charset="0"/>
              <a:ea typeface="Open Sans" pitchFamily="34" charset="0"/>
              <a:cs typeface="Open Sans" pitchFamily="34" charset="0"/>
            </a:endParaRPr>
          </a:p>
          <a:p>
            <a:r>
              <a:rPr lang="en-US" sz="1000" smtClean="0">
                <a:solidFill>
                  <a:schemeClr val="bg1">
                    <a:lumMod val="50000"/>
                  </a:schemeClr>
                </a:solidFill>
                <a:latin typeface="Open Sans" pitchFamily="34" charset="0"/>
                <a:ea typeface="Open Sans" pitchFamily="34" charset="0"/>
                <a:cs typeface="Open Sans" pitchFamily="34" charset="0"/>
              </a:rPr>
              <a:t>Sed </a:t>
            </a:r>
            <a:r>
              <a:rPr lang="en-US" sz="1000">
                <a:solidFill>
                  <a:schemeClr val="bg1">
                    <a:lumMod val="50000"/>
                  </a:schemeClr>
                </a:solidFill>
                <a:latin typeface="Open Sans" pitchFamily="34" charset="0"/>
                <a:ea typeface="Open Sans" pitchFamily="34" charset="0"/>
                <a:cs typeface="Open Sans" pitchFamily="34" charset="0"/>
              </a:rPr>
              <a:t>ut perspiciatis unde omnis iste natus error sit voluptatem accusantium </a:t>
            </a:r>
            <a:endParaRPr lang="en-US" sz="1000" smtClean="0">
              <a:solidFill>
                <a:schemeClr val="bg1">
                  <a:lumMod val="50000"/>
                </a:schemeClr>
              </a:solidFill>
              <a:latin typeface="Open Sans" pitchFamily="34" charset="0"/>
              <a:ea typeface="Open Sans" pitchFamily="34" charset="0"/>
              <a:cs typeface="Open Sans" pitchFamily="34" charset="0"/>
            </a:endParaRPr>
          </a:p>
          <a:p>
            <a:r>
              <a:rPr lang="en-US" sz="1000" smtClean="0">
                <a:solidFill>
                  <a:schemeClr val="bg1">
                    <a:lumMod val="50000"/>
                  </a:schemeClr>
                </a:solidFill>
                <a:latin typeface="Open Sans" pitchFamily="34" charset="0"/>
                <a:ea typeface="Open Sans" pitchFamily="34" charset="0"/>
                <a:cs typeface="Open Sans" pitchFamily="34" charset="0"/>
              </a:rPr>
              <a:t>doloremque </a:t>
            </a:r>
            <a:r>
              <a:rPr lang="en-US" sz="1000">
                <a:solidFill>
                  <a:schemeClr val="bg1">
                    <a:lumMod val="50000"/>
                  </a:schemeClr>
                </a:solidFill>
                <a:latin typeface="Open Sans" pitchFamily="34" charset="0"/>
                <a:ea typeface="Open Sans" pitchFamily="34" charset="0"/>
                <a:cs typeface="Open Sans" pitchFamily="34" charset="0"/>
              </a:rPr>
              <a:t>laudantium, totam rem aperiam, eaque ipsa quae ab illo inventore </a:t>
            </a:r>
            <a:endParaRPr lang="en-US" sz="1000" smtClean="0">
              <a:solidFill>
                <a:schemeClr val="bg1">
                  <a:lumMod val="50000"/>
                </a:schemeClr>
              </a:solidFill>
              <a:latin typeface="Open Sans" pitchFamily="34" charset="0"/>
              <a:ea typeface="Open Sans" pitchFamily="34" charset="0"/>
              <a:cs typeface="Open Sans" pitchFamily="34" charset="0"/>
            </a:endParaRPr>
          </a:p>
          <a:p>
            <a:r>
              <a:rPr lang="en-US" sz="1000" smtClean="0">
                <a:solidFill>
                  <a:schemeClr val="bg1">
                    <a:lumMod val="50000"/>
                  </a:schemeClr>
                </a:solidFill>
                <a:latin typeface="Open Sans" pitchFamily="34" charset="0"/>
                <a:ea typeface="Open Sans" pitchFamily="34" charset="0"/>
                <a:cs typeface="Open Sans" pitchFamily="34" charset="0"/>
              </a:rPr>
              <a:t>veritatis </a:t>
            </a:r>
            <a:r>
              <a:rPr lang="en-US" sz="1000">
                <a:solidFill>
                  <a:schemeClr val="bg1">
                    <a:lumMod val="50000"/>
                  </a:schemeClr>
                </a:solidFill>
                <a:latin typeface="Open Sans" pitchFamily="34" charset="0"/>
                <a:ea typeface="Open Sans" pitchFamily="34" charset="0"/>
                <a:cs typeface="Open Sans" pitchFamily="34" charset="0"/>
              </a:rPr>
              <a:t>et quasi architecto beatae vitae dicta sunt explicabo. </a:t>
            </a:r>
          </a:p>
        </p:txBody>
      </p:sp>
      <p:sp>
        <p:nvSpPr>
          <p:cNvPr id="14" name="Oval 12"/>
          <p:cNvSpPr/>
          <p:nvPr/>
        </p:nvSpPr>
        <p:spPr>
          <a:xfrm>
            <a:off x="1255152" y="2190839"/>
            <a:ext cx="571500" cy="571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FontAwesome" pitchFamily="2" charset="0"/>
              </a:rPr>
              <a:t></a:t>
            </a:r>
            <a:endParaRPr lang="en-US" dirty="0">
              <a:solidFill>
                <a:schemeClr val="bg1">
                  <a:lumMod val="95000"/>
                </a:schemeClr>
              </a:solidFill>
            </a:endParaRPr>
          </a:p>
        </p:txBody>
      </p:sp>
      <p:sp>
        <p:nvSpPr>
          <p:cNvPr id="15" name="Rectangle 13"/>
          <p:cNvSpPr/>
          <p:nvPr/>
        </p:nvSpPr>
        <p:spPr>
          <a:xfrm>
            <a:off x="2031439" y="2122646"/>
            <a:ext cx="3330918" cy="707886"/>
          </a:xfrm>
          <a:prstGeom prst="rect">
            <a:avLst/>
          </a:prstGeom>
        </p:spPr>
        <p:txBody>
          <a:bodyPr wrap="square">
            <a:spAutoFit/>
          </a:bodyPr>
          <a:lstStyle/>
          <a:p>
            <a:r>
              <a:rPr lang="en-US" sz="1000" b="1" dirty="0" smtClean="0">
                <a:solidFill>
                  <a:schemeClr val="bg1">
                    <a:lumMod val="50000"/>
                  </a:schemeClr>
                </a:solidFill>
                <a:latin typeface="Open Sans" pitchFamily="34" charset="0"/>
                <a:ea typeface="Calibri" panose="020F0502020204030204" pitchFamily="34" charset="0"/>
              </a:rPr>
              <a:t>UNIQUE &amp; MODERN DESIGN</a:t>
            </a:r>
          </a:p>
          <a:p>
            <a:endParaRPr lang="en-US" sz="1000" b="1" dirty="0" smtClean="0">
              <a:solidFill>
                <a:schemeClr val="bg1">
                  <a:lumMod val="50000"/>
                </a:schemeClr>
              </a:solidFill>
              <a:latin typeface="Open Sans" pitchFamily="34" charset="0"/>
              <a:ea typeface="Calibri" panose="020F0502020204030204" pitchFamily="34" charset="0"/>
            </a:endParaRPr>
          </a:p>
          <a:p>
            <a:r>
              <a:rPr lang="en-US" sz="1000" dirty="0" smtClean="0">
                <a:solidFill>
                  <a:schemeClr val="bg1">
                    <a:lumMod val="50000"/>
                  </a:schemeClr>
                </a:solidFill>
                <a:latin typeface="Open Sans" pitchFamily="34" charset="0"/>
                <a:ea typeface="Calibri" panose="020F0502020204030204" pitchFamily="34" charset="0"/>
              </a:rPr>
              <a:t>Lid </a:t>
            </a:r>
            <a:r>
              <a:rPr lang="en-US" sz="1000" dirty="0" err="1">
                <a:solidFill>
                  <a:schemeClr val="bg1">
                    <a:lumMod val="50000"/>
                  </a:schemeClr>
                </a:solidFill>
                <a:latin typeface="Open Sans" pitchFamily="34" charset="0"/>
                <a:ea typeface="Calibri" panose="020F0502020204030204" pitchFamily="34" charset="0"/>
              </a:rPr>
              <a:t>est</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laborum</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dolo</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rumes</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fugats</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untras</a:t>
            </a:r>
            <a:r>
              <a:rPr lang="en-US" sz="1000" dirty="0" smtClean="0">
                <a:solidFill>
                  <a:schemeClr val="bg1">
                    <a:lumMod val="50000"/>
                  </a:schemeClr>
                </a:solidFill>
                <a:latin typeface="Open Sans" pitchFamily="34" charset="0"/>
                <a:ea typeface="Calibri" panose="020F0502020204030204" pitchFamily="34" charset="0"/>
              </a:rPr>
              <a:t>.</a:t>
            </a:r>
            <a:r>
              <a:rPr lang="en-US" sz="1000" dirty="0">
                <a:solidFill>
                  <a:schemeClr val="bg1">
                    <a:lumMod val="50000"/>
                  </a:schemeClr>
                </a:solidFill>
                <a:latin typeface="Open Sans" pitchFamily="34" charset="0"/>
                <a:ea typeface="Calibri" panose="020F0502020204030204" pitchFamily="34" charset="0"/>
              </a:rPr>
              <a:t> Lid </a:t>
            </a:r>
            <a:r>
              <a:rPr lang="en-US" sz="1000" dirty="0" err="1">
                <a:solidFill>
                  <a:schemeClr val="bg1">
                    <a:lumMod val="50000"/>
                  </a:schemeClr>
                </a:solidFill>
                <a:latin typeface="Open Sans" pitchFamily="34" charset="0"/>
                <a:ea typeface="Calibri" panose="020F0502020204030204" pitchFamily="34" charset="0"/>
              </a:rPr>
              <a:t>est</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laborum</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dolo</a:t>
            </a:r>
            <a:r>
              <a:rPr lang="en-US" sz="1000" dirty="0">
                <a:solidFill>
                  <a:schemeClr val="bg1">
                    <a:lumMod val="50000"/>
                  </a:schemeClr>
                </a:solidFill>
                <a:latin typeface="Open Sans" pitchFamily="34" charset="0"/>
                <a:ea typeface="Calibri" panose="020F0502020204030204" pitchFamily="34" charset="0"/>
              </a:rPr>
              <a:t> </a:t>
            </a:r>
            <a:r>
              <a:rPr lang="en-US" sz="1000" dirty="0" err="1" smtClean="0">
                <a:solidFill>
                  <a:schemeClr val="bg1">
                    <a:lumMod val="50000"/>
                  </a:schemeClr>
                </a:solidFill>
                <a:latin typeface="Open Sans" pitchFamily="34" charset="0"/>
                <a:ea typeface="Calibri" panose="020F0502020204030204" pitchFamily="34" charset="0"/>
              </a:rPr>
              <a:t>rumes</a:t>
            </a:r>
            <a:r>
              <a:rPr lang="en-US" sz="1000" dirty="0" smtClean="0">
                <a:solidFill>
                  <a:schemeClr val="bg1">
                    <a:lumMod val="50000"/>
                  </a:schemeClr>
                </a:solidFill>
                <a:latin typeface="Open Sans" pitchFamily="34" charset="0"/>
                <a:ea typeface="Calibri" panose="020F0502020204030204" pitchFamily="34" charset="0"/>
              </a:rPr>
              <a:t>.</a:t>
            </a:r>
            <a:endParaRPr lang="en-US" sz="1000" dirty="0">
              <a:solidFill>
                <a:schemeClr val="bg1">
                  <a:lumMod val="50000"/>
                </a:schemeClr>
              </a:solidFill>
            </a:endParaRPr>
          </a:p>
        </p:txBody>
      </p:sp>
      <p:sp>
        <p:nvSpPr>
          <p:cNvPr id="16" name="Oval 14"/>
          <p:cNvSpPr/>
          <p:nvPr/>
        </p:nvSpPr>
        <p:spPr>
          <a:xfrm>
            <a:off x="1240864" y="3262557"/>
            <a:ext cx="571500" cy="571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FontAwesome" pitchFamily="2" charset="0"/>
              </a:rPr>
              <a:t></a:t>
            </a:r>
            <a:endParaRPr lang="en-US" dirty="0">
              <a:solidFill>
                <a:schemeClr val="bg1">
                  <a:lumMod val="95000"/>
                </a:schemeClr>
              </a:solidFill>
            </a:endParaRPr>
          </a:p>
        </p:txBody>
      </p:sp>
      <p:sp>
        <p:nvSpPr>
          <p:cNvPr id="17" name="Rectangle 15"/>
          <p:cNvSpPr/>
          <p:nvPr/>
        </p:nvSpPr>
        <p:spPr>
          <a:xfrm>
            <a:off x="2017151" y="3194364"/>
            <a:ext cx="3345206" cy="707886"/>
          </a:xfrm>
          <a:prstGeom prst="rect">
            <a:avLst/>
          </a:prstGeom>
        </p:spPr>
        <p:txBody>
          <a:bodyPr wrap="square">
            <a:spAutoFit/>
          </a:bodyPr>
          <a:lstStyle/>
          <a:p>
            <a:r>
              <a:rPr lang="en-US" sz="1000" b="1" smtClean="0">
                <a:solidFill>
                  <a:schemeClr val="bg1">
                    <a:lumMod val="50000"/>
                  </a:schemeClr>
                </a:solidFill>
                <a:latin typeface="Open Sans" pitchFamily="34" charset="0"/>
                <a:ea typeface="Calibri" panose="020F0502020204030204" pitchFamily="34" charset="0"/>
              </a:rPr>
              <a:t>AWESOME VECTOR ICONS</a:t>
            </a:r>
          </a:p>
          <a:p>
            <a:endParaRPr lang="en-US" sz="1000" b="1" smtClean="0">
              <a:solidFill>
                <a:schemeClr val="bg1">
                  <a:lumMod val="50000"/>
                </a:schemeClr>
              </a:solidFill>
              <a:latin typeface="Open Sans" pitchFamily="34" charset="0"/>
              <a:ea typeface="Calibri" panose="020F0502020204030204" pitchFamily="34" charset="0"/>
            </a:endParaRPr>
          </a:p>
          <a:p>
            <a:r>
              <a:rPr lang="en-US" sz="1000" smtClean="0">
                <a:solidFill>
                  <a:schemeClr val="bg1">
                    <a:lumMod val="50000"/>
                  </a:schemeClr>
                </a:solidFill>
                <a:latin typeface="Open Sans" pitchFamily="34" charset="0"/>
                <a:ea typeface="Calibri" panose="020F0502020204030204" pitchFamily="34" charset="0"/>
              </a:rPr>
              <a:t>Lid </a:t>
            </a:r>
            <a:r>
              <a:rPr lang="en-US" sz="1000">
                <a:solidFill>
                  <a:schemeClr val="bg1">
                    <a:lumMod val="50000"/>
                  </a:schemeClr>
                </a:solidFill>
                <a:latin typeface="Open Sans" pitchFamily="34" charset="0"/>
                <a:ea typeface="Calibri" panose="020F0502020204030204" pitchFamily="34" charset="0"/>
              </a:rPr>
              <a:t>est laborum dolo rumes fugats untras</a:t>
            </a:r>
            <a:r>
              <a:rPr lang="en-US" sz="1000" smtClean="0">
                <a:solidFill>
                  <a:schemeClr val="bg1">
                    <a:lumMod val="50000"/>
                  </a:schemeClr>
                </a:solidFill>
                <a:latin typeface="Open Sans" pitchFamily="34" charset="0"/>
                <a:ea typeface="Calibri" panose="020F0502020204030204" pitchFamily="34" charset="0"/>
              </a:rPr>
              <a:t>.</a:t>
            </a:r>
            <a:r>
              <a:rPr lang="en-US" sz="1000">
                <a:solidFill>
                  <a:schemeClr val="bg1">
                    <a:lumMod val="50000"/>
                  </a:schemeClr>
                </a:solidFill>
                <a:latin typeface="Open Sans" pitchFamily="34" charset="0"/>
                <a:ea typeface="Calibri" panose="020F0502020204030204" pitchFamily="34" charset="0"/>
              </a:rPr>
              <a:t> Lid est laborum dolo </a:t>
            </a:r>
            <a:r>
              <a:rPr lang="en-US" sz="1000" smtClean="0">
                <a:solidFill>
                  <a:schemeClr val="bg1">
                    <a:lumMod val="50000"/>
                  </a:schemeClr>
                </a:solidFill>
                <a:latin typeface="Open Sans" pitchFamily="34" charset="0"/>
                <a:ea typeface="Calibri" panose="020F0502020204030204" pitchFamily="34" charset="0"/>
              </a:rPr>
              <a:t>rumes.</a:t>
            </a:r>
            <a:endParaRPr lang="en-US" sz="1000">
              <a:solidFill>
                <a:schemeClr val="bg1">
                  <a:lumMod val="50000"/>
                </a:schemeClr>
              </a:solidFill>
            </a:endParaRPr>
          </a:p>
        </p:txBody>
      </p:sp>
      <p:sp>
        <p:nvSpPr>
          <p:cNvPr id="18" name="Oval 16"/>
          <p:cNvSpPr/>
          <p:nvPr/>
        </p:nvSpPr>
        <p:spPr>
          <a:xfrm>
            <a:off x="1240864" y="4402468"/>
            <a:ext cx="571500" cy="571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FontAwesome" pitchFamily="2" charset="0"/>
              </a:rPr>
              <a:t></a:t>
            </a:r>
            <a:endParaRPr lang="en-US" dirty="0">
              <a:solidFill>
                <a:schemeClr val="bg1">
                  <a:lumMod val="95000"/>
                </a:schemeClr>
              </a:solidFill>
            </a:endParaRPr>
          </a:p>
        </p:txBody>
      </p:sp>
      <p:sp>
        <p:nvSpPr>
          <p:cNvPr id="19" name="Rectangle 17"/>
          <p:cNvSpPr/>
          <p:nvPr/>
        </p:nvSpPr>
        <p:spPr>
          <a:xfrm>
            <a:off x="2017151" y="4334275"/>
            <a:ext cx="3345206" cy="707886"/>
          </a:xfrm>
          <a:prstGeom prst="rect">
            <a:avLst/>
          </a:prstGeom>
        </p:spPr>
        <p:txBody>
          <a:bodyPr wrap="square">
            <a:spAutoFit/>
          </a:bodyPr>
          <a:lstStyle/>
          <a:p>
            <a:r>
              <a:rPr lang="en-US" sz="1000" b="1" smtClean="0">
                <a:solidFill>
                  <a:schemeClr val="bg1">
                    <a:lumMod val="50000"/>
                  </a:schemeClr>
                </a:solidFill>
                <a:latin typeface="Open Sans" pitchFamily="34" charset="0"/>
                <a:ea typeface="Calibri" panose="020F0502020204030204" pitchFamily="34" charset="0"/>
              </a:rPr>
              <a:t>AWESOME VECTOR ICONS</a:t>
            </a:r>
          </a:p>
          <a:p>
            <a:endParaRPr lang="en-US" sz="1000" b="1" smtClean="0">
              <a:solidFill>
                <a:schemeClr val="bg1">
                  <a:lumMod val="50000"/>
                </a:schemeClr>
              </a:solidFill>
              <a:latin typeface="Open Sans" pitchFamily="34" charset="0"/>
              <a:ea typeface="Calibri" panose="020F0502020204030204" pitchFamily="34" charset="0"/>
            </a:endParaRPr>
          </a:p>
          <a:p>
            <a:r>
              <a:rPr lang="en-US" sz="1000" smtClean="0">
                <a:solidFill>
                  <a:schemeClr val="bg1">
                    <a:lumMod val="50000"/>
                  </a:schemeClr>
                </a:solidFill>
                <a:latin typeface="Open Sans" pitchFamily="34" charset="0"/>
                <a:ea typeface="Calibri" panose="020F0502020204030204" pitchFamily="34" charset="0"/>
              </a:rPr>
              <a:t>Lid </a:t>
            </a:r>
            <a:r>
              <a:rPr lang="en-US" sz="1000">
                <a:solidFill>
                  <a:schemeClr val="bg1">
                    <a:lumMod val="50000"/>
                  </a:schemeClr>
                </a:solidFill>
                <a:latin typeface="Open Sans" pitchFamily="34" charset="0"/>
                <a:ea typeface="Calibri" panose="020F0502020204030204" pitchFamily="34" charset="0"/>
              </a:rPr>
              <a:t>est laborum dolo rumes fugats untras</a:t>
            </a:r>
            <a:r>
              <a:rPr lang="en-US" sz="1000" smtClean="0">
                <a:solidFill>
                  <a:schemeClr val="bg1">
                    <a:lumMod val="50000"/>
                  </a:schemeClr>
                </a:solidFill>
                <a:latin typeface="Open Sans" pitchFamily="34" charset="0"/>
                <a:ea typeface="Calibri" panose="020F0502020204030204" pitchFamily="34" charset="0"/>
              </a:rPr>
              <a:t>.</a:t>
            </a:r>
            <a:r>
              <a:rPr lang="en-US" sz="1000">
                <a:solidFill>
                  <a:schemeClr val="bg1">
                    <a:lumMod val="50000"/>
                  </a:schemeClr>
                </a:solidFill>
                <a:latin typeface="Open Sans" pitchFamily="34" charset="0"/>
                <a:ea typeface="Calibri" panose="020F0502020204030204" pitchFamily="34" charset="0"/>
              </a:rPr>
              <a:t> Lid est laborum dolo </a:t>
            </a:r>
            <a:r>
              <a:rPr lang="en-US" sz="1000" smtClean="0">
                <a:solidFill>
                  <a:schemeClr val="bg1">
                    <a:lumMod val="50000"/>
                  </a:schemeClr>
                </a:solidFill>
                <a:latin typeface="Open Sans" pitchFamily="34" charset="0"/>
                <a:ea typeface="Calibri" panose="020F0502020204030204" pitchFamily="34" charset="0"/>
              </a:rPr>
              <a:t>rumes.</a:t>
            </a:r>
            <a:endParaRPr lang="en-US" sz="1000">
              <a:solidFill>
                <a:schemeClr val="bg1">
                  <a:lumMod val="50000"/>
                </a:schemeClr>
              </a:solidFill>
            </a:endParaRPr>
          </a:p>
        </p:txBody>
      </p:sp>
      <p:sp>
        <p:nvSpPr>
          <p:cNvPr id="20" name="Oval 18"/>
          <p:cNvSpPr/>
          <p:nvPr/>
        </p:nvSpPr>
        <p:spPr>
          <a:xfrm>
            <a:off x="1256182" y="5474186"/>
            <a:ext cx="571500" cy="5715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latin typeface="FontAwesome" pitchFamily="2" charset="0"/>
              </a:rPr>
              <a:t></a:t>
            </a:r>
            <a:endParaRPr lang="en-US">
              <a:solidFill>
                <a:schemeClr val="bg1">
                  <a:lumMod val="95000"/>
                </a:schemeClr>
              </a:solidFill>
            </a:endParaRPr>
          </a:p>
        </p:txBody>
      </p:sp>
      <p:sp>
        <p:nvSpPr>
          <p:cNvPr id="21" name="Rectangle 19"/>
          <p:cNvSpPr/>
          <p:nvPr/>
        </p:nvSpPr>
        <p:spPr>
          <a:xfrm>
            <a:off x="2032469" y="5405993"/>
            <a:ext cx="3345206" cy="707886"/>
          </a:xfrm>
          <a:prstGeom prst="rect">
            <a:avLst/>
          </a:prstGeom>
        </p:spPr>
        <p:txBody>
          <a:bodyPr wrap="square">
            <a:spAutoFit/>
          </a:bodyPr>
          <a:lstStyle/>
          <a:p>
            <a:r>
              <a:rPr lang="en-US" sz="1000" b="1" smtClean="0">
                <a:solidFill>
                  <a:schemeClr val="bg1">
                    <a:lumMod val="50000"/>
                  </a:schemeClr>
                </a:solidFill>
                <a:latin typeface="Open Sans" pitchFamily="34" charset="0"/>
                <a:ea typeface="Calibri" panose="020F0502020204030204" pitchFamily="34" charset="0"/>
              </a:rPr>
              <a:t>AWESOME VECTOR ICONS</a:t>
            </a:r>
          </a:p>
          <a:p>
            <a:endParaRPr lang="en-US" sz="1000" b="1" smtClean="0">
              <a:solidFill>
                <a:schemeClr val="bg1">
                  <a:lumMod val="50000"/>
                </a:schemeClr>
              </a:solidFill>
              <a:latin typeface="Open Sans" pitchFamily="34" charset="0"/>
              <a:ea typeface="Calibri" panose="020F0502020204030204" pitchFamily="34" charset="0"/>
            </a:endParaRPr>
          </a:p>
          <a:p>
            <a:r>
              <a:rPr lang="en-US" sz="1000" smtClean="0">
                <a:solidFill>
                  <a:schemeClr val="bg1">
                    <a:lumMod val="50000"/>
                  </a:schemeClr>
                </a:solidFill>
                <a:latin typeface="Open Sans" pitchFamily="34" charset="0"/>
                <a:ea typeface="Calibri" panose="020F0502020204030204" pitchFamily="34" charset="0"/>
              </a:rPr>
              <a:t>Lid </a:t>
            </a:r>
            <a:r>
              <a:rPr lang="en-US" sz="1000">
                <a:solidFill>
                  <a:schemeClr val="bg1">
                    <a:lumMod val="50000"/>
                  </a:schemeClr>
                </a:solidFill>
                <a:latin typeface="Open Sans" pitchFamily="34" charset="0"/>
                <a:ea typeface="Calibri" panose="020F0502020204030204" pitchFamily="34" charset="0"/>
              </a:rPr>
              <a:t>est laborum dolo rumes fugats untras</a:t>
            </a:r>
            <a:r>
              <a:rPr lang="en-US" sz="1000" smtClean="0">
                <a:solidFill>
                  <a:schemeClr val="bg1">
                    <a:lumMod val="50000"/>
                  </a:schemeClr>
                </a:solidFill>
                <a:latin typeface="Open Sans" pitchFamily="34" charset="0"/>
                <a:ea typeface="Calibri" panose="020F0502020204030204" pitchFamily="34" charset="0"/>
              </a:rPr>
              <a:t>.</a:t>
            </a:r>
            <a:r>
              <a:rPr lang="en-US" sz="1000">
                <a:solidFill>
                  <a:schemeClr val="bg1">
                    <a:lumMod val="50000"/>
                  </a:schemeClr>
                </a:solidFill>
                <a:latin typeface="Open Sans" pitchFamily="34" charset="0"/>
                <a:ea typeface="Calibri" panose="020F0502020204030204" pitchFamily="34" charset="0"/>
              </a:rPr>
              <a:t> Lid est laborum dolo </a:t>
            </a:r>
            <a:r>
              <a:rPr lang="en-US" sz="1000" smtClean="0">
                <a:solidFill>
                  <a:schemeClr val="bg1">
                    <a:lumMod val="50000"/>
                  </a:schemeClr>
                </a:solidFill>
                <a:latin typeface="Open Sans" pitchFamily="34" charset="0"/>
                <a:ea typeface="Calibri" panose="020F0502020204030204" pitchFamily="34" charset="0"/>
              </a:rPr>
              <a:t>rumes.</a:t>
            </a:r>
            <a:endParaRPr lang="en-US" sz="1000">
              <a:solidFill>
                <a:schemeClr val="bg1">
                  <a:lumMod val="50000"/>
                </a:schemeClr>
              </a:solidFill>
            </a:endParaRPr>
          </a:p>
        </p:txBody>
      </p:sp>
      <p:sp>
        <p:nvSpPr>
          <p:cNvPr id="22" name="矩形 21"/>
          <p:cNvSpPr/>
          <p:nvPr/>
        </p:nvSpPr>
        <p:spPr>
          <a:xfrm>
            <a:off x="6313832" y="1929161"/>
            <a:ext cx="4915446" cy="2891492"/>
          </a:xfrm>
          <a:prstGeom prst="rect">
            <a:avLst/>
          </a:prstGeom>
          <a:blipFill dpi="0" rotWithShape="1">
            <a:blip r:embed="rId3"/>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anim calcmode="lin" valueType="num">
                                      <p:cBhvr>
                                        <p:cTn id="20" dur="250" fill="hold"/>
                                        <p:tgtEl>
                                          <p:spTgt spid="14"/>
                                        </p:tgtEl>
                                        <p:attrNameLst>
                                          <p:attrName>ppt_x</p:attrName>
                                        </p:attrNameLst>
                                      </p:cBhvr>
                                      <p:tavLst>
                                        <p:tav tm="0">
                                          <p:val>
                                            <p:strVal val="#ppt_x"/>
                                          </p:val>
                                        </p:tav>
                                        <p:tav tm="100000">
                                          <p:val>
                                            <p:strVal val="#ppt_x"/>
                                          </p:val>
                                        </p:tav>
                                      </p:tavLst>
                                    </p:anim>
                                    <p:anim calcmode="lin" valueType="num">
                                      <p:cBhvr>
                                        <p:cTn id="21" dur="25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50"/>
                                        <p:tgtEl>
                                          <p:spTgt spid="15"/>
                                        </p:tgtEl>
                                      </p:cBhvr>
                                    </p:animEffect>
                                    <p:anim calcmode="lin" valueType="num">
                                      <p:cBhvr>
                                        <p:cTn id="26" dur="250" fill="hold"/>
                                        <p:tgtEl>
                                          <p:spTgt spid="15"/>
                                        </p:tgtEl>
                                        <p:attrNameLst>
                                          <p:attrName>ppt_x</p:attrName>
                                        </p:attrNameLst>
                                      </p:cBhvr>
                                      <p:tavLst>
                                        <p:tav tm="0">
                                          <p:val>
                                            <p:strVal val="#ppt_x"/>
                                          </p:val>
                                        </p:tav>
                                        <p:tav tm="100000">
                                          <p:val>
                                            <p:strVal val="#ppt_x"/>
                                          </p:val>
                                        </p:tav>
                                      </p:tavLst>
                                    </p:anim>
                                    <p:anim calcmode="lin" valueType="num">
                                      <p:cBhvr>
                                        <p:cTn id="27" dur="25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anim calcmode="lin" valueType="num">
                                      <p:cBhvr>
                                        <p:cTn id="32" dur="250" fill="hold"/>
                                        <p:tgtEl>
                                          <p:spTgt spid="16"/>
                                        </p:tgtEl>
                                        <p:attrNameLst>
                                          <p:attrName>ppt_x</p:attrName>
                                        </p:attrNameLst>
                                      </p:cBhvr>
                                      <p:tavLst>
                                        <p:tav tm="0">
                                          <p:val>
                                            <p:strVal val="#ppt_x"/>
                                          </p:val>
                                        </p:tav>
                                        <p:tav tm="100000">
                                          <p:val>
                                            <p:strVal val="#ppt_x"/>
                                          </p:val>
                                        </p:tav>
                                      </p:tavLst>
                                    </p:anim>
                                    <p:anim calcmode="lin" valueType="num">
                                      <p:cBhvr>
                                        <p:cTn id="33" dur="25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50"/>
                                        <p:tgtEl>
                                          <p:spTgt spid="17"/>
                                        </p:tgtEl>
                                      </p:cBhvr>
                                    </p:animEffect>
                                    <p:anim calcmode="lin" valueType="num">
                                      <p:cBhvr>
                                        <p:cTn id="38" dur="250" fill="hold"/>
                                        <p:tgtEl>
                                          <p:spTgt spid="17"/>
                                        </p:tgtEl>
                                        <p:attrNameLst>
                                          <p:attrName>ppt_x</p:attrName>
                                        </p:attrNameLst>
                                      </p:cBhvr>
                                      <p:tavLst>
                                        <p:tav tm="0">
                                          <p:val>
                                            <p:strVal val="#ppt_x"/>
                                          </p:val>
                                        </p:tav>
                                        <p:tav tm="100000">
                                          <p:val>
                                            <p:strVal val="#ppt_x"/>
                                          </p:val>
                                        </p:tav>
                                      </p:tavLst>
                                    </p:anim>
                                    <p:anim calcmode="lin" valueType="num">
                                      <p:cBhvr>
                                        <p:cTn id="39" dur="25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50"/>
                                        <p:tgtEl>
                                          <p:spTgt spid="18"/>
                                        </p:tgtEl>
                                      </p:cBhvr>
                                    </p:animEffect>
                                    <p:anim calcmode="lin" valueType="num">
                                      <p:cBhvr>
                                        <p:cTn id="44" dur="250" fill="hold"/>
                                        <p:tgtEl>
                                          <p:spTgt spid="18"/>
                                        </p:tgtEl>
                                        <p:attrNameLst>
                                          <p:attrName>ppt_x</p:attrName>
                                        </p:attrNameLst>
                                      </p:cBhvr>
                                      <p:tavLst>
                                        <p:tav tm="0">
                                          <p:val>
                                            <p:strVal val="#ppt_x"/>
                                          </p:val>
                                        </p:tav>
                                        <p:tav tm="100000">
                                          <p:val>
                                            <p:strVal val="#ppt_x"/>
                                          </p:val>
                                        </p:tav>
                                      </p:tavLst>
                                    </p:anim>
                                    <p:anim calcmode="lin" valueType="num">
                                      <p:cBhvr>
                                        <p:cTn id="45" dur="25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50"/>
                                        <p:tgtEl>
                                          <p:spTgt spid="19"/>
                                        </p:tgtEl>
                                      </p:cBhvr>
                                    </p:animEffec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50"/>
                                        <p:tgtEl>
                                          <p:spTgt spid="20"/>
                                        </p:tgtEl>
                                      </p:cBhvr>
                                    </p:animEffect>
                                    <p:anim calcmode="lin" valueType="num">
                                      <p:cBhvr>
                                        <p:cTn id="56" dur="250" fill="hold"/>
                                        <p:tgtEl>
                                          <p:spTgt spid="20"/>
                                        </p:tgtEl>
                                        <p:attrNameLst>
                                          <p:attrName>ppt_x</p:attrName>
                                        </p:attrNameLst>
                                      </p:cBhvr>
                                      <p:tavLst>
                                        <p:tav tm="0">
                                          <p:val>
                                            <p:strVal val="#ppt_x"/>
                                          </p:val>
                                        </p:tav>
                                        <p:tav tm="100000">
                                          <p:val>
                                            <p:strVal val="#ppt_x"/>
                                          </p:val>
                                        </p:tav>
                                      </p:tavLst>
                                    </p:anim>
                                    <p:anim calcmode="lin" valueType="num">
                                      <p:cBhvr>
                                        <p:cTn id="57" dur="250" fill="hold"/>
                                        <p:tgtEl>
                                          <p:spTgt spid="20"/>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250"/>
                                        <p:tgtEl>
                                          <p:spTgt spid="21"/>
                                        </p:tgtEl>
                                      </p:cBhvr>
                                    </p:animEffect>
                                    <p:anim calcmode="lin" valueType="num">
                                      <p:cBhvr>
                                        <p:cTn id="62" dur="250" fill="hold"/>
                                        <p:tgtEl>
                                          <p:spTgt spid="21"/>
                                        </p:tgtEl>
                                        <p:attrNameLst>
                                          <p:attrName>ppt_x</p:attrName>
                                        </p:attrNameLst>
                                      </p:cBhvr>
                                      <p:tavLst>
                                        <p:tav tm="0">
                                          <p:val>
                                            <p:strVal val="#ppt_x"/>
                                          </p:val>
                                        </p:tav>
                                        <p:tav tm="100000">
                                          <p:val>
                                            <p:strVal val="#ppt_x"/>
                                          </p:val>
                                        </p:tav>
                                      </p:tavLst>
                                    </p:anim>
                                    <p:anim calcmode="lin" valueType="num">
                                      <p:cBhvr>
                                        <p:cTn id="63" dur="250" fill="hold"/>
                                        <p:tgtEl>
                                          <p:spTgt spid="2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animBg="1"/>
      <p:bldP spid="17" grpId="0"/>
      <p:bldP spid="18" grpId="0" animBg="1"/>
      <p:bldP spid="19" grpId="0"/>
      <p:bldP spid="20" grpId="0" animBg="1"/>
      <p:bldP spid="21"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26"/>
          <p:cNvSpPr>
            <a:spLocks noEditPoints="1"/>
          </p:cNvSpPr>
          <p:nvPr>
            <p:custDataLst>
              <p:tags r:id="rId1"/>
            </p:custDataLst>
          </p:nvPr>
        </p:nvSpPr>
        <p:spPr bwMode="auto">
          <a:xfrm>
            <a:off x="1721822" y="2105973"/>
            <a:ext cx="381240" cy="381808"/>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chemeClr val="accent3"/>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27"/>
          <p:cNvSpPr/>
          <p:nvPr>
            <p:custDataLst>
              <p:tags r:id="rId2"/>
            </p:custDataLst>
          </p:nvPr>
        </p:nvSpPr>
        <p:spPr bwMode="auto">
          <a:xfrm>
            <a:off x="1510718" y="2432018"/>
            <a:ext cx="263454" cy="264022"/>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3" h="464">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solidFill>
            <a:schemeClr val="accent3"/>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品 28"/>
          <p:cNvSpPr/>
          <p:nvPr>
            <p:custDataLst>
              <p:tags r:id="rId3"/>
            </p:custDataLst>
          </p:nvPr>
        </p:nvSpPr>
        <p:spPr bwMode="auto">
          <a:xfrm>
            <a:off x="1465766" y="2111094"/>
            <a:ext cx="278817" cy="280524"/>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7">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solidFill>
            <a:schemeClr val="accent3"/>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品 29"/>
          <p:cNvSpPr>
            <a:spLocks noEditPoints="1"/>
          </p:cNvSpPr>
          <p:nvPr>
            <p:custDataLst>
              <p:tags r:id="rId4"/>
            </p:custDataLst>
          </p:nvPr>
        </p:nvSpPr>
        <p:spPr bwMode="auto">
          <a:xfrm>
            <a:off x="1811158" y="2442829"/>
            <a:ext cx="252642" cy="253211"/>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solidFill>
            <a:schemeClr val="accent3"/>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14"/>
          <p:cNvSpPr/>
          <p:nvPr>
            <p:custDataLst>
              <p:tags r:id="rId5"/>
            </p:custDataLst>
          </p:nvPr>
        </p:nvSpPr>
        <p:spPr bwMode="auto">
          <a:xfrm>
            <a:off x="1502567" y="3017741"/>
            <a:ext cx="563694" cy="158100"/>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solidFill>
            <a:schemeClr val="accent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品 15"/>
          <p:cNvSpPr/>
          <p:nvPr>
            <p:custDataLst>
              <p:tags r:id="rId6"/>
            </p:custDataLst>
          </p:nvPr>
        </p:nvSpPr>
        <p:spPr bwMode="auto">
          <a:xfrm>
            <a:off x="1711593" y="3017741"/>
            <a:ext cx="113953" cy="42844"/>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solidFill>
            <a:schemeClr val="accent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品 16"/>
          <p:cNvSpPr>
            <a:spLocks noEditPoints="1"/>
          </p:cNvSpPr>
          <p:nvPr>
            <p:custDataLst>
              <p:tags r:id="rId7"/>
            </p:custDataLst>
          </p:nvPr>
        </p:nvSpPr>
        <p:spPr bwMode="auto">
          <a:xfrm>
            <a:off x="1491779" y="3188513"/>
            <a:ext cx="604825" cy="502058"/>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solidFill>
            <a:schemeClr val="accent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94"/>
          <p:cNvSpPr/>
          <p:nvPr>
            <p:custDataLst>
              <p:tags r:id="rId8"/>
            </p:custDataLst>
          </p:nvPr>
        </p:nvSpPr>
        <p:spPr bwMode="auto">
          <a:xfrm>
            <a:off x="1516736" y="4373185"/>
            <a:ext cx="89216" cy="48710"/>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chemeClr val="accent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品 95"/>
          <p:cNvSpPr/>
          <p:nvPr>
            <p:custDataLst>
              <p:tags r:id="rId9"/>
            </p:custDataLst>
          </p:nvPr>
        </p:nvSpPr>
        <p:spPr bwMode="auto">
          <a:xfrm>
            <a:off x="1516736" y="4479321"/>
            <a:ext cx="89216" cy="48710"/>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chemeClr val="accent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出品 96"/>
          <p:cNvSpPr/>
          <p:nvPr>
            <p:custDataLst>
              <p:tags r:id="rId10"/>
            </p:custDataLst>
          </p:nvPr>
        </p:nvSpPr>
        <p:spPr bwMode="auto">
          <a:xfrm>
            <a:off x="1516736" y="4583919"/>
            <a:ext cx="89216" cy="49223"/>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chemeClr val="accent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品 97"/>
          <p:cNvSpPr/>
          <p:nvPr>
            <p:custDataLst>
              <p:tags r:id="rId11"/>
            </p:custDataLst>
          </p:nvPr>
        </p:nvSpPr>
        <p:spPr bwMode="auto">
          <a:xfrm>
            <a:off x="1516736" y="4690055"/>
            <a:ext cx="89216" cy="48710"/>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chemeClr val="accent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98"/>
          <p:cNvSpPr/>
          <p:nvPr>
            <p:custDataLst>
              <p:tags r:id="rId12"/>
            </p:custDataLst>
          </p:nvPr>
        </p:nvSpPr>
        <p:spPr bwMode="auto">
          <a:xfrm>
            <a:off x="2051006" y="4325500"/>
            <a:ext cx="37430" cy="104085"/>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solidFill>
            <a:schemeClr val="accent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99"/>
          <p:cNvSpPr/>
          <p:nvPr>
            <p:custDataLst>
              <p:tags r:id="rId13"/>
            </p:custDataLst>
          </p:nvPr>
        </p:nvSpPr>
        <p:spPr bwMode="auto">
          <a:xfrm>
            <a:off x="2051006" y="4434200"/>
            <a:ext cx="37430" cy="102547"/>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solidFill>
            <a:schemeClr val="accent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100"/>
          <p:cNvSpPr/>
          <p:nvPr>
            <p:custDataLst>
              <p:tags r:id="rId14"/>
            </p:custDataLst>
          </p:nvPr>
        </p:nvSpPr>
        <p:spPr bwMode="auto">
          <a:xfrm>
            <a:off x="2051006" y="4541362"/>
            <a:ext cx="37430" cy="103573"/>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solidFill>
            <a:schemeClr val="accent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101"/>
          <p:cNvSpPr>
            <a:spLocks noEditPoints="1"/>
          </p:cNvSpPr>
          <p:nvPr>
            <p:custDataLst>
              <p:tags r:id="rId15"/>
            </p:custDataLst>
          </p:nvPr>
        </p:nvSpPr>
        <p:spPr bwMode="auto">
          <a:xfrm>
            <a:off x="1553140" y="4279354"/>
            <a:ext cx="486586" cy="553242"/>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4">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solidFill>
            <a:schemeClr val="accent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14"/>
          <p:cNvSpPr>
            <a:spLocks noEditPoints="1"/>
          </p:cNvSpPr>
          <p:nvPr>
            <p:custDataLst>
              <p:tags r:id="rId16"/>
            </p:custDataLst>
          </p:nvPr>
        </p:nvSpPr>
        <p:spPr bwMode="auto">
          <a:xfrm>
            <a:off x="1734583" y="5325889"/>
            <a:ext cx="169183" cy="170164"/>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solidFill>
            <a:schemeClr val="accent1">
              <a:lumMod val="7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15"/>
          <p:cNvSpPr/>
          <p:nvPr>
            <p:custDataLst>
              <p:tags r:id="rId17"/>
            </p:custDataLst>
          </p:nvPr>
        </p:nvSpPr>
        <p:spPr bwMode="auto">
          <a:xfrm>
            <a:off x="1569323" y="5366591"/>
            <a:ext cx="30404" cy="4413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solidFill>
            <a:schemeClr val="accent1">
              <a:lumMod val="7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16"/>
          <p:cNvSpPr/>
          <p:nvPr>
            <p:custDataLst>
              <p:tags r:id="rId18"/>
            </p:custDataLst>
          </p:nvPr>
        </p:nvSpPr>
        <p:spPr bwMode="auto">
          <a:xfrm>
            <a:off x="1767439" y="5192014"/>
            <a:ext cx="103472" cy="35798"/>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solidFill>
            <a:schemeClr val="accent1">
              <a:lumMod val="7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17"/>
          <p:cNvSpPr/>
          <p:nvPr>
            <p:custDataLst>
              <p:tags r:id="rId19"/>
            </p:custDataLst>
          </p:nvPr>
        </p:nvSpPr>
        <p:spPr bwMode="auto">
          <a:xfrm>
            <a:off x="2039113" y="5366591"/>
            <a:ext cx="29914" cy="4413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solidFill>
            <a:schemeClr val="accent1">
              <a:lumMod val="7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品 18"/>
          <p:cNvSpPr/>
          <p:nvPr>
            <p:custDataLst>
              <p:tags r:id="rId20"/>
            </p:custDataLst>
          </p:nvPr>
        </p:nvSpPr>
        <p:spPr bwMode="auto">
          <a:xfrm>
            <a:off x="1599727" y="5227812"/>
            <a:ext cx="439386" cy="363376"/>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solidFill>
            <a:schemeClr val="accent1">
              <a:lumMod val="7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出品 19"/>
          <p:cNvSpPr>
            <a:spLocks noEditPoints="1"/>
          </p:cNvSpPr>
          <p:nvPr>
            <p:custDataLst>
              <p:tags r:id="rId21"/>
            </p:custDataLst>
          </p:nvPr>
        </p:nvSpPr>
        <p:spPr bwMode="auto">
          <a:xfrm>
            <a:off x="1553140" y="5406313"/>
            <a:ext cx="531088" cy="327087"/>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solidFill>
            <a:schemeClr val="accent1">
              <a:lumMod val="7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品 26"/>
          <p:cNvSpPr/>
          <p:nvPr>
            <p:custDataLst>
              <p:tags r:id="rId22"/>
            </p:custDataLst>
          </p:nvPr>
        </p:nvSpPr>
        <p:spPr>
          <a:xfrm>
            <a:off x="2619657" y="2111139"/>
            <a:ext cx="4138530" cy="579736"/>
          </a:xfrm>
          <a:prstGeom prst="roundRect">
            <a:avLst>
              <a:gd name="adj" fmla="val 12912"/>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 name="27"/>
          <p:cNvSpPr/>
          <p:nvPr>
            <p:custDataLst>
              <p:tags r:id="rId23"/>
            </p:custDataLst>
          </p:nvPr>
        </p:nvSpPr>
        <p:spPr>
          <a:xfrm>
            <a:off x="2619656" y="3127885"/>
            <a:ext cx="4136616" cy="579736"/>
          </a:xfrm>
          <a:prstGeom prst="roundRect">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5" name="品 28"/>
          <p:cNvSpPr/>
          <p:nvPr>
            <p:custDataLst>
              <p:tags r:id="rId24"/>
            </p:custDataLst>
          </p:nvPr>
        </p:nvSpPr>
        <p:spPr>
          <a:xfrm>
            <a:off x="2619656" y="4206567"/>
            <a:ext cx="4138531" cy="579736"/>
          </a:xfrm>
          <a:prstGeom prst="roundRect">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6" name="PA_圆品 29"/>
          <p:cNvSpPr/>
          <p:nvPr>
            <p:custDataLst>
              <p:tags r:id="rId25"/>
            </p:custDataLst>
          </p:nvPr>
        </p:nvSpPr>
        <p:spPr>
          <a:xfrm>
            <a:off x="2619656" y="5192014"/>
            <a:ext cx="4136616" cy="579736"/>
          </a:xfrm>
          <a:prstGeom prst="roundRect">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7" name="30"/>
          <p:cNvSpPr/>
          <p:nvPr>
            <p:custDataLst>
              <p:tags r:id="rId26"/>
            </p:custDataLst>
          </p:nvPr>
        </p:nvSpPr>
        <p:spPr>
          <a:xfrm>
            <a:off x="7654392" y="3467321"/>
            <a:ext cx="4400814" cy="1938992"/>
          </a:xfrm>
          <a:prstGeom prst="rect">
            <a:avLst/>
          </a:prstGeom>
        </p:spPr>
        <p:txBody>
          <a:bodyPr wrap="square">
            <a:spAutoFit/>
          </a:bodyPr>
          <a:lstStyle/>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8" name="34"/>
          <p:cNvSpPr/>
          <p:nvPr>
            <p:custDataLst>
              <p:tags r:id="rId27"/>
            </p:custDataLst>
          </p:nvPr>
        </p:nvSpPr>
        <p:spPr>
          <a:xfrm>
            <a:off x="2619656" y="2111139"/>
            <a:ext cx="3606085" cy="579736"/>
          </a:xfrm>
          <a:prstGeom prst="round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9" name="品 35"/>
          <p:cNvSpPr txBox="1"/>
          <p:nvPr>
            <p:custDataLst>
              <p:tags r:id="rId28"/>
            </p:custDataLst>
          </p:nvPr>
        </p:nvSpPr>
        <p:spPr>
          <a:xfrm>
            <a:off x="5440959" y="2247352"/>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95%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0" name="36"/>
          <p:cNvSpPr/>
          <p:nvPr>
            <p:custDataLst>
              <p:tags r:id="rId29"/>
            </p:custDataLst>
          </p:nvPr>
        </p:nvSpPr>
        <p:spPr>
          <a:xfrm>
            <a:off x="2619655" y="3124930"/>
            <a:ext cx="2640171" cy="579736"/>
          </a:xfrm>
          <a:prstGeom prst="round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1" name="37"/>
          <p:cNvSpPr txBox="1"/>
          <p:nvPr>
            <p:custDataLst>
              <p:tags r:id="rId30"/>
            </p:custDataLst>
          </p:nvPr>
        </p:nvSpPr>
        <p:spPr>
          <a:xfrm>
            <a:off x="4515305" y="3264055"/>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75%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2" name="品 38"/>
          <p:cNvSpPr/>
          <p:nvPr>
            <p:custDataLst>
              <p:tags r:id="rId31"/>
            </p:custDataLst>
          </p:nvPr>
        </p:nvSpPr>
        <p:spPr>
          <a:xfrm>
            <a:off x="2619656" y="4213808"/>
            <a:ext cx="2060622" cy="579736"/>
          </a:xfrm>
          <a:prstGeom prst="round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3" name="39"/>
          <p:cNvSpPr txBox="1"/>
          <p:nvPr>
            <p:custDataLst>
              <p:tags r:id="rId32"/>
            </p:custDataLst>
          </p:nvPr>
        </p:nvSpPr>
        <p:spPr>
          <a:xfrm>
            <a:off x="3935756" y="4352081"/>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55%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4" name="品 40"/>
          <p:cNvSpPr/>
          <p:nvPr>
            <p:custDataLst>
              <p:tags r:id="rId33"/>
            </p:custDataLst>
          </p:nvPr>
        </p:nvSpPr>
        <p:spPr>
          <a:xfrm>
            <a:off x="2619655" y="5199057"/>
            <a:ext cx="1423341" cy="579736"/>
          </a:xfrm>
          <a:prstGeom prst="round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5" name="41"/>
          <p:cNvSpPr txBox="1"/>
          <p:nvPr>
            <p:custDataLst>
              <p:tags r:id="rId34"/>
            </p:custDataLst>
          </p:nvPr>
        </p:nvSpPr>
        <p:spPr>
          <a:xfrm>
            <a:off x="3313350" y="5325889"/>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6" name="14"/>
          <p:cNvSpPr txBox="1"/>
          <p:nvPr>
            <p:custDataLst>
              <p:tags r:id="rId35"/>
            </p:custDataLst>
          </p:nvPr>
        </p:nvSpPr>
        <p:spPr>
          <a:xfrm>
            <a:off x="7654392" y="2733227"/>
            <a:ext cx="3891424" cy="584775"/>
          </a:xfrm>
          <a:prstGeom prst="rect">
            <a:avLst/>
          </a:prstGeom>
          <a:noFill/>
        </p:spPr>
        <p:txBody>
          <a:bodyPr wrap="square" rtlCol="0">
            <a:spAutoFit/>
          </a:bodyPr>
          <a:lstStyle/>
          <a:p>
            <a:r>
              <a:rPr lang="zh-CN" altLang="en-US" sz="3200" b="1" dirty="0" smtClean="0">
                <a:solidFill>
                  <a:schemeClr val="bg1">
                    <a:lumMod val="50000"/>
                  </a:schemeClr>
                </a:solidFill>
                <a:latin typeface="微软雅黑" panose="020B0503020204020204" pitchFamily="34" charset="-122"/>
                <a:ea typeface="微软雅黑" panose="020B0503020204020204" pitchFamily="34" charset="-122"/>
              </a:rPr>
              <a:t>加入你的标题描述</a:t>
            </a:r>
            <a:endParaRPr lang="zh-CN" altLang="en-US" sz="3200"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12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140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16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18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20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22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24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26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280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300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320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grpId="0" nodeType="withEffect">
                                  <p:stCondLst>
                                    <p:cond delay="340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0" nodeType="withEffect">
                                  <p:stCondLst>
                                    <p:cond delay="360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380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grpId="0" nodeType="withEffect">
                                  <p:stCondLst>
                                    <p:cond delay="400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420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grpId="0" nodeType="withEffect">
                                  <p:stCondLst>
                                    <p:cond delay="440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grpId="0" nodeType="withEffect">
                                  <p:stCondLst>
                                    <p:cond delay="460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childTnLst>
                                </p:cTn>
                              </p:par>
                              <p:par>
                                <p:cTn id="88" presetID="10" presetClass="entr" presetSubtype="0" fill="hold" grpId="0" nodeType="withEffect">
                                  <p:stCondLst>
                                    <p:cond delay="20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par>
                                <p:cTn id="91" presetID="10" presetClass="entr" presetSubtype="0" fill="hold" grpId="0" nodeType="withEffect">
                                  <p:stCondLst>
                                    <p:cond delay="40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500"/>
                                        <p:tgtEl>
                                          <p:spTgt spid="38"/>
                                        </p:tgtEl>
                                      </p:cBhvr>
                                    </p:animEffect>
                                  </p:childTnLst>
                                </p:cTn>
                              </p:par>
                              <p:par>
                                <p:cTn id="94" presetID="10" presetClass="entr" presetSubtype="0" fill="hold" grpId="0" nodeType="withEffect">
                                  <p:stCondLst>
                                    <p:cond delay="60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par>
                                <p:cTn id="97" presetID="10" presetClass="entr" presetSubtype="0" fill="hold" grpId="0" nodeType="withEffect">
                                  <p:stCondLst>
                                    <p:cond delay="80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par>
                                <p:cTn id="100" presetID="10" presetClass="entr" presetSubtype="0" fill="hold" grpId="0" nodeType="withEffect">
                                  <p:stCondLst>
                                    <p:cond delay="100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par>
                                <p:cTn id="103" presetID="10" presetClass="entr" presetSubtype="0" fill="hold" grpId="0" nodeType="withEffect">
                                  <p:stCondLst>
                                    <p:cond delay="120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500"/>
                                        <p:tgtEl>
                                          <p:spTgt spid="42"/>
                                        </p:tgtEl>
                                      </p:cBhvr>
                                    </p:animEffect>
                                  </p:childTnLst>
                                </p:cTn>
                              </p:par>
                              <p:par>
                                <p:cTn id="106" presetID="10" presetClass="entr" presetSubtype="0" fill="hold" grpId="0" nodeType="withEffect">
                                  <p:stCondLst>
                                    <p:cond delay="140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par>
                                <p:cTn id="109" presetID="10" presetClass="entr" presetSubtype="0" fill="hold" grpId="0" nodeType="withEffect">
                                  <p:stCondLst>
                                    <p:cond delay="160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500"/>
                                        <p:tgtEl>
                                          <p:spTgt spid="44"/>
                                        </p:tgtEl>
                                      </p:cBhvr>
                                    </p:animEffect>
                                  </p:childTnLst>
                                </p:cTn>
                              </p:par>
                              <p:par>
                                <p:cTn id="112" presetID="10" presetClass="entr" presetSubtype="0" fill="hold" grpId="0" nodeType="withEffect">
                                  <p:stCondLst>
                                    <p:cond delay="1800"/>
                                  </p:stCondLst>
                                  <p:childTnLst>
                                    <p:set>
                                      <p:cBhvr>
                                        <p:cTn id="113" dur="1" fill="hold">
                                          <p:stCondLst>
                                            <p:cond delay="0"/>
                                          </p:stCondLst>
                                        </p:cTn>
                                        <p:tgtEl>
                                          <p:spTgt spid="45"/>
                                        </p:tgtEl>
                                        <p:attrNameLst>
                                          <p:attrName>style.visibility</p:attrName>
                                        </p:attrNameLst>
                                      </p:cBhvr>
                                      <p:to>
                                        <p:strVal val="visible"/>
                                      </p:to>
                                    </p:set>
                                    <p:animEffect transition="in" filter="fade">
                                      <p:cBhvr>
                                        <p:cTn id="114" dur="500"/>
                                        <p:tgtEl>
                                          <p:spTgt spid="45"/>
                                        </p:tgtEl>
                                      </p:cBhvr>
                                    </p:animEffect>
                                  </p:childTnLst>
                                </p:cTn>
                              </p:par>
                              <p:par>
                                <p:cTn id="115" presetID="10" presetClass="entr" presetSubtype="0" fill="hold" grpId="0" nodeType="withEffect">
                                  <p:stCondLst>
                                    <p:cond delay="200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3" grpId="0" animBg="1" autoUpdateAnimBg="0"/>
      <p:bldP spid="14" grpId="0" animBg="1"/>
      <p:bldP spid="15" grpId="0" animBg="1"/>
      <p:bldP spid="16" grpId="0" animBg="1"/>
      <p:bldP spid="17" grpId="0" animBg="1"/>
      <p:bldP spid="18" grpId="0" animBg="1"/>
      <p:bldP spid="19" grpId="0" animBg="1" autoUpdateAnimBg="0"/>
      <p:bldP spid="20" grpId="0" animBg="1" autoUpdateAnimBg="0"/>
      <p:bldP spid="21" grpId="0" animBg="1"/>
      <p:bldP spid="22" grpId="0" animBg="1" autoUpdateAnimBg="0"/>
      <p:bldP spid="23" grpId="0" animBg="1" autoUpdateAnimBg="0"/>
      <p:bldP spid="24" grpId="0" animBg="1"/>
      <p:bldP spid="25" grpId="0" animBg="1" autoUpdateAnimBg="0"/>
      <p:bldP spid="26" grpId="0" animBg="1" autoUpdateAnimBg="0"/>
      <p:bldP spid="27" grpId="0" animBg="1"/>
      <p:bldP spid="28" grpId="0" animBg="1" autoUpdateAnimBg="0"/>
      <p:bldP spid="29" grpId="0" animBg="1" autoUpdateAnimBg="0"/>
      <p:bldP spid="30" grpId="0" animBg="1" autoUpdateAnimBg="0"/>
      <p:bldP spid="31" grpId="0" animBg="1" autoUpdateAnimBg="0"/>
      <p:bldP spid="32" grpId="0" animBg="1" autoUpdateAnimBg="0"/>
      <p:bldP spid="33" grpId="0" animBg="1" autoUpdateAnimBg="0"/>
      <p:bldP spid="34" grpId="0" animBg="1" autoUpdateAnimBg="0"/>
      <p:bldP spid="35" grpId="0" animBg="1" autoUpdateAnimBg="0"/>
      <p:bldP spid="36" grpId="0" animBg="1" autoUpdateAnimBg="0"/>
      <p:bldP spid="37" grpId="0"/>
      <p:bldP spid="38" grpId="0" animBg="1"/>
      <p:bldP spid="39" grpId="0"/>
      <p:bldP spid="40" grpId="0" animBg="1"/>
      <p:bldP spid="41" grpId="0"/>
      <p:bldP spid="42" grpId="0" animBg="1"/>
      <p:bldP spid="43" grpId="0" animBg="1" autoUpdateAnimBg="0"/>
      <p:bldP spid="44" grpId="0" animBg="1" autoUpdateAnimBg="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Group 35"/>
          <p:cNvGrpSpPr/>
          <p:nvPr/>
        </p:nvGrpSpPr>
        <p:grpSpPr>
          <a:xfrm>
            <a:off x="2560764" y="2224723"/>
            <a:ext cx="3186112" cy="707886"/>
            <a:chOff x="3533220" y="2094454"/>
            <a:chExt cx="3186112" cy="707886"/>
          </a:xfrm>
        </p:grpSpPr>
        <p:sp>
          <p:nvSpPr>
            <p:cNvPr id="13" name="Oval 12"/>
            <p:cNvSpPr/>
            <p:nvPr/>
          </p:nvSpPr>
          <p:spPr>
            <a:xfrm>
              <a:off x="3533220" y="2162647"/>
              <a:ext cx="571500" cy="571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FontAwesome" pitchFamily="2" charset="0"/>
                </a:rPr>
                <a:t></a:t>
              </a:r>
              <a:endParaRPr lang="en-US" dirty="0">
                <a:solidFill>
                  <a:schemeClr val="bg1">
                    <a:lumMod val="50000"/>
                  </a:schemeClr>
                </a:solidFill>
              </a:endParaRPr>
            </a:p>
          </p:txBody>
        </p:sp>
        <p:sp>
          <p:nvSpPr>
            <p:cNvPr id="14" name="Rectangle 13"/>
            <p:cNvSpPr/>
            <p:nvPr/>
          </p:nvSpPr>
          <p:spPr>
            <a:xfrm>
              <a:off x="4309507" y="2094454"/>
              <a:ext cx="2409825" cy="707886"/>
            </a:xfrm>
            <a:prstGeom prst="rect">
              <a:avLst/>
            </a:prstGeom>
          </p:spPr>
          <p:txBody>
            <a:bodyPr wrap="square">
              <a:spAutoFit/>
            </a:bodyPr>
            <a:lstStyle/>
            <a:p>
              <a:r>
                <a:rPr lang="en-US" sz="1000" b="1" dirty="0" smtClean="0">
                  <a:solidFill>
                    <a:schemeClr val="bg1">
                      <a:lumMod val="50000"/>
                    </a:schemeClr>
                  </a:solidFill>
                  <a:latin typeface="Open Sans" pitchFamily="34" charset="0"/>
                  <a:ea typeface="Calibri" panose="020F0502020204030204" pitchFamily="34" charset="0"/>
                </a:rPr>
                <a:t>COSTUMER SYSTEM</a:t>
              </a:r>
            </a:p>
            <a:p>
              <a:endParaRPr lang="en-US" sz="1000" b="1" dirty="0" smtClean="0">
                <a:solidFill>
                  <a:schemeClr val="bg1">
                    <a:lumMod val="50000"/>
                  </a:schemeClr>
                </a:solidFill>
                <a:latin typeface="Open Sans" pitchFamily="34" charset="0"/>
                <a:ea typeface="Calibri" panose="020F0502020204030204" pitchFamily="34" charset="0"/>
              </a:endParaRPr>
            </a:p>
            <a:p>
              <a:r>
                <a:rPr lang="en-US" sz="1000" dirty="0" smtClean="0">
                  <a:solidFill>
                    <a:schemeClr val="bg1">
                      <a:lumMod val="50000"/>
                    </a:schemeClr>
                  </a:solidFill>
                  <a:latin typeface="Open Sans" pitchFamily="34" charset="0"/>
                  <a:ea typeface="Calibri" panose="020F0502020204030204" pitchFamily="34" charset="0"/>
                </a:rPr>
                <a:t>Lid </a:t>
              </a:r>
              <a:r>
                <a:rPr lang="en-US" sz="1000" dirty="0" err="1">
                  <a:solidFill>
                    <a:schemeClr val="bg1">
                      <a:lumMod val="50000"/>
                    </a:schemeClr>
                  </a:solidFill>
                  <a:latin typeface="Open Sans" pitchFamily="34" charset="0"/>
                  <a:ea typeface="Calibri" panose="020F0502020204030204" pitchFamily="34" charset="0"/>
                </a:rPr>
                <a:t>est</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laborum</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dolo</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rumes</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fugats</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untras</a:t>
              </a:r>
              <a:r>
                <a:rPr lang="en-US" sz="1000" dirty="0" smtClean="0">
                  <a:solidFill>
                    <a:schemeClr val="bg1">
                      <a:lumMod val="50000"/>
                    </a:schemeClr>
                  </a:solidFill>
                  <a:latin typeface="Open Sans" pitchFamily="34" charset="0"/>
                  <a:ea typeface="Calibri" panose="020F0502020204030204" pitchFamily="34" charset="0"/>
                </a:rPr>
                <a:t>.</a:t>
              </a:r>
              <a:r>
                <a:rPr lang="en-US" sz="1000" dirty="0">
                  <a:solidFill>
                    <a:schemeClr val="bg1">
                      <a:lumMod val="50000"/>
                    </a:schemeClr>
                  </a:solidFill>
                  <a:latin typeface="Open Sans" pitchFamily="34" charset="0"/>
                  <a:ea typeface="Calibri" panose="020F0502020204030204" pitchFamily="34" charset="0"/>
                </a:rPr>
                <a:t> Lid </a:t>
              </a:r>
              <a:r>
                <a:rPr lang="en-US" sz="1000" dirty="0" err="1">
                  <a:solidFill>
                    <a:schemeClr val="bg1">
                      <a:lumMod val="50000"/>
                    </a:schemeClr>
                  </a:solidFill>
                  <a:latin typeface="Open Sans" pitchFamily="34" charset="0"/>
                  <a:ea typeface="Calibri" panose="020F0502020204030204" pitchFamily="34" charset="0"/>
                </a:rPr>
                <a:t>est</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laborum</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dolo</a:t>
              </a:r>
              <a:r>
                <a:rPr lang="en-US" sz="1000" dirty="0">
                  <a:solidFill>
                    <a:schemeClr val="bg1">
                      <a:lumMod val="50000"/>
                    </a:schemeClr>
                  </a:solidFill>
                  <a:latin typeface="Open Sans" pitchFamily="34" charset="0"/>
                  <a:ea typeface="Calibri" panose="020F0502020204030204" pitchFamily="34" charset="0"/>
                </a:rPr>
                <a:t> </a:t>
              </a:r>
              <a:r>
                <a:rPr lang="en-US" sz="1000" dirty="0" err="1" smtClean="0">
                  <a:solidFill>
                    <a:schemeClr val="bg1">
                      <a:lumMod val="50000"/>
                    </a:schemeClr>
                  </a:solidFill>
                  <a:latin typeface="Open Sans" pitchFamily="34" charset="0"/>
                  <a:ea typeface="Calibri" panose="020F0502020204030204" pitchFamily="34" charset="0"/>
                </a:rPr>
                <a:t>rumes</a:t>
              </a:r>
              <a:r>
                <a:rPr lang="en-US" sz="1000" dirty="0" smtClean="0">
                  <a:solidFill>
                    <a:schemeClr val="bg1">
                      <a:lumMod val="50000"/>
                    </a:schemeClr>
                  </a:solidFill>
                  <a:latin typeface="Open Sans" pitchFamily="34" charset="0"/>
                  <a:ea typeface="Calibri" panose="020F0502020204030204" pitchFamily="34" charset="0"/>
                </a:rPr>
                <a:t>.</a:t>
              </a:r>
              <a:endParaRPr lang="en-US" sz="1000" dirty="0">
                <a:solidFill>
                  <a:schemeClr val="bg1">
                    <a:lumMod val="50000"/>
                  </a:schemeClr>
                </a:solidFill>
              </a:endParaRPr>
            </a:p>
          </p:txBody>
        </p:sp>
      </p:grpSp>
      <p:grpSp>
        <p:nvGrpSpPr>
          <p:cNvPr id="15" name="Group 34"/>
          <p:cNvGrpSpPr/>
          <p:nvPr/>
        </p:nvGrpSpPr>
        <p:grpSpPr>
          <a:xfrm>
            <a:off x="2560764" y="3644420"/>
            <a:ext cx="3186112" cy="707886"/>
            <a:chOff x="3533220" y="3514151"/>
            <a:chExt cx="3186112" cy="707886"/>
          </a:xfrm>
        </p:grpSpPr>
        <p:sp>
          <p:nvSpPr>
            <p:cNvPr id="16" name="Oval 14"/>
            <p:cNvSpPr/>
            <p:nvPr/>
          </p:nvSpPr>
          <p:spPr>
            <a:xfrm>
              <a:off x="3533220" y="3582344"/>
              <a:ext cx="571500" cy="5715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FontAwesome" pitchFamily="2" charset="0"/>
                </a:rPr>
                <a:t></a:t>
              </a:r>
              <a:endParaRPr lang="en-US" dirty="0">
                <a:solidFill>
                  <a:schemeClr val="bg1">
                    <a:lumMod val="50000"/>
                  </a:schemeClr>
                </a:solidFill>
              </a:endParaRPr>
            </a:p>
          </p:txBody>
        </p:sp>
        <p:sp>
          <p:nvSpPr>
            <p:cNvPr id="17" name="Rectangle 15"/>
            <p:cNvSpPr/>
            <p:nvPr/>
          </p:nvSpPr>
          <p:spPr>
            <a:xfrm>
              <a:off x="4309507" y="3514151"/>
              <a:ext cx="2409825" cy="707886"/>
            </a:xfrm>
            <a:prstGeom prst="rect">
              <a:avLst/>
            </a:prstGeom>
          </p:spPr>
          <p:txBody>
            <a:bodyPr wrap="square">
              <a:spAutoFit/>
            </a:bodyPr>
            <a:lstStyle/>
            <a:p>
              <a:r>
                <a:rPr lang="en-US" sz="1000" b="1" smtClean="0">
                  <a:solidFill>
                    <a:schemeClr val="bg1">
                      <a:lumMod val="50000"/>
                    </a:schemeClr>
                  </a:solidFill>
                  <a:latin typeface="Open Sans" pitchFamily="34" charset="0"/>
                  <a:ea typeface="Calibri" panose="020F0502020204030204" pitchFamily="34" charset="0"/>
                </a:rPr>
                <a:t>SAFETY &amp; SECURITY</a:t>
              </a:r>
            </a:p>
            <a:p>
              <a:endParaRPr lang="en-US" sz="1000" b="1" smtClean="0">
                <a:solidFill>
                  <a:schemeClr val="bg1">
                    <a:lumMod val="50000"/>
                  </a:schemeClr>
                </a:solidFill>
                <a:latin typeface="Open Sans" pitchFamily="34" charset="0"/>
                <a:ea typeface="Calibri" panose="020F0502020204030204" pitchFamily="34" charset="0"/>
              </a:endParaRPr>
            </a:p>
            <a:p>
              <a:r>
                <a:rPr lang="en-US" sz="1000" smtClean="0">
                  <a:solidFill>
                    <a:schemeClr val="bg1">
                      <a:lumMod val="50000"/>
                    </a:schemeClr>
                  </a:solidFill>
                  <a:latin typeface="Open Sans" pitchFamily="34" charset="0"/>
                  <a:ea typeface="Calibri" panose="020F0502020204030204" pitchFamily="34" charset="0"/>
                </a:rPr>
                <a:t>Lid </a:t>
              </a:r>
              <a:r>
                <a:rPr lang="en-US" sz="1000">
                  <a:solidFill>
                    <a:schemeClr val="bg1">
                      <a:lumMod val="50000"/>
                    </a:schemeClr>
                  </a:solidFill>
                  <a:latin typeface="Open Sans" pitchFamily="34" charset="0"/>
                  <a:ea typeface="Calibri" panose="020F0502020204030204" pitchFamily="34" charset="0"/>
                </a:rPr>
                <a:t>est laborum dolo rumes fugats untras</a:t>
              </a:r>
              <a:r>
                <a:rPr lang="en-US" sz="1000" smtClean="0">
                  <a:solidFill>
                    <a:schemeClr val="bg1">
                      <a:lumMod val="50000"/>
                    </a:schemeClr>
                  </a:solidFill>
                  <a:latin typeface="Open Sans" pitchFamily="34" charset="0"/>
                  <a:ea typeface="Calibri" panose="020F0502020204030204" pitchFamily="34" charset="0"/>
                </a:rPr>
                <a:t>.</a:t>
              </a:r>
              <a:r>
                <a:rPr lang="en-US" sz="1000">
                  <a:solidFill>
                    <a:schemeClr val="bg1">
                      <a:lumMod val="50000"/>
                    </a:schemeClr>
                  </a:solidFill>
                  <a:latin typeface="Open Sans" pitchFamily="34" charset="0"/>
                  <a:ea typeface="Calibri" panose="020F0502020204030204" pitchFamily="34" charset="0"/>
                </a:rPr>
                <a:t> Lid est laborum dolo </a:t>
              </a:r>
              <a:r>
                <a:rPr lang="en-US" sz="1000" smtClean="0">
                  <a:solidFill>
                    <a:schemeClr val="bg1">
                      <a:lumMod val="50000"/>
                    </a:schemeClr>
                  </a:solidFill>
                  <a:latin typeface="Open Sans" pitchFamily="34" charset="0"/>
                  <a:ea typeface="Calibri" panose="020F0502020204030204" pitchFamily="34" charset="0"/>
                </a:rPr>
                <a:t>rumes.</a:t>
              </a:r>
              <a:endParaRPr lang="en-US" sz="1000">
                <a:solidFill>
                  <a:schemeClr val="bg1">
                    <a:lumMod val="50000"/>
                  </a:schemeClr>
                </a:solidFill>
              </a:endParaRPr>
            </a:p>
          </p:txBody>
        </p:sp>
      </p:grpSp>
      <p:grpSp>
        <p:nvGrpSpPr>
          <p:cNvPr id="18" name="Group 36"/>
          <p:cNvGrpSpPr/>
          <p:nvPr/>
        </p:nvGrpSpPr>
        <p:grpSpPr>
          <a:xfrm>
            <a:off x="2560764" y="5064117"/>
            <a:ext cx="3186112" cy="707886"/>
            <a:chOff x="3533220" y="5196728"/>
            <a:chExt cx="3186112" cy="707886"/>
          </a:xfrm>
        </p:grpSpPr>
        <p:sp>
          <p:nvSpPr>
            <p:cNvPr id="19" name="Oval 19"/>
            <p:cNvSpPr/>
            <p:nvPr/>
          </p:nvSpPr>
          <p:spPr>
            <a:xfrm>
              <a:off x="3533220" y="5264921"/>
              <a:ext cx="571500" cy="571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FontAwesome" pitchFamily="2" charset="0"/>
                </a:rPr>
                <a:t></a:t>
              </a:r>
              <a:endParaRPr lang="en-US" dirty="0">
                <a:solidFill>
                  <a:schemeClr val="bg1">
                    <a:lumMod val="50000"/>
                  </a:schemeClr>
                </a:solidFill>
              </a:endParaRPr>
            </a:p>
          </p:txBody>
        </p:sp>
        <p:sp>
          <p:nvSpPr>
            <p:cNvPr id="20" name="Rectangle 20"/>
            <p:cNvSpPr/>
            <p:nvPr/>
          </p:nvSpPr>
          <p:spPr>
            <a:xfrm>
              <a:off x="4309507" y="5196728"/>
              <a:ext cx="2409825" cy="707886"/>
            </a:xfrm>
            <a:prstGeom prst="rect">
              <a:avLst/>
            </a:prstGeom>
          </p:spPr>
          <p:txBody>
            <a:bodyPr wrap="square">
              <a:spAutoFit/>
            </a:bodyPr>
            <a:lstStyle/>
            <a:p>
              <a:r>
                <a:rPr lang="en-US" sz="1000" b="1" smtClean="0">
                  <a:solidFill>
                    <a:schemeClr val="bg1">
                      <a:lumMod val="50000"/>
                    </a:schemeClr>
                  </a:solidFill>
                  <a:latin typeface="Open Sans" pitchFamily="34" charset="0"/>
                  <a:ea typeface="Calibri" panose="020F0502020204030204" pitchFamily="34" charset="0"/>
                </a:rPr>
                <a:t>AWESOME APPLLICATIONS</a:t>
              </a:r>
            </a:p>
            <a:p>
              <a:endParaRPr lang="en-US" sz="1000" b="1" smtClean="0">
                <a:solidFill>
                  <a:schemeClr val="bg1">
                    <a:lumMod val="50000"/>
                  </a:schemeClr>
                </a:solidFill>
                <a:latin typeface="Open Sans" pitchFamily="34" charset="0"/>
                <a:ea typeface="Calibri" panose="020F0502020204030204" pitchFamily="34" charset="0"/>
              </a:endParaRPr>
            </a:p>
            <a:p>
              <a:r>
                <a:rPr lang="en-US" sz="1000" smtClean="0">
                  <a:solidFill>
                    <a:schemeClr val="bg1">
                      <a:lumMod val="50000"/>
                    </a:schemeClr>
                  </a:solidFill>
                  <a:latin typeface="Open Sans" pitchFamily="34" charset="0"/>
                  <a:ea typeface="Calibri" panose="020F0502020204030204" pitchFamily="34" charset="0"/>
                </a:rPr>
                <a:t>Lid </a:t>
              </a:r>
              <a:r>
                <a:rPr lang="en-US" sz="1000">
                  <a:solidFill>
                    <a:schemeClr val="bg1">
                      <a:lumMod val="50000"/>
                    </a:schemeClr>
                  </a:solidFill>
                  <a:latin typeface="Open Sans" pitchFamily="34" charset="0"/>
                  <a:ea typeface="Calibri" panose="020F0502020204030204" pitchFamily="34" charset="0"/>
                </a:rPr>
                <a:t>est laborum dolo rumes fugats untras</a:t>
              </a:r>
              <a:r>
                <a:rPr lang="en-US" sz="1000" smtClean="0">
                  <a:solidFill>
                    <a:schemeClr val="bg1">
                      <a:lumMod val="50000"/>
                    </a:schemeClr>
                  </a:solidFill>
                  <a:latin typeface="Open Sans" pitchFamily="34" charset="0"/>
                  <a:ea typeface="Calibri" panose="020F0502020204030204" pitchFamily="34" charset="0"/>
                </a:rPr>
                <a:t>.</a:t>
              </a:r>
              <a:r>
                <a:rPr lang="en-US" sz="1000">
                  <a:solidFill>
                    <a:schemeClr val="bg1">
                      <a:lumMod val="50000"/>
                    </a:schemeClr>
                  </a:solidFill>
                  <a:latin typeface="Open Sans" pitchFamily="34" charset="0"/>
                  <a:ea typeface="Calibri" panose="020F0502020204030204" pitchFamily="34" charset="0"/>
                </a:rPr>
                <a:t> Lid est laborum dolo </a:t>
              </a:r>
              <a:r>
                <a:rPr lang="en-US" sz="1000" smtClean="0">
                  <a:solidFill>
                    <a:schemeClr val="bg1">
                      <a:lumMod val="50000"/>
                    </a:schemeClr>
                  </a:solidFill>
                  <a:latin typeface="Open Sans" pitchFamily="34" charset="0"/>
                  <a:ea typeface="Calibri" panose="020F0502020204030204" pitchFamily="34" charset="0"/>
                </a:rPr>
                <a:t>rumes.</a:t>
              </a:r>
              <a:endParaRPr lang="en-US" sz="1000">
                <a:solidFill>
                  <a:schemeClr val="bg1">
                    <a:lumMod val="50000"/>
                  </a:schemeClr>
                </a:solidFill>
              </a:endParaRPr>
            </a:p>
          </p:txBody>
        </p:sp>
      </p:grpSp>
      <p:sp>
        <p:nvSpPr>
          <p:cNvPr id="21" name="Rectangle 22"/>
          <p:cNvSpPr/>
          <p:nvPr/>
        </p:nvSpPr>
        <p:spPr>
          <a:xfrm>
            <a:off x="6536932" y="2812324"/>
            <a:ext cx="2286000" cy="514350"/>
          </a:xfrm>
          <a:prstGeom prst="rect">
            <a:avLst/>
          </a:prstGeom>
          <a:solidFill>
            <a:srgbClr val="F7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Open Sans" pitchFamily="34" charset="0"/>
                <a:ea typeface="Open Sans" pitchFamily="34" charset="0"/>
                <a:cs typeface="Open Sans" pitchFamily="34" charset="0"/>
              </a:rPr>
              <a:t>OUR COMPANY</a:t>
            </a:r>
            <a:endParaRPr lang="en-US" sz="1000" dirty="0">
              <a:latin typeface="Open Sans" pitchFamily="34" charset="0"/>
              <a:ea typeface="Open Sans" pitchFamily="34" charset="0"/>
              <a:cs typeface="Open Sans" pitchFamily="34" charset="0"/>
            </a:endParaRPr>
          </a:p>
        </p:txBody>
      </p:sp>
      <p:sp>
        <p:nvSpPr>
          <p:cNvPr id="22" name="Rectangle 23"/>
          <p:cNvSpPr/>
          <p:nvPr/>
        </p:nvSpPr>
        <p:spPr>
          <a:xfrm>
            <a:off x="8822932" y="2812324"/>
            <a:ext cx="1435126" cy="514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Open Sans" pitchFamily="34" charset="0"/>
                <a:ea typeface="Open Sans" pitchFamily="34" charset="0"/>
                <a:cs typeface="Open Sans" pitchFamily="34" charset="0"/>
              </a:rPr>
              <a:t>COMPETITIVE</a:t>
            </a:r>
            <a:endParaRPr lang="en-US" sz="1000" dirty="0">
              <a:latin typeface="Open Sans" pitchFamily="34" charset="0"/>
              <a:ea typeface="Open Sans" pitchFamily="34" charset="0"/>
              <a:cs typeface="Open Sans" pitchFamily="34" charset="0"/>
            </a:endParaRPr>
          </a:p>
        </p:txBody>
      </p:sp>
      <p:sp>
        <p:nvSpPr>
          <p:cNvPr id="23" name="Rectangle 24"/>
          <p:cNvSpPr/>
          <p:nvPr/>
        </p:nvSpPr>
        <p:spPr>
          <a:xfrm>
            <a:off x="6546136" y="3832073"/>
            <a:ext cx="2276796" cy="2092881"/>
          </a:xfrm>
          <a:prstGeom prst="rect">
            <a:avLst/>
          </a:prstGeom>
        </p:spPr>
        <p:txBody>
          <a:bodyPr wrap="square">
            <a:spAutoFit/>
          </a:bodyPr>
          <a:lstStyle/>
          <a:p>
            <a:pPr algn="just"/>
            <a:r>
              <a:rPr lang="en-US" sz="1000" b="1" smtClean="0">
                <a:solidFill>
                  <a:schemeClr val="bg1">
                    <a:lumMod val="50000"/>
                  </a:schemeClr>
                </a:solidFill>
                <a:latin typeface="Open Sans" pitchFamily="34" charset="0"/>
                <a:ea typeface="Open Sans" pitchFamily="34" charset="0"/>
                <a:cs typeface="Open Sans" pitchFamily="34" charset="0"/>
              </a:rPr>
              <a:t>OUR COMPANY</a:t>
            </a:r>
          </a:p>
          <a:p>
            <a:pPr algn="just"/>
            <a:endParaRPr lang="en-US" sz="1000" b="1" smtClean="0">
              <a:solidFill>
                <a:schemeClr val="bg1">
                  <a:lumMod val="50000"/>
                </a:schemeClr>
              </a:solidFill>
              <a:latin typeface="Open Sans" pitchFamily="34" charset="0"/>
              <a:ea typeface="Open Sans" pitchFamily="34" charset="0"/>
              <a:cs typeface="Open Sans" pitchFamily="34" charset="0"/>
            </a:endParaRPr>
          </a:p>
          <a:p>
            <a:pPr algn="just"/>
            <a:r>
              <a:rPr lang="en-US" sz="1000" smtClean="0">
                <a:solidFill>
                  <a:schemeClr val="bg1">
                    <a:lumMod val="50000"/>
                  </a:schemeClr>
                </a:solidFill>
                <a:latin typeface="Open Sans" pitchFamily="34" charset="0"/>
                <a:ea typeface="Open Sans" pitchFamily="34" charset="0"/>
                <a:cs typeface="Open Sans" pitchFamily="34" charset="0"/>
              </a:rPr>
              <a:t>Lorem </a:t>
            </a:r>
            <a:r>
              <a:rPr lang="en-US" sz="1000">
                <a:solidFill>
                  <a:schemeClr val="bg1">
                    <a:lumMod val="50000"/>
                  </a:schemeClr>
                </a:solidFill>
                <a:latin typeface="Open Sans" pitchFamily="34" charset="0"/>
                <a:ea typeface="Open Sans" pitchFamily="34" charset="0"/>
                <a:cs typeface="Open Sans" pitchFamily="34" charset="0"/>
              </a:rPr>
              <a:t>ipsum dolor sit amet, consectetur adipiscing elit. Nam viverra euismod odio, gravida pellentesque urna varius vitae. </a:t>
            </a:r>
            <a:endParaRPr lang="en-US" sz="1000" smtClean="0">
              <a:solidFill>
                <a:schemeClr val="bg1">
                  <a:lumMod val="50000"/>
                </a:schemeClr>
              </a:solidFill>
              <a:latin typeface="Open Sans" pitchFamily="34" charset="0"/>
              <a:ea typeface="Open Sans" pitchFamily="34" charset="0"/>
              <a:cs typeface="Open Sans" pitchFamily="34" charset="0"/>
            </a:endParaRPr>
          </a:p>
          <a:p>
            <a:pPr algn="just"/>
            <a:endParaRPr lang="en-US" sz="1000">
              <a:solidFill>
                <a:schemeClr val="bg1">
                  <a:lumMod val="50000"/>
                </a:schemeClr>
              </a:solidFill>
              <a:latin typeface="Open Sans" pitchFamily="34" charset="0"/>
              <a:ea typeface="Open Sans" pitchFamily="34" charset="0"/>
              <a:cs typeface="Open Sans" pitchFamily="34" charset="0"/>
            </a:endParaRPr>
          </a:p>
          <a:p>
            <a:pPr algn="just"/>
            <a:r>
              <a:rPr lang="en-US" sz="1000" smtClean="0">
                <a:solidFill>
                  <a:schemeClr val="bg1">
                    <a:lumMod val="50000"/>
                  </a:schemeClr>
                </a:solidFill>
                <a:latin typeface="Open Sans" pitchFamily="34" charset="0"/>
                <a:ea typeface="Open Sans" pitchFamily="34" charset="0"/>
                <a:cs typeface="Open Sans" pitchFamily="34" charset="0"/>
              </a:rPr>
              <a:t>Sed </a:t>
            </a:r>
            <a:r>
              <a:rPr lang="en-US" sz="1000">
                <a:solidFill>
                  <a:schemeClr val="bg1">
                    <a:lumMod val="50000"/>
                  </a:schemeClr>
                </a:solidFill>
                <a:latin typeface="Open Sans" pitchFamily="34" charset="0"/>
                <a:ea typeface="Open Sans" pitchFamily="34" charset="0"/>
                <a:cs typeface="Open Sans" pitchFamily="34" charset="0"/>
              </a:rPr>
              <a:t>dui lorem, adipiscing in adipiscing et, interdum nec metus. Mauris ultricies, justo eu convallis placerat, felis</a:t>
            </a:r>
            <a:r>
              <a:rPr lang="en-US" sz="1000" smtClean="0">
                <a:solidFill>
                  <a:schemeClr val="bg1">
                    <a:lumMod val="50000"/>
                  </a:schemeClr>
                </a:solidFill>
                <a:latin typeface="Open Sans" pitchFamily="34" charset="0"/>
                <a:ea typeface="Open Sans" pitchFamily="34" charset="0"/>
                <a:cs typeface="Open Sans" pitchFamily="34" charset="0"/>
              </a:rPr>
              <a:t>.</a:t>
            </a:r>
          </a:p>
          <a:p>
            <a:pPr algn="just"/>
            <a:endParaRPr lang="en-US" sz="1000">
              <a:solidFill>
                <a:schemeClr val="bg1">
                  <a:lumMod val="50000"/>
                </a:schemeClr>
              </a:solidFill>
              <a:latin typeface="Open Sans" pitchFamily="34" charset="0"/>
              <a:ea typeface="Open Sans" pitchFamily="34" charset="0"/>
              <a:cs typeface="Open Sans" pitchFamily="34" charset="0"/>
            </a:endParaRPr>
          </a:p>
          <a:p>
            <a:pPr algn="just"/>
            <a:r>
              <a:rPr lang="en-US" sz="1000" smtClean="0">
                <a:solidFill>
                  <a:schemeClr val="bg1">
                    <a:lumMod val="50000"/>
                  </a:schemeClr>
                </a:solidFill>
                <a:latin typeface="Open Sans" pitchFamily="34" charset="0"/>
                <a:ea typeface="Open Sans" pitchFamily="34" charset="0"/>
                <a:cs typeface="Open Sans" pitchFamily="34" charset="0"/>
              </a:rPr>
              <a:t>Marketing Team</a:t>
            </a:r>
            <a:endParaRPr lang="en-US" sz="1000">
              <a:solidFill>
                <a:schemeClr val="bg1">
                  <a:lumMod val="50000"/>
                </a:schemeClr>
              </a:solidFill>
              <a:latin typeface="Open Sans" pitchFamily="34" charset="0"/>
              <a:ea typeface="Open Sans" pitchFamily="34" charset="0"/>
              <a:cs typeface="Open Sans" pitchFamily="34" charset="0"/>
            </a:endParaRPr>
          </a:p>
        </p:txBody>
      </p:sp>
      <p:sp>
        <p:nvSpPr>
          <p:cNvPr id="24" name="Rectangle 25"/>
          <p:cNvSpPr/>
          <p:nvPr/>
        </p:nvSpPr>
        <p:spPr>
          <a:xfrm>
            <a:off x="9056134" y="3832073"/>
            <a:ext cx="1510268" cy="2092881"/>
          </a:xfrm>
          <a:prstGeom prst="rect">
            <a:avLst/>
          </a:prstGeom>
        </p:spPr>
        <p:txBody>
          <a:bodyPr wrap="square">
            <a:spAutoFit/>
          </a:bodyPr>
          <a:lstStyle/>
          <a:p>
            <a:pPr algn="just"/>
            <a:r>
              <a:rPr lang="en-US" sz="1000" b="1" smtClean="0">
                <a:solidFill>
                  <a:schemeClr val="bg1">
                    <a:lumMod val="50000"/>
                  </a:schemeClr>
                </a:solidFill>
                <a:latin typeface="Open Sans" pitchFamily="34" charset="0"/>
                <a:ea typeface="Open Sans" pitchFamily="34" charset="0"/>
                <a:cs typeface="Open Sans" pitchFamily="34" charset="0"/>
              </a:rPr>
              <a:t>COMPETITIVE</a:t>
            </a:r>
          </a:p>
          <a:p>
            <a:pPr algn="just"/>
            <a:endParaRPr lang="en-US" sz="1000" b="1" smtClean="0">
              <a:solidFill>
                <a:schemeClr val="bg1">
                  <a:lumMod val="50000"/>
                </a:schemeClr>
              </a:solidFill>
              <a:latin typeface="Open Sans" pitchFamily="34" charset="0"/>
              <a:ea typeface="Open Sans" pitchFamily="34" charset="0"/>
              <a:cs typeface="Open Sans" pitchFamily="34" charset="0"/>
            </a:endParaRPr>
          </a:p>
          <a:p>
            <a:pPr algn="just"/>
            <a:r>
              <a:rPr lang="en-US" sz="1000" smtClean="0">
                <a:solidFill>
                  <a:schemeClr val="bg1">
                    <a:lumMod val="50000"/>
                  </a:schemeClr>
                </a:solidFill>
                <a:latin typeface="Open Sans" pitchFamily="34" charset="0"/>
                <a:ea typeface="Open Sans" pitchFamily="34" charset="0"/>
                <a:cs typeface="Open Sans" pitchFamily="34" charset="0"/>
              </a:rPr>
              <a:t>Lorem </a:t>
            </a:r>
            <a:r>
              <a:rPr lang="en-US" sz="1000">
                <a:solidFill>
                  <a:schemeClr val="bg1">
                    <a:lumMod val="50000"/>
                  </a:schemeClr>
                </a:solidFill>
                <a:latin typeface="Open Sans" pitchFamily="34" charset="0"/>
                <a:ea typeface="Open Sans" pitchFamily="34" charset="0"/>
                <a:cs typeface="Open Sans" pitchFamily="34" charset="0"/>
              </a:rPr>
              <a:t>ipsum dolor sit amet, consectetur adipiscing elit. Nam viverra euismod odio, gravida pellentesque urna varius vitae. </a:t>
            </a:r>
            <a:endParaRPr lang="en-US" sz="1000" smtClean="0">
              <a:solidFill>
                <a:schemeClr val="bg1">
                  <a:lumMod val="50000"/>
                </a:schemeClr>
              </a:solidFill>
              <a:latin typeface="Open Sans" pitchFamily="34" charset="0"/>
              <a:ea typeface="Open Sans" pitchFamily="34" charset="0"/>
              <a:cs typeface="Open Sans" pitchFamily="34" charset="0"/>
            </a:endParaRPr>
          </a:p>
          <a:p>
            <a:pPr algn="just"/>
            <a:endParaRPr lang="en-US" sz="1000">
              <a:solidFill>
                <a:schemeClr val="bg1">
                  <a:lumMod val="50000"/>
                </a:schemeClr>
              </a:solidFill>
              <a:latin typeface="Open Sans" pitchFamily="34" charset="0"/>
              <a:ea typeface="Open Sans" pitchFamily="34" charset="0"/>
              <a:cs typeface="Open Sans" pitchFamily="34" charset="0"/>
            </a:endParaRPr>
          </a:p>
          <a:p>
            <a:pPr algn="just"/>
            <a:endParaRPr lang="en-US" sz="1000" smtClean="0">
              <a:solidFill>
                <a:schemeClr val="bg1">
                  <a:lumMod val="50000"/>
                </a:schemeClr>
              </a:solidFill>
              <a:latin typeface="Open Sans" pitchFamily="34" charset="0"/>
              <a:ea typeface="Open Sans" pitchFamily="34" charset="0"/>
              <a:cs typeface="Open Sans" pitchFamily="34" charset="0"/>
            </a:endParaRPr>
          </a:p>
          <a:p>
            <a:pPr algn="just"/>
            <a:endParaRPr lang="en-US" sz="1000">
              <a:solidFill>
                <a:schemeClr val="bg1">
                  <a:lumMod val="50000"/>
                </a:schemeClr>
              </a:solidFill>
              <a:latin typeface="Open Sans" pitchFamily="34" charset="0"/>
              <a:ea typeface="Open Sans" pitchFamily="34" charset="0"/>
              <a:cs typeface="Open Sans" pitchFamily="34" charset="0"/>
            </a:endParaRPr>
          </a:p>
          <a:p>
            <a:pPr algn="just"/>
            <a:endParaRPr lang="en-US" sz="1000" smtClean="0">
              <a:solidFill>
                <a:schemeClr val="bg1">
                  <a:lumMod val="50000"/>
                </a:schemeClr>
              </a:solidFill>
              <a:latin typeface="Open Sans" pitchFamily="34" charset="0"/>
              <a:ea typeface="Open Sans" pitchFamily="34" charset="0"/>
              <a:cs typeface="Open Sans" pitchFamily="34" charset="0"/>
            </a:endParaRPr>
          </a:p>
          <a:p>
            <a:pPr algn="just"/>
            <a:r>
              <a:rPr lang="en-US" sz="1000" smtClean="0">
                <a:solidFill>
                  <a:schemeClr val="bg1">
                    <a:lumMod val="50000"/>
                  </a:schemeClr>
                </a:solidFill>
                <a:latin typeface="Open Sans" pitchFamily="34" charset="0"/>
                <a:ea typeface="Open Sans" pitchFamily="34" charset="0"/>
                <a:cs typeface="Open Sans" pitchFamily="34" charset="0"/>
              </a:rPr>
              <a:t>Management Team</a:t>
            </a:r>
            <a:endParaRPr lang="en-US" sz="1000">
              <a:solidFill>
                <a:schemeClr val="bg1">
                  <a:lumMod val="50000"/>
                </a:schemeClr>
              </a:solidFill>
              <a:latin typeface="Open Sans" pitchFamily="34" charset="0"/>
              <a:ea typeface="Open Sans" pitchFamily="34" charset="0"/>
              <a:cs typeface="Open Sans" pitchFamily="34" charset="0"/>
            </a:endParaRPr>
          </a:p>
        </p:txBody>
      </p:sp>
      <p:sp>
        <p:nvSpPr>
          <p:cNvPr id="25" name="TextBox 18"/>
          <p:cNvSpPr txBox="1"/>
          <p:nvPr/>
        </p:nvSpPr>
        <p:spPr>
          <a:xfrm>
            <a:off x="6546136" y="2348614"/>
            <a:ext cx="1322798" cy="461665"/>
          </a:xfrm>
          <a:prstGeom prst="rect">
            <a:avLst/>
          </a:prstGeom>
          <a:noFill/>
        </p:spPr>
        <p:txBody>
          <a:bodyPr wrap="none" rtlCol="0">
            <a:spAutoFit/>
          </a:bodyPr>
          <a:lstStyle/>
          <a:p>
            <a:r>
              <a:rPr lang="en-US" sz="1400" b="1" smtClean="0">
                <a:solidFill>
                  <a:schemeClr val="bg1">
                    <a:lumMod val="50000"/>
                  </a:schemeClr>
                </a:solidFill>
                <a:latin typeface="Open Sans" pitchFamily="34" charset="0"/>
                <a:ea typeface="Open Sans" pitchFamily="34" charset="0"/>
                <a:cs typeface="Open Sans" pitchFamily="34" charset="0"/>
              </a:rPr>
              <a:t>64%</a:t>
            </a:r>
          </a:p>
          <a:p>
            <a:r>
              <a:rPr lang="en-US" sz="1000" smtClean="0">
                <a:solidFill>
                  <a:schemeClr val="bg1">
                    <a:lumMod val="50000"/>
                  </a:schemeClr>
                </a:solidFill>
                <a:latin typeface="Open Sans" pitchFamily="34" charset="0"/>
                <a:ea typeface="Open Sans" pitchFamily="34" charset="0"/>
                <a:cs typeface="Open Sans" pitchFamily="34" charset="0"/>
              </a:rPr>
              <a:t>IMPLEMENTATION</a:t>
            </a:r>
            <a:endParaRPr lang="en-US" sz="1000">
              <a:solidFill>
                <a:schemeClr val="bg1">
                  <a:lumMod val="50000"/>
                </a:schemeClr>
              </a:solidFill>
              <a:latin typeface="Open Sans" pitchFamily="34" charset="0"/>
              <a:ea typeface="Open Sans" pitchFamily="34" charset="0"/>
              <a:cs typeface="Open Sans" pitchFamily="34" charset="0"/>
            </a:endParaRPr>
          </a:p>
        </p:txBody>
      </p:sp>
      <p:sp>
        <p:nvSpPr>
          <p:cNvPr id="26" name="TextBox 19"/>
          <p:cNvSpPr txBox="1"/>
          <p:nvPr/>
        </p:nvSpPr>
        <p:spPr>
          <a:xfrm>
            <a:off x="8822932" y="2348614"/>
            <a:ext cx="1322798" cy="461665"/>
          </a:xfrm>
          <a:prstGeom prst="rect">
            <a:avLst/>
          </a:prstGeom>
          <a:noFill/>
        </p:spPr>
        <p:txBody>
          <a:bodyPr wrap="none" rtlCol="0">
            <a:spAutoFit/>
          </a:bodyPr>
          <a:lstStyle/>
          <a:p>
            <a:r>
              <a:rPr lang="en-US" sz="1400" b="1" smtClean="0">
                <a:solidFill>
                  <a:schemeClr val="bg1">
                    <a:lumMod val="50000"/>
                  </a:schemeClr>
                </a:solidFill>
                <a:latin typeface="Open Sans" pitchFamily="34" charset="0"/>
                <a:ea typeface="Open Sans" pitchFamily="34" charset="0"/>
                <a:cs typeface="Open Sans" pitchFamily="34" charset="0"/>
              </a:rPr>
              <a:t>30%</a:t>
            </a:r>
          </a:p>
          <a:p>
            <a:r>
              <a:rPr lang="en-US" sz="1000" smtClean="0">
                <a:solidFill>
                  <a:schemeClr val="bg1">
                    <a:lumMod val="50000"/>
                  </a:schemeClr>
                </a:solidFill>
                <a:latin typeface="Open Sans" pitchFamily="34" charset="0"/>
                <a:ea typeface="Open Sans" pitchFamily="34" charset="0"/>
                <a:cs typeface="Open Sans" pitchFamily="34" charset="0"/>
              </a:rPr>
              <a:t>IMPLEMENTATION</a:t>
            </a:r>
            <a:endParaRPr lang="en-US" sz="100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50"/>
                                        <p:tgtEl>
                                          <p:spTgt spid="15"/>
                                        </p:tgtEl>
                                      </p:cBhvr>
                                    </p:animEffect>
                                    <p:anim calcmode="lin" valueType="num">
                                      <p:cBhvr>
                                        <p:cTn id="20" dur="250" fill="hold"/>
                                        <p:tgtEl>
                                          <p:spTgt spid="15"/>
                                        </p:tgtEl>
                                        <p:attrNameLst>
                                          <p:attrName>ppt_x</p:attrName>
                                        </p:attrNameLst>
                                      </p:cBhvr>
                                      <p:tavLst>
                                        <p:tav tm="0">
                                          <p:val>
                                            <p:strVal val="#ppt_x"/>
                                          </p:val>
                                        </p:tav>
                                        <p:tav tm="100000">
                                          <p:val>
                                            <p:strVal val="#ppt_x"/>
                                          </p:val>
                                        </p:tav>
                                      </p:tavLst>
                                    </p:anim>
                                    <p:anim calcmode="lin" valueType="num">
                                      <p:cBhvr>
                                        <p:cTn id="21" dur="25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50"/>
                                        <p:tgtEl>
                                          <p:spTgt spid="18"/>
                                        </p:tgtEl>
                                      </p:cBhvr>
                                    </p:animEffect>
                                    <p:anim calcmode="lin" valueType="num">
                                      <p:cBhvr>
                                        <p:cTn id="26" dur="250" fill="hold"/>
                                        <p:tgtEl>
                                          <p:spTgt spid="18"/>
                                        </p:tgtEl>
                                        <p:attrNameLst>
                                          <p:attrName>ppt_x</p:attrName>
                                        </p:attrNameLst>
                                      </p:cBhvr>
                                      <p:tavLst>
                                        <p:tav tm="0">
                                          <p:val>
                                            <p:strVal val="#ppt_x"/>
                                          </p:val>
                                        </p:tav>
                                        <p:tav tm="100000">
                                          <p:val>
                                            <p:strVal val="#ppt_x"/>
                                          </p:val>
                                        </p:tav>
                                      </p:tavLst>
                                    </p:anim>
                                    <p:anim calcmode="lin" valueType="num">
                                      <p:cBhvr>
                                        <p:cTn id="27" dur="25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50"/>
                                        <p:tgtEl>
                                          <p:spTgt spid="21"/>
                                        </p:tgtEl>
                                      </p:cBhvr>
                                    </p:animEffect>
                                    <p:anim calcmode="lin" valueType="num">
                                      <p:cBhvr>
                                        <p:cTn id="32" dur="250" fill="hold"/>
                                        <p:tgtEl>
                                          <p:spTgt spid="21"/>
                                        </p:tgtEl>
                                        <p:attrNameLst>
                                          <p:attrName>ppt_x</p:attrName>
                                        </p:attrNameLst>
                                      </p:cBhvr>
                                      <p:tavLst>
                                        <p:tav tm="0">
                                          <p:val>
                                            <p:strVal val="#ppt_x"/>
                                          </p:val>
                                        </p:tav>
                                        <p:tav tm="100000">
                                          <p:val>
                                            <p:strVal val="#ppt_x"/>
                                          </p:val>
                                        </p:tav>
                                      </p:tavLst>
                                    </p:anim>
                                    <p:anim calcmode="lin" valueType="num">
                                      <p:cBhvr>
                                        <p:cTn id="33" dur="25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50"/>
                                        <p:tgtEl>
                                          <p:spTgt spid="22"/>
                                        </p:tgtEl>
                                      </p:cBhvr>
                                    </p:animEffect>
                                    <p:anim calcmode="lin" valueType="num">
                                      <p:cBhvr>
                                        <p:cTn id="38" dur="250" fill="hold"/>
                                        <p:tgtEl>
                                          <p:spTgt spid="22"/>
                                        </p:tgtEl>
                                        <p:attrNameLst>
                                          <p:attrName>ppt_x</p:attrName>
                                        </p:attrNameLst>
                                      </p:cBhvr>
                                      <p:tavLst>
                                        <p:tav tm="0">
                                          <p:val>
                                            <p:strVal val="#ppt_x"/>
                                          </p:val>
                                        </p:tav>
                                        <p:tav tm="100000">
                                          <p:val>
                                            <p:strVal val="#ppt_x"/>
                                          </p:val>
                                        </p:tav>
                                      </p:tavLst>
                                    </p:anim>
                                    <p:anim calcmode="lin" valueType="num">
                                      <p:cBhvr>
                                        <p:cTn id="39" dur="25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50"/>
                                        <p:tgtEl>
                                          <p:spTgt spid="23"/>
                                        </p:tgtEl>
                                      </p:cBhvr>
                                    </p:animEffect>
                                    <p:anim calcmode="lin" valueType="num">
                                      <p:cBhvr>
                                        <p:cTn id="44" dur="250" fill="hold"/>
                                        <p:tgtEl>
                                          <p:spTgt spid="23"/>
                                        </p:tgtEl>
                                        <p:attrNameLst>
                                          <p:attrName>ppt_x</p:attrName>
                                        </p:attrNameLst>
                                      </p:cBhvr>
                                      <p:tavLst>
                                        <p:tav tm="0">
                                          <p:val>
                                            <p:strVal val="#ppt_x"/>
                                          </p:val>
                                        </p:tav>
                                        <p:tav tm="100000">
                                          <p:val>
                                            <p:strVal val="#ppt_x"/>
                                          </p:val>
                                        </p:tav>
                                      </p:tavLst>
                                    </p:anim>
                                    <p:anim calcmode="lin" valueType="num">
                                      <p:cBhvr>
                                        <p:cTn id="45" dur="250" fill="hold"/>
                                        <p:tgtEl>
                                          <p:spTgt spid="2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50"/>
                                        <p:tgtEl>
                                          <p:spTgt spid="24"/>
                                        </p:tgtEl>
                                      </p:cBhvr>
                                    </p:animEffect>
                                    <p:anim calcmode="lin" valueType="num">
                                      <p:cBhvr>
                                        <p:cTn id="50" dur="250" fill="hold"/>
                                        <p:tgtEl>
                                          <p:spTgt spid="24"/>
                                        </p:tgtEl>
                                        <p:attrNameLst>
                                          <p:attrName>ppt_x</p:attrName>
                                        </p:attrNameLst>
                                      </p:cBhvr>
                                      <p:tavLst>
                                        <p:tav tm="0">
                                          <p:val>
                                            <p:strVal val="#ppt_x"/>
                                          </p:val>
                                        </p:tav>
                                        <p:tav tm="100000">
                                          <p:val>
                                            <p:strVal val="#ppt_x"/>
                                          </p:val>
                                        </p:tav>
                                      </p:tavLst>
                                    </p:anim>
                                    <p:anim calcmode="lin" valueType="num">
                                      <p:cBhvr>
                                        <p:cTn id="51" dur="250" fill="hold"/>
                                        <p:tgtEl>
                                          <p:spTgt spid="2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50"/>
                                        <p:tgtEl>
                                          <p:spTgt spid="25"/>
                                        </p:tgtEl>
                                      </p:cBhvr>
                                    </p:animEffect>
                                    <p:anim calcmode="lin" valueType="num">
                                      <p:cBhvr>
                                        <p:cTn id="56" dur="250" fill="hold"/>
                                        <p:tgtEl>
                                          <p:spTgt spid="25"/>
                                        </p:tgtEl>
                                        <p:attrNameLst>
                                          <p:attrName>ppt_x</p:attrName>
                                        </p:attrNameLst>
                                      </p:cBhvr>
                                      <p:tavLst>
                                        <p:tav tm="0">
                                          <p:val>
                                            <p:strVal val="#ppt_x"/>
                                          </p:val>
                                        </p:tav>
                                        <p:tav tm="100000">
                                          <p:val>
                                            <p:strVal val="#ppt_x"/>
                                          </p:val>
                                        </p:tav>
                                      </p:tavLst>
                                    </p:anim>
                                    <p:anim calcmode="lin" valueType="num">
                                      <p:cBhvr>
                                        <p:cTn id="57" dur="250" fill="hold"/>
                                        <p:tgtEl>
                                          <p:spTgt spid="2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250"/>
                                        <p:tgtEl>
                                          <p:spTgt spid="26"/>
                                        </p:tgtEl>
                                      </p:cBhvr>
                                    </p:animEffect>
                                    <p:anim calcmode="lin" valueType="num">
                                      <p:cBhvr>
                                        <p:cTn id="62" dur="250" fill="hold"/>
                                        <p:tgtEl>
                                          <p:spTgt spid="26"/>
                                        </p:tgtEl>
                                        <p:attrNameLst>
                                          <p:attrName>ppt_x</p:attrName>
                                        </p:attrNameLst>
                                      </p:cBhvr>
                                      <p:tavLst>
                                        <p:tav tm="0">
                                          <p:val>
                                            <p:strVal val="#ppt_x"/>
                                          </p:val>
                                        </p:tav>
                                        <p:tav tm="100000">
                                          <p:val>
                                            <p:strVal val="#ppt_x"/>
                                          </p:val>
                                        </p:tav>
                                      </p:tavLst>
                                    </p:anim>
                                    <p:anim calcmode="lin" valueType="num">
                                      <p:cBhvr>
                                        <p:cTn id="63"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直接连接符 90"/>
          <p:cNvSpPr/>
          <p:nvPr/>
        </p:nvSpPr>
        <p:spPr>
          <a:xfrm>
            <a:off x="1536700" y="3267075"/>
            <a:ext cx="1989138" cy="1588"/>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sp>
        <p:nvSpPr>
          <p:cNvPr id="13" name="直接连接符 91"/>
          <p:cNvSpPr/>
          <p:nvPr/>
        </p:nvSpPr>
        <p:spPr>
          <a:xfrm>
            <a:off x="1536700" y="4708525"/>
            <a:ext cx="1989138" cy="1588"/>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sp>
        <p:nvSpPr>
          <p:cNvPr id="14" name="矩形 92"/>
          <p:cNvSpPr/>
          <p:nvPr/>
        </p:nvSpPr>
        <p:spPr>
          <a:xfrm>
            <a:off x="1441450" y="1873250"/>
            <a:ext cx="1470025" cy="431800"/>
          </a:xfrm>
          <a:prstGeom prst="rect">
            <a:avLst/>
          </a:prstGeom>
          <a:noFill/>
          <a:ln w="9525">
            <a:noFill/>
            <a:miter/>
          </a:ln>
        </p:spPr>
        <p:txBody>
          <a:bodyPr lIns="91431" tIns="45716" rIns="91431" bIns="45716">
            <a:spAutoFit/>
          </a:bodyPr>
          <a:lstStyle/>
          <a:p>
            <a:pPr lvl="0" eaLnBrk="1" hangingPunct="1">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47"/>
          <p:cNvSpPr/>
          <p:nvPr/>
        </p:nvSpPr>
        <p:spPr>
          <a:xfrm>
            <a:off x="1444625" y="2289175"/>
            <a:ext cx="2266950" cy="86677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16" name="矩形 94"/>
          <p:cNvSpPr/>
          <p:nvPr/>
        </p:nvSpPr>
        <p:spPr>
          <a:xfrm>
            <a:off x="1441450" y="3348038"/>
            <a:ext cx="1470025" cy="430212"/>
          </a:xfrm>
          <a:prstGeom prst="rect">
            <a:avLst/>
          </a:prstGeom>
          <a:noFill/>
          <a:ln w="9525">
            <a:noFill/>
            <a:miter/>
          </a:ln>
        </p:spPr>
        <p:txBody>
          <a:bodyPr lIns="91431" tIns="45716" rIns="91431" bIns="45716">
            <a:spAutoFit/>
          </a:bodyPr>
          <a:lstStyle/>
          <a:p>
            <a:pPr lvl="0" eaLnBrk="1" hangingPunct="1">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47"/>
          <p:cNvSpPr/>
          <p:nvPr/>
        </p:nvSpPr>
        <p:spPr>
          <a:xfrm>
            <a:off x="1444625" y="3762375"/>
            <a:ext cx="2266950" cy="86677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18" name="矩形 96"/>
          <p:cNvSpPr/>
          <p:nvPr/>
        </p:nvSpPr>
        <p:spPr>
          <a:xfrm>
            <a:off x="1441450" y="4821238"/>
            <a:ext cx="1470025" cy="430212"/>
          </a:xfrm>
          <a:prstGeom prst="rect">
            <a:avLst/>
          </a:prstGeom>
          <a:noFill/>
          <a:ln w="9525">
            <a:noFill/>
            <a:miter/>
          </a:ln>
        </p:spPr>
        <p:txBody>
          <a:bodyPr lIns="91431" tIns="45716" rIns="91431" bIns="45716">
            <a:spAutoFit/>
          </a:bodyPr>
          <a:lstStyle/>
          <a:p>
            <a:pPr lvl="0" eaLnBrk="1" hangingPunct="1">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47"/>
          <p:cNvSpPr/>
          <p:nvPr/>
        </p:nvSpPr>
        <p:spPr>
          <a:xfrm>
            <a:off x="1444625" y="5235575"/>
            <a:ext cx="2266950" cy="86677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grpSp>
        <p:nvGrpSpPr>
          <p:cNvPr id="20" name="组合 98"/>
          <p:cNvGrpSpPr/>
          <p:nvPr/>
        </p:nvGrpSpPr>
        <p:grpSpPr>
          <a:xfrm>
            <a:off x="3851275" y="4076700"/>
            <a:ext cx="2195513" cy="1895475"/>
            <a:chOff x="0" y="0"/>
            <a:chExt cx="2331720" cy="1752600"/>
          </a:xfrm>
        </p:grpSpPr>
        <p:sp>
          <p:nvSpPr>
            <p:cNvPr id="21" name="文本框 99"/>
            <p:cNvSpPr/>
            <p:nvPr/>
          </p:nvSpPr>
          <p:spPr>
            <a:xfrm>
              <a:off x="121860" y="719623"/>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6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100"/>
            <p:cNvSpPr/>
            <p:nvPr/>
          </p:nvSpPr>
          <p:spPr>
            <a:xfrm>
              <a:off x="121860" y="1260485"/>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6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101"/>
            <p:cNvSpPr/>
            <p:nvPr/>
          </p:nvSpPr>
          <p:spPr>
            <a:xfrm>
              <a:off x="121860" y="178764"/>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6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102"/>
            <p:cNvSpPr/>
            <p:nvPr/>
          </p:nvSpPr>
          <p:spPr>
            <a:xfrm>
              <a:off x="0" y="0"/>
              <a:ext cx="2331720" cy="1752600"/>
            </a:xfrm>
            <a:prstGeom prst="rect">
              <a:avLst/>
            </a:prstGeom>
            <a:noFill/>
            <a:ln w="12700" cap="flat" cmpd="sng">
              <a:solidFill>
                <a:srgbClr val="9DA8B1"/>
              </a:solidFill>
              <a:prstDash val="solid"/>
              <a:miter/>
              <a:headEnd type="none" w="med" len="med"/>
              <a:tailEnd type="none" w="med" len="med"/>
            </a:ln>
          </p:spPr>
          <p:txBody>
            <a:bodyPr anchor="ctr"/>
            <a:lstStyle/>
            <a:p>
              <a:pPr lvl="0" algn="ctr" eaLnBrk="1" hangingPunct="1">
                <a:buNone/>
              </a:pPr>
              <a:endParaRPr lang="zh-CN" altLang="zh-CN"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直接连接符 103"/>
            <p:cNvSpPr/>
            <p:nvPr/>
          </p:nvSpPr>
          <p:spPr>
            <a:xfrm>
              <a:off x="121860" y="60488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sp>
          <p:nvSpPr>
            <p:cNvPr id="26" name="直接连接符 104"/>
            <p:cNvSpPr/>
            <p:nvPr/>
          </p:nvSpPr>
          <p:spPr>
            <a:xfrm>
              <a:off x="121860" y="115099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grpSp>
      <p:grpSp>
        <p:nvGrpSpPr>
          <p:cNvPr id="27" name="组合 105"/>
          <p:cNvGrpSpPr/>
          <p:nvPr/>
        </p:nvGrpSpPr>
        <p:grpSpPr>
          <a:xfrm>
            <a:off x="6302375" y="4076700"/>
            <a:ext cx="2195513" cy="1895475"/>
            <a:chOff x="0" y="0"/>
            <a:chExt cx="2331720" cy="1752600"/>
          </a:xfrm>
        </p:grpSpPr>
        <p:sp>
          <p:nvSpPr>
            <p:cNvPr id="28" name="文本框 106"/>
            <p:cNvSpPr/>
            <p:nvPr/>
          </p:nvSpPr>
          <p:spPr>
            <a:xfrm>
              <a:off x="121860" y="719624"/>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6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107"/>
            <p:cNvSpPr/>
            <p:nvPr/>
          </p:nvSpPr>
          <p:spPr>
            <a:xfrm>
              <a:off x="121860" y="1260485"/>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6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108"/>
            <p:cNvSpPr/>
            <p:nvPr/>
          </p:nvSpPr>
          <p:spPr>
            <a:xfrm>
              <a:off x="121860" y="178764"/>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6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109"/>
            <p:cNvSpPr/>
            <p:nvPr/>
          </p:nvSpPr>
          <p:spPr>
            <a:xfrm>
              <a:off x="0" y="0"/>
              <a:ext cx="2331720" cy="1752600"/>
            </a:xfrm>
            <a:prstGeom prst="rect">
              <a:avLst/>
            </a:prstGeom>
            <a:noFill/>
            <a:ln w="12700" cap="flat" cmpd="sng">
              <a:solidFill>
                <a:srgbClr val="9DA8B1"/>
              </a:solidFill>
              <a:prstDash val="solid"/>
              <a:miter/>
              <a:headEnd type="none" w="med" len="med"/>
              <a:tailEnd type="none" w="med" len="med"/>
            </a:ln>
          </p:spPr>
          <p:txBody>
            <a:bodyPr anchor="ctr"/>
            <a:lstStyle/>
            <a:p>
              <a:pPr lvl="0" algn="ctr" eaLnBrk="1" hangingPunct="1">
                <a:buNone/>
              </a:pPr>
              <a:endParaRPr lang="zh-CN" altLang="zh-CN"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直接连接符 110"/>
            <p:cNvSpPr/>
            <p:nvPr/>
          </p:nvSpPr>
          <p:spPr>
            <a:xfrm>
              <a:off x="121860" y="60488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sp>
          <p:nvSpPr>
            <p:cNvPr id="33" name="直接连接符 111"/>
            <p:cNvSpPr/>
            <p:nvPr/>
          </p:nvSpPr>
          <p:spPr>
            <a:xfrm>
              <a:off x="121860" y="115099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grpSp>
      <p:grpSp>
        <p:nvGrpSpPr>
          <p:cNvPr id="34" name="组合 112"/>
          <p:cNvGrpSpPr/>
          <p:nvPr/>
        </p:nvGrpSpPr>
        <p:grpSpPr>
          <a:xfrm>
            <a:off x="8710613" y="4076700"/>
            <a:ext cx="2195512" cy="1895475"/>
            <a:chOff x="0" y="0"/>
            <a:chExt cx="2331720" cy="1752600"/>
          </a:xfrm>
        </p:grpSpPr>
        <p:sp>
          <p:nvSpPr>
            <p:cNvPr id="35" name="文本框 113"/>
            <p:cNvSpPr/>
            <p:nvPr/>
          </p:nvSpPr>
          <p:spPr>
            <a:xfrm>
              <a:off x="121861" y="719624"/>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6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114"/>
            <p:cNvSpPr/>
            <p:nvPr/>
          </p:nvSpPr>
          <p:spPr>
            <a:xfrm>
              <a:off x="121861" y="1260485"/>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6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115"/>
            <p:cNvSpPr/>
            <p:nvPr/>
          </p:nvSpPr>
          <p:spPr>
            <a:xfrm>
              <a:off x="121861" y="178764"/>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6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116"/>
            <p:cNvSpPr/>
            <p:nvPr/>
          </p:nvSpPr>
          <p:spPr>
            <a:xfrm>
              <a:off x="0" y="0"/>
              <a:ext cx="2331720" cy="1752600"/>
            </a:xfrm>
            <a:prstGeom prst="rect">
              <a:avLst/>
            </a:prstGeom>
            <a:noFill/>
            <a:ln w="12700" cap="flat" cmpd="sng">
              <a:solidFill>
                <a:srgbClr val="9DA8B1"/>
              </a:solidFill>
              <a:prstDash val="solid"/>
              <a:miter/>
              <a:headEnd type="none" w="med" len="med"/>
              <a:tailEnd type="none" w="med" len="med"/>
            </a:ln>
          </p:spPr>
          <p:txBody>
            <a:bodyPr anchor="ctr"/>
            <a:lstStyle/>
            <a:p>
              <a:pPr lvl="0" algn="ctr" eaLnBrk="1" hangingPunct="1">
                <a:buNone/>
              </a:pPr>
              <a:endParaRPr lang="zh-CN" altLang="zh-CN"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直接连接符 117"/>
            <p:cNvSpPr/>
            <p:nvPr/>
          </p:nvSpPr>
          <p:spPr>
            <a:xfrm>
              <a:off x="121860" y="60488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sp>
          <p:nvSpPr>
            <p:cNvPr id="40" name="直接连接符 118"/>
            <p:cNvSpPr/>
            <p:nvPr/>
          </p:nvSpPr>
          <p:spPr>
            <a:xfrm>
              <a:off x="121860" y="115099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grpSp>
      <p:grpSp>
        <p:nvGrpSpPr>
          <p:cNvPr id="41" name="组合 119"/>
          <p:cNvGrpSpPr/>
          <p:nvPr/>
        </p:nvGrpSpPr>
        <p:grpSpPr>
          <a:xfrm>
            <a:off x="3851275" y="2003425"/>
            <a:ext cx="2195513" cy="2074863"/>
            <a:chOff x="0" y="0"/>
            <a:chExt cx="2331720" cy="1920240"/>
          </a:xfrm>
          <a:solidFill>
            <a:srgbClr val="6EB106"/>
          </a:solidFill>
        </p:grpSpPr>
        <p:sp>
          <p:nvSpPr>
            <p:cNvPr id="42" name="矩形 120"/>
            <p:cNvSpPr/>
            <p:nvPr/>
          </p:nvSpPr>
          <p:spPr>
            <a:xfrm>
              <a:off x="0" y="0"/>
              <a:ext cx="2331720" cy="1920240"/>
            </a:xfrm>
            <a:prstGeom prst="rect">
              <a:avLst/>
            </a:prstGeom>
            <a:solidFill>
              <a:schemeClr val="accent1">
                <a:lumMod val="75000"/>
              </a:schemeClr>
            </a:solidFill>
            <a:ln w="9525">
              <a:noFill/>
              <a:miter/>
            </a:ln>
          </p:spPr>
          <p:txBody>
            <a:bodyPr anchor="ctr"/>
            <a:lstStyle/>
            <a:p>
              <a:pPr lvl="0" algn="ctr" eaLnBrk="1" hangingPunct="1">
                <a:buNone/>
              </a:pPr>
              <a:endParaRPr lang="zh-CN" altLang="zh-CN"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51"/>
            <p:cNvSpPr>
              <a:spLocks noEditPoints="1"/>
            </p:cNvSpPr>
            <p:nvPr/>
          </p:nvSpPr>
          <p:spPr>
            <a:xfrm>
              <a:off x="656771" y="337024"/>
              <a:ext cx="984095" cy="863594"/>
            </a:xfrm>
            <a:custGeom>
              <a:avLst/>
              <a:gdLst>
                <a:gd name="txL" fmla="*/ 0 w 123"/>
                <a:gd name="txT" fmla="*/ 0 h 129"/>
                <a:gd name="txR" fmla="*/ 123 w 123"/>
                <a:gd name="txB" fmla="*/ 129 h 129"/>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w="9525">
              <a:noFill/>
            </a:ln>
          </p:spPr>
          <p:txBody>
            <a:bodyPr/>
            <a:lstStyle/>
            <a:p>
              <a:endParaRPr lang="zh-CN" altLang="en-US">
                <a:solidFill>
                  <a:schemeClr val="bg1">
                    <a:lumMod val="50000"/>
                  </a:schemeClr>
                </a:solidFill>
              </a:endParaRPr>
            </a:p>
          </p:txBody>
        </p:sp>
        <p:sp>
          <p:nvSpPr>
            <p:cNvPr id="44" name="文本框 122"/>
            <p:cNvSpPr/>
            <p:nvPr/>
          </p:nvSpPr>
          <p:spPr>
            <a:xfrm>
              <a:off x="121860" y="1442827"/>
              <a:ext cx="2088001" cy="341809"/>
            </a:xfrm>
            <a:prstGeom prst="rect">
              <a:avLst/>
            </a:prstGeom>
            <a:solidFill>
              <a:schemeClr val="bg1"/>
            </a:solidFill>
            <a:ln w="9525">
              <a:noFill/>
              <a:miter/>
            </a:ln>
          </p:spPr>
          <p:txBody>
            <a:bodyPr>
              <a:spAutoFit/>
            </a:bodyPr>
            <a:lstStyle/>
            <a:p>
              <a:pPr lvl="0" algn="ctr" eaLnBrk="1" hangingPunct="1">
                <a:buNone/>
              </a:pPr>
              <a:r>
                <a:rPr lang="en-US" altLang="zh-CN"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123"/>
          <p:cNvGrpSpPr/>
          <p:nvPr/>
        </p:nvGrpSpPr>
        <p:grpSpPr>
          <a:xfrm>
            <a:off x="6318250" y="2003425"/>
            <a:ext cx="2195513" cy="2074863"/>
            <a:chOff x="0" y="0"/>
            <a:chExt cx="2331720" cy="1920240"/>
          </a:xfrm>
          <a:solidFill>
            <a:srgbClr val="6EB106"/>
          </a:solidFill>
        </p:grpSpPr>
        <p:sp>
          <p:nvSpPr>
            <p:cNvPr id="46" name="矩形 124"/>
            <p:cNvSpPr/>
            <p:nvPr/>
          </p:nvSpPr>
          <p:spPr>
            <a:xfrm>
              <a:off x="0" y="0"/>
              <a:ext cx="2331720" cy="1920240"/>
            </a:xfrm>
            <a:prstGeom prst="rect">
              <a:avLst/>
            </a:prstGeom>
            <a:solidFill>
              <a:schemeClr val="accent3"/>
            </a:solidFill>
            <a:ln w="9525">
              <a:noFill/>
              <a:miter/>
            </a:ln>
          </p:spPr>
          <p:txBody>
            <a:bodyPr anchor="ctr"/>
            <a:lstStyle/>
            <a:p>
              <a:pPr lvl="0" algn="ctr" eaLnBrk="1" hangingPunct="1">
                <a:buNone/>
              </a:pPr>
              <a:endParaRPr lang="zh-CN" altLang="zh-CN"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文本框 125"/>
            <p:cNvSpPr/>
            <p:nvPr/>
          </p:nvSpPr>
          <p:spPr>
            <a:xfrm>
              <a:off x="106620" y="1442826"/>
              <a:ext cx="2088001" cy="351325"/>
            </a:xfrm>
            <a:prstGeom prst="rect">
              <a:avLst/>
            </a:prstGeom>
            <a:solidFill>
              <a:schemeClr val="bg1"/>
            </a:solidFill>
            <a:ln w="9525">
              <a:noFill/>
              <a:miter/>
            </a:ln>
          </p:spPr>
          <p:txBody>
            <a:bodyPr>
              <a:spAutoFit/>
            </a:bodyPr>
            <a:lstStyle/>
            <a:p>
              <a:pPr lvl="0" algn="ctr" eaLnBrk="1" hangingPunct="1">
                <a:buNone/>
              </a:pPr>
              <a:r>
                <a:rPr lang="en-US" altLang="zh-CN"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126"/>
          <p:cNvGrpSpPr/>
          <p:nvPr/>
        </p:nvGrpSpPr>
        <p:grpSpPr>
          <a:xfrm>
            <a:off x="8718550" y="2003425"/>
            <a:ext cx="2195513" cy="2074863"/>
            <a:chOff x="0" y="0"/>
            <a:chExt cx="2331720" cy="1920240"/>
          </a:xfrm>
          <a:solidFill>
            <a:srgbClr val="6EB106"/>
          </a:solidFill>
        </p:grpSpPr>
        <p:sp>
          <p:nvSpPr>
            <p:cNvPr id="49" name="矩形 127"/>
            <p:cNvSpPr/>
            <p:nvPr/>
          </p:nvSpPr>
          <p:spPr>
            <a:xfrm>
              <a:off x="0" y="0"/>
              <a:ext cx="2331720" cy="1920240"/>
            </a:xfrm>
            <a:prstGeom prst="rect">
              <a:avLst/>
            </a:prstGeom>
            <a:solidFill>
              <a:schemeClr val="accent4"/>
            </a:solidFill>
            <a:ln w="9525">
              <a:noFill/>
              <a:miter/>
            </a:ln>
          </p:spPr>
          <p:txBody>
            <a:bodyPr anchor="ctr"/>
            <a:lstStyle/>
            <a:p>
              <a:pPr lvl="0" algn="ctr" eaLnBrk="1" hangingPunct="1">
                <a:buNone/>
              </a:pPr>
              <a:endParaRPr lang="zh-CN" altLang="zh-CN"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45"/>
            <p:cNvSpPr>
              <a:spLocks noEditPoints="1"/>
            </p:cNvSpPr>
            <p:nvPr/>
          </p:nvSpPr>
          <p:spPr>
            <a:xfrm>
              <a:off x="686559" y="373833"/>
              <a:ext cx="958600" cy="826785"/>
            </a:xfrm>
            <a:custGeom>
              <a:avLst/>
              <a:gdLst>
                <a:gd name="txL" fmla="*/ 0 w 111"/>
                <a:gd name="txT" fmla="*/ 0 h 111"/>
                <a:gd name="txR" fmla="*/ 111 w 111"/>
                <a:gd name="txB" fmla="*/ 111 h 11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w="9525">
              <a:noFill/>
            </a:ln>
          </p:spPr>
          <p:txBody>
            <a:bodyPr/>
            <a:lstStyle/>
            <a:p>
              <a:endParaRPr lang="zh-CN" altLang="en-US">
                <a:solidFill>
                  <a:schemeClr val="bg1">
                    <a:lumMod val="50000"/>
                  </a:schemeClr>
                </a:solidFill>
              </a:endParaRPr>
            </a:p>
          </p:txBody>
        </p:sp>
        <p:sp>
          <p:nvSpPr>
            <p:cNvPr id="51" name="文本框 129"/>
            <p:cNvSpPr/>
            <p:nvPr/>
          </p:nvSpPr>
          <p:spPr>
            <a:xfrm>
              <a:off x="114240" y="1442826"/>
              <a:ext cx="2088001" cy="341809"/>
            </a:xfrm>
            <a:prstGeom prst="rect">
              <a:avLst/>
            </a:prstGeom>
            <a:solidFill>
              <a:schemeClr val="bg1"/>
            </a:solidFill>
            <a:ln w="9525">
              <a:noFill/>
              <a:miter/>
            </a:ln>
          </p:spPr>
          <p:txBody>
            <a:bodyPr>
              <a:spAutoFit/>
            </a:bodyPr>
            <a:lstStyle/>
            <a:p>
              <a:pPr lvl="0" algn="ctr" eaLnBrk="1" hangingPunct="1">
                <a:buNone/>
              </a:pPr>
              <a:r>
                <a:rPr lang="en-US" altLang="zh-CN"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Freeform 123"/>
          <p:cNvSpPr>
            <a:spLocks noEditPoints="1"/>
          </p:cNvSpPr>
          <p:nvPr/>
        </p:nvSpPr>
        <p:spPr>
          <a:xfrm>
            <a:off x="7011988" y="2586038"/>
            <a:ext cx="806450" cy="569912"/>
          </a:xfrm>
          <a:custGeom>
            <a:avLst/>
            <a:gdLst>
              <a:gd name="txL" fmla="*/ 0 w 61"/>
              <a:gd name="txT" fmla="*/ 0 h 40"/>
              <a:gd name="txR" fmla="*/ 61 w 61"/>
              <a:gd name="txB" fmla="*/ 40 h 40"/>
            </a:gdLst>
            <a:ahLst/>
            <a:cxnLst>
              <a:cxn ang="0">
                <a:pos x="0" y="2147483646"/>
              </a:cxn>
              <a:cxn ang="0">
                <a:pos x="0" y="2147483646"/>
              </a:cxn>
              <a:cxn ang="0">
                <a:pos x="0" y="2147483646"/>
              </a:cxn>
              <a:cxn ang="0">
                <a:pos x="0"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2F2F2">
              <a:alpha val="100000"/>
            </a:srgbClr>
          </a:solidFill>
          <a:ln w="9525">
            <a:noFill/>
          </a:ln>
        </p:spPr>
        <p:txBody>
          <a:body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250"/>
                                  </p:stCondLst>
                                  <p:childTnLst>
                                    <p:set>
                                      <p:cBhvr>
                                        <p:cTn id="12" dur="1" fill="hold">
                                          <p:stCondLst>
                                            <p:cond delay="0"/>
                                          </p:stCondLst>
                                        </p:cTn>
                                        <p:tgtEl>
                                          <p:spTgt spid="48"/>
                                        </p:tgtEl>
                                        <p:attrNameLst>
                                          <p:attrName>style.visibility</p:attrName>
                                        </p:attrNameLst>
                                      </p:cBhvr>
                                      <p:to>
                                        <p:strVal val="visible"/>
                                      </p:to>
                                    </p:set>
                                    <p:animEffect filter="barn(inVertical)">
                                      <p:cBhvr>
                                        <p:cTn id="13" dur="500"/>
                                        <p:tgtEl>
                                          <p:spTgt spid="48"/>
                                        </p:tgtEl>
                                      </p:cBhvr>
                                    </p:animEffect>
                                  </p:childTnLst>
                                </p:cTn>
                              </p:par>
                              <p:par>
                                <p:cTn id="14" presetID="16" presetClass="entr" presetSubtype="21" fill="hold" nodeType="withEffect">
                                  <p:stCondLst>
                                    <p:cond delay="250"/>
                                  </p:stCondLst>
                                  <p:childTnLst>
                                    <p:set>
                                      <p:cBhvr>
                                        <p:cTn id="15" dur="1" fill="hold">
                                          <p:stCondLst>
                                            <p:cond delay="0"/>
                                          </p:stCondLst>
                                        </p:cTn>
                                        <p:tgtEl>
                                          <p:spTgt spid="34"/>
                                        </p:tgtEl>
                                        <p:attrNameLst>
                                          <p:attrName>style.visibility</p:attrName>
                                        </p:attrNameLst>
                                      </p:cBhvr>
                                      <p:to>
                                        <p:strVal val="visible"/>
                                      </p:to>
                                    </p:set>
                                    <p:animEffect filter="barn(inVertical)">
                                      <p:cBhvr>
                                        <p:cTn id="16" dur="500"/>
                                        <p:tgtEl>
                                          <p:spTgt spid="34"/>
                                        </p:tgtEl>
                                      </p:cBhvr>
                                    </p:animEffect>
                                  </p:childTnLst>
                                </p:cTn>
                              </p:par>
                              <p:par>
                                <p:cTn id="17" presetID="16" presetClass="entr" presetSubtype="21" fill="hold" nodeType="withEffect">
                                  <p:stCondLst>
                                    <p:cond delay="1250"/>
                                  </p:stCondLst>
                                  <p:childTnLst>
                                    <p:set>
                                      <p:cBhvr>
                                        <p:cTn id="18" dur="1" fill="hold">
                                          <p:stCondLst>
                                            <p:cond delay="0"/>
                                          </p:stCondLst>
                                        </p:cTn>
                                        <p:tgtEl>
                                          <p:spTgt spid="45"/>
                                        </p:tgtEl>
                                        <p:attrNameLst>
                                          <p:attrName>style.visibility</p:attrName>
                                        </p:attrNameLst>
                                      </p:cBhvr>
                                      <p:to>
                                        <p:strVal val="visible"/>
                                      </p:to>
                                    </p:set>
                                    <p:animEffect filter="barn(inVertical)">
                                      <p:cBhvr>
                                        <p:cTn id="19" dur="500"/>
                                        <p:tgtEl>
                                          <p:spTgt spid="45"/>
                                        </p:tgtEl>
                                      </p:cBhvr>
                                    </p:animEffect>
                                  </p:childTnLst>
                                </p:cTn>
                              </p:par>
                              <p:par>
                                <p:cTn id="20" presetID="16" presetClass="entr" presetSubtype="21" fill="hold" nodeType="withEffect">
                                  <p:stCondLst>
                                    <p:cond delay="1500"/>
                                  </p:stCondLst>
                                  <p:childTnLst>
                                    <p:set>
                                      <p:cBhvr>
                                        <p:cTn id="21" dur="1" fill="hold">
                                          <p:stCondLst>
                                            <p:cond delay="0"/>
                                          </p:stCondLst>
                                        </p:cTn>
                                        <p:tgtEl>
                                          <p:spTgt spid="52"/>
                                        </p:tgtEl>
                                        <p:attrNameLst>
                                          <p:attrName>style.visibility</p:attrName>
                                        </p:attrNameLst>
                                      </p:cBhvr>
                                      <p:to>
                                        <p:strVal val="visible"/>
                                      </p:to>
                                    </p:set>
                                    <p:animEffect filter="barn(inVertical)">
                                      <p:cBhvr>
                                        <p:cTn id="22" dur="250"/>
                                        <p:tgtEl>
                                          <p:spTgt spid="52"/>
                                        </p:tgtEl>
                                      </p:cBhvr>
                                    </p:animEffect>
                                  </p:childTnLst>
                                </p:cTn>
                              </p:par>
                              <p:par>
                                <p:cTn id="23" presetID="16" presetClass="entr" presetSubtype="21" fill="hold" nodeType="withEffect">
                                  <p:stCondLst>
                                    <p:cond delay="1250"/>
                                  </p:stCondLst>
                                  <p:childTnLst>
                                    <p:set>
                                      <p:cBhvr>
                                        <p:cTn id="24" dur="1" fill="hold">
                                          <p:stCondLst>
                                            <p:cond delay="0"/>
                                          </p:stCondLst>
                                        </p:cTn>
                                        <p:tgtEl>
                                          <p:spTgt spid="27"/>
                                        </p:tgtEl>
                                        <p:attrNameLst>
                                          <p:attrName>style.visibility</p:attrName>
                                        </p:attrNameLst>
                                      </p:cBhvr>
                                      <p:to>
                                        <p:strVal val="visible"/>
                                      </p:to>
                                    </p:set>
                                    <p:animEffect filter="barn(inVertical)">
                                      <p:cBhvr>
                                        <p:cTn id="25" dur="500"/>
                                        <p:tgtEl>
                                          <p:spTgt spid="27"/>
                                        </p:tgtEl>
                                      </p:cBhvr>
                                    </p:animEffect>
                                  </p:childTnLst>
                                </p:cTn>
                              </p:par>
                              <p:par>
                                <p:cTn id="26" presetID="16" presetClass="entr" presetSubtype="21" fill="hold" nodeType="withEffect">
                                  <p:stCondLst>
                                    <p:cond delay="2250"/>
                                  </p:stCondLst>
                                  <p:childTnLst>
                                    <p:set>
                                      <p:cBhvr>
                                        <p:cTn id="27" dur="1" fill="hold">
                                          <p:stCondLst>
                                            <p:cond delay="0"/>
                                          </p:stCondLst>
                                        </p:cTn>
                                        <p:tgtEl>
                                          <p:spTgt spid="41"/>
                                        </p:tgtEl>
                                        <p:attrNameLst>
                                          <p:attrName>style.visibility</p:attrName>
                                        </p:attrNameLst>
                                      </p:cBhvr>
                                      <p:to>
                                        <p:strVal val="visible"/>
                                      </p:to>
                                    </p:set>
                                    <p:animEffect filter="barn(inVertical)">
                                      <p:cBhvr>
                                        <p:cTn id="28" dur="500"/>
                                        <p:tgtEl>
                                          <p:spTgt spid="41"/>
                                        </p:tgtEl>
                                      </p:cBhvr>
                                    </p:animEffect>
                                  </p:childTnLst>
                                </p:cTn>
                              </p:par>
                              <p:par>
                                <p:cTn id="29" presetID="16" presetClass="entr" presetSubtype="21" fill="hold" nodeType="withEffect">
                                  <p:stCondLst>
                                    <p:cond delay="2250"/>
                                  </p:stCondLst>
                                  <p:childTnLst>
                                    <p:set>
                                      <p:cBhvr>
                                        <p:cTn id="30" dur="1" fill="hold">
                                          <p:stCondLst>
                                            <p:cond delay="0"/>
                                          </p:stCondLst>
                                        </p:cTn>
                                        <p:tgtEl>
                                          <p:spTgt spid="20"/>
                                        </p:tgtEl>
                                        <p:attrNameLst>
                                          <p:attrName>style.visibility</p:attrName>
                                        </p:attrNameLst>
                                      </p:cBhvr>
                                      <p:to>
                                        <p:strVal val="visible"/>
                                      </p:to>
                                    </p:set>
                                    <p:animEffect filter="barn(inVertical)">
                                      <p:cBhvr>
                                        <p:cTn id="31" dur="500"/>
                                        <p:tgtEl>
                                          <p:spTgt spid="20"/>
                                        </p:tgtEl>
                                      </p:cBhvr>
                                    </p:animEffect>
                                  </p:childTnLst>
                                </p:cTn>
                              </p:par>
                            </p:childTnLst>
                          </p:cTn>
                        </p:par>
                        <p:par>
                          <p:cTn id="32" fill="hold">
                            <p:stCondLst>
                              <p:cond delay="1250"/>
                            </p:stCondLst>
                            <p:childTnLst>
                              <p:par>
                                <p:cTn id="33" presetID="14" presetClass="entr" presetSubtype="1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filter="randombar(horizontal)">
                                      <p:cBhvr>
                                        <p:cTn id="35" dur="500"/>
                                        <p:tgtEl>
                                          <p:spTgt spid="12"/>
                                        </p:tgtEl>
                                      </p:cBhvr>
                                    </p:animEffect>
                                  </p:childTnLst>
                                </p:cTn>
                              </p:par>
                              <p:par>
                                <p:cTn id="36" presetID="14"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filter="randombar(horizontal)">
                                      <p:cBhvr>
                                        <p:cTn id="38" dur="500"/>
                                        <p:tgtEl>
                                          <p:spTgt spid="1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filter="randombar(horizontal)">
                                      <p:cBhvr>
                                        <p:cTn id="41" dur="500"/>
                                        <p:tgtEl>
                                          <p:spTgt spid="14"/>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filter="randombar(horizontal)">
                                      <p:cBhvr>
                                        <p:cTn id="44" dur="500"/>
                                        <p:tgtEl>
                                          <p:spTgt spid="1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filter="randombar(horizontal)">
                                      <p:cBhvr>
                                        <p:cTn id="47" dur="500"/>
                                        <p:tgtEl>
                                          <p:spTgt spid="1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filter="randombar(horizontal)">
                                      <p:cBhvr>
                                        <p:cTn id="50" dur="500"/>
                                        <p:tgtEl>
                                          <p:spTgt spid="17"/>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filter="randombar(horizontal)">
                                      <p:cBhvr>
                                        <p:cTn id="53" dur="500"/>
                                        <p:tgtEl>
                                          <p:spTgt spid="18"/>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filter="randombar(horizontal)">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15" grpId="0" bldLvl="0"/>
      <p:bldP spid="16" grpId="0" bldLvl="0"/>
      <p:bldP spid="17" grpId="0" bldLvl="0"/>
      <p:bldP spid="18" grpId="0" bldLvl="0"/>
      <p:bldP spid="19"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137"/>
          <p:cNvGrpSpPr/>
          <p:nvPr/>
        </p:nvGrpSpPr>
        <p:grpSpPr>
          <a:xfrm>
            <a:off x="1502228" y="2303735"/>
            <a:ext cx="301358" cy="2317121"/>
            <a:chOff x="1074408" y="1485901"/>
            <a:chExt cx="214311" cy="1647821"/>
          </a:xfrm>
          <a:solidFill>
            <a:schemeClr val="accent3"/>
          </a:solidFill>
        </p:grpSpPr>
        <p:cxnSp>
          <p:nvCxnSpPr>
            <p:cNvPr id="14" name="Straight Connector 90"/>
            <p:cNvCxnSpPr/>
            <p:nvPr/>
          </p:nvCxnSpPr>
          <p:spPr>
            <a:xfrm rot="16200000" flipV="1">
              <a:off x="359569"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Rounded Rectangle 94"/>
            <p:cNvSpPr/>
            <p:nvPr/>
          </p:nvSpPr>
          <p:spPr>
            <a:xfrm>
              <a:off x="1074408" y="2190750"/>
              <a:ext cx="214311" cy="942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38"/>
          <p:cNvGrpSpPr/>
          <p:nvPr/>
        </p:nvGrpSpPr>
        <p:grpSpPr>
          <a:xfrm>
            <a:off x="2035839" y="2303735"/>
            <a:ext cx="301358" cy="2317121"/>
            <a:chOff x="1447800" y="1485901"/>
            <a:chExt cx="214311" cy="1647821"/>
          </a:xfrm>
          <a:solidFill>
            <a:schemeClr val="accent1">
              <a:lumMod val="75000"/>
            </a:schemeClr>
          </a:solidFill>
        </p:grpSpPr>
        <p:cxnSp>
          <p:nvCxnSpPr>
            <p:cNvPr id="17" name="Straight Connector 97"/>
            <p:cNvCxnSpPr/>
            <p:nvPr/>
          </p:nvCxnSpPr>
          <p:spPr>
            <a:xfrm rot="16200000" flipV="1">
              <a:off x="732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ounded Rectangle 100"/>
            <p:cNvSpPr/>
            <p:nvPr/>
          </p:nvSpPr>
          <p:spPr>
            <a:xfrm>
              <a:off x="1447800" y="1962150"/>
              <a:ext cx="214311" cy="11715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39"/>
          <p:cNvGrpSpPr/>
          <p:nvPr/>
        </p:nvGrpSpPr>
        <p:grpSpPr>
          <a:xfrm>
            <a:off x="2569451" y="2303735"/>
            <a:ext cx="301358" cy="2317121"/>
            <a:chOff x="1828800" y="1485901"/>
            <a:chExt cx="214311" cy="1647821"/>
          </a:xfrm>
          <a:solidFill>
            <a:schemeClr val="accent4"/>
          </a:solidFill>
        </p:grpSpPr>
        <p:cxnSp>
          <p:nvCxnSpPr>
            <p:cNvPr id="20" name="Straight Connector 103"/>
            <p:cNvCxnSpPr/>
            <p:nvPr/>
          </p:nvCxnSpPr>
          <p:spPr>
            <a:xfrm rot="16200000" flipV="1">
              <a:off x="1113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Rounded Rectangle 106"/>
            <p:cNvSpPr/>
            <p:nvPr/>
          </p:nvSpPr>
          <p:spPr>
            <a:xfrm>
              <a:off x="1828800" y="1809750"/>
              <a:ext cx="214311" cy="1323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140"/>
          <p:cNvGrpSpPr/>
          <p:nvPr/>
        </p:nvGrpSpPr>
        <p:grpSpPr>
          <a:xfrm>
            <a:off x="3103063" y="2303735"/>
            <a:ext cx="301358" cy="2317121"/>
            <a:chOff x="2209800" y="1485901"/>
            <a:chExt cx="214311" cy="1647821"/>
          </a:xfrm>
        </p:grpSpPr>
        <p:cxnSp>
          <p:nvCxnSpPr>
            <p:cNvPr id="23"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Rounded Rectangle 120"/>
            <p:cNvSpPr/>
            <p:nvPr/>
          </p:nvSpPr>
          <p:spPr>
            <a:xfrm>
              <a:off x="2209800" y="2419350"/>
              <a:ext cx="214311" cy="7143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141"/>
          <p:cNvGrpSpPr/>
          <p:nvPr/>
        </p:nvGrpSpPr>
        <p:grpSpPr>
          <a:xfrm>
            <a:off x="3636674" y="2303735"/>
            <a:ext cx="301358" cy="2317121"/>
            <a:chOff x="2667000" y="1485901"/>
            <a:chExt cx="214311" cy="1647821"/>
          </a:xfrm>
          <a:solidFill>
            <a:schemeClr val="accent2"/>
          </a:solidFill>
        </p:grpSpPr>
        <p:cxnSp>
          <p:nvCxnSpPr>
            <p:cNvPr id="26" name="Straight Connector 127"/>
            <p:cNvCxnSpPr/>
            <p:nvPr/>
          </p:nvCxnSpPr>
          <p:spPr>
            <a:xfrm rot="16200000" flipV="1">
              <a:off x="19521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Rounded Rectangle 128"/>
            <p:cNvSpPr/>
            <p:nvPr/>
          </p:nvSpPr>
          <p:spPr>
            <a:xfrm>
              <a:off x="2667000" y="1962150"/>
              <a:ext cx="214311" cy="11715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142"/>
          <p:cNvGrpSpPr/>
          <p:nvPr/>
        </p:nvGrpSpPr>
        <p:grpSpPr>
          <a:xfrm>
            <a:off x="4170289" y="2303735"/>
            <a:ext cx="301358" cy="2317121"/>
            <a:chOff x="2971800" y="1485901"/>
            <a:chExt cx="214311" cy="1647821"/>
          </a:xfrm>
          <a:solidFill>
            <a:schemeClr val="accent1">
              <a:lumMod val="75000"/>
            </a:schemeClr>
          </a:solidFill>
        </p:grpSpPr>
        <p:cxnSp>
          <p:nvCxnSpPr>
            <p:cNvPr id="29" name="Straight Connector 135"/>
            <p:cNvCxnSpPr/>
            <p:nvPr/>
          </p:nvCxnSpPr>
          <p:spPr>
            <a:xfrm rot="16200000" flipV="1">
              <a:off x="2256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Rounded Rectangle 136"/>
            <p:cNvSpPr/>
            <p:nvPr/>
          </p:nvSpPr>
          <p:spPr>
            <a:xfrm>
              <a:off x="2971800" y="1809750"/>
              <a:ext cx="214311" cy="1323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143"/>
          <p:cNvSpPr/>
          <p:nvPr/>
        </p:nvSpPr>
        <p:spPr>
          <a:xfrm>
            <a:off x="1532831"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32" name="Rectangle 144"/>
          <p:cNvSpPr/>
          <p:nvPr/>
        </p:nvSpPr>
        <p:spPr>
          <a:xfrm>
            <a:off x="2071102"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33" name="Rectangle 145"/>
          <p:cNvSpPr/>
          <p:nvPr/>
        </p:nvSpPr>
        <p:spPr>
          <a:xfrm>
            <a:off x="2609373"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34" name="Rectangle 146"/>
          <p:cNvSpPr/>
          <p:nvPr/>
        </p:nvSpPr>
        <p:spPr>
          <a:xfrm>
            <a:off x="3147644"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35" name="Rectangle 147"/>
          <p:cNvSpPr/>
          <p:nvPr/>
        </p:nvSpPr>
        <p:spPr>
          <a:xfrm>
            <a:off x="3685915"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6" name="Rectangle 148"/>
          <p:cNvSpPr/>
          <p:nvPr/>
        </p:nvSpPr>
        <p:spPr>
          <a:xfrm>
            <a:off x="4224186"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nvGrpSpPr>
          <p:cNvPr id="37" name="Group 149"/>
          <p:cNvGrpSpPr/>
          <p:nvPr/>
        </p:nvGrpSpPr>
        <p:grpSpPr>
          <a:xfrm>
            <a:off x="6389434" y="2305418"/>
            <a:ext cx="2090836" cy="701095"/>
            <a:chOff x="4597686" y="3155872"/>
            <a:chExt cx="1583966" cy="498584"/>
          </a:xfrm>
        </p:grpSpPr>
        <p:sp>
          <p:nvSpPr>
            <p:cNvPr id="38" name="TextBox 37"/>
            <p:cNvSpPr txBox="1"/>
            <p:nvPr/>
          </p:nvSpPr>
          <p:spPr>
            <a:xfrm>
              <a:off x="4597686" y="3155872"/>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4597686" y="3348942"/>
              <a:ext cx="1583966" cy="305514"/>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152"/>
          <p:cNvGrpSpPr/>
          <p:nvPr/>
        </p:nvGrpSpPr>
        <p:grpSpPr>
          <a:xfrm>
            <a:off x="9386634" y="2305418"/>
            <a:ext cx="2036110" cy="701095"/>
            <a:chOff x="6978976" y="3155872"/>
            <a:chExt cx="1542507" cy="498584"/>
          </a:xfrm>
        </p:grpSpPr>
        <p:sp>
          <p:nvSpPr>
            <p:cNvPr id="41" name="TextBox 40"/>
            <p:cNvSpPr txBox="1"/>
            <p:nvPr/>
          </p:nvSpPr>
          <p:spPr>
            <a:xfrm>
              <a:off x="6978977" y="3155872"/>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6978976" y="3348942"/>
              <a:ext cx="1542507" cy="305514"/>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155"/>
          <p:cNvGrpSpPr/>
          <p:nvPr/>
        </p:nvGrpSpPr>
        <p:grpSpPr>
          <a:xfrm>
            <a:off x="6389434" y="3213449"/>
            <a:ext cx="2036110" cy="701095"/>
            <a:chOff x="4597685" y="3914331"/>
            <a:chExt cx="1542507" cy="498583"/>
          </a:xfrm>
        </p:grpSpPr>
        <p:sp>
          <p:nvSpPr>
            <p:cNvPr id="44" name="TextBox 43"/>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4597685"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6" name="Group 158"/>
          <p:cNvGrpSpPr/>
          <p:nvPr/>
        </p:nvGrpSpPr>
        <p:grpSpPr>
          <a:xfrm>
            <a:off x="9386634" y="3213449"/>
            <a:ext cx="2036110" cy="701095"/>
            <a:chOff x="6978976" y="3914331"/>
            <a:chExt cx="1542507" cy="498583"/>
          </a:xfrm>
        </p:grpSpPr>
        <p:sp>
          <p:nvSpPr>
            <p:cNvPr id="47" name="TextBox 46"/>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6978976"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9" name="Group 161"/>
          <p:cNvGrpSpPr/>
          <p:nvPr/>
        </p:nvGrpSpPr>
        <p:grpSpPr>
          <a:xfrm>
            <a:off x="6389434" y="4239172"/>
            <a:ext cx="2036110" cy="701095"/>
            <a:chOff x="4597685" y="3914331"/>
            <a:chExt cx="1542507" cy="498583"/>
          </a:xfrm>
        </p:grpSpPr>
        <p:sp>
          <p:nvSpPr>
            <p:cNvPr id="50" name="TextBox 49"/>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4597685"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2" name="Group 164"/>
          <p:cNvGrpSpPr/>
          <p:nvPr/>
        </p:nvGrpSpPr>
        <p:grpSpPr>
          <a:xfrm>
            <a:off x="9386634" y="4239172"/>
            <a:ext cx="2036110" cy="701095"/>
            <a:chOff x="6978976" y="3914331"/>
            <a:chExt cx="1542507" cy="498583"/>
          </a:xfrm>
        </p:grpSpPr>
        <p:sp>
          <p:nvSpPr>
            <p:cNvPr id="53" name="TextBox 52"/>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978976"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5" name="Group 167"/>
          <p:cNvGrpSpPr/>
          <p:nvPr/>
        </p:nvGrpSpPr>
        <p:grpSpPr>
          <a:xfrm>
            <a:off x="8674821" y="4215707"/>
            <a:ext cx="659525" cy="640643"/>
            <a:chOff x="6299532" y="4190009"/>
            <a:chExt cx="469021" cy="455593"/>
          </a:xfrm>
        </p:grpSpPr>
        <p:sp>
          <p:nvSpPr>
            <p:cNvPr id="56" name="Oval 168"/>
            <p:cNvSpPr>
              <a:spLocks noChangeAspect="1"/>
            </p:cNvSpPr>
            <p:nvPr/>
          </p:nvSpPr>
          <p:spPr>
            <a:xfrm>
              <a:off x="6299532" y="4190009"/>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8" name="Group 170"/>
          <p:cNvGrpSpPr/>
          <p:nvPr/>
        </p:nvGrpSpPr>
        <p:grpSpPr>
          <a:xfrm>
            <a:off x="5648471" y="2277304"/>
            <a:ext cx="659525" cy="640643"/>
            <a:chOff x="630683" y="3383511"/>
            <a:chExt cx="469021" cy="455593"/>
          </a:xfrm>
        </p:grpSpPr>
        <p:sp>
          <p:nvSpPr>
            <p:cNvPr id="59" name="Oval 171"/>
            <p:cNvSpPr>
              <a:spLocks noChangeAspect="1"/>
            </p:cNvSpPr>
            <p:nvPr/>
          </p:nvSpPr>
          <p:spPr>
            <a:xfrm>
              <a:off x="630683" y="3383511"/>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1" name="Group 173"/>
          <p:cNvGrpSpPr/>
          <p:nvPr/>
        </p:nvGrpSpPr>
        <p:grpSpPr>
          <a:xfrm>
            <a:off x="5648471" y="4215707"/>
            <a:ext cx="659525" cy="640643"/>
            <a:chOff x="3428938" y="4190009"/>
            <a:chExt cx="469021" cy="455593"/>
          </a:xfrm>
        </p:grpSpPr>
        <p:sp>
          <p:nvSpPr>
            <p:cNvPr id="62" name="Oval 174"/>
            <p:cNvSpPr>
              <a:spLocks noChangeAspect="1"/>
            </p:cNvSpPr>
            <p:nvPr/>
          </p:nvSpPr>
          <p:spPr>
            <a:xfrm>
              <a:off x="3428938"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4" name="Group 176"/>
          <p:cNvGrpSpPr/>
          <p:nvPr/>
        </p:nvGrpSpPr>
        <p:grpSpPr>
          <a:xfrm>
            <a:off x="5648471" y="3229350"/>
            <a:ext cx="659525" cy="640643"/>
            <a:chOff x="6299532" y="3384456"/>
            <a:chExt cx="469021" cy="455593"/>
          </a:xfrm>
        </p:grpSpPr>
        <p:sp>
          <p:nvSpPr>
            <p:cNvPr id="65" name="Oval 177"/>
            <p:cNvSpPr>
              <a:spLocks noChangeAspect="1"/>
            </p:cNvSpPr>
            <p:nvPr/>
          </p:nvSpPr>
          <p:spPr>
            <a:xfrm>
              <a:off x="6299532"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7" name="Group 179"/>
          <p:cNvGrpSpPr/>
          <p:nvPr/>
        </p:nvGrpSpPr>
        <p:grpSpPr>
          <a:xfrm>
            <a:off x="8674821" y="3229350"/>
            <a:ext cx="659525" cy="640643"/>
            <a:chOff x="630683" y="4190009"/>
            <a:chExt cx="469021" cy="455593"/>
          </a:xfrm>
        </p:grpSpPr>
        <p:sp>
          <p:nvSpPr>
            <p:cNvPr id="68" name="Oval 180"/>
            <p:cNvSpPr>
              <a:spLocks noChangeAspect="1"/>
            </p:cNvSpPr>
            <p:nvPr/>
          </p:nvSpPr>
          <p:spPr>
            <a:xfrm>
              <a:off x="630683" y="4190009"/>
              <a:ext cx="469021" cy="45559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182"/>
          <p:cNvGrpSpPr/>
          <p:nvPr/>
        </p:nvGrpSpPr>
        <p:grpSpPr>
          <a:xfrm>
            <a:off x="8674821" y="2277304"/>
            <a:ext cx="659525" cy="640643"/>
            <a:chOff x="3425803" y="3384456"/>
            <a:chExt cx="469021" cy="455593"/>
          </a:xfrm>
        </p:grpSpPr>
        <p:sp>
          <p:nvSpPr>
            <p:cNvPr id="71"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3" name="Footer Text"/>
          <p:cNvSpPr txBox="1"/>
          <p:nvPr/>
        </p:nvSpPr>
        <p:spPr>
          <a:xfrm>
            <a:off x="973504" y="5643811"/>
            <a:ext cx="10911745" cy="135037"/>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4"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8" presetClass="entr" presetSubtype="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Right)">
                                      <p:cBhvr>
                                        <p:cTn id="13" dur="500"/>
                                        <p:tgtEl>
                                          <p:spTgt spid="12"/>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Bottom)">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childTnLst>
                                </p:cTn>
                              </p:par>
                            </p:childTnLst>
                          </p:cTn>
                        </p:par>
                        <p:par>
                          <p:cTn id="21" fill="hold">
                            <p:stCondLst>
                              <p:cond delay="1500"/>
                            </p:stCondLst>
                            <p:childTnLst>
                              <p:par>
                                <p:cTn id="22" presetID="1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lide(fromBottom)">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childTnLst>
                                </p:cTn>
                              </p:par>
                            </p:childTnLst>
                          </p:cTn>
                        </p:par>
                        <p:par>
                          <p:cTn id="28" fill="hold">
                            <p:stCondLst>
                              <p:cond delay="2000"/>
                            </p:stCondLst>
                            <p:childTnLst>
                              <p:par>
                                <p:cTn id="29" presetID="12" presetClass="entr" presetSubtype="4"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slide(fromBottom)">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childTnLst>
                                </p:cTn>
                              </p:par>
                            </p:childTnLst>
                          </p:cTn>
                        </p:par>
                        <p:par>
                          <p:cTn id="35" fill="hold">
                            <p:stCondLst>
                              <p:cond delay="2500"/>
                            </p:stCondLst>
                            <p:childTnLst>
                              <p:par>
                                <p:cTn id="36" presetID="1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slide(fromBottom)">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childTnLst>
                                </p:cTn>
                              </p:par>
                            </p:childTnLst>
                          </p:cTn>
                        </p:par>
                        <p:par>
                          <p:cTn id="42" fill="hold">
                            <p:stCondLst>
                              <p:cond delay="3000"/>
                            </p:stCondLst>
                            <p:childTnLst>
                              <p:par>
                                <p:cTn id="43" presetID="12" presetClass="entr" presetSubtype="4"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slide(fromBottom)">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childTnLst>
                                </p:cTn>
                              </p:par>
                            </p:childTnLst>
                          </p:cTn>
                        </p:par>
                        <p:par>
                          <p:cTn id="49" fill="hold">
                            <p:stCondLst>
                              <p:cond delay="3500"/>
                            </p:stCondLst>
                            <p:childTnLst>
                              <p:par>
                                <p:cTn id="50" presetID="12" presetClass="entr" presetSubtype="4"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slide(fromBottom)">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Effect transition="in" filter="fade">
                                      <p:cBhvr>
                                        <p:cTn id="61" dur="500"/>
                                        <p:tgtEl>
                                          <p:spTgt spid="58"/>
                                        </p:tgtEl>
                                      </p:cBhvr>
                                    </p:animEffect>
                                  </p:childTnLst>
                                </p:cTn>
                              </p:par>
                              <p:par>
                                <p:cTn id="62" presetID="2" presetClass="entr" presetSubtype="4" accel="50000" decel="50000"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500" fill="hold"/>
                                        <p:tgtEl>
                                          <p:spTgt spid="37"/>
                                        </p:tgtEl>
                                        <p:attrNameLst>
                                          <p:attrName>ppt_x</p:attrName>
                                        </p:attrNameLst>
                                      </p:cBhvr>
                                      <p:tavLst>
                                        <p:tav tm="0">
                                          <p:val>
                                            <p:strVal val="#ppt_x"/>
                                          </p:val>
                                        </p:tav>
                                        <p:tav tm="100000">
                                          <p:val>
                                            <p:strVal val="#ppt_x"/>
                                          </p:val>
                                        </p:tav>
                                      </p:tavLst>
                                    </p:anim>
                                    <p:anim calcmode="lin" valueType="num">
                                      <p:cBhvr additive="base">
                                        <p:cTn id="65" dur="500" fill="hold"/>
                                        <p:tgtEl>
                                          <p:spTgt spid="37"/>
                                        </p:tgtEl>
                                        <p:attrNameLst>
                                          <p:attrName>ppt_y</p:attrName>
                                        </p:attrNameLst>
                                      </p:cBhvr>
                                      <p:tavLst>
                                        <p:tav tm="0">
                                          <p:val>
                                            <p:strVal val="1+#ppt_h/2"/>
                                          </p:val>
                                        </p:tav>
                                        <p:tav tm="100000">
                                          <p:val>
                                            <p:strVal val="#ppt_y"/>
                                          </p:val>
                                        </p:tav>
                                      </p:tavLst>
                                    </p:anim>
                                  </p:childTnLst>
                                </p:cTn>
                              </p:par>
                            </p:childTnLst>
                          </p:cTn>
                        </p:par>
                        <p:par>
                          <p:cTn id="66" fill="hold">
                            <p:stCondLst>
                              <p:cond delay="4500"/>
                            </p:stCondLst>
                            <p:childTnLst>
                              <p:par>
                                <p:cTn id="67" presetID="53" presetClass="entr" presetSubtype="16" fill="hold" nodeType="afterEffect">
                                  <p:stCondLst>
                                    <p:cond delay="0"/>
                                  </p:stCondLst>
                                  <p:childTnLst>
                                    <p:set>
                                      <p:cBhvr>
                                        <p:cTn id="68" dur="1" fill="hold">
                                          <p:stCondLst>
                                            <p:cond delay="0"/>
                                          </p:stCondLst>
                                        </p:cTn>
                                        <p:tgtEl>
                                          <p:spTgt spid="70"/>
                                        </p:tgtEl>
                                        <p:attrNameLst>
                                          <p:attrName>style.visibility</p:attrName>
                                        </p:attrNameLst>
                                      </p:cBhvr>
                                      <p:to>
                                        <p:strVal val="visible"/>
                                      </p:to>
                                    </p:set>
                                    <p:anim calcmode="lin" valueType="num">
                                      <p:cBhvr>
                                        <p:cTn id="69" dur="500" fill="hold"/>
                                        <p:tgtEl>
                                          <p:spTgt spid="70"/>
                                        </p:tgtEl>
                                        <p:attrNameLst>
                                          <p:attrName>ppt_w</p:attrName>
                                        </p:attrNameLst>
                                      </p:cBhvr>
                                      <p:tavLst>
                                        <p:tav tm="0">
                                          <p:val>
                                            <p:fltVal val="0"/>
                                          </p:val>
                                        </p:tav>
                                        <p:tav tm="100000">
                                          <p:val>
                                            <p:strVal val="#ppt_w"/>
                                          </p:val>
                                        </p:tav>
                                      </p:tavLst>
                                    </p:anim>
                                    <p:anim calcmode="lin" valueType="num">
                                      <p:cBhvr>
                                        <p:cTn id="70" dur="500" fill="hold"/>
                                        <p:tgtEl>
                                          <p:spTgt spid="70"/>
                                        </p:tgtEl>
                                        <p:attrNameLst>
                                          <p:attrName>ppt_h</p:attrName>
                                        </p:attrNameLst>
                                      </p:cBhvr>
                                      <p:tavLst>
                                        <p:tav tm="0">
                                          <p:val>
                                            <p:fltVal val="0"/>
                                          </p:val>
                                        </p:tav>
                                        <p:tav tm="100000">
                                          <p:val>
                                            <p:strVal val="#ppt_h"/>
                                          </p:val>
                                        </p:tav>
                                      </p:tavLst>
                                    </p:anim>
                                    <p:animEffect transition="in" filter="fade">
                                      <p:cBhvr>
                                        <p:cTn id="71" dur="500"/>
                                        <p:tgtEl>
                                          <p:spTgt spid="70"/>
                                        </p:tgtEl>
                                      </p:cBhvr>
                                    </p:animEffect>
                                  </p:childTnLst>
                                </p:cTn>
                              </p:par>
                              <p:par>
                                <p:cTn id="72" presetID="2" presetClass="entr" presetSubtype="4" accel="50000" decel="50000"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ppt_x"/>
                                          </p:val>
                                        </p:tav>
                                        <p:tav tm="100000">
                                          <p:val>
                                            <p:strVal val="#ppt_x"/>
                                          </p:val>
                                        </p:tav>
                                      </p:tavLst>
                                    </p:anim>
                                    <p:anim calcmode="lin" valueType="num">
                                      <p:cBhvr additive="base">
                                        <p:cTn id="75" dur="500" fill="hold"/>
                                        <p:tgtEl>
                                          <p:spTgt spid="40"/>
                                        </p:tgtEl>
                                        <p:attrNameLst>
                                          <p:attrName>ppt_y</p:attrName>
                                        </p:attrNameLst>
                                      </p:cBhvr>
                                      <p:tavLst>
                                        <p:tav tm="0">
                                          <p:val>
                                            <p:strVal val="1+#ppt_h/2"/>
                                          </p:val>
                                        </p:tav>
                                        <p:tav tm="100000">
                                          <p:val>
                                            <p:strVal val="#ppt_y"/>
                                          </p:val>
                                        </p:tav>
                                      </p:tavLst>
                                    </p:anim>
                                  </p:childTnLst>
                                </p:cTn>
                              </p:par>
                            </p:childTnLst>
                          </p:cTn>
                        </p:par>
                        <p:par>
                          <p:cTn id="76" fill="hold">
                            <p:stCondLst>
                              <p:cond delay="5000"/>
                            </p:stCondLst>
                            <p:childTnLst>
                              <p:par>
                                <p:cTn id="77" presetID="53" presetClass="entr" presetSubtype="16" fill="hold" nodeType="after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p:cTn id="79" dur="500" fill="hold"/>
                                        <p:tgtEl>
                                          <p:spTgt spid="64"/>
                                        </p:tgtEl>
                                        <p:attrNameLst>
                                          <p:attrName>ppt_w</p:attrName>
                                        </p:attrNameLst>
                                      </p:cBhvr>
                                      <p:tavLst>
                                        <p:tav tm="0">
                                          <p:val>
                                            <p:fltVal val="0"/>
                                          </p:val>
                                        </p:tav>
                                        <p:tav tm="100000">
                                          <p:val>
                                            <p:strVal val="#ppt_w"/>
                                          </p:val>
                                        </p:tav>
                                      </p:tavLst>
                                    </p:anim>
                                    <p:anim calcmode="lin" valueType="num">
                                      <p:cBhvr>
                                        <p:cTn id="80" dur="500" fill="hold"/>
                                        <p:tgtEl>
                                          <p:spTgt spid="64"/>
                                        </p:tgtEl>
                                        <p:attrNameLst>
                                          <p:attrName>ppt_h</p:attrName>
                                        </p:attrNameLst>
                                      </p:cBhvr>
                                      <p:tavLst>
                                        <p:tav tm="0">
                                          <p:val>
                                            <p:fltVal val="0"/>
                                          </p:val>
                                        </p:tav>
                                        <p:tav tm="100000">
                                          <p:val>
                                            <p:strVal val="#ppt_h"/>
                                          </p:val>
                                        </p:tav>
                                      </p:tavLst>
                                    </p:anim>
                                    <p:animEffect transition="in" filter="fade">
                                      <p:cBhvr>
                                        <p:cTn id="81" dur="500"/>
                                        <p:tgtEl>
                                          <p:spTgt spid="64"/>
                                        </p:tgtEl>
                                      </p:cBhvr>
                                    </p:animEffect>
                                  </p:childTnLst>
                                </p:cTn>
                              </p:par>
                              <p:par>
                                <p:cTn id="82" presetID="2" presetClass="entr" presetSubtype="4" accel="50000" decel="50000" fill="hold" nodeType="with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500" fill="hold"/>
                                        <p:tgtEl>
                                          <p:spTgt spid="43"/>
                                        </p:tgtEl>
                                        <p:attrNameLst>
                                          <p:attrName>ppt_x</p:attrName>
                                        </p:attrNameLst>
                                      </p:cBhvr>
                                      <p:tavLst>
                                        <p:tav tm="0">
                                          <p:val>
                                            <p:strVal val="#ppt_x"/>
                                          </p:val>
                                        </p:tav>
                                        <p:tav tm="100000">
                                          <p:val>
                                            <p:strVal val="#ppt_x"/>
                                          </p:val>
                                        </p:tav>
                                      </p:tavLst>
                                    </p:anim>
                                    <p:anim calcmode="lin" valueType="num">
                                      <p:cBhvr additive="base">
                                        <p:cTn id="85" dur="500" fill="hold"/>
                                        <p:tgtEl>
                                          <p:spTgt spid="43"/>
                                        </p:tgtEl>
                                        <p:attrNameLst>
                                          <p:attrName>ppt_y</p:attrName>
                                        </p:attrNameLst>
                                      </p:cBhvr>
                                      <p:tavLst>
                                        <p:tav tm="0">
                                          <p:val>
                                            <p:strVal val="1+#ppt_h/2"/>
                                          </p:val>
                                        </p:tav>
                                        <p:tav tm="100000">
                                          <p:val>
                                            <p:strVal val="#ppt_y"/>
                                          </p:val>
                                        </p:tav>
                                      </p:tavLst>
                                    </p:anim>
                                  </p:childTnLst>
                                </p:cTn>
                              </p:par>
                            </p:childTnLst>
                          </p:cTn>
                        </p:par>
                        <p:par>
                          <p:cTn id="86" fill="hold">
                            <p:stCondLst>
                              <p:cond delay="5500"/>
                            </p:stCondLst>
                            <p:childTnLst>
                              <p:par>
                                <p:cTn id="87" presetID="53" presetClass="entr" presetSubtype="16" fill="hold" nodeType="after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500" fill="hold"/>
                                        <p:tgtEl>
                                          <p:spTgt spid="67"/>
                                        </p:tgtEl>
                                        <p:attrNameLst>
                                          <p:attrName>ppt_w</p:attrName>
                                        </p:attrNameLst>
                                      </p:cBhvr>
                                      <p:tavLst>
                                        <p:tav tm="0">
                                          <p:val>
                                            <p:fltVal val="0"/>
                                          </p:val>
                                        </p:tav>
                                        <p:tav tm="100000">
                                          <p:val>
                                            <p:strVal val="#ppt_w"/>
                                          </p:val>
                                        </p:tav>
                                      </p:tavLst>
                                    </p:anim>
                                    <p:anim calcmode="lin" valueType="num">
                                      <p:cBhvr>
                                        <p:cTn id="90" dur="500" fill="hold"/>
                                        <p:tgtEl>
                                          <p:spTgt spid="67"/>
                                        </p:tgtEl>
                                        <p:attrNameLst>
                                          <p:attrName>ppt_h</p:attrName>
                                        </p:attrNameLst>
                                      </p:cBhvr>
                                      <p:tavLst>
                                        <p:tav tm="0">
                                          <p:val>
                                            <p:fltVal val="0"/>
                                          </p:val>
                                        </p:tav>
                                        <p:tav tm="100000">
                                          <p:val>
                                            <p:strVal val="#ppt_h"/>
                                          </p:val>
                                        </p:tav>
                                      </p:tavLst>
                                    </p:anim>
                                    <p:animEffect transition="in" filter="fade">
                                      <p:cBhvr>
                                        <p:cTn id="91" dur="500"/>
                                        <p:tgtEl>
                                          <p:spTgt spid="67"/>
                                        </p:tgtEl>
                                      </p:cBhvr>
                                    </p:animEffect>
                                  </p:childTnLst>
                                </p:cTn>
                              </p:par>
                              <p:par>
                                <p:cTn id="92" presetID="2" presetClass="entr" presetSubtype="4" accel="50000" decel="50000" fill="hold" nodeType="with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500" fill="hold"/>
                                        <p:tgtEl>
                                          <p:spTgt spid="46"/>
                                        </p:tgtEl>
                                        <p:attrNameLst>
                                          <p:attrName>ppt_x</p:attrName>
                                        </p:attrNameLst>
                                      </p:cBhvr>
                                      <p:tavLst>
                                        <p:tav tm="0">
                                          <p:val>
                                            <p:strVal val="#ppt_x"/>
                                          </p:val>
                                        </p:tav>
                                        <p:tav tm="100000">
                                          <p:val>
                                            <p:strVal val="#ppt_x"/>
                                          </p:val>
                                        </p:tav>
                                      </p:tavLst>
                                    </p:anim>
                                    <p:anim calcmode="lin" valueType="num">
                                      <p:cBhvr additive="base">
                                        <p:cTn id="95" dur="500" fill="hold"/>
                                        <p:tgtEl>
                                          <p:spTgt spid="46"/>
                                        </p:tgtEl>
                                        <p:attrNameLst>
                                          <p:attrName>ppt_y</p:attrName>
                                        </p:attrNameLst>
                                      </p:cBhvr>
                                      <p:tavLst>
                                        <p:tav tm="0">
                                          <p:val>
                                            <p:strVal val="1+#ppt_h/2"/>
                                          </p:val>
                                        </p:tav>
                                        <p:tav tm="100000">
                                          <p:val>
                                            <p:strVal val="#ppt_y"/>
                                          </p:val>
                                        </p:tav>
                                      </p:tavLst>
                                    </p:anim>
                                  </p:childTnLst>
                                </p:cTn>
                              </p:par>
                            </p:childTnLst>
                          </p:cTn>
                        </p:par>
                        <p:par>
                          <p:cTn id="96" fill="hold">
                            <p:stCondLst>
                              <p:cond delay="6000"/>
                            </p:stCondLst>
                            <p:childTnLst>
                              <p:par>
                                <p:cTn id="97" presetID="53" presetClass="entr" presetSubtype="16" fill="hold" nodeType="afterEffect">
                                  <p:stCondLst>
                                    <p:cond delay="0"/>
                                  </p:stCondLst>
                                  <p:childTnLst>
                                    <p:set>
                                      <p:cBhvr>
                                        <p:cTn id="98" dur="1" fill="hold">
                                          <p:stCondLst>
                                            <p:cond delay="0"/>
                                          </p:stCondLst>
                                        </p:cTn>
                                        <p:tgtEl>
                                          <p:spTgt spid="61"/>
                                        </p:tgtEl>
                                        <p:attrNameLst>
                                          <p:attrName>style.visibility</p:attrName>
                                        </p:attrNameLst>
                                      </p:cBhvr>
                                      <p:to>
                                        <p:strVal val="visible"/>
                                      </p:to>
                                    </p:set>
                                    <p:anim calcmode="lin" valueType="num">
                                      <p:cBhvr>
                                        <p:cTn id="99" dur="500" fill="hold"/>
                                        <p:tgtEl>
                                          <p:spTgt spid="61"/>
                                        </p:tgtEl>
                                        <p:attrNameLst>
                                          <p:attrName>ppt_w</p:attrName>
                                        </p:attrNameLst>
                                      </p:cBhvr>
                                      <p:tavLst>
                                        <p:tav tm="0">
                                          <p:val>
                                            <p:fltVal val="0"/>
                                          </p:val>
                                        </p:tav>
                                        <p:tav tm="100000">
                                          <p:val>
                                            <p:strVal val="#ppt_w"/>
                                          </p:val>
                                        </p:tav>
                                      </p:tavLst>
                                    </p:anim>
                                    <p:anim calcmode="lin" valueType="num">
                                      <p:cBhvr>
                                        <p:cTn id="100" dur="500" fill="hold"/>
                                        <p:tgtEl>
                                          <p:spTgt spid="61"/>
                                        </p:tgtEl>
                                        <p:attrNameLst>
                                          <p:attrName>ppt_h</p:attrName>
                                        </p:attrNameLst>
                                      </p:cBhvr>
                                      <p:tavLst>
                                        <p:tav tm="0">
                                          <p:val>
                                            <p:fltVal val="0"/>
                                          </p:val>
                                        </p:tav>
                                        <p:tav tm="100000">
                                          <p:val>
                                            <p:strVal val="#ppt_h"/>
                                          </p:val>
                                        </p:tav>
                                      </p:tavLst>
                                    </p:anim>
                                    <p:animEffect transition="in" filter="fade">
                                      <p:cBhvr>
                                        <p:cTn id="101" dur="500"/>
                                        <p:tgtEl>
                                          <p:spTgt spid="61"/>
                                        </p:tgtEl>
                                      </p:cBhvr>
                                    </p:animEffect>
                                  </p:childTnLst>
                                </p:cTn>
                              </p:par>
                              <p:par>
                                <p:cTn id="102" presetID="2" presetClass="entr" presetSubtype="4" accel="50000" decel="50000" fill="hold" nodeType="withEffect">
                                  <p:stCondLst>
                                    <p:cond delay="0"/>
                                  </p:stCondLst>
                                  <p:childTnLst>
                                    <p:set>
                                      <p:cBhvr>
                                        <p:cTn id="103" dur="1" fill="hold">
                                          <p:stCondLst>
                                            <p:cond delay="0"/>
                                          </p:stCondLst>
                                        </p:cTn>
                                        <p:tgtEl>
                                          <p:spTgt spid="49"/>
                                        </p:tgtEl>
                                        <p:attrNameLst>
                                          <p:attrName>style.visibility</p:attrName>
                                        </p:attrNameLst>
                                      </p:cBhvr>
                                      <p:to>
                                        <p:strVal val="visible"/>
                                      </p:to>
                                    </p:set>
                                    <p:anim calcmode="lin" valueType="num">
                                      <p:cBhvr additive="base">
                                        <p:cTn id="104" dur="500" fill="hold"/>
                                        <p:tgtEl>
                                          <p:spTgt spid="49"/>
                                        </p:tgtEl>
                                        <p:attrNameLst>
                                          <p:attrName>ppt_x</p:attrName>
                                        </p:attrNameLst>
                                      </p:cBhvr>
                                      <p:tavLst>
                                        <p:tav tm="0">
                                          <p:val>
                                            <p:strVal val="#ppt_x"/>
                                          </p:val>
                                        </p:tav>
                                        <p:tav tm="100000">
                                          <p:val>
                                            <p:strVal val="#ppt_x"/>
                                          </p:val>
                                        </p:tav>
                                      </p:tavLst>
                                    </p:anim>
                                    <p:anim calcmode="lin" valueType="num">
                                      <p:cBhvr additive="base">
                                        <p:cTn id="105" dur="500" fill="hold"/>
                                        <p:tgtEl>
                                          <p:spTgt spid="49"/>
                                        </p:tgtEl>
                                        <p:attrNameLst>
                                          <p:attrName>ppt_y</p:attrName>
                                        </p:attrNameLst>
                                      </p:cBhvr>
                                      <p:tavLst>
                                        <p:tav tm="0">
                                          <p:val>
                                            <p:strVal val="1+#ppt_h/2"/>
                                          </p:val>
                                        </p:tav>
                                        <p:tav tm="100000">
                                          <p:val>
                                            <p:strVal val="#ppt_y"/>
                                          </p:val>
                                        </p:tav>
                                      </p:tavLst>
                                    </p:anim>
                                  </p:childTnLst>
                                </p:cTn>
                              </p:par>
                            </p:childTnLst>
                          </p:cTn>
                        </p:par>
                        <p:par>
                          <p:cTn id="106" fill="hold">
                            <p:stCondLst>
                              <p:cond delay="6500"/>
                            </p:stCondLst>
                            <p:childTnLst>
                              <p:par>
                                <p:cTn id="107" presetID="53" presetClass="entr" presetSubtype="16" fill="hold" nodeType="afterEffect">
                                  <p:stCondLst>
                                    <p:cond delay="0"/>
                                  </p:stCondLst>
                                  <p:childTnLst>
                                    <p:set>
                                      <p:cBhvr>
                                        <p:cTn id="108" dur="1" fill="hold">
                                          <p:stCondLst>
                                            <p:cond delay="0"/>
                                          </p:stCondLst>
                                        </p:cTn>
                                        <p:tgtEl>
                                          <p:spTgt spid="55"/>
                                        </p:tgtEl>
                                        <p:attrNameLst>
                                          <p:attrName>style.visibility</p:attrName>
                                        </p:attrNameLst>
                                      </p:cBhvr>
                                      <p:to>
                                        <p:strVal val="visible"/>
                                      </p:to>
                                    </p:set>
                                    <p:anim calcmode="lin" valueType="num">
                                      <p:cBhvr>
                                        <p:cTn id="109" dur="500" fill="hold"/>
                                        <p:tgtEl>
                                          <p:spTgt spid="55"/>
                                        </p:tgtEl>
                                        <p:attrNameLst>
                                          <p:attrName>ppt_w</p:attrName>
                                        </p:attrNameLst>
                                      </p:cBhvr>
                                      <p:tavLst>
                                        <p:tav tm="0">
                                          <p:val>
                                            <p:fltVal val="0"/>
                                          </p:val>
                                        </p:tav>
                                        <p:tav tm="100000">
                                          <p:val>
                                            <p:strVal val="#ppt_w"/>
                                          </p:val>
                                        </p:tav>
                                      </p:tavLst>
                                    </p:anim>
                                    <p:anim calcmode="lin" valueType="num">
                                      <p:cBhvr>
                                        <p:cTn id="110" dur="500" fill="hold"/>
                                        <p:tgtEl>
                                          <p:spTgt spid="55"/>
                                        </p:tgtEl>
                                        <p:attrNameLst>
                                          <p:attrName>ppt_h</p:attrName>
                                        </p:attrNameLst>
                                      </p:cBhvr>
                                      <p:tavLst>
                                        <p:tav tm="0">
                                          <p:val>
                                            <p:fltVal val="0"/>
                                          </p:val>
                                        </p:tav>
                                        <p:tav tm="100000">
                                          <p:val>
                                            <p:strVal val="#ppt_h"/>
                                          </p:val>
                                        </p:tav>
                                      </p:tavLst>
                                    </p:anim>
                                    <p:animEffect transition="in" filter="fade">
                                      <p:cBhvr>
                                        <p:cTn id="111" dur="500"/>
                                        <p:tgtEl>
                                          <p:spTgt spid="55"/>
                                        </p:tgtEl>
                                      </p:cBhvr>
                                    </p:animEffect>
                                  </p:childTnLst>
                                </p:cTn>
                              </p:par>
                              <p:par>
                                <p:cTn id="112" presetID="2" presetClass="entr" presetSubtype="4" accel="50000" decel="50000" fill="hold" nodeType="withEffect">
                                  <p:stCondLst>
                                    <p:cond delay="0"/>
                                  </p:stCondLst>
                                  <p:childTnLst>
                                    <p:set>
                                      <p:cBhvr>
                                        <p:cTn id="113" dur="1" fill="hold">
                                          <p:stCondLst>
                                            <p:cond delay="0"/>
                                          </p:stCondLst>
                                        </p:cTn>
                                        <p:tgtEl>
                                          <p:spTgt spid="52"/>
                                        </p:tgtEl>
                                        <p:attrNameLst>
                                          <p:attrName>style.visibility</p:attrName>
                                        </p:attrNameLst>
                                      </p:cBhvr>
                                      <p:to>
                                        <p:strVal val="visible"/>
                                      </p:to>
                                    </p:set>
                                    <p:anim calcmode="lin" valueType="num">
                                      <p:cBhvr additive="base">
                                        <p:cTn id="114" dur="500" fill="hold"/>
                                        <p:tgtEl>
                                          <p:spTgt spid="52"/>
                                        </p:tgtEl>
                                        <p:attrNameLst>
                                          <p:attrName>ppt_x</p:attrName>
                                        </p:attrNameLst>
                                      </p:cBhvr>
                                      <p:tavLst>
                                        <p:tav tm="0">
                                          <p:val>
                                            <p:strVal val="#ppt_x"/>
                                          </p:val>
                                        </p:tav>
                                        <p:tav tm="100000">
                                          <p:val>
                                            <p:strVal val="#ppt_x"/>
                                          </p:val>
                                        </p:tav>
                                      </p:tavLst>
                                    </p:anim>
                                    <p:anim calcmode="lin" valueType="num">
                                      <p:cBhvr additive="base">
                                        <p:cTn id="115" dur="500" fill="hold"/>
                                        <p:tgtEl>
                                          <p:spTgt spid="52"/>
                                        </p:tgtEl>
                                        <p:attrNameLst>
                                          <p:attrName>ppt_y</p:attrName>
                                        </p:attrNameLst>
                                      </p:cBhvr>
                                      <p:tavLst>
                                        <p:tav tm="0">
                                          <p:val>
                                            <p:strVal val="1+#ppt_h/2"/>
                                          </p:val>
                                        </p:tav>
                                        <p:tav tm="100000">
                                          <p:val>
                                            <p:strVal val="#ppt_y"/>
                                          </p:val>
                                        </p:tav>
                                      </p:tavLst>
                                    </p:anim>
                                  </p:childTnLst>
                                </p:cTn>
                              </p:par>
                            </p:childTnLst>
                          </p:cTn>
                        </p:par>
                        <p:par>
                          <p:cTn id="116" fill="hold">
                            <p:stCondLst>
                              <p:cond delay="7000"/>
                            </p:stCondLst>
                            <p:childTnLst>
                              <p:par>
                                <p:cTn id="117" presetID="13" presetClass="entr" presetSubtype="16" fill="hold"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plus(in)">
                                      <p:cBhvr>
                                        <p:cTn id="119" dur="500"/>
                                        <p:tgtEl>
                                          <p:spTgt spid="7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fade">
                                      <p:cBhvr>
                                        <p:cTn id="1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p:bldP spid="32" grpId="0"/>
      <p:bldP spid="33" grpId="0"/>
      <p:bldP spid="34" grpId="0"/>
      <p:bldP spid="35" grpId="0"/>
      <p:bldP spid="36" grpId="0"/>
      <p:bldP spid="7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4" name="PA_标题 1"/>
          <p:cNvSpPr txBox="1"/>
          <p:nvPr>
            <p:custDataLst>
              <p:tags r:id="rId1"/>
            </p:custDataLst>
          </p:nvPr>
        </p:nvSpPr>
        <p:spPr>
          <a:xfrm>
            <a:off x="997718" y="2796266"/>
            <a:ext cx="10361851"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6800" dirty="0" smtClean="0">
                <a:solidFill>
                  <a:schemeClr val="accent1">
                    <a:lumMod val="75000"/>
                  </a:schemeClr>
                </a:solidFill>
                <a:latin typeface="微软雅黑" panose="020B0503020204020204" pitchFamily="34" charset="-122"/>
                <a:ea typeface="微软雅黑" panose="020B0503020204020204" pitchFamily="34" charset="-122"/>
              </a:rPr>
              <a:t>谢谢</a:t>
            </a:r>
            <a:r>
              <a:rPr lang="zh-CN" altLang="en-US" sz="6800" dirty="0" smtClean="0">
                <a:solidFill>
                  <a:schemeClr val="accent4"/>
                </a:solidFill>
                <a:latin typeface="微软雅黑" panose="020B0503020204020204" pitchFamily="34" charset="-122"/>
                <a:ea typeface="微软雅黑" panose="020B0503020204020204" pitchFamily="34" charset="-122"/>
              </a:rPr>
              <a:t>您的</a:t>
            </a:r>
            <a:r>
              <a:rPr lang="zh-CN" altLang="en-US" sz="6800" dirty="0" smtClean="0">
                <a:solidFill>
                  <a:schemeClr val="accent2"/>
                </a:solidFill>
                <a:latin typeface="微软雅黑" panose="020B0503020204020204" pitchFamily="34" charset="-122"/>
                <a:ea typeface="微软雅黑" panose="020B0503020204020204" pitchFamily="34" charset="-122"/>
              </a:rPr>
              <a:t>观看</a:t>
            </a:r>
            <a:r>
              <a:rPr lang="zh-CN" altLang="en-US" sz="6800" dirty="0" smtClean="0">
                <a:solidFill>
                  <a:schemeClr val="accent3"/>
                </a:solidFill>
                <a:latin typeface="微软雅黑" panose="020B0503020204020204" pitchFamily="34" charset="-122"/>
                <a:ea typeface="微软雅黑" panose="020B0503020204020204" pitchFamily="34" charset="-122"/>
              </a:rPr>
              <a:t>指导</a:t>
            </a:r>
            <a:r>
              <a:rPr lang="en-US" altLang="zh-CN" sz="6800" dirty="0" smtClean="0">
                <a:solidFill>
                  <a:schemeClr val="accent3"/>
                </a:solidFill>
                <a:latin typeface="微软雅黑" panose="020B0503020204020204" pitchFamily="34" charset="-122"/>
                <a:ea typeface="微软雅黑" panose="020B0503020204020204" pitchFamily="34" charset="-122"/>
              </a:rPr>
              <a:t>!</a:t>
            </a:r>
            <a:endParaRPr lang="zh-CN" altLang="en-US" sz="6800" dirty="0">
              <a:solidFill>
                <a:schemeClr val="accent3"/>
              </a:solidFill>
              <a:latin typeface="微软雅黑" panose="020B0503020204020204" pitchFamily="34" charset="-122"/>
              <a:ea typeface="微软雅黑" panose="020B0503020204020204" pitchFamily="34" charset="-122"/>
            </a:endParaRPr>
          </a:p>
        </p:txBody>
      </p:sp>
      <p:sp>
        <p:nvSpPr>
          <p:cNvPr id="25" name="PA_副标题 2"/>
          <p:cNvSpPr txBox="1"/>
          <p:nvPr>
            <p:custDataLst>
              <p:tags r:id="rId2"/>
            </p:custDataLst>
          </p:nvPr>
        </p:nvSpPr>
        <p:spPr>
          <a:xfrm>
            <a:off x="1911999" y="4073021"/>
            <a:ext cx="8533289" cy="38346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6" name="Group 38"/>
          <p:cNvGrpSpPr/>
          <p:nvPr/>
        </p:nvGrpSpPr>
        <p:grpSpPr>
          <a:xfrm flipH="1">
            <a:off x="5390680" y="5890640"/>
            <a:ext cx="1575060" cy="160804"/>
            <a:chOff x="5548426" y="3343939"/>
            <a:chExt cx="833173" cy="85061"/>
          </a:xfrm>
          <a:solidFill>
            <a:srgbClr val="1983B7"/>
          </a:solidFill>
        </p:grpSpPr>
        <p:sp>
          <p:nvSpPr>
            <p:cNvPr id="27" name="Oval 31"/>
            <p:cNvSpPr/>
            <p:nvPr/>
          </p:nvSpPr>
          <p:spPr>
            <a:xfrm>
              <a:off x="5548426" y="3343939"/>
              <a:ext cx="85061" cy="850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28" name="Oval 32"/>
            <p:cNvSpPr/>
            <p:nvPr/>
          </p:nvSpPr>
          <p:spPr>
            <a:xfrm>
              <a:off x="5698049" y="3343939"/>
              <a:ext cx="85061" cy="850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29" name="Oval 33"/>
            <p:cNvSpPr/>
            <p:nvPr/>
          </p:nvSpPr>
          <p:spPr>
            <a:xfrm>
              <a:off x="5847671"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0" name="Oval 34"/>
            <p:cNvSpPr/>
            <p:nvPr/>
          </p:nvSpPr>
          <p:spPr>
            <a:xfrm>
              <a:off x="5997294"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1" name="Oval 35"/>
            <p:cNvSpPr/>
            <p:nvPr/>
          </p:nvSpPr>
          <p:spPr>
            <a:xfrm>
              <a:off x="6146917" y="3343939"/>
              <a:ext cx="85061" cy="85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2" name="Oval 36"/>
            <p:cNvSpPr/>
            <p:nvPr/>
          </p:nvSpPr>
          <p:spPr>
            <a:xfrm>
              <a:off x="6296538" y="3343939"/>
              <a:ext cx="85061" cy="85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ppt_x</p:attrName>
                                        </p:attrNameLst>
                                      </p:cBhvr>
                                      <p:tavLst>
                                        <p:tav tm="0">
                                          <p:val>
                                            <p:strVal val="#ppt_x"/>
                                          </p:val>
                                        </p:tav>
                                        <p:tav tm="100000">
                                          <p:val>
                                            <p:strVal val="#ppt_x"/>
                                          </p:val>
                                        </p:tav>
                                      </p:tavLst>
                                    </p:anim>
                                    <p:anim calcmode="lin" valueType="num">
                                      <p:cBhvr>
                                        <p:cTn id="9" dur="75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nodePh="1">
                                  <p:stCondLst>
                                    <p:cond delay="0"/>
                                  </p:stCondLst>
                                  <p:endCondLst>
                                    <p:cond evt="begin" delay="0">
                                      <p:tn val="11"/>
                                    </p:cond>
                                  </p:end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500"/>
                                        <p:tgtEl>
                                          <p:spTgt spid="25">
                                            <p:txEl>
                                              <p:pRg st="0" end="0"/>
                                            </p:txEl>
                                          </p:spTgt>
                                        </p:tgtEl>
                                      </p:cBhvr>
                                    </p:animEffect>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750"/>
                                        <p:tgtEl>
                                          <p:spTgt spid="26"/>
                                        </p:tgtEl>
                                      </p:cBhvr>
                                    </p:animEffect>
                                    <p:anim calcmode="lin" valueType="num">
                                      <p:cBhvr>
                                        <p:cTn id="17" dur="750" fill="hold"/>
                                        <p:tgtEl>
                                          <p:spTgt spid="26"/>
                                        </p:tgtEl>
                                        <p:attrNameLst>
                                          <p:attrName>ppt_x</p:attrName>
                                        </p:attrNameLst>
                                      </p:cBhvr>
                                      <p:tavLst>
                                        <p:tav tm="0">
                                          <p:val>
                                            <p:strVal val="#ppt_x"/>
                                          </p:val>
                                        </p:tav>
                                        <p:tav tm="100000">
                                          <p:val>
                                            <p:strVal val="#ppt_x"/>
                                          </p:val>
                                        </p:tav>
                                      </p:tavLst>
                                    </p:anim>
                                    <p:anim calcmode="lin" valueType="num">
                                      <p:cBhvr>
                                        <p:cTn id="18"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5087458" y="1371094"/>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3"/>
            </a:solidFill>
            <a:ln w="4445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68"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smtClean="0">
                  <a:solidFill>
                    <a:schemeClr val="bg1"/>
                  </a:solidFill>
                  <a:effectLst/>
                  <a:latin typeface="微软雅黑" panose="020B0503020204020204" pitchFamily="34" charset="-122"/>
                  <a:ea typeface="微软雅黑" panose="020B0503020204020204" pitchFamily="34" charset="-122"/>
                </a:rPr>
                <a:t>1</a:t>
              </a:r>
              <a:endParaRPr lang="zh-CN" altLang="en-US" sz="8000" b="1" dirty="0">
                <a:solidFill>
                  <a:schemeClr val="bg1"/>
                </a:solidFill>
                <a:effectLst/>
                <a:latin typeface="微软雅黑" panose="020B0503020204020204" pitchFamily="34" charset="-122"/>
                <a:ea typeface="微软雅黑" panose="020B0503020204020204" pitchFamily="34" charset="-122"/>
              </a:endParaRPr>
            </a:p>
          </p:txBody>
        </p:sp>
      </p:grpSp>
      <p:sp>
        <p:nvSpPr>
          <p:cNvPr id="69"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rPr>
              <a:t>加入你的标题</a:t>
            </a:r>
            <a:endParaRPr lang="en-US" altLang="zh-CN" sz="4800" b="1" dirty="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处在</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74" name="直接连接符 73"/>
          <p:cNvCxnSpPr/>
          <p:nvPr/>
        </p:nvCxnSpPr>
        <p:spPr>
          <a:xfrm>
            <a:off x="2369788" y="4383237"/>
            <a:ext cx="1456264" cy="1"/>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Scale>
                                      <p:cBhvr>
                                        <p:cTn id="7"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
                                        </p:tgtEl>
                                        <p:attrNameLst>
                                          <p:attrName>ppt_x</p:attrName>
                                          <p:attrName>ppt_y</p:attrName>
                                        </p:attrNameLst>
                                      </p:cBhvr>
                                    </p:animMotion>
                                    <p:animEffect transition="in" filter="fade">
                                      <p:cBhvr>
                                        <p:cTn id="9" dur="1000"/>
                                        <p:tgtEl>
                                          <p:spTgt spid="6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2"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right)">
                                      <p:cBhvr>
                                        <p:cTn id="16" dur="500"/>
                                        <p:tgtEl>
                                          <p:spTgt spid="7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1000" fill="hold"/>
                                        <p:tgtEl>
                                          <p:spTgt spid="70"/>
                                        </p:tgtEl>
                                        <p:attrNameLst>
                                          <p:attrName>ppt_w</p:attrName>
                                        </p:attrNameLst>
                                      </p:cBhvr>
                                      <p:tavLst>
                                        <p:tav tm="0">
                                          <p:val>
                                            <p:fltVal val="0"/>
                                          </p:val>
                                        </p:tav>
                                        <p:tav tm="100000">
                                          <p:val>
                                            <p:strVal val="#ppt_w"/>
                                          </p:val>
                                        </p:tav>
                                      </p:tavLst>
                                    </p:anim>
                                    <p:anim calcmode="lin" valueType="num">
                                      <p:cBhvr>
                                        <p:cTn id="26" dur="1000" fill="hold"/>
                                        <p:tgtEl>
                                          <p:spTgt spid="70"/>
                                        </p:tgtEl>
                                        <p:attrNameLst>
                                          <p:attrName>ppt_h</p:attrName>
                                        </p:attrNameLst>
                                      </p:cBhvr>
                                      <p:tavLst>
                                        <p:tav tm="0">
                                          <p:val>
                                            <p:fltVal val="0"/>
                                          </p:val>
                                        </p:tav>
                                        <p:tav tm="100000">
                                          <p:val>
                                            <p:strVal val="#ppt_h"/>
                                          </p:val>
                                        </p:tav>
                                      </p:tavLst>
                                    </p:anim>
                                    <p:anim calcmode="lin" valueType="num">
                                      <p:cBhvr>
                                        <p:cTn id="27" dur="1000" fill="hold"/>
                                        <p:tgtEl>
                                          <p:spTgt spid="70"/>
                                        </p:tgtEl>
                                        <p:attrNameLst>
                                          <p:attrName>style.rotation</p:attrName>
                                        </p:attrNameLst>
                                      </p:cBhvr>
                                      <p:tavLst>
                                        <p:tav tm="0">
                                          <p:val>
                                            <p:fltVal val="90"/>
                                          </p:val>
                                        </p:tav>
                                        <p:tav tm="100000">
                                          <p:val>
                                            <p:fltVal val="0"/>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37" name="矩形 36"/>
          <p:cNvSpPr/>
          <p:nvPr/>
        </p:nvSpPr>
        <p:spPr>
          <a:xfrm>
            <a:off x="5341031" y="2014765"/>
            <a:ext cx="2952750" cy="2043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pic>
        <p:nvPicPr>
          <p:cNvPr id="38" name="组合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218" y="2338615"/>
            <a:ext cx="657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本框 10"/>
          <p:cNvSpPr txBox="1">
            <a:spLocks noChangeArrowheads="1"/>
          </p:cNvSpPr>
          <p:nvPr/>
        </p:nvSpPr>
        <p:spPr bwMode="auto">
          <a:xfrm>
            <a:off x="5575981" y="2905353"/>
            <a:ext cx="24844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FFFFFF"/>
                </a:solidFill>
                <a:latin typeface="微软雅黑" panose="020B0503020204020204" pitchFamily="34" charset="-122"/>
                <a:ea typeface="微软雅黑" panose="020B0503020204020204" pitchFamily="34" charset="-122"/>
              </a:rPr>
              <a:t>春种一粒粟</a:t>
            </a:r>
            <a:r>
              <a:rPr lang="en-US" altLang="zh-CN" sz="1400">
                <a:solidFill>
                  <a:srgbClr val="FFFFFF"/>
                </a:solidFill>
                <a:latin typeface="微软雅黑" panose="020B0503020204020204" pitchFamily="34" charset="-122"/>
                <a:ea typeface="微软雅黑" panose="020B0503020204020204" pitchFamily="34" charset="-122"/>
              </a:rPr>
              <a:t>,</a:t>
            </a:r>
            <a:r>
              <a:rPr lang="zh-CN" altLang="en-US" sz="1400">
                <a:solidFill>
                  <a:srgbClr val="FFFFFF"/>
                </a:solidFill>
                <a:latin typeface="微软雅黑" panose="020B0503020204020204" pitchFamily="34" charset="-122"/>
                <a:ea typeface="微软雅黑" panose="020B0503020204020204" pitchFamily="34" charset="-122"/>
              </a:rPr>
              <a:t>秋收万颗籽，点滴进步，成就价值是我们的一贯的追求。</a:t>
            </a:r>
          </a:p>
        </p:txBody>
      </p:sp>
      <p:sp>
        <p:nvSpPr>
          <p:cNvPr id="40" name="文本框 11"/>
          <p:cNvSpPr txBox="1">
            <a:spLocks noChangeArrowheads="1"/>
          </p:cNvSpPr>
          <p:nvPr/>
        </p:nvSpPr>
        <p:spPr bwMode="auto">
          <a:xfrm>
            <a:off x="6199868" y="2330678"/>
            <a:ext cx="1895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FFFFFF"/>
                </a:solidFill>
                <a:latin typeface="微软雅黑" panose="020B0503020204020204" pitchFamily="34" charset="-122"/>
                <a:ea typeface="微软雅黑" panose="020B0503020204020204" pitchFamily="34" charset="-122"/>
              </a:rPr>
              <a:t>单击此处添加标题</a:t>
            </a:r>
          </a:p>
        </p:txBody>
      </p:sp>
      <p:sp>
        <p:nvSpPr>
          <p:cNvPr id="41" name="矩形 40"/>
          <p:cNvSpPr/>
          <p:nvPr/>
        </p:nvSpPr>
        <p:spPr>
          <a:xfrm>
            <a:off x="5341031" y="4172178"/>
            <a:ext cx="2952750" cy="2044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2" name="文本框 23"/>
          <p:cNvSpPr txBox="1">
            <a:spLocks noChangeArrowheads="1"/>
          </p:cNvSpPr>
          <p:nvPr/>
        </p:nvSpPr>
        <p:spPr bwMode="auto">
          <a:xfrm>
            <a:off x="5575981" y="5062765"/>
            <a:ext cx="2484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FFFFFF"/>
                </a:solidFill>
                <a:latin typeface="微软雅黑" panose="020B0503020204020204" pitchFamily="34" charset="-122"/>
                <a:ea typeface="微软雅黑" panose="020B0503020204020204" pitchFamily="34" charset="-122"/>
              </a:rPr>
              <a:t>春种一粒粟</a:t>
            </a:r>
            <a:r>
              <a:rPr lang="en-US" altLang="zh-CN" sz="1400">
                <a:solidFill>
                  <a:srgbClr val="FFFFFF"/>
                </a:solidFill>
                <a:latin typeface="微软雅黑" panose="020B0503020204020204" pitchFamily="34" charset="-122"/>
                <a:ea typeface="微软雅黑" panose="020B0503020204020204" pitchFamily="34" charset="-122"/>
              </a:rPr>
              <a:t>,</a:t>
            </a:r>
            <a:r>
              <a:rPr lang="zh-CN" altLang="en-US" sz="1400">
                <a:solidFill>
                  <a:srgbClr val="FFFFFF"/>
                </a:solidFill>
                <a:latin typeface="微软雅黑" panose="020B0503020204020204" pitchFamily="34" charset="-122"/>
                <a:ea typeface="微软雅黑" panose="020B0503020204020204" pitchFamily="34" charset="-122"/>
              </a:rPr>
              <a:t>秋收万颗籽，点滴进步，成就价值是我们的一贯的追求。</a:t>
            </a:r>
          </a:p>
        </p:txBody>
      </p:sp>
      <p:sp>
        <p:nvSpPr>
          <p:cNvPr id="43" name="文本框 24"/>
          <p:cNvSpPr txBox="1">
            <a:spLocks noChangeArrowheads="1"/>
          </p:cNvSpPr>
          <p:nvPr/>
        </p:nvSpPr>
        <p:spPr bwMode="auto">
          <a:xfrm>
            <a:off x="6199868" y="4488090"/>
            <a:ext cx="1895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FFFFFF"/>
                </a:solidFill>
                <a:latin typeface="微软雅黑" panose="020B0503020204020204" pitchFamily="34" charset="-122"/>
                <a:ea typeface="微软雅黑" panose="020B0503020204020204" pitchFamily="34" charset="-122"/>
              </a:rPr>
              <a:t>单击此处添加标题</a:t>
            </a:r>
          </a:p>
        </p:txBody>
      </p:sp>
      <p:sp>
        <p:nvSpPr>
          <p:cNvPr id="44" name="Freeform 5"/>
          <p:cNvSpPr/>
          <p:nvPr/>
        </p:nvSpPr>
        <p:spPr bwMode="auto">
          <a:xfrm rot="19556407">
            <a:off x="5625193" y="4432528"/>
            <a:ext cx="555625" cy="450850"/>
          </a:xfrm>
          <a:custGeom>
            <a:avLst/>
            <a:gdLst>
              <a:gd name="T0" fmla="*/ 2147483647 w 1269"/>
              <a:gd name="T1" fmla="*/ 2147483647 h 1288"/>
              <a:gd name="T2" fmla="*/ 2147483647 w 1269"/>
              <a:gd name="T3" fmla="*/ 2147483647 h 1288"/>
              <a:gd name="T4" fmla="*/ 2147483647 w 1269"/>
              <a:gd name="T5" fmla="*/ 2147483647 h 1288"/>
              <a:gd name="T6" fmla="*/ 2147483647 w 1269"/>
              <a:gd name="T7" fmla="*/ 2147483647 h 1288"/>
              <a:gd name="T8" fmla="*/ 2147483647 w 1269"/>
              <a:gd name="T9" fmla="*/ 2147483647 h 1288"/>
              <a:gd name="T10" fmla="*/ 2147483647 w 1269"/>
              <a:gd name="T11" fmla="*/ 2147483647 h 1288"/>
              <a:gd name="T12" fmla="*/ 2147483647 w 1269"/>
              <a:gd name="T13" fmla="*/ 2147483647 h 1288"/>
              <a:gd name="T14" fmla="*/ 2147483647 w 1269"/>
              <a:gd name="T15" fmla="*/ 2147483647 h 1288"/>
              <a:gd name="T16" fmla="*/ 2147483647 w 1269"/>
              <a:gd name="T17" fmla="*/ 2147483647 h 1288"/>
              <a:gd name="T18" fmla="*/ 2147483647 w 1269"/>
              <a:gd name="T19" fmla="*/ 2147483647 h 1288"/>
              <a:gd name="T20" fmla="*/ 2147483647 w 1269"/>
              <a:gd name="T21" fmla="*/ 2147483647 h 1288"/>
              <a:gd name="T22" fmla="*/ 2147483647 w 1269"/>
              <a:gd name="T23" fmla="*/ 2147483647 h 1288"/>
              <a:gd name="T24" fmla="*/ 2147483647 w 1269"/>
              <a:gd name="T25" fmla="*/ 2147483647 h 1288"/>
              <a:gd name="T26" fmla="*/ 2147483647 w 1269"/>
              <a:gd name="T27" fmla="*/ 2147483647 h 1288"/>
              <a:gd name="T28" fmla="*/ 2147483647 w 1269"/>
              <a:gd name="T29" fmla="*/ 2147483647 h 1288"/>
              <a:gd name="T30" fmla="*/ 2147483647 w 1269"/>
              <a:gd name="T31" fmla="*/ 2147483647 h 1288"/>
              <a:gd name="T32" fmla="*/ 2147483647 w 1269"/>
              <a:gd name="T33" fmla="*/ 2147483647 h 1288"/>
              <a:gd name="T34" fmla="*/ 2147483647 w 1269"/>
              <a:gd name="T35" fmla="*/ 2147483647 h 1288"/>
              <a:gd name="T36" fmla="*/ 2147483647 w 1269"/>
              <a:gd name="T37" fmla="*/ 2147483647 h 1288"/>
              <a:gd name="T38" fmla="*/ 2147483647 w 1269"/>
              <a:gd name="T39" fmla="*/ 2147483647 h 1288"/>
              <a:gd name="T40" fmla="*/ 2147483647 w 1269"/>
              <a:gd name="T41" fmla="*/ 0 h 1288"/>
              <a:gd name="T42" fmla="*/ 2147483647 w 1269"/>
              <a:gd name="T43" fmla="*/ 0 h 1288"/>
              <a:gd name="T44" fmla="*/ 2147483647 w 1269"/>
              <a:gd name="T45" fmla="*/ 2147483647 h 1288"/>
              <a:gd name="T46" fmla="*/ 2147483647 w 1269"/>
              <a:gd name="T47" fmla="*/ 2147483647 h 1288"/>
              <a:gd name="T48" fmla="*/ 2147483647 w 1269"/>
              <a:gd name="T49" fmla="*/ 2147483647 h 1288"/>
              <a:gd name="T50" fmla="*/ 2147483647 w 1269"/>
              <a:gd name="T51" fmla="*/ 2147483647 h 1288"/>
              <a:gd name="T52" fmla="*/ 2147483647 w 1269"/>
              <a:gd name="T53" fmla="*/ 2147483647 h 1288"/>
              <a:gd name="T54" fmla="*/ 2147483647 w 1269"/>
              <a:gd name="T55" fmla="*/ 2147483647 h 1288"/>
              <a:gd name="T56" fmla="*/ 2147483647 w 1269"/>
              <a:gd name="T57" fmla="*/ 2147483647 h 1288"/>
              <a:gd name="T58" fmla="*/ 2147483647 w 1269"/>
              <a:gd name="T59" fmla="*/ 2147483647 h 1288"/>
              <a:gd name="T60" fmla="*/ 2147483647 w 1269"/>
              <a:gd name="T61" fmla="*/ 2147483647 h 1288"/>
              <a:gd name="T62" fmla="*/ 2147483647 w 1269"/>
              <a:gd name="T63" fmla="*/ 2147483647 h 1288"/>
              <a:gd name="T64" fmla="*/ 2147483647 w 1269"/>
              <a:gd name="T65" fmla="*/ 2147483647 h 1288"/>
              <a:gd name="T66" fmla="*/ 2147483647 w 1269"/>
              <a:gd name="T67" fmla="*/ 2147483647 h 1288"/>
              <a:gd name="T68" fmla="*/ 2147483647 w 1269"/>
              <a:gd name="T69" fmla="*/ 2147483647 h 1288"/>
              <a:gd name="T70" fmla="*/ 2147483647 w 1269"/>
              <a:gd name="T71" fmla="*/ 2147483647 h 1288"/>
              <a:gd name="T72" fmla="*/ 2147483647 w 1269"/>
              <a:gd name="T73" fmla="*/ 2147483647 h 1288"/>
              <a:gd name="T74" fmla="*/ 2147483647 w 1269"/>
              <a:gd name="T75" fmla="*/ 2147483647 h 1288"/>
              <a:gd name="T76" fmla="*/ 0 w 1269"/>
              <a:gd name="T77" fmla="*/ 2147483647 h 1288"/>
              <a:gd name="T78" fmla="*/ 2147483647 w 1269"/>
              <a:gd name="T79" fmla="*/ 2147483647 h 1288"/>
              <a:gd name="T80" fmla="*/ 2147483647 w 1269"/>
              <a:gd name="T81" fmla="*/ 2147483647 h 1288"/>
              <a:gd name="T82" fmla="*/ 2147483647 w 1269"/>
              <a:gd name="T83" fmla="*/ 2147483647 h 1288"/>
              <a:gd name="T84" fmla="*/ 2147483647 w 1269"/>
              <a:gd name="T85" fmla="*/ 2147483647 h 1288"/>
              <a:gd name="T86" fmla="*/ 2147483647 w 1269"/>
              <a:gd name="T87" fmla="*/ 2147483647 h 1288"/>
              <a:gd name="T88" fmla="*/ 2147483647 w 1269"/>
              <a:gd name="T89" fmla="*/ 2147483647 h 1288"/>
              <a:gd name="T90" fmla="*/ 2147483647 w 1269"/>
              <a:gd name="T91" fmla="*/ 2147483647 h 1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9"/>
              <a:gd name="T139" fmla="*/ 0 h 1288"/>
              <a:gd name="T140" fmla="*/ 1269 w 1269"/>
              <a:gd name="T141" fmla="*/ 1288 h 1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9" h="1288">
                <a:moveTo>
                  <a:pt x="828" y="1179"/>
                </a:moveTo>
                <a:lnTo>
                  <a:pt x="730" y="1072"/>
                </a:lnTo>
                <a:lnTo>
                  <a:pt x="730" y="774"/>
                </a:lnTo>
                <a:lnTo>
                  <a:pt x="1269" y="986"/>
                </a:lnTo>
                <a:lnTo>
                  <a:pt x="1196" y="752"/>
                </a:lnTo>
                <a:lnTo>
                  <a:pt x="730" y="453"/>
                </a:lnTo>
                <a:lnTo>
                  <a:pt x="730" y="164"/>
                </a:lnTo>
                <a:lnTo>
                  <a:pt x="728" y="131"/>
                </a:lnTo>
                <a:lnTo>
                  <a:pt x="721" y="100"/>
                </a:lnTo>
                <a:lnTo>
                  <a:pt x="714" y="72"/>
                </a:lnTo>
                <a:lnTo>
                  <a:pt x="709" y="60"/>
                </a:lnTo>
                <a:lnTo>
                  <a:pt x="704" y="48"/>
                </a:lnTo>
                <a:lnTo>
                  <a:pt x="697" y="38"/>
                </a:lnTo>
                <a:lnTo>
                  <a:pt x="690" y="28"/>
                </a:lnTo>
                <a:lnTo>
                  <a:pt x="684" y="20"/>
                </a:lnTo>
                <a:lnTo>
                  <a:pt x="676" y="14"/>
                </a:lnTo>
                <a:lnTo>
                  <a:pt x="668" y="8"/>
                </a:lnTo>
                <a:lnTo>
                  <a:pt x="659" y="4"/>
                </a:lnTo>
                <a:lnTo>
                  <a:pt x="649" y="2"/>
                </a:lnTo>
                <a:lnTo>
                  <a:pt x="639" y="0"/>
                </a:lnTo>
                <a:lnTo>
                  <a:pt x="629" y="2"/>
                </a:lnTo>
                <a:lnTo>
                  <a:pt x="619" y="4"/>
                </a:lnTo>
                <a:lnTo>
                  <a:pt x="611" y="10"/>
                </a:lnTo>
                <a:lnTo>
                  <a:pt x="601" y="16"/>
                </a:lnTo>
                <a:lnTo>
                  <a:pt x="593" y="24"/>
                </a:lnTo>
                <a:lnTo>
                  <a:pt x="586" y="34"/>
                </a:lnTo>
                <a:lnTo>
                  <a:pt x="579" y="43"/>
                </a:lnTo>
                <a:lnTo>
                  <a:pt x="572" y="55"/>
                </a:lnTo>
                <a:lnTo>
                  <a:pt x="567" y="67"/>
                </a:lnTo>
                <a:lnTo>
                  <a:pt x="563" y="80"/>
                </a:lnTo>
                <a:lnTo>
                  <a:pt x="555" y="108"/>
                </a:lnTo>
                <a:lnTo>
                  <a:pt x="550" y="136"/>
                </a:lnTo>
                <a:lnTo>
                  <a:pt x="548" y="164"/>
                </a:lnTo>
                <a:lnTo>
                  <a:pt x="547" y="454"/>
                </a:lnTo>
                <a:lnTo>
                  <a:pt x="547" y="448"/>
                </a:lnTo>
                <a:lnTo>
                  <a:pt x="73" y="752"/>
                </a:lnTo>
                <a:lnTo>
                  <a:pt x="0" y="986"/>
                </a:lnTo>
                <a:lnTo>
                  <a:pt x="547" y="772"/>
                </a:lnTo>
                <a:lnTo>
                  <a:pt x="546" y="1081"/>
                </a:lnTo>
                <a:lnTo>
                  <a:pt x="457" y="1179"/>
                </a:lnTo>
                <a:lnTo>
                  <a:pt x="439" y="1288"/>
                </a:lnTo>
                <a:lnTo>
                  <a:pt x="643" y="1203"/>
                </a:lnTo>
                <a:lnTo>
                  <a:pt x="844" y="1288"/>
                </a:lnTo>
                <a:lnTo>
                  <a:pt x="828" y="11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矩形 44"/>
          <p:cNvSpPr/>
          <p:nvPr/>
        </p:nvSpPr>
        <p:spPr>
          <a:xfrm>
            <a:off x="8412843" y="1994128"/>
            <a:ext cx="2952750" cy="2044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6" name="文本框 28"/>
          <p:cNvSpPr txBox="1">
            <a:spLocks noChangeArrowheads="1"/>
          </p:cNvSpPr>
          <p:nvPr/>
        </p:nvSpPr>
        <p:spPr bwMode="auto">
          <a:xfrm>
            <a:off x="8646206" y="2884715"/>
            <a:ext cx="24844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FFFFFF"/>
                </a:solidFill>
                <a:latin typeface="微软雅黑" panose="020B0503020204020204" pitchFamily="34" charset="-122"/>
                <a:ea typeface="微软雅黑" panose="020B0503020204020204" pitchFamily="34" charset="-122"/>
              </a:rPr>
              <a:t>春种一粒粟</a:t>
            </a:r>
            <a:r>
              <a:rPr lang="en-US" altLang="zh-CN" sz="1400">
                <a:solidFill>
                  <a:srgbClr val="FFFFFF"/>
                </a:solidFill>
                <a:latin typeface="微软雅黑" panose="020B0503020204020204" pitchFamily="34" charset="-122"/>
                <a:ea typeface="微软雅黑" panose="020B0503020204020204" pitchFamily="34" charset="-122"/>
              </a:rPr>
              <a:t>,</a:t>
            </a:r>
            <a:r>
              <a:rPr lang="zh-CN" altLang="en-US" sz="1400">
                <a:solidFill>
                  <a:srgbClr val="FFFFFF"/>
                </a:solidFill>
                <a:latin typeface="微软雅黑" panose="020B0503020204020204" pitchFamily="34" charset="-122"/>
                <a:ea typeface="微软雅黑" panose="020B0503020204020204" pitchFamily="34" charset="-122"/>
              </a:rPr>
              <a:t>秋收万颗籽，点滴进步，成就价值是我们的一贯的追求。</a:t>
            </a:r>
          </a:p>
        </p:txBody>
      </p:sp>
      <p:sp>
        <p:nvSpPr>
          <p:cNvPr id="47" name="文本框 29"/>
          <p:cNvSpPr txBox="1">
            <a:spLocks noChangeArrowheads="1"/>
          </p:cNvSpPr>
          <p:nvPr/>
        </p:nvSpPr>
        <p:spPr bwMode="auto">
          <a:xfrm>
            <a:off x="9281206" y="2341790"/>
            <a:ext cx="1893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FFFFFF"/>
                </a:solidFill>
                <a:latin typeface="微软雅黑" panose="020B0503020204020204" pitchFamily="34" charset="-122"/>
                <a:ea typeface="微软雅黑" panose="020B0503020204020204" pitchFamily="34" charset="-122"/>
              </a:rPr>
              <a:t>单击此处添加标题</a:t>
            </a:r>
          </a:p>
        </p:txBody>
      </p:sp>
      <p:pic>
        <p:nvPicPr>
          <p:cNvPr id="48" name="组合 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1781" y="2295753"/>
            <a:ext cx="4318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矩形 48"/>
          <p:cNvSpPr/>
          <p:nvPr/>
        </p:nvSpPr>
        <p:spPr>
          <a:xfrm>
            <a:off x="8412843" y="4172178"/>
            <a:ext cx="2952750" cy="2044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50" name="文本框 36"/>
          <p:cNvSpPr txBox="1">
            <a:spLocks noChangeArrowheads="1"/>
          </p:cNvSpPr>
          <p:nvPr/>
        </p:nvSpPr>
        <p:spPr bwMode="auto">
          <a:xfrm>
            <a:off x="8646206" y="5062765"/>
            <a:ext cx="2484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FFFFFF"/>
                </a:solidFill>
                <a:latin typeface="微软雅黑" panose="020B0503020204020204" pitchFamily="34" charset="-122"/>
                <a:ea typeface="微软雅黑" panose="020B0503020204020204" pitchFamily="34" charset="-122"/>
              </a:rPr>
              <a:t>春种一粒粟</a:t>
            </a:r>
            <a:r>
              <a:rPr lang="en-US" altLang="zh-CN" sz="1400">
                <a:solidFill>
                  <a:srgbClr val="FFFFFF"/>
                </a:solidFill>
                <a:latin typeface="微软雅黑" panose="020B0503020204020204" pitchFamily="34" charset="-122"/>
                <a:ea typeface="微软雅黑" panose="020B0503020204020204" pitchFamily="34" charset="-122"/>
              </a:rPr>
              <a:t>,</a:t>
            </a:r>
            <a:r>
              <a:rPr lang="zh-CN" altLang="en-US" sz="1400">
                <a:solidFill>
                  <a:srgbClr val="FFFFFF"/>
                </a:solidFill>
                <a:latin typeface="微软雅黑" panose="020B0503020204020204" pitchFamily="34" charset="-122"/>
                <a:ea typeface="微软雅黑" panose="020B0503020204020204" pitchFamily="34" charset="-122"/>
              </a:rPr>
              <a:t>秋收万颗籽，点滴进步，成就价值是我们的一贯的追求。</a:t>
            </a:r>
          </a:p>
        </p:txBody>
      </p:sp>
      <p:sp>
        <p:nvSpPr>
          <p:cNvPr id="51" name="文本框 37"/>
          <p:cNvSpPr txBox="1">
            <a:spLocks noChangeArrowheads="1"/>
          </p:cNvSpPr>
          <p:nvPr/>
        </p:nvSpPr>
        <p:spPr bwMode="auto">
          <a:xfrm>
            <a:off x="9219293" y="4488090"/>
            <a:ext cx="1895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FFFFFF"/>
                </a:solidFill>
                <a:latin typeface="微软雅黑" panose="020B0503020204020204" pitchFamily="34" charset="-122"/>
                <a:ea typeface="微软雅黑" panose="020B0503020204020204" pitchFamily="34" charset="-122"/>
              </a:rPr>
              <a:t>单击此处添加标题</a:t>
            </a:r>
          </a:p>
        </p:txBody>
      </p:sp>
      <p:sp>
        <p:nvSpPr>
          <p:cNvPr id="52" name="Freeform 110"/>
          <p:cNvSpPr>
            <a:spLocks noEditPoints="1"/>
          </p:cNvSpPr>
          <p:nvPr/>
        </p:nvSpPr>
        <p:spPr bwMode="auto">
          <a:xfrm>
            <a:off x="8863693" y="4457928"/>
            <a:ext cx="306388" cy="381000"/>
          </a:xfrm>
          <a:custGeom>
            <a:avLst/>
            <a:gdLst>
              <a:gd name="T0" fmla="*/ 2147483647 w 233"/>
              <a:gd name="T1" fmla="*/ 0 h 288"/>
              <a:gd name="T2" fmla="*/ 0 w 233"/>
              <a:gd name="T3" fmla="*/ 2147483647 h 288"/>
              <a:gd name="T4" fmla="*/ 2147483647 w 233"/>
              <a:gd name="T5" fmla="*/ 2147483647 h 288"/>
              <a:gd name="T6" fmla="*/ 2147483647 w 233"/>
              <a:gd name="T7" fmla="*/ 2147483647 h 288"/>
              <a:gd name="T8" fmla="*/ 2147483647 w 233"/>
              <a:gd name="T9" fmla="*/ 2147483647 h 288"/>
              <a:gd name="T10" fmla="*/ 2147483647 w 233"/>
              <a:gd name="T11" fmla="*/ 2147483647 h 288"/>
              <a:gd name="T12" fmla="*/ 2147483647 w 233"/>
              <a:gd name="T13" fmla="*/ 2147483647 h 288"/>
              <a:gd name="T14" fmla="*/ 2147483647 w 233"/>
              <a:gd name="T15" fmla="*/ 2147483647 h 288"/>
              <a:gd name="T16" fmla="*/ 2147483647 w 233"/>
              <a:gd name="T17" fmla="*/ 2147483647 h 288"/>
              <a:gd name="T18" fmla="*/ 2147483647 w 233"/>
              <a:gd name="T19" fmla="*/ 2147483647 h 288"/>
              <a:gd name="T20" fmla="*/ 2147483647 w 233"/>
              <a:gd name="T21" fmla="*/ 2147483647 h 288"/>
              <a:gd name="T22" fmla="*/ 2147483647 w 233"/>
              <a:gd name="T23" fmla="*/ 2147483647 h 288"/>
              <a:gd name="T24" fmla="*/ 2147483647 w 233"/>
              <a:gd name="T25" fmla="*/ 2147483647 h 288"/>
              <a:gd name="T26" fmla="*/ 2147483647 w 233"/>
              <a:gd name="T27" fmla="*/ 2147483647 h 288"/>
              <a:gd name="T28" fmla="*/ 2147483647 w 233"/>
              <a:gd name="T29" fmla="*/ 2147483647 h 288"/>
              <a:gd name="T30" fmla="*/ 2147483647 w 233"/>
              <a:gd name="T31" fmla="*/ 2147483647 h 288"/>
              <a:gd name="T32" fmla="*/ 2147483647 w 233"/>
              <a:gd name="T33" fmla="*/ 2147483647 h 288"/>
              <a:gd name="T34" fmla="*/ 2147483647 w 233"/>
              <a:gd name="T35" fmla="*/ 2147483647 h 288"/>
              <a:gd name="T36" fmla="*/ 2147483647 w 233"/>
              <a:gd name="T37" fmla="*/ 2147483647 h 288"/>
              <a:gd name="T38" fmla="*/ 2147483647 w 233"/>
              <a:gd name="T39" fmla="*/ 2147483647 h 288"/>
              <a:gd name="T40" fmla="*/ 2147483647 w 233"/>
              <a:gd name="T41" fmla="*/ 2147483647 h 288"/>
              <a:gd name="T42" fmla="*/ 2147483647 w 233"/>
              <a:gd name="T43" fmla="*/ 2147483647 h 288"/>
              <a:gd name="T44" fmla="*/ 2147483647 w 233"/>
              <a:gd name="T45" fmla="*/ 2147483647 h 288"/>
              <a:gd name="T46" fmla="*/ 2147483647 w 233"/>
              <a:gd name="T47" fmla="*/ 2147483647 h 288"/>
              <a:gd name="T48" fmla="*/ 2147483647 w 233"/>
              <a:gd name="T49" fmla="*/ 2147483647 h 288"/>
              <a:gd name="T50" fmla="*/ 2147483647 w 233"/>
              <a:gd name="T51" fmla="*/ 2147483647 h 288"/>
              <a:gd name="T52" fmla="*/ 2147483647 w 233"/>
              <a:gd name="T53" fmla="*/ 2147483647 h 288"/>
              <a:gd name="T54" fmla="*/ 2147483647 w 233"/>
              <a:gd name="T55" fmla="*/ 2147483647 h 288"/>
              <a:gd name="T56" fmla="*/ 2147483647 w 233"/>
              <a:gd name="T57" fmla="*/ 2147483647 h 288"/>
              <a:gd name="T58" fmla="*/ 2147483647 w 233"/>
              <a:gd name="T59" fmla="*/ 2147483647 h 288"/>
              <a:gd name="T60" fmla="*/ 2147483647 w 233"/>
              <a:gd name="T61" fmla="*/ 2147483647 h 288"/>
              <a:gd name="T62" fmla="*/ 2147483647 w 233"/>
              <a:gd name="T63" fmla="*/ 2147483647 h 288"/>
              <a:gd name="T64" fmla="*/ 2147483647 w 233"/>
              <a:gd name="T65" fmla="*/ 2147483647 h 288"/>
              <a:gd name="T66" fmla="*/ 2147483647 w 233"/>
              <a:gd name="T67" fmla="*/ 2147483647 h 288"/>
              <a:gd name="T68" fmla="*/ 2147483647 w 233"/>
              <a:gd name="T69" fmla="*/ 2147483647 h 288"/>
              <a:gd name="T70" fmla="*/ 2147483647 w 233"/>
              <a:gd name="T71" fmla="*/ 2147483647 h 288"/>
              <a:gd name="T72" fmla="*/ 2147483647 w 233"/>
              <a:gd name="T73" fmla="*/ 2147483647 h 288"/>
              <a:gd name="T74" fmla="*/ 2147483647 w 233"/>
              <a:gd name="T75" fmla="*/ 2147483647 h 288"/>
              <a:gd name="T76" fmla="*/ 2147483647 w 233"/>
              <a:gd name="T77" fmla="*/ 2147483647 h 288"/>
              <a:gd name="T78" fmla="*/ 2147483647 w 233"/>
              <a:gd name="T79" fmla="*/ 2147483647 h 288"/>
              <a:gd name="T80" fmla="*/ 2147483647 w 233"/>
              <a:gd name="T81" fmla="*/ 2147483647 h 288"/>
              <a:gd name="T82" fmla="*/ 2147483647 w 233"/>
              <a:gd name="T83" fmla="*/ 2147483647 h 288"/>
              <a:gd name="T84" fmla="*/ 2147483647 w 233"/>
              <a:gd name="T85" fmla="*/ 2147483647 h 288"/>
              <a:gd name="T86" fmla="*/ 2147483647 w 233"/>
              <a:gd name="T87" fmla="*/ 2147483647 h 288"/>
              <a:gd name="T88" fmla="*/ 2147483647 w 233"/>
              <a:gd name="T89" fmla="*/ 2147483647 h 288"/>
              <a:gd name="T90" fmla="*/ 2147483647 w 233"/>
              <a:gd name="T91" fmla="*/ 2147483647 h 288"/>
              <a:gd name="T92" fmla="*/ 2147483647 w 233"/>
              <a:gd name="T93" fmla="*/ 2147483647 h 288"/>
              <a:gd name="T94" fmla="*/ 2147483647 w 233"/>
              <a:gd name="T95" fmla="*/ 2147483647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3"/>
              <a:gd name="T145" fmla="*/ 0 h 288"/>
              <a:gd name="T146" fmla="*/ 233 w 233"/>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3" h="288">
                <a:moveTo>
                  <a:pt x="209" y="0"/>
                </a:moveTo>
                <a:cubicBezTo>
                  <a:pt x="24" y="0"/>
                  <a:pt x="24" y="0"/>
                  <a:pt x="24" y="0"/>
                </a:cubicBezTo>
                <a:cubicBezTo>
                  <a:pt x="11" y="0"/>
                  <a:pt x="0" y="11"/>
                  <a:pt x="0" y="24"/>
                </a:cubicBezTo>
                <a:cubicBezTo>
                  <a:pt x="0" y="264"/>
                  <a:pt x="0" y="264"/>
                  <a:pt x="0" y="264"/>
                </a:cubicBezTo>
                <a:cubicBezTo>
                  <a:pt x="0" y="277"/>
                  <a:pt x="11" y="288"/>
                  <a:pt x="24" y="288"/>
                </a:cubicBezTo>
                <a:cubicBezTo>
                  <a:pt x="209" y="288"/>
                  <a:pt x="209" y="288"/>
                  <a:pt x="209" y="288"/>
                </a:cubicBezTo>
                <a:cubicBezTo>
                  <a:pt x="223" y="288"/>
                  <a:pt x="233" y="277"/>
                  <a:pt x="233" y="264"/>
                </a:cubicBezTo>
                <a:cubicBezTo>
                  <a:pt x="233" y="24"/>
                  <a:pt x="233" y="24"/>
                  <a:pt x="233" y="24"/>
                </a:cubicBezTo>
                <a:cubicBezTo>
                  <a:pt x="233" y="11"/>
                  <a:pt x="223" y="0"/>
                  <a:pt x="209" y="0"/>
                </a:cubicBezTo>
                <a:close/>
                <a:moveTo>
                  <a:pt x="26" y="37"/>
                </a:moveTo>
                <a:cubicBezTo>
                  <a:pt x="26" y="31"/>
                  <a:pt x="32" y="26"/>
                  <a:pt x="39" y="26"/>
                </a:cubicBezTo>
                <a:cubicBezTo>
                  <a:pt x="194" y="26"/>
                  <a:pt x="194" y="26"/>
                  <a:pt x="194" y="26"/>
                </a:cubicBezTo>
                <a:cubicBezTo>
                  <a:pt x="201" y="26"/>
                  <a:pt x="207" y="31"/>
                  <a:pt x="207" y="37"/>
                </a:cubicBezTo>
                <a:cubicBezTo>
                  <a:pt x="207" y="82"/>
                  <a:pt x="207" y="82"/>
                  <a:pt x="207" y="82"/>
                </a:cubicBezTo>
                <a:cubicBezTo>
                  <a:pt x="207" y="88"/>
                  <a:pt x="201" y="93"/>
                  <a:pt x="194" y="93"/>
                </a:cubicBezTo>
                <a:cubicBezTo>
                  <a:pt x="39" y="93"/>
                  <a:pt x="39" y="93"/>
                  <a:pt x="39" y="93"/>
                </a:cubicBezTo>
                <a:cubicBezTo>
                  <a:pt x="32" y="93"/>
                  <a:pt x="26" y="88"/>
                  <a:pt x="26" y="82"/>
                </a:cubicBezTo>
                <a:lnTo>
                  <a:pt x="26" y="37"/>
                </a:lnTo>
                <a:close/>
                <a:moveTo>
                  <a:pt x="47" y="257"/>
                </a:moveTo>
                <a:cubicBezTo>
                  <a:pt x="37" y="257"/>
                  <a:pt x="37" y="257"/>
                  <a:pt x="37" y="257"/>
                </a:cubicBezTo>
                <a:cubicBezTo>
                  <a:pt x="31" y="257"/>
                  <a:pt x="26" y="251"/>
                  <a:pt x="26" y="243"/>
                </a:cubicBezTo>
                <a:cubicBezTo>
                  <a:pt x="26" y="235"/>
                  <a:pt x="31" y="229"/>
                  <a:pt x="37" y="229"/>
                </a:cubicBezTo>
                <a:cubicBezTo>
                  <a:pt x="47" y="229"/>
                  <a:pt x="47" y="229"/>
                  <a:pt x="47" y="229"/>
                </a:cubicBezTo>
                <a:cubicBezTo>
                  <a:pt x="53" y="229"/>
                  <a:pt x="58" y="235"/>
                  <a:pt x="58" y="243"/>
                </a:cubicBezTo>
                <a:cubicBezTo>
                  <a:pt x="58" y="251"/>
                  <a:pt x="53" y="257"/>
                  <a:pt x="47" y="257"/>
                </a:cubicBezTo>
                <a:close/>
                <a:moveTo>
                  <a:pt x="47" y="204"/>
                </a:moveTo>
                <a:cubicBezTo>
                  <a:pt x="37" y="204"/>
                  <a:pt x="37" y="204"/>
                  <a:pt x="37" y="204"/>
                </a:cubicBezTo>
                <a:cubicBezTo>
                  <a:pt x="31" y="204"/>
                  <a:pt x="26" y="198"/>
                  <a:pt x="26" y="190"/>
                </a:cubicBezTo>
                <a:cubicBezTo>
                  <a:pt x="26" y="182"/>
                  <a:pt x="31" y="175"/>
                  <a:pt x="37" y="175"/>
                </a:cubicBezTo>
                <a:cubicBezTo>
                  <a:pt x="47" y="175"/>
                  <a:pt x="47" y="175"/>
                  <a:pt x="47" y="175"/>
                </a:cubicBezTo>
                <a:cubicBezTo>
                  <a:pt x="53" y="175"/>
                  <a:pt x="58" y="182"/>
                  <a:pt x="58" y="190"/>
                </a:cubicBezTo>
                <a:cubicBezTo>
                  <a:pt x="58" y="198"/>
                  <a:pt x="53" y="204"/>
                  <a:pt x="47" y="204"/>
                </a:cubicBezTo>
                <a:close/>
                <a:moveTo>
                  <a:pt x="47" y="151"/>
                </a:moveTo>
                <a:cubicBezTo>
                  <a:pt x="37" y="151"/>
                  <a:pt x="37" y="151"/>
                  <a:pt x="37" y="151"/>
                </a:cubicBezTo>
                <a:cubicBezTo>
                  <a:pt x="31" y="151"/>
                  <a:pt x="26" y="145"/>
                  <a:pt x="26" y="137"/>
                </a:cubicBezTo>
                <a:cubicBezTo>
                  <a:pt x="26" y="129"/>
                  <a:pt x="31" y="122"/>
                  <a:pt x="37" y="122"/>
                </a:cubicBezTo>
                <a:cubicBezTo>
                  <a:pt x="47" y="122"/>
                  <a:pt x="47" y="122"/>
                  <a:pt x="47" y="122"/>
                </a:cubicBezTo>
                <a:cubicBezTo>
                  <a:pt x="53" y="122"/>
                  <a:pt x="58" y="129"/>
                  <a:pt x="58" y="137"/>
                </a:cubicBezTo>
                <a:cubicBezTo>
                  <a:pt x="58" y="145"/>
                  <a:pt x="53" y="151"/>
                  <a:pt x="47" y="151"/>
                </a:cubicBezTo>
                <a:close/>
                <a:moveTo>
                  <a:pt x="96" y="257"/>
                </a:moveTo>
                <a:cubicBezTo>
                  <a:pt x="86" y="257"/>
                  <a:pt x="86" y="257"/>
                  <a:pt x="86" y="257"/>
                </a:cubicBezTo>
                <a:cubicBezTo>
                  <a:pt x="80" y="257"/>
                  <a:pt x="75" y="251"/>
                  <a:pt x="75" y="243"/>
                </a:cubicBezTo>
                <a:cubicBezTo>
                  <a:pt x="75" y="235"/>
                  <a:pt x="80" y="229"/>
                  <a:pt x="86" y="229"/>
                </a:cubicBezTo>
                <a:cubicBezTo>
                  <a:pt x="96" y="229"/>
                  <a:pt x="96" y="229"/>
                  <a:pt x="96" y="229"/>
                </a:cubicBezTo>
                <a:cubicBezTo>
                  <a:pt x="102" y="229"/>
                  <a:pt x="107" y="235"/>
                  <a:pt x="107" y="243"/>
                </a:cubicBezTo>
                <a:cubicBezTo>
                  <a:pt x="107" y="251"/>
                  <a:pt x="102" y="257"/>
                  <a:pt x="96" y="257"/>
                </a:cubicBezTo>
                <a:close/>
                <a:moveTo>
                  <a:pt x="96" y="204"/>
                </a:moveTo>
                <a:cubicBezTo>
                  <a:pt x="86" y="204"/>
                  <a:pt x="86" y="204"/>
                  <a:pt x="86" y="204"/>
                </a:cubicBezTo>
                <a:cubicBezTo>
                  <a:pt x="80" y="204"/>
                  <a:pt x="75" y="198"/>
                  <a:pt x="75" y="190"/>
                </a:cubicBezTo>
                <a:cubicBezTo>
                  <a:pt x="75" y="182"/>
                  <a:pt x="80" y="175"/>
                  <a:pt x="86" y="175"/>
                </a:cubicBezTo>
                <a:cubicBezTo>
                  <a:pt x="96" y="175"/>
                  <a:pt x="96" y="175"/>
                  <a:pt x="96" y="175"/>
                </a:cubicBezTo>
                <a:cubicBezTo>
                  <a:pt x="102" y="175"/>
                  <a:pt x="107" y="182"/>
                  <a:pt x="107" y="190"/>
                </a:cubicBezTo>
                <a:cubicBezTo>
                  <a:pt x="107" y="198"/>
                  <a:pt x="102" y="204"/>
                  <a:pt x="96" y="204"/>
                </a:cubicBezTo>
                <a:close/>
                <a:moveTo>
                  <a:pt x="96" y="151"/>
                </a:moveTo>
                <a:cubicBezTo>
                  <a:pt x="86" y="151"/>
                  <a:pt x="86" y="151"/>
                  <a:pt x="86" y="151"/>
                </a:cubicBezTo>
                <a:cubicBezTo>
                  <a:pt x="80" y="151"/>
                  <a:pt x="75" y="145"/>
                  <a:pt x="75" y="137"/>
                </a:cubicBezTo>
                <a:cubicBezTo>
                  <a:pt x="75" y="129"/>
                  <a:pt x="80" y="122"/>
                  <a:pt x="86" y="122"/>
                </a:cubicBezTo>
                <a:cubicBezTo>
                  <a:pt x="96" y="122"/>
                  <a:pt x="96" y="122"/>
                  <a:pt x="96" y="122"/>
                </a:cubicBezTo>
                <a:cubicBezTo>
                  <a:pt x="102" y="122"/>
                  <a:pt x="107" y="129"/>
                  <a:pt x="107" y="137"/>
                </a:cubicBezTo>
                <a:cubicBezTo>
                  <a:pt x="107" y="145"/>
                  <a:pt x="102" y="151"/>
                  <a:pt x="96" y="151"/>
                </a:cubicBezTo>
                <a:close/>
                <a:moveTo>
                  <a:pt x="145" y="257"/>
                </a:moveTo>
                <a:cubicBezTo>
                  <a:pt x="135" y="257"/>
                  <a:pt x="135" y="257"/>
                  <a:pt x="135" y="257"/>
                </a:cubicBezTo>
                <a:cubicBezTo>
                  <a:pt x="129" y="257"/>
                  <a:pt x="123" y="251"/>
                  <a:pt x="123" y="243"/>
                </a:cubicBezTo>
                <a:cubicBezTo>
                  <a:pt x="123" y="235"/>
                  <a:pt x="129" y="229"/>
                  <a:pt x="135" y="229"/>
                </a:cubicBezTo>
                <a:cubicBezTo>
                  <a:pt x="145" y="229"/>
                  <a:pt x="145" y="229"/>
                  <a:pt x="145" y="229"/>
                </a:cubicBezTo>
                <a:cubicBezTo>
                  <a:pt x="151" y="229"/>
                  <a:pt x="156" y="235"/>
                  <a:pt x="156" y="243"/>
                </a:cubicBezTo>
                <a:cubicBezTo>
                  <a:pt x="156" y="251"/>
                  <a:pt x="151" y="257"/>
                  <a:pt x="145" y="257"/>
                </a:cubicBezTo>
                <a:close/>
                <a:moveTo>
                  <a:pt x="145" y="204"/>
                </a:moveTo>
                <a:cubicBezTo>
                  <a:pt x="135" y="204"/>
                  <a:pt x="135" y="204"/>
                  <a:pt x="135" y="204"/>
                </a:cubicBezTo>
                <a:cubicBezTo>
                  <a:pt x="129" y="204"/>
                  <a:pt x="123" y="198"/>
                  <a:pt x="123" y="190"/>
                </a:cubicBezTo>
                <a:cubicBezTo>
                  <a:pt x="123" y="182"/>
                  <a:pt x="129" y="175"/>
                  <a:pt x="135" y="175"/>
                </a:cubicBezTo>
                <a:cubicBezTo>
                  <a:pt x="145" y="175"/>
                  <a:pt x="145" y="175"/>
                  <a:pt x="145" y="175"/>
                </a:cubicBezTo>
                <a:cubicBezTo>
                  <a:pt x="151" y="175"/>
                  <a:pt x="156" y="182"/>
                  <a:pt x="156" y="190"/>
                </a:cubicBezTo>
                <a:cubicBezTo>
                  <a:pt x="156" y="198"/>
                  <a:pt x="151" y="204"/>
                  <a:pt x="145" y="204"/>
                </a:cubicBezTo>
                <a:close/>
                <a:moveTo>
                  <a:pt x="145" y="151"/>
                </a:moveTo>
                <a:cubicBezTo>
                  <a:pt x="135" y="151"/>
                  <a:pt x="135" y="151"/>
                  <a:pt x="135" y="151"/>
                </a:cubicBezTo>
                <a:cubicBezTo>
                  <a:pt x="129" y="151"/>
                  <a:pt x="123" y="145"/>
                  <a:pt x="123" y="137"/>
                </a:cubicBezTo>
                <a:cubicBezTo>
                  <a:pt x="123" y="129"/>
                  <a:pt x="129" y="122"/>
                  <a:pt x="135" y="122"/>
                </a:cubicBezTo>
                <a:cubicBezTo>
                  <a:pt x="145" y="122"/>
                  <a:pt x="145" y="122"/>
                  <a:pt x="145" y="122"/>
                </a:cubicBezTo>
                <a:cubicBezTo>
                  <a:pt x="151" y="122"/>
                  <a:pt x="156" y="129"/>
                  <a:pt x="156" y="137"/>
                </a:cubicBezTo>
                <a:cubicBezTo>
                  <a:pt x="156" y="145"/>
                  <a:pt x="151" y="151"/>
                  <a:pt x="145" y="151"/>
                </a:cubicBezTo>
                <a:close/>
                <a:moveTo>
                  <a:pt x="207" y="247"/>
                </a:moveTo>
                <a:cubicBezTo>
                  <a:pt x="207" y="253"/>
                  <a:pt x="200" y="257"/>
                  <a:pt x="197" y="257"/>
                </a:cubicBezTo>
                <a:cubicBezTo>
                  <a:pt x="185" y="257"/>
                  <a:pt x="185" y="257"/>
                  <a:pt x="185" y="257"/>
                </a:cubicBezTo>
                <a:cubicBezTo>
                  <a:pt x="182" y="257"/>
                  <a:pt x="175" y="253"/>
                  <a:pt x="175" y="247"/>
                </a:cubicBezTo>
                <a:cubicBezTo>
                  <a:pt x="175" y="185"/>
                  <a:pt x="175" y="185"/>
                  <a:pt x="175" y="185"/>
                </a:cubicBezTo>
                <a:cubicBezTo>
                  <a:pt x="175" y="180"/>
                  <a:pt x="182" y="175"/>
                  <a:pt x="185" y="175"/>
                </a:cubicBezTo>
                <a:cubicBezTo>
                  <a:pt x="197" y="175"/>
                  <a:pt x="197" y="175"/>
                  <a:pt x="197" y="175"/>
                </a:cubicBezTo>
                <a:cubicBezTo>
                  <a:pt x="200" y="175"/>
                  <a:pt x="207" y="180"/>
                  <a:pt x="207" y="185"/>
                </a:cubicBezTo>
                <a:lnTo>
                  <a:pt x="207" y="247"/>
                </a:lnTo>
                <a:close/>
                <a:moveTo>
                  <a:pt x="196" y="151"/>
                </a:moveTo>
                <a:cubicBezTo>
                  <a:pt x="186" y="151"/>
                  <a:pt x="186" y="151"/>
                  <a:pt x="186" y="151"/>
                </a:cubicBezTo>
                <a:cubicBezTo>
                  <a:pt x="180" y="151"/>
                  <a:pt x="175" y="145"/>
                  <a:pt x="175" y="137"/>
                </a:cubicBezTo>
                <a:cubicBezTo>
                  <a:pt x="175" y="129"/>
                  <a:pt x="180" y="123"/>
                  <a:pt x="186" y="123"/>
                </a:cubicBezTo>
                <a:cubicBezTo>
                  <a:pt x="196" y="123"/>
                  <a:pt x="196" y="123"/>
                  <a:pt x="196" y="123"/>
                </a:cubicBezTo>
                <a:cubicBezTo>
                  <a:pt x="202" y="123"/>
                  <a:pt x="207" y="129"/>
                  <a:pt x="207" y="137"/>
                </a:cubicBezTo>
                <a:cubicBezTo>
                  <a:pt x="207" y="145"/>
                  <a:pt x="202" y="151"/>
                  <a:pt x="196" y="1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矩形 3"/>
          <p:cNvSpPr/>
          <p:nvPr/>
        </p:nvSpPr>
        <p:spPr>
          <a:xfrm>
            <a:off x="891393" y="2014765"/>
            <a:ext cx="4310517" cy="4222750"/>
          </a:xfrm>
          <a:prstGeom prst="rect">
            <a:avLst/>
          </a:prstGeom>
          <a:blipFill dpi="0" rotWithShape="1">
            <a:blip r:embed="rId5"/>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250"/>
                                        <p:tgtEl>
                                          <p:spTgt spid="37"/>
                                        </p:tgtEl>
                                      </p:cBhvr>
                                    </p:animEffect>
                                    <p:anim calcmode="lin" valueType="num">
                                      <p:cBhvr>
                                        <p:cTn id="14" dur="250" fill="hold"/>
                                        <p:tgtEl>
                                          <p:spTgt spid="37"/>
                                        </p:tgtEl>
                                        <p:attrNameLst>
                                          <p:attrName>ppt_x</p:attrName>
                                        </p:attrNameLst>
                                      </p:cBhvr>
                                      <p:tavLst>
                                        <p:tav tm="0">
                                          <p:val>
                                            <p:strVal val="#ppt_x"/>
                                          </p:val>
                                        </p:tav>
                                        <p:tav tm="100000">
                                          <p:val>
                                            <p:strVal val="#ppt_x"/>
                                          </p:val>
                                        </p:tav>
                                      </p:tavLst>
                                    </p:anim>
                                    <p:anim calcmode="lin" valueType="num">
                                      <p:cBhvr>
                                        <p:cTn id="15" dur="25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250"/>
                                        <p:tgtEl>
                                          <p:spTgt spid="38"/>
                                        </p:tgtEl>
                                      </p:cBhvr>
                                    </p:animEffect>
                                    <p:anim calcmode="lin" valueType="num">
                                      <p:cBhvr>
                                        <p:cTn id="20" dur="250" fill="hold"/>
                                        <p:tgtEl>
                                          <p:spTgt spid="38"/>
                                        </p:tgtEl>
                                        <p:attrNameLst>
                                          <p:attrName>ppt_x</p:attrName>
                                        </p:attrNameLst>
                                      </p:cBhvr>
                                      <p:tavLst>
                                        <p:tav tm="0">
                                          <p:val>
                                            <p:strVal val="#ppt_x"/>
                                          </p:val>
                                        </p:tav>
                                        <p:tav tm="100000">
                                          <p:val>
                                            <p:strVal val="#ppt_x"/>
                                          </p:val>
                                        </p:tav>
                                      </p:tavLst>
                                    </p:anim>
                                    <p:anim calcmode="lin" valueType="num">
                                      <p:cBhvr>
                                        <p:cTn id="21" dur="25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250"/>
                                        <p:tgtEl>
                                          <p:spTgt spid="39"/>
                                        </p:tgtEl>
                                      </p:cBhvr>
                                    </p:animEffect>
                                    <p:anim calcmode="lin" valueType="num">
                                      <p:cBhvr>
                                        <p:cTn id="26" dur="250" fill="hold"/>
                                        <p:tgtEl>
                                          <p:spTgt spid="39"/>
                                        </p:tgtEl>
                                        <p:attrNameLst>
                                          <p:attrName>ppt_x</p:attrName>
                                        </p:attrNameLst>
                                      </p:cBhvr>
                                      <p:tavLst>
                                        <p:tav tm="0">
                                          <p:val>
                                            <p:strVal val="#ppt_x"/>
                                          </p:val>
                                        </p:tav>
                                        <p:tav tm="100000">
                                          <p:val>
                                            <p:strVal val="#ppt_x"/>
                                          </p:val>
                                        </p:tav>
                                      </p:tavLst>
                                    </p:anim>
                                    <p:anim calcmode="lin" valueType="num">
                                      <p:cBhvr>
                                        <p:cTn id="27" dur="25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250"/>
                                        <p:tgtEl>
                                          <p:spTgt spid="40"/>
                                        </p:tgtEl>
                                      </p:cBhvr>
                                    </p:animEffect>
                                    <p:anim calcmode="lin" valueType="num">
                                      <p:cBhvr>
                                        <p:cTn id="32" dur="250" fill="hold"/>
                                        <p:tgtEl>
                                          <p:spTgt spid="40"/>
                                        </p:tgtEl>
                                        <p:attrNameLst>
                                          <p:attrName>ppt_x</p:attrName>
                                        </p:attrNameLst>
                                      </p:cBhvr>
                                      <p:tavLst>
                                        <p:tav tm="0">
                                          <p:val>
                                            <p:strVal val="#ppt_x"/>
                                          </p:val>
                                        </p:tav>
                                        <p:tav tm="100000">
                                          <p:val>
                                            <p:strVal val="#ppt_x"/>
                                          </p:val>
                                        </p:tav>
                                      </p:tavLst>
                                    </p:anim>
                                    <p:anim calcmode="lin" valueType="num">
                                      <p:cBhvr>
                                        <p:cTn id="33" dur="25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50"/>
                                        <p:tgtEl>
                                          <p:spTgt spid="41"/>
                                        </p:tgtEl>
                                      </p:cBhvr>
                                    </p:animEffect>
                                    <p:anim calcmode="lin" valueType="num">
                                      <p:cBhvr>
                                        <p:cTn id="38" dur="250" fill="hold"/>
                                        <p:tgtEl>
                                          <p:spTgt spid="41"/>
                                        </p:tgtEl>
                                        <p:attrNameLst>
                                          <p:attrName>ppt_x</p:attrName>
                                        </p:attrNameLst>
                                      </p:cBhvr>
                                      <p:tavLst>
                                        <p:tav tm="0">
                                          <p:val>
                                            <p:strVal val="#ppt_x"/>
                                          </p:val>
                                        </p:tav>
                                        <p:tav tm="100000">
                                          <p:val>
                                            <p:strVal val="#ppt_x"/>
                                          </p:val>
                                        </p:tav>
                                      </p:tavLst>
                                    </p:anim>
                                    <p:anim calcmode="lin" valueType="num">
                                      <p:cBhvr>
                                        <p:cTn id="39" dur="250" fill="hold"/>
                                        <p:tgtEl>
                                          <p:spTgt spid="41"/>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50"/>
                                        <p:tgtEl>
                                          <p:spTgt spid="42"/>
                                        </p:tgtEl>
                                      </p:cBhvr>
                                    </p:animEffect>
                                    <p:anim calcmode="lin" valueType="num">
                                      <p:cBhvr>
                                        <p:cTn id="44" dur="250" fill="hold"/>
                                        <p:tgtEl>
                                          <p:spTgt spid="42"/>
                                        </p:tgtEl>
                                        <p:attrNameLst>
                                          <p:attrName>ppt_x</p:attrName>
                                        </p:attrNameLst>
                                      </p:cBhvr>
                                      <p:tavLst>
                                        <p:tav tm="0">
                                          <p:val>
                                            <p:strVal val="#ppt_x"/>
                                          </p:val>
                                        </p:tav>
                                        <p:tav tm="100000">
                                          <p:val>
                                            <p:strVal val="#ppt_x"/>
                                          </p:val>
                                        </p:tav>
                                      </p:tavLst>
                                    </p:anim>
                                    <p:anim calcmode="lin" valueType="num">
                                      <p:cBhvr>
                                        <p:cTn id="45" dur="25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250"/>
                                        <p:tgtEl>
                                          <p:spTgt spid="43"/>
                                        </p:tgtEl>
                                      </p:cBhvr>
                                    </p:animEffect>
                                    <p:anim calcmode="lin" valueType="num">
                                      <p:cBhvr>
                                        <p:cTn id="50" dur="250" fill="hold"/>
                                        <p:tgtEl>
                                          <p:spTgt spid="43"/>
                                        </p:tgtEl>
                                        <p:attrNameLst>
                                          <p:attrName>ppt_x</p:attrName>
                                        </p:attrNameLst>
                                      </p:cBhvr>
                                      <p:tavLst>
                                        <p:tav tm="0">
                                          <p:val>
                                            <p:strVal val="#ppt_x"/>
                                          </p:val>
                                        </p:tav>
                                        <p:tav tm="100000">
                                          <p:val>
                                            <p:strVal val="#ppt_x"/>
                                          </p:val>
                                        </p:tav>
                                      </p:tavLst>
                                    </p:anim>
                                    <p:anim calcmode="lin" valueType="num">
                                      <p:cBhvr>
                                        <p:cTn id="51" dur="25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250"/>
                                        <p:tgtEl>
                                          <p:spTgt spid="44"/>
                                        </p:tgtEl>
                                      </p:cBhvr>
                                    </p:animEffect>
                                    <p:anim calcmode="lin" valueType="num">
                                      <p:cBhvr>
                                        <p:cTn id="56" dur="250" fill="hold"/>
                                        <p:tgtEl>
                                          <p:spTgt spid="44"/>
                                        </p:tgtEl>
                                        <p:attrNameLst>
                                          <p:attrName>ppt_x</p:attrName>
                                        </p:attrNameLst>
                                      </p:cBhvr>
                                      <p:tavLst>
                                        <p:tav tm="0">
                                          <p:val>
                                            <p:strVal val="#ppt_x"/>
                                          </p:val>
                                        </p:tav>
                                        <p:tav tm="100000">
                                          <p:val>
                                            <p:strVal val="#ppt_x"/>
                                          </p:val>
                                        </p:tav>
                                      </p:tavLst>
                                    </p:anim>
                                    <p:anim calcmode="lin" valueType="num">
                                      <p:cBhvr>
                                        <p:cTn id="57" dur="250" fill="hold"/>
                                        <p:tgtEl>
                                          <p:spTgt spid="44"/>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250"/>
                                        <p:tgtEl>
                                          <p:spTgt spid="45"/>
                                        </p:tgtEl>
                                      </p:cBhvr>
                                    </p:animEffect>
                                    <p:anim calcmode="lin" valueType="num">
                                      <p:cBhvr>
                                        <p:cTn id="62" dur="250" fill="hold"/>
                                        <p:tgtEl>
                                          <p:spTgt spid="45"/>
                                        </p:tgtEl>
                                        <p:attrNameLst>
                                          <p:attrName>ppt_x</p:attrName>
                                        </p:attrNameLst>
                                      </p:cBhvr>
                                      <p:tavLst>
                                        <p:tav tm="0">
                                          <p:val>
                                            <p:strVal val="#ppt_x"/>
                                          </p:val>
                                        </p:tav>
                                        <p:tav tm="100000">
                                          <p:val>
                                            <p:strVal val="#ppt_x"/>
                                          </p:val>
                                        </p:tav>
                                      </p:tavLst>
                                    </p:anim>
                                    <p:anim calcmode="lin" valueType="num">
                                      <p:cBhvr>
                                        <p:cTn id="63" dur="250" fill="hold"/>
                                        <p:tgtEl>
                                          <p:spTgt spid="45"/>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250"/>
                                        <p:tgtEl>
                                          <p:spTgt spid="46"/>
                                        </p:tgtEl>
                                      </p:cBhvr>
                                    </p:animEffect>
                                    <p:anim calcmode="lin" valueType="num">
                                      <p:cBhvr>
                                        <p:cTn id="68" dur="250" fill="hold"/>
                                        <p:tgtEl>
                                          <p:spTgt spid="46"/>
                                        </p:tgtEl>
                                        <p:attrNameLst>
                                          <p:attrName>ppt_x</p:attrName>
                                        </p:attrNameLst>
                                      </p:cBhvr>
                                      <p:tavLst>
                                        <p:tav tm="0">
                                          <p:val>
                                            <p:strVal val="#ppt_x"/>
                                          </p:val>
                                        </p:tav>
                                        <p:tav tm="100000">
                                          <p:val>
                                            <p:strVal val="#ppt_x"/>
                                          </p:val>
                                        </p:tav>
                                      </p:tavLst>
                                    </p:anim>
                                    <p:anim calcmode="lin" valueType="num">
                                      <p:cBhvr>
                                        <p:cTn id="69" dur="250" fill="hold"/>
                                        <p:tgtEl>
                                          <p:spTgt spid="46"/>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250"/>
                                        <p:tgtEl>
                                          <p:spTgt spid="47"/>
                                        </p:tgtEl>
                                      </p:cBhvr>
                                    </p:animEffect>
                                    <p:anim calcmode="lin" valueType="num">
                                      <p:cBhvr>
                                        <p:cTn id="74" dur="250" fill="hold"/>
                                        <p:tgtEl>
                                          <p:spTgt spid="47"/>
                                        </p:tgtEl>
                                        <p:attrNameLst>
                                          <p:attrName>ppt_x</p:attrName>
                                        </p:attrNameLst>
                                      </p:cBhvr>
                                      <p:tavLst>
                                        <p:tav tm="0">
                                          <p:val>
                                            <p:strVal val="#ppt_x"/>
                                          </p:val>
                                        </p:tav>
                                        <p:tav tm="100000">
                                          <p:val>
                                            <p:strVal val="#ppt_x"/>
                                          </p:val>
                                        </p:tav>
                                      </p:tavLst>
                                    </p:anim>
                                    <p:anim calcmode="lin" valueType="num">
                                      <p:cBhvr>
                                        <p:cTn id="75" dur="250" fill="hold"/>
                                        <p:tgtEl>
                                          <p:spTgt spid="47"/>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250"/>
                                        <p:tgtEl>
                                          <p:spTgt spid="48"/>
                                        </p:tgtEl>
                                      </p:cBhvr>
                                    </p:animEffect>
                                    <p:anim calcmode="lin" valueType="num">
                                      <p:cBhvr>
                                        <p:cTn id="80" dur="250" fill="hold"/>
                                        <p:tgtEl>
                                          <p:spTgt spid="48"/>
                                        </p:tgtEl>
                                        <p:attrNameLst>
                                          <p:attrName>ppt_x</p:attrName>
                                        </p:attrNameLst>
                                      </p:cBhvr>
                                      <p:tavLst>
                                        <p:tav tm="0">
                                          <p:val>
                                            <p:strVal val="#ppt_x"/>
                                          </p:val>
                                        </p:tav>
                                        <p:tav tm="100000">
                                          <p:val>
                                            <p:strVal val="#ppt_x"/>
                                          </p:val>
                                        </p:tav>
                                      </p:tavLst>
                                    </p:anim>
                                    <p:anim calcmode="lin" valueType="num">
                                      <p:cBhvr>
                                        <p:cTn id="81" dur="250" fill="hold"/>
                                        <p:tgtEl>
                                          <p:spTgt spid="48"/>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250"/>
                                        <p:tgtEl>
                                          <p:spTgt spid="49"/>
                                        </p:tgtEl>
                                      </p:cBhvr>
                                    </p:animEffect>
                                    <p:anim calcmode="lin" valueType="num">
                                      <p:cBhvr>
                                        <p:cTn id="86" dur="250" fill="hold"/>
                                        <p:tgtEl>
                                          <p:spTgt spid="49"/>
                                        </p:tgtEl>
                                        <p:attrNameLst>
                                          <p:attrName>ppt_x</p:attrName>
                                        </p:attrNameLst>
                                      </p:cBhvr>
                                      <p:tavLst>
                                        <p:tav tm="0">
                                          <p:val>
                                            <p:strVal val="#ppt_x"/>
                                          </p:val>
                                        </p:tav>
                                        <p:tav tm="100000">
                                          <p:val>
                                            <p:strVal val="#ppt_x"/>
                                          </p:val>
                                        </p:tav>
                                      </p:tavLst>
                                    </p:anim>
                                    <p:anim calcmode="lin" valueType="num">
                                      <p:cBhvr>
                                        <p:cTn id="87" dur="250" fill="hold"/>
                                        <p:tgtEl>
                                          <p:spTgt spid="49"/>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250"/>
                                        <p:tgtEl>
                                          <p:spTgt spid="50"/>
                                        </p:tgtEl>
                                      </p:cBhvr>
                                    </p:animEffect>
                                    <p:anim calcmode="lin" valueType="num">
                                      <p:cBhvr>
                                        <p:cTn id="92" dur="250" fill="hold"/>
                                        <p:tgtEl>
                                          <p:spTgt spid="50"/>
                                        </p:tgtEl>
                                        <p:attrNameLst>
                                          <p:attrName>ppt_x</p:attrName>
                                        </p:attrNameLst>
                                      </p:cBhvr>
                                      <p:tavLst>
                                        <p:tav tm="0">
                                          <p:val>
                                            <p:strVal val="#ppt_x"/>
                                          </p:val>
                                        </p:tav>
                                        <p:tav tm="100000">
                                          <p:val>
                                            <p:strVal val="#ppt_x"/>
                                          </p:val>
                                        </p:tav>
                                      </p:tavLst>
                                    </p:anim>
                                    <p:anim calcmode="lin" valueType="num">
                                      <p:cBhvr>
                                        <p:cTn id="93" dur="250" fill="hold"/>
                                        <p:tgtEl>
                                          <p:spTgt spid="50"/>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fade">
                                      <p:cBhvr>
                                        <p:cTn id="97" dur="250"/>
                                        <p:tgtEl>
                                          <p:spTgt spid="51"/>
                                        </p:tgtEl>
                                      </p:cBhvr>
                                    </p:animEffect>
                                    <p:anim calcmode="lin" valueType="num">
                                      <p:cBhvr>
                                        <p:cTn id="98" dur="250" fill="hold"/>
                                        <p:tgtEl>
                                          <p:spTgt spid="51"/>
                                        </p:tgtEl>
                                        <p:attrNameLst>
                                          <p:attrName>ppt_x</p:attrName>
                                        </p:attrNameLst>
                                      </p:cBhvr>
                                      <p:tavLst>
                                        <p:tav tm="0">
                                          <p:val>
                                            <p:strVal val="#ppt_x"/>
                                          </p:val>
                                        </p:tav>
                                        <p:tav tm="100000">
                                          <p:val>
                                            <p:strVal val="#ppt_x"/>
                                          </p:val>
                                        </p:tav>
                                      </p:tavLst>
                                    </p:anim>
                                    <p:anim calcmode="lin" valueType="num">
                                      <p:cBhvr>
                                        <p:cTn id="99" dur="250" fill="hold"/>
                                        <p:tgtEl>
                                          <p:spTgt spid="51"/>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250"/>
                                        <p:tgtEl>
                                          <p:spTgt spid="52"/>
                                        </p:tgtEl>
                                      </p:cBhvr>
                                    </p:animEffect>
                                    <p:anim calcmode="lin" valueType="num">
                                      <p:cBhvr>
                                        <p:cTn id="104" dur="250" fill="hold"/>
                                        <p:tgtEl>
                                          <p:spTgt spid="52"/>
                                        </p:tgtEl>
                                        <p:attrNameLst>
                                          <p:attrName>ppt_x</p:attrName>
                                        </p:attrNameLst>
                                      </p:cBhvr>
                                      <p:tavLst>
                                        <p:tav tm="0">
                                          <p:val>
                                            <p:strVal val="#ppt_x"/>
                                          </p:val>
                                        </p:tav>
                                        <p:tav tm="100000">
                                          <p:val>
                                            <p:strVal val="#ppt_x"/>
                                          </p:val>
                                        </p:tav>
                                      </p:tavLst>
                                    </p:anim>
                                    <p:anim calcmode="lin" valueType="num">
                                      <p:cBhvr>
                                        <p:cTn id="105" dur="250" fill="hold"/>
                                        <p:tgtEl>
                                          <p:spTgt spid="5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4"/>
                                        </p:tgtEl>
                                        <p:attrNameLst>
                                          <p:attrName>style.visibility</p:attrName>
                                        </p:attrNameLst>
                                      </p:cBhvr>
                                      <p:to>
                                        <p:strVal val="visible"/>
                                      </p:to>
                                    </p:set>
                                    <p:animEffect transition="in" filter="fade">
                                      <p:cBhvr>
                                        <p:cTn id="108" dur="1000"/>
                                        <p:tgtEl>
                                          <p:spTgt spid="4"/>
                                        </p:tgtEl>
                                      </p:cBhvr>
                                    </p:animEffect>
                                    <p:anim calcmode="lin" valueType="num">
                                      <p:cBhvr>
                                        <p:cTn id="109" dur="1000" fill="hold"/>
                                        <p:tgtEl>
                                          <p:spTgt spid="4"/>
                                        </p:tgtEl>
                                        <p:attrNameLst>
                                          <p:attrName>ppt_x</p:attrName>
                                        </p:attrNameLst>
                                      </p:cBhvr>
                                      <p:tavLst>
                                        <p:tav tm="0">
                                          <p:val>
                                            <p:strVal val="#ppt_x"/>
                                          </p:val>
                                        </p:tav>
                                        <p:tav tm="100000">
                                          <p:val>
                                            <p:strVal val="#ppt_x"/>
                                          </p:val>
                                        </p:tav>
                                      </p:tavLst>
                                    </p:anim>
                                    <p:anim calcmode="lin" valueType="num">
                                      <p:cBhvr>
                                        <p:cTn id="11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P spid="40" grpId="0"/>
      <p:bldP spid="41" grpId="0" animBg="1"/>
      <p:bldP spid="42" grpId="0"/>
      <p:bldP spid="43" grpId="0"/>
      <p:bldP spid="44" grpId="0" animBg="1"/>
      <p:bldP spid="45" grpId="0" animBg="1"/>
      <p:bldP spid="46" grpId="0"/>
      <p:bldP spid="47" grpId="0"/>
      <p:bldP spid="49" grpId="0" animBg="1"/>
      <p:bldP spid="50" grpId="0"/>
      <p:bldP spid="51" grpId="0"/>
      <p:bldP spid="5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Rectangle 4"/>
          <p:cNvSpPr/>
          <p:nvPr/>
        </p:nvSpPr>
        <p:spPr>
          <a:xfrm>
            <a:off x="720286" y="2087683"/>
            <a:ext cx="8942363" cy="17443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Isosceles Triangle 5"/>
          <p:cNvSpPr/>
          <p:nvPr/>
        </p:nvSpPr>
        <p:spPr>
          <a:xfrm rot="5400000">
            <a:off x="9311013" y="1978903"/>
            <a:ext cx="2800727" cy="196195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Group 6"/>
          <p:cNvGrpSpPr/>
          <p:nvPr/>
        </p:nvGrpSpPr>
        <p:grpSpPr>
          <a:xfrm>
            <a:off x="8305802" y="2602912"/>
            <a:ext cx="2405575" cy="713936"/>
            <a:chOff x="8305802" y="2818812"/>
            <a:chExt cx="2405575" cy="713936"/>
          </a:xfrm>
        </p:grpSpPr>
        <p:sp>
          <p:nvSpPr>
            <p:cNvPr id="15" name="Rectangle 10"/>
            <p:cNvSpPr/>
            <p:nvPr/>
          </p:nvSpPr>
          <p:spPr>
            <a:xfrm>
              <a:off x="8305802" y="2818812"/>
              <a:ext cx="2405575" cy="7139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1"/>
            <p:cNvSpPr txBox="1"/>
            <p:nvPr/>
          </p:nvSpPr>
          <p:spPr>
            <a:xfrm>
              <a:off x="8902265" y="2991114"/>
              <a:ext cx="1795684" cy="369332"/>
            </a:xfrm>
            <a:prstGeom prst="rect">
              <a:avLst/>
            </a:prstGeom>
            <a:noFill/>
          </p:spPr>
          <p:txBody>
            <a:bodyPr wrap="none" rtlCol="0">
              <a:spAutoFit/>
            </a:bodyPr>
            <a:lstStyle/>
            <a:p>
              <a:r>
                <a:rPr lang="en-US" b="1"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WIN THE CUP</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19"/>
            <p:cNvSpPr>
              <a:spLocks noEditPoints="1"/>
            </p:cNvSpPr>
            <p:nvPr/>
          </p:nvSpPr>
          <p:spPr bwMode="auto">
            <a:xfrm>
              <a:off x="8513920" y="2995442"/>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 name="Group 13"/>
          <p:cNvGrpSpPr/>
          <p:nvPr/>
        </p:nvGrpSpPr>
        <p:grpSpPr>
          <a:xfrm>
            <a:off x="858128" y="2602911"/>
            <a:ext cx="2405575" cy="713936"/>
            <a:chOff x="858128" y="2818811"/>
            <a:chExt cx="2405575" cy="713936"/>
          </a:xfrm>
        </p:grpSpPr>
        <p:sp>
          <p:nvSpPr>
            <p:cNvPr id="19" name="Rectangle 7"/>
            <p:cNvSpPr/>
            <p:nvPr/>
          </p:nvSpPr>
          <p:spPr>
            <a:xfrm>
              <a:off x="858128" y="2818811"/>
              <a:ext cx="2405575" cy="7139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15"/>
            <p:cNvSpPr txBox="1"/>
            <p:nvPr/>
          </p:nvSpPr>
          <p:spPr>
            <a:xfrm>
              <a:off x="1383005" y="2991114"/>
              <a:ext cx="1726819" cy="369332"/>
            </a:xfrm>
            <a:prstGeom prst="rect">
              <a:avLst/>
            </a:prstGeom>
            <a:noFill/>
          </p:spPr>
          <p:txBody>
            <a:bodyPr wrap="none" rtlCol="0">
              <a:spAutoFit/>
            </a:bodyPr>
            <a:lstStyle/>
            <a:p>
              <a:r>
                <a:rPr lang="en-US" b="1"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BRIGHT IDEA</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20"/>
            <p:cNvSpPr>
              <a:spLocks noEditPoints="1"/>
            </p:cNvSpPr>
            <p:nvPr/>
          </p:nvSpPr>
          <p:spPr bwMode="auto">
            <a:xfrm>
              <a:off x="1076472" y="2957279"/>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Group 12"/>
          <p:cNvGrpSpPr/>
          <p:nvPr/>
        </p:nvGrpSpPr>
        <p:grpSpPr>
          <a:xfrm>
            <a:off x="3340686" y="2602912"/>
            <a:ext cx="2405575" cy="713936"/>
            <a:chOff x="3340686" y="2818812"/>
            <a:chExt cx="2405575" cy="713936"/>
          </a:xfrm>
        </p:grpSpPr>
        <p:sp>
          <p:nvSpPr>
            <p:cNvPr id="23" name="Rectangle 8"/>
            <p:cNvSpPr/>
            <p:nvPr/>
          </p:nvSpPr>
          <p:spPr>
            <a:xfrm>
              <a:off x="3340686" y="2818812"/>
              <a:ext cx="2405575" cy="713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19"/>
            <p:cNvSpPr txBox="1"/>
            <p:nvPr/>
          </p:nvSpPr>
          <p:spPr>
            <a:xfrm>
              <a:off x="4021838" y="2991114"/>
              <a:ext cx="1407821" cy="369332"/>
            </a:xfrm>
            <a:prstGeom prst="rect">
              <a:avLst/>
            </a:prstGeom>
            <a:noFill/>
          </p:spPr>
          <p:txBody>
            <a:bodyPr wrap="none" rtlCol="0">
              <a:spAutoFit/>
            </a:bodyPr>
            <a:lstStyle/>
            <a:p>
              <a:r>
                <a:rPr lang="en-US" b="1"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THE TEAM</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Freeform 21"/>
            <p:cNvSpPr>
              <a:spLocks noEditPoints="1"/>
            </p:cNvSpPr>
            <p:nvPr/>
          </p:nvSpPr>
          <p:spPr bwMode="auto">
            <a:xfrm>
              <a:off x="3514700" y="3021208"/>
              <a:ext cx="478982" cy="309144"/>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Group 11"/>
          <p:cNvGrpSpPr/>
          <p:nvPr/>
        </p:nvGrpSpPr>
        <p:grpSpPr>
          <a:xfrm>
            <a:off x="5823244" y="2602912"/>
            <a:ext cx="2532048" cy="713936"/>
            <a:chOff x="5823244" y="2818812"/>
            <a:chExt cx="2532048" cy="713936"/>
          </a:xfrm>
        </p:grpSpPr>
        <p:sp>
          <p:nvSpPr>
            <p:cNvPr id="27" name="Rectangle 9"/>
            <p:cNvSpPr/>
            <p:nvPr/>
          </p:nvSpPr>
          <p:spPr>
            <a:xfrm>
              <a:off x="5823244" y="2818812"/>
              <a:ext cx="2405575" cy="713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23"/>
            <p:cNvSpPr txBox="1"/>
            <p:nvPr/>
          </p:nvSpPr>
          <p:spPr>
            <a:xfrm>
              <a:off x="6457015" y="2991114"/>
              <a:ext cx="1898277" cy="369332"/>
            </a:xfrm>
            <a:prstGeom prst="rect">
              <a:avLst/>
            </a:prstGeom>
            <a:noFill/>
          </p:spPr>
          <p:txBody>
            <a:bodyPr wrap="none" rtlCol="0">
              <a:spAutoFit/>
            </a:bodyPr>
            <a:lstStyle/>
            <a:p>
              <a:r>
                <a:rPr lang="en-US" b="1"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GLOBAL BASIC</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22"/>
            <p:cNvSpPr>
              <a:spLocks noEditPoints="1"/>
            </p:cNvSpPr>
            <p:nvPr/>
          </p:nvSpPr>
          <p:spPr bwMode="auto">
            <a:xfrm>
              <a:off x="6041476" y="2983041"/>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0" name="Rectangle 23"/>
          <p:cNvSpPr/>
          <p:nvPr/>
        </p:nvSpPr>
        <p:spPr>
          <a:xfrm>
            <a:off x="1008296" y="4967089"/>
            <a:ext cx="2105238" cy="1569660"/>
          </a:xfrm>
          <a:prstGeom prst="rect">
            <a:avLst/>
          </a:prstGeom>
        </p:spPr>
        <p:txBody>
          <a:bodyPr wrap="square">
            <a:spAutoFit/>
          </a:bodyPr>
          <a:lstStyle/>
          <a:p>
            <a:pPr algn="ct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sit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amet</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adipiscing</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elit</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Integer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quam,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pretium</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placerat</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semper et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nunc</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Nullam</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ut</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turpis</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dictum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luctus</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mi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quis</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luctus</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lorem. </a:t>
            </a:r>
          </a:p>
        </p:txBody>
      </p:sp>
      <p:sp>
        <p:nvSpPr>
          <p:cNvPr id="31" name="Rectangle 24"/>
          <p:cNvSpPr/>
          <p:nvPr/>
        </p:nvSpPr>
        <p:spPr>
          <a:xfrm>
            <a:off x="3490854" y="4967089"/>
            <a:ext cx="2105238" cy="1569660"/>
          </a:xfrm>
          <a:prstGeom prst="rect">
            <a:avLst/>
          </a:prstGeom>
        </p:spPr>
        <p:txBody>
          <a:bodyPr wrap="square">
            <a:spAutoFit/>
          </a:bodyPr>
          <a:lstStyle/>
          <a:p>
            <a:pPr algn="ctr"/>
            <a:r>
              <a:rPr lang="en-GB" sz="12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Nullam ut turpis dictum luctus mi quis luctus lorem. </a:t>
            </a:r>
          </a:p>
        </p:txBody>
      </p:sp>
      <p:sp>
        <p:nvSpPr>
          <p:cNvPr id="32" name="Rectangle 25"/>
          <p:cNvSpPr/>
          <p:nvPr/>
        </p:nvSpPr>
        <p:spPr>
          <a:xfrm>
            <a:off x="5973412" y="4967089"/>
            <a:ext cx="2105238" cy="1569660"/>
          </a:xfrm>
          <a:prstGeom prst="rect">
            <a:avLst/>
          </a:prstGeom>
        </p:spPr>
        <p:txBody>
          <a:bodyPr wrap="square">
            <a:spAutoFit/>
          </a:bodyPr>
          <a:lstStyle/>
          <a:p>
            <a:pPr algn="ctr"/>
            <a:r>
              <a:rPr lang="en-GB" sz="12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Nullam ut turpis dictum luctus mi quis luctus lorem. </a:t>
            </a:r>
          </a:p>
        </p:txBody>
      </p:sp>
      <p:sp>
        <p:nvSpPr>
          <p:cNvPr id="33" name="Rectangle 26"/>
          <p:cNvSpPr/>
          <p:nvPr/>
        </p:nvSpPr>
        <p:spPr>
          <a:xfrm>
            <a:off x="8455970" y="4967089"/>
            <a:ext cx="2105238" cy="1569660"/>
          </a:xfrm>
          <a:prstGeom prst="rect">
            <a:avLst/>
          </a:prstGeom>
        </p:spPr>
        <p:txBody>
          <a:bodyPr wrap="square">
            <a:spAutoFit/>
          </a:bodyPr>
          <a:lstStyle/>
          <a:p>
            <a:pPr algn="ctr"/>
            <a:r>
              <a:rPr lang="en-GB" sz="12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Nullam ut turpis dictum luctus mi quis luctus lorem. </a:t>
            </a:r>
          </a:p>
        </p:txBody>
      </p:sp>
      <p:sp>
        <p:nvSpPr>
          <p:cNvPr id="34" name="TextBox 29"/>
          <p:cNvSpPr txBox="1"/>
          <p:nvPr/>
        </p:nvSpPr>
        <p:spPr>
          <a:xfrm>
            <a:off x="1507718" y="4597757"/>
            <a:ext cx="1106393" cy="369332"/>
          </a:xfrm>
          <a:prstGeom prst="rect">
            <a:avLst/>
          </a:prstGeom>
          <a:noFill/>
        </p:spPr>
        <p:txBody>
          <a:bodyPr wrap="none" rtlCol="0">
            <a:spAutoFit/>
          </a:bodyPr>
          <a:lstStyle/>
          <a:p>
            <a:pPr algn="ctr"/>
            <a:r>
              <a:rPr lang="en-US" b="1"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STEP 01</a:t>
            </a:r>
            <a:endParaRPr lang="en-GB"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30"/>
          <p:cNvSpPr txBox="1"/>
          <p:nvPr/>
        </p:nvSpPr>
        <p:spPr>
          <a:xfrm>
            <a:off x="3990276" y="4597757"/>
            <a:ext cx="1106393" cy="369332"/>
          </a:xfrm>
          <a:prstGeom prst="rect">
            <a:avLst/>
          </a:prstGeom>
          <a:noFill/>
        </p:spPr>
        <p:txBody>
          <a:bodyPr wrap="none" rtlCol="0">
            <a:spAutoFit/>
          </a:bodyPr>
          <a:lstStyle/>
          <a:p>
            <a:pPr algn="ctr"/>
            <a:r>
              <a:rPr lang="en-US" b="1"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STEP 02</a:t>
            </a:r>
            <a:endParaRPr lang="en-GB"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Box 31"/>
          <p:cNvSpPr txBox="1"/>
          <p:nvPr/>
        </p:nvSpPr>
        <p:spPr>
          <a:xfrm>
            <a:off x="6472834" y="4597757"/>
            <a:ext cx="1106393" cy="369332"/>
          </a:xfrm>
          <a:prstGeom prst="rect">
            <a:avLst/>
          </a:prstGeom>
          <a:noFill/>
        </p:spPr>
        <p:txBody>
          <a:bodyPr wrap="none" rtlCol="0">
            <a:spAutoFit/>
          </a:bodyPr>
          <a:lstStyle/>
          <a:p>
            <a:pPr algn="ctr"/>
            <a:r>
              <a:rPr lang="en-US" b="1"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STEP 03</a:t>
            </a:r>
            <a:endParaRPr lang="en-GB"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32"/>
          <p:cNvSpPr txBox="1"/>
          <p:nvPr/>
        </p:nvSpPr>
        <p:spPr>
          <a:xfrm>
            <a:off x="8955392" y="4597757"/>
            <a:ext cx="1106393" cy="369332"/>
          </a:xfrm>
          <a:prstGeom prst="rect">
            <a:avLst/>
          </a:prstGeom>
          <a:noFill/>
        </p:spPr>
        <p:txBody>
          <a:bodyPr wrap="none" rtlCol="0">
            <a:spAutoFit/>
          </a:bodyPr>
          <a:lstStyle/>
          <a:p>
            <a:pPr algn="ctr"/>
            <a:r>
              <a:rPr lang="en-US" b="1"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STEP 04</a:t>
            </a:r>
            <a:endParaRPr lang="en-GB"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8" presetClass="entr" presetSubtype="12"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500"/>
                                        <p:tgtEl>
                                          <p:spTgt spid="14"/>
                                        </p:tgtEl>
                                      </p:cBhvr>
                                    </p:animEffect>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strips(downLeft)">
                                      <p:cBhvr>
                                        <p:cTn id="27" dur="500"/>
                                        <p:tgtEl>
                                          <p:spTgt spid="26"/>
                                        </p:tgtEl>
                                      </p:cBhvr>
                                    </p:animEffect>
                                  </p:childTnLst>
                                </p:cTn>
                              </p:par>
                            </p:childTnLst>
                          </p:cTn>
                        </p:par>
                        <p:par>
                          <p:cTn id="28" fill="hold">
                            <p:stCondLst>
                              <p:cond delay="2500"/>
                            </p:stCondLst>
                            <p:childTnLst>
                              <p:par>
                                <p:cTn id="29" presetID="18" presetClass="entr" presetSubtype="12"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trips(downLeft)">
                                      <p:cBhvr>
                                        <p:cTn id="31" dur="500"/>
                                        <p:tgtEl>
                                          <p:spTgt spid="22"/>
                                        </p:tgtEl>
                                      </p:cBhvr>
                                    </p:animEffect>
                                  </p:childTnLst>
                                </p:cTn>
                              </p:par>
                            </p:childTnLst>
                          </p:cTn>
                        </p:par>
                        <p:par>
                          <p:cTn id="32" fill="hold">
                            <p:stCondLst>
                              <p:cond delay="3000"/>
                            </p:stCondLst>
                            <p:childTnLst>
                              <p:par>
                                <p:cTn id="33" presetID="18" presetClass="entr" presetSubtype="1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downLeft)">
                                      <p:cBhvr>
                                        <p:cTn id="35" dur="500"/>
                                        <p:tgtEl>
                                          <p:spTgt spid="18"/>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p:tgtEl>
                                          <p:spTgt spid="34"/>
                                        </p:tgtEl>
                                        <p:attrNameLst>
                                          <p:attrName>ppt_y</p:attrName>
                                        </p:attrNameLst>
                                      </p:cBhvr>
                                      <p:tavLst>
                                        <p:tav tm="0">
                                          <p:val>
                                            <p:strVal val="#ppt_y+#ppt_h*1.125000"/>
                                          </p:val>
                                        </p:tav>
                                        <p:tav tm="100000">
                                          <p:val>
                                            <p:strVal val="#ppt_y"/>
                                          </p:val>
                                        </p:tav>
                                      </p:tavLst>
                                    </p:anim>
                                    <p:animEffect transition="in" filter="wipe(up)">
                                      <p:cBhvr>
                                        <p:cTn id="40" dur="500"/>
                                        <p:tgtEl>
                                          <p:spTgt spid="34"/>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p:tgtEl>
                                          <p:spTgt spid="30"/>
                                        </p:tgtEl>
                                        <p:attrNameLst>
                                          <p:attrName>ppt_y</p:attrName>
                                        </p:attrNameLst>
                                      </p:cBhvr>
                                      <p:tavLst>
                                        <p:tav tm="0">
                                          <p:val>
                                            <p:strVal val="#ppt_y-#ppt_h*1.125000"/>
                                          </p:val>
                                        </p:tav>
                                        <p:tav tm="100000">
                                          <p:val>
                                            <p:strVal val="#ppt_y"/>
                                          </p:val>
                                        </p:tav>
                                      </p:tavLst>
                                    </p:anim>
                                    <p:animEffect transition="in" filter="wipe(down)">
                                      <p:cBhvr>
                                        <p:cTn id="44" dur="500"/>
                                        <p:tgtEl>
                                          <p:spTgt spid="30"/>
                                        </p:tgtEl>
                                      </p:cBhvr>
                                    </p:animEffect>
                                  </p:childTnLst>
                                </p:cTn>
                              </p:par>
                            </p:childTnLst>
                          </p:cTn>
                        </p:par>
                        <p:par>
                          <p:cTn id="45" fill="hold">
                            <p:stCondLst>
                              <p:cond delay="4000"/>
                            </p:stCondLst>
                            <p:childTnLst>
                              <p:par>
                                <p:cTn id="46" presetID="12" presetClass="entr" presetSubtype="4"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p:tgtEl>
                                          <p:spTgt spid="35"/>
                                        </p:tgtEl>
                                        <p:attrNameLst>
                                          <p:attrName>ppt_y</p:attrName>
                                        </p:attrNameLst>
                                      </p:cBhvr>
                                      <p:tavLst>
                                        <p:tav tm="0">
                                          <p:val>
                                            <p:strVal val="#ppt_y+#ppt_h*1.125000"/>
                                          </p:val>
                                        </p:tav>
                                        <p:tav tm="100000">
                                          <p:val>
                                            <p:strVal val="#ppt_y"/>
                                          </p:val>
                                        </p:tav>
                                      </p:tavLst>
                                    </p:anim>
                                    <p:animEffect transition="in" filter="wipe(up)">
                                      <p:cBhvr>
                                        <p:cTn id="49" dur="500"/>
                                        <p:tgtEl>
                                          <p:spTgt spid="35"/>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p:tgtEl>
                                          <p:spTgt spid="31"/>
                                        </p:tgtEl>
                                        <p:attrNameLst>
                                          <p:attrName>ppt_y</p:attrName>
                                        </p:attrNameLst>
                                      </p:cBhvr>
                                      <p:tavLst>
                                        <p:tav tm="0">
                                          <p:val>
                                            <p:strVal val="#ppt_y-#ppt_h*1.125000"/>
                                          </p:val>
                                        </p:tav>
                                        <p:tav tm="100000">
                                          <p:val>
                                            <p:strVal val="#ppt_y"/>
                                          </p:val>
                                        </p:tav>
                                      </p:tavLst>
                                    </p:anim>
                                    <p:animEffect transition="in" filter="wipe(down)">
                                      <p:cBhvr>
                                        <p:cTn id="53" dur="500"/>
                                        <p:tgtEl>
                                          <p:spTgt spid="31"/>
                                        </p:tgtEl>
                                      </p:cBhvr>
                                    </p:animEffect>
                                  </p:childTnLst>
                                </p:cTn>
                              </p:par>
                            </p:childTnLst>
                          </p:cTn>
                        </p:par>
                        <p:par>
                          <p:cTn id="54" fill="hold">
                            <p:stCondLst>
                              <p:cond delay="4500"/>
                            </p:stCondLst>
                            <p:childTnLst>
                              <p:par>
                                <p:cTn id="55" presetID="12" presetClass="entr" presetSubtype="4"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p:tgtEl>
                                          <p:spTgt spid="36"/>
                                        </p:tgtEl>
                                        <p:attrNameLst>
                                          <p:attrName>ppt_y</p:attrName>
                                        </p:attrNameLst>
                                      </p:cBhvr>
                                      <p:tavLst>
                                        <p:tav tm="0">
                                          <p:val>
                                            <p:strVal val="#ppt_y+#ppt_h*1.125000"/>
                                          </p:val>
                                        </p:tav>
                                        <p:tav tm="100000">
                                          <p:val>
                                            <p:strVal val="#ppt_y"/>
                                          </p:val>
                                        </p:tav>
                                      </p:tavLst>
                                    </p:anim>
                                    <p:animEffect transition="in" filter="wipe(up)">
                                      <p:cBhvr>
                                        <p:cTn id="58" dur="500"/>
                                        <p:tgtEl>
                                          <p:spTgt spid="36"/>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p:tgtEl>
                                          <p:spTgt spid="32"/>
                                        </p:tgtEl>
                                        <p:attrNameLst>
                                          <p:attrName>ppt_y</p:attrName>
                                        </p:attrNameLst>
                                      </p:cBhvr>
                                      <p:tavLst>
                                        <p:tav tm="0">
                                          <p:val>
                                            <p:strVal val="#ppt_y-#ppt_h*1.125000"/>
                                          </p:val>
                                        </p:tav>
                                        <p:tav tm="100000">
                                          <p:val>
                                            <p:strVal val="#ppt_y"/>
                                          </p:val>
                                        </p:tav>
                                      </p:tavLst>
                                    </p:anim>
                                    <p:animEffect transition="in" filter="wipe(down)">
                                      <p:cBhvr>
                                        <p:cTn id="62" dur="500"/>
                                        <p:tgtEl>
                                          <p:spTgt spid="32"/>
                                        </p:tgtEl>
                                      </p:cBhvr>
                                    </p:animEffect>
                                  </p:childTnLst>
                                </p:cTn>
                              </p:par>
                            </p:childTnLst>
                          </p:cTn>
                        </p:par>
                        <p:par>
                          <p:cTn id="63" fill="hold">
                            <p:stCondLst>
                              <p:cond delay="5000"/>
                            </p:stCondLst>
                            <p:childTnLst>
                              <p:par>
                                <p:cTn id="64" presetID="12" presetClass="entr" presetSubtype="4"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p:tgtEl>
                                          <p:spTgt spid="37"/>
                                        </p:tgtEl>
                                        <p:attrNameLst>
                                          <p:attrName>ppt_y</p:attrName>
                                        </p:attrNameLst>
                                      </p:cBhvr>
                                      <p:tavLst>
                                        <p:tav tm="0">
                                          <p:val>
                                            <p:strVal val="#ppt_y+#ppt_h*1.125000"/>
                                          </p:val>
                                        </p:tav>
                                        <p:tav tm="100000">
                                          <p:val>
                                            <p:strVal val="#ppt_y"/>
                                          </p:val>
                                        </p:tav>
                                      </p:tavLst>
                                    </p:anim>
                                    <p:animEffect transition="in" filter="wipe(up)">
                                      <p:cBhvr>
                                        <p:cTn id="67" dur="500"/>
                                        <p:tgtEl>
                                          <p:spTgt spid="37"/>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p:tgtEl>
                                          <p:spTgt spid="33"/>
                                        </p:tgtEl>
                                        <p:attrNameLst>
                                          <p:attrName>ppt_y</p:attrName>
                                        </p:attrNameLst>
                                      </p:cBhvr>
                                      <p:tavLst>
                                        <p:tav tm="0">
                                          <p:val>
                                            <p:strVal val="#ppt_y-#ppt_h*1.125000"/>
                                          </p:val>
                                        </p:tav>
                                        <p:tav tm="100000">
                                          <p:val>
                                            <p:strVal val="#ppt_y"/>
                                          </p:val>
                                        </p:tav>
                                      </p:tavLst>
                                    </p:anim>
                                    <p:animEffect transition="in" filter="wipe(down)">
                                      <p:cBhvr>
                                        <p:cTn id="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0" grpId="0"/>
      <p:bldP spid="31" grpId="0"/>
      <p:bldP spid="32" grpId="0"/>
      <p:bldP spid="33" grpId="0"/>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4" name="组合 8"/>
          <p:cNvGrpSpPr/>
          <p:nvPr/>
        </p:nvGrpSpPr>
        <p:grpSpPr bwMode="auto">
          <a:xfrm>
            <a:off x="1277938" y="2465388"/>
            <a:ext cx="4462462" cy="1046162"/>
            <a:chOff x="0" y="0"/>
            <a:chExt cx="4461858" cy="1045190"/>
          </a:xfrm>
        </p:grpSpPr>
        <p:sp>
          <p:nvSpPr>
            <p:cNvPr id="15" name="椭圆 9"/>
            <p:cNvSpPr>
              <a:spLocks noChangeArrowheads="1"/>
            </p:cNvSpPr>
            <p:nvPr/>
          </p:nvSpPr>
          <p:spPr bwMode="auto">
            <a:xfrm>
              <a:off x="0" y="0"/>
              <a:ext cx="1045190" cy="104519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sp>
          <p:nvSpPr>
            <p:cNvPr id="16" name="Freeform 95"/>
            <p:cNvSpPr>
              <a:spLocks noEditPoints="1"/>
            </p:cNvSpPr>
            <p:nvPr/>
          </p:nvSpPr>
          <p:spPr bwMode="auto">
            <a:xfrm>
              <a:off x="209781" y="257872"/>
              <a:ext cx="486949" cy="529445"/>
            </a:xfrm>
            <a:custGeom>
              <a:avLst/>
              <a:gdLst>
                <a:gd name="T0" fmla="*/ 484182 w 176"/>
                <a:gd name="T1" fmla="*/ 2758 h 192"/>
                <a:gd name="T2" fmla="*/ 473115 w 176"/>
                <a:gd name="T3" fmla="*/ 0 h 192"/>
                <a:gd name="T4" fmla="*/ 185373 w 176"/>
                <a:gd name="T5" fmla="*/ 66181 h 192"/>
                <a:gd name="T6" fmla="*/ 177072 w 176"/>
                <a:gd name="T7" fmla="*/ 77211 h 192"/>
                <a:gd name="T8" fmla="*/ 177072 w 176"/>
                <a:gd name="T9" fmla="*/ 366751 h 192"/>
                <a:gd name="T10" fmla="*/ 99603 w 176"/>
                <a:gd name="T11" fmla="*/ 330903 h 192"/>
                <a:gd name="T12" fmla="*/ 0 w 176"/>
                <a:gd name="T13" fmla="*/ 430174 h 192"/>
                <a:gd name="T14" fmla="*/ 99603 w 176"/>
                <a:gd name="T15" fmla="*/ 529445 h 192"/>
                <a:gd name="T16" fmla="*/ 199206 w 176"/>
                <a:gd name="T17" fmla="*/ 430174 h 192"/>
                <a:gd name="T18" fmla="*/ 199206 w 176"/>
                <a:gd name="T19" fmla="*/ 217845 h 192"/>
                <a:gd name="T20" fmla="*/ 464815 w 176"/>
                <a:gd name="T21" fmla="*/ 157179 h 192"/>
                <a:gd name="T22" fmla="*/ 464815 w 176"/>
                <a:gd name="T23" fmla="*/ 344691 h 192"/>
                <a:gd name="T24" fmla="*/ 387346 w 176"/>
                <a:gd name="T25" fmla="*/ 308843 h 192"/>
                <a:gd name="T26" fmla="*/ 287743 w 176"/>
                <a:gd name="T27" fmla="*/ 408114 h 192"/>
                <a:gd name="T28" fmla="*/ 387346 w 176"/>
                <a:gd name="T29" fmla="*/ 507385 h 192"/>
                <a:gd name="T30" fmla="*/ 486949 w 176"/>
                <a:gd name="T31" fmla="*/ 408114 h 192"/>
                <a:gd name="T32" fmla="*/ 486949 w 176"/>
                <a:gd name="T33" fmla="*/ 11030 h 192"/>
                <a:gd name="T34" fmla="*/ 484182 w 176"/>
                <a:gd name="T35" fmla="*/ 2758 h 192"/>
                <a:gd name="T36" fmla="*/ 99603 w 176"/>
                <a:gd name="T37" fmla="*/ 397084 h 192"/>
                <a:gd name="T38" fmla="*/ 66402 w 176"/>
                <a:gd name="T39" fmla="*/ 430174 h 192"/>
                <a:gd name="T40" fmla="*/ 55335 w 176"/>
                <a:gd name="T41" fmla="*/ 441204 h 192"/>
                <a:gd name="T42" fmla="*/ 44268 w 176"/>
                <a:gd name="T43" fmla="*/ 430174 h 192"/>
                <a:gd name="T44" fmla="*/ 99603 w 176"/>
                <a:gd name="T45" fmla="*/ 375024 h 192"/>
                <a:gd name="T46" fmla="*/ 110670 w 176"/>
                <a:gd name="T47" fmla="*/ 386054 h 192"/>
                <a:gd name="T48" fmla="*/ 99603 w 176"/>
                <a:gd name="T49" fmla="*/ 397084 h 192"/>
                <a:gd name="T50" fmla="*/ 387346 w 176"/>
                <a:gd name="T51" fmla="*/ 375024 h 192"/>
                <a:gd name="T52" fmla="*/ 354145 w 176"/>
                <a:gd name="T53" fmla="*/ 408114 h 192"/>
                <a:gd name="T54" fmla="*/ 343078 w 176"/>
                <a:gd name="T55" fmla="*/ 419144 h 192"/>
                <a:gd name="T56" fmla="*/ 332011 w 176"/>
                <a:gd name="T57" fmla="*/ 408114 h 192"/>
                <a:gd name="T58" fmla="*/ 387346 w 176"/>
                <a:gd name="T59" fmla="*/ 352963 h 192"/>
                <a:gd name="T60" fmla="*/ 398413 w 176"/>
                <a:gd name="T61" fmla="*/ 363993 h 192"/>
                <a:gd name="T62" fmla="*/ 387346 w 176"/>
                <a:gd name="T63" fmla="*/ 375024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17" name="文本框 11"/>
            <p:cNvSpPr txBox="1">
              <a:spLocks noChangeArrowheads="1"/>
            </p:cNvSpPr>
            <p:nvPr/>
          </p:nvSpPr>
          <p:spPr bwMode="auto">
            <a:xfrm>
              <a:off x="1103247" y="90800"/>
              <a:ext cx="3358611" cy="73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bwMode="auto">
          <a:xfrm>
            <a:off x="6342063" y="2446338"/>
            <a:ext cx="4503737" cy="1044575"/>
            <a:chOff x="0" y="0"/>
            <a:chExt cx="4504272" cy="1045190"/>
          </a:xfrm>
        </p:grpSpPr>
        <p:sp>
          <p:nvSpPr>
            <p:cNvPr id="19" name="椭圆 18"/>
            <p:cNvSpPr>
              <a:spLocks noChangeArrowheads="1"/>
            </p:cNvSpPr>
            <p:nvPr/>
          </p:nvSpPr>
          <p:spPr bwMode="auto">
            <a:xfrm>
              <a:off x="0" y="0"/>
              <a:ext cx="1045190" cy="104519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grpSp>
          <p:nvGrpSpPr>
            <p:cNvPr id="20" name="组合 19"/>
            <p:cNvGrpSpPr/>
            <p:nvPr/>
          </p:nvGrpSpPr>
          <p:grpSpPr bwMode="auto">
            <a:xfrm>
              <a:off x="258757" y="324274"/>
              <a:ext cx="527675" cy="396641"/>
              <a:chOff x="0" y="0"/>
              <a:chExt cx="473075" cy="355600"/>
            </a:xfrm>
          </p:grpSpPr>
          <p:sp>
            <p:nvSpPr>
              <p:cNvPr id="22" name="Freeform 59"/>
              <p:cNvSpPr/>
              <p:nvPr/>
            </p:nvSpPr>
            <p:spPr bwMode="auto">
              <a:xfrm>
                <a:off x="0" y="71438"/>
                <a:ext cx="473075" cy="284162"/>
              </a:xfrm>
              <a:custGeom>
                <a:avLst/>
                <a:gdLst>
                  <a:gd name="T0" fmla="*/ 404085 w 192"/>
                  <a:gd name="T1" fmla="*/ 126020 h 115"/>
                  <a:gd name="T2" fmla="*/ 349878 w 192"/>
                  <a:gd name="T3" fmla="*/ 126020 h 115"/>
                  <a:gd name="T4" fmla="*/ 411477 w 192"/>
                  <a:gd name="T5" fmla="*/ 187794 h 115"/>
                  <a:gd name="T6" fmla="*/ 411477 w 192"/>
                  <a:gd name="T7" fmla="*/ 202620 h 115"/>
                  <a:gd name="T8" fmla="*/ 404085 w 192"/>
                  <a:gd name="T9" fmla="*/ 205091 h 115"/>
                  <a:gd name="T10" fmla="*/ 396693 w 192"/>
                  <a:gd name="T11" fmla="*/ 202620 h 115"/>
                  <a:gd name="T12" fmla="*/ 320311 w 192"/>
                  <a:gd name="T13" fmla="*/ 126020 h 115"/>
                  <a:gd name="T14" fmla="*/ 152764 w 192"/>
                  <a:gd name="T15" fmla="*/ 126020 h 115"/>
                  <a:gd name="T16" fmla="*/ 76382 w 192"/>
                  <a:gd name="T17" fmla="*/ 202620 h 115"/>
                  <a:gd name="T18" fmla="*/ 68990 w 192"/>
                  <a:gd name="T19" fmla="*/ 205091 h 115"/>
                  <a:gd name="T20" fmla="*/ 61598 w 192"/>
                  <a:gd name="T21" fmla="*/ 202620 h 115"/>
                  <a:gd name="T22" fmla="*/ 61598 w 192"/>
                  <a:gd name="T23" fmla="*/ 187794 h 115"/>
                  <a:gd name="T24" fmla="*/ 123197 w 192"/>
                  <a:gd name="T25" fmla="*/ 126020 h 115"/>
                  <a:gd name="T26" fmla="*/ 68990 w 192"/>
                  <a:gd name="T27" fmla="*/ 126020 h 115"/>
                  <a:gd name="T28" fmla="*/ 61598 w 192"/>
                  <a:gd name="T29" fmla="*/ 121078 h 115"/>
                  <a:gd name="T30" fmla="*/ 0 w 192"/>
                  <a:gd name="T31" fmla="*/ 0 h 115"/>
                  <a:gd name="T32" fmla="*/ 0 w 192"/>
                  <a:gd name="T33" fmla="*/ 234743 h 115"/>
                  <a:gd name="T34" fmla="*/ 49279 w 192"/>
                  <a:gd name="T35" fmla="*/ 284162 h 115"/>
                  <a:gd name="T36" fmla="*/ 423796 w 192"/>
                  <a:gd name="T37" fmla="*/ 284162 h 115"/>
                  <a:gd name="T38" fmla="*/ 473075 w 192"/>
                  <a:gd name="T39" fmla="*/ 234743 h 115"/>
                  <a:gd name="T40" fmla="*/ 473075 w 192"/>
                  <a:gd name="T41" fmla="*/ 0 h 115"/>
                  <a:gd name="T42" fmla="*/ 413941 w 192"/>
                  <a:gd name="T43" fmla="*/ 121078 h 115"/>
                  <a:gd name="T44" fmla="*/ 404085 w 192"/>
                  <a:gd name="T45" fmla="*/ 126020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23" name="Freeform 60"/>
              <p:cNvSpPr/>
              <p:nvPr/>
            </p:nvSpPr>
            <p:spPr bwMode="auto">
              <a:xfrm>
                <a:off x="0" y="0"/>
                <a:ext cx="473075" cy="179388"/>
              </a:xfrm>
              <a:custGeom>
                <a:avLst/>
                <a:gdLst>
                  <a:gd name="T0" fmla="*/ 463219 w 192"/>
                  <a:gd name="T1" fmla="*/ 0 h 72"/>
                  <a:gd name="T2" fmla="*/ 9856 w 192"/>
                  <a:gd name="T3" fmla="*/ 0 h 72"/>
                  <a:gd name="T4" fmla="*/ 2464 w 192"/>
                  <a:gd name="T5" fmla="*/ 2492 h 72"/>
                  <a:gd name="T6" fmla="*/ 0 w 192"/>
                  <a:gd name="T7" fmla="*/ 9966 h 72"/>
                  <a:gd name="T8" fmla="*/ 0 w 192"/>
                  <a:gd name="T9" fmla="*/ 27407 h 72"/>
                  <a:gd name="T10" fmla="*/ 76382 w 192"/>
                  <a:gd name="T11" fmla="*/ 179388 h 72"/>
                  <a:gd name="T12" fmla="*/ 399157 w 192"/>
                  <a:gd name="T13" fmla="*/ 179388 h 72"/>
                  <a:gd name="T14" fmla="*/ 473075 w 192"/>
                  <a:gd name="T15" fmla="*/ 27407 h 72"/>
                  <a:gd name="T16" fmla="*/ 473075 w 192"/>
                  <a:gd name="T17" fmla="*/ 9966 h 72"/>
                  <a:gd name="T18" fmla="*/ 463219 w 192"/>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grpSp>
        <p:sp>
          <p:nvSpPr>
            <p:cNvPr id="21" name="文本框 20"/>
            <p:cNvSpPr txBox="1">
              <a:spLocks noChangeArrowheads="1"/>
            </p:cNvSpPr>
            <p:nvPr/>
          </p:nvSpPr>
          <p:spPr bwMode="auto">
            <a:xfrm>
              <a:off x="1145661" y="110637"/>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4" name="组合 20"/>
          <p:cNvGrpSpPr/>
          <p:nvPr/>
        </p:nvGrpSpPr>
        <p:grpSpPr bwMode="auto">
          <a:xfrm>
            <a:off x="1277938" y="4397375"/>
            <a:ext cx="4462462" cy="1044575"/>
            <a:chOff x="0" y="0"/>
            <a:chExt cx="4461858" cy="1045190"/>
          </a:xfrm>
        </p:grpSpPr>
        <p:sp>
          <p:nvSpPr>
            <p:cNvPr id="25" name="椭圆 21"/>
            <p:cNvSpPr>
              <a:spLocks noChangeArrowheads="1"/>
            </p:cNvSpPr>
            <p:nvPr/>
          </p:nvSpPr>
          <p:spPr bwMode="auto">
            <a:xfrm>
              <a:off x="0" y="0"/>
              <a:ext cx="1045190" cy="104519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sp>
          <p:nvSpPr>
            <p:cNvPr id="26" name="Freeform 96"/>
            <p:cNvSpPr>
              <a:spLocks noEditPoints="1"/>
            </p:cNvSpPr>
            <p:nvPr/>
          </p:nvSpPr>
          <p:spPr bwMode="auto">
            <a:xfrm>
              <a:off x="334414" y="257873"/>
              <a:ext cx="352373" cy="529445"/>
            </a:xfrm>
            <a:custGeom>
              <a:avLst/>
              <a:gdLst>
                <a:gd name="T0" fmla="*/ 352373 w 128"/>
                <a:gd name="T1" fmla="*/ 187512 h 192"/>
                <a:gd name="T2" fmla="*/ 308326 w 128"/>
                <a:gd name="T3" fmla="*/ 176482 h 192"/>
                <a:gd name="T4" fmla="*/ 176187 w 128"/>
                <a:gd name="T5" fmla="*/ 0 h 192"/>
                <a:gd name="T6" fmla="*/ 44047 w 128"/>
                <a:gd name="T7" fmla="*/ 176482 h 192"/>
                <a:gd name="T8" fmla="*/ 0 w 128"/>
                <a:gd name="T9" fmla="*/ 187512 h 192"/>
                <a:gd name="T10" fmla="*/ 165175 w 128"/>
                <a:gd name="T11" fmla="*/ 419144 h 192"/>
                <a:gd name="T12" fmla="*/ 77082 w 128"/>
                <a:gd name="T13" fmla="*/ 441204 h 192"/>
                <a:gd name="T14" fmla="*/ 22023 w 128"/>
                <a:gd name="T15" fmla="*/ 518415 h 192"/>
                <a:gd name="T16" fmla="*/ 319338 w 128"/>
                <a:gd name="T17" fmla="*/ 529445 h 192"/>
                <a:gd name="T18" fmla="*/ 330350 w 128"/>
                <a:gd name="T19" fmla="*/ 496355 h 192"/>
                <a:gd name="T20" fmla="*/ 187198 w 128"/>
                <a:gd name="T21" fmla="*/ 441204 h 192"/>
                <a:gd name="T22" fmla="*/ 352373 w 128"/>
                <a:gd name="T23" fmla="*/ 242662 h 192"/>
                <a:gd name="T24" fmla="*/ 231245 w 128"/>
                <a:gd name="T25" fmla="*/ 88241 h 192"/>
                <a:gd name="T26" fmla="*/ 242256 w 128"/>
                <a:gd name="T27" fmla="*/ 275753 h 192"/>
                <a:gd name="T28" fmla="*/ 220233 w 128"/>
                <a:gd name="T29" fmla="*/ 275753 h 192"/>
                <a:gd name="T30" fmla="*/ 77082 w 128"/>
                <a:gd name="T31" fmla="*/ 88241 h 192"/>
                <a:gd name="T32" fmla="*/ 154163 w 128"/>
                <a:gd name="T33" fmla="*/ 99271 h 192"/>
                <a:gd name="T34" fmla="*/ 68823 w 128"/>
                <a:gd name="T35" fmla="*/ 110301 h 192"/>
                <a:gd name="T36" fmla="*/ 66070 w 128"/>
                <a:gd name="T37" fmla="*/ 132361 h 192"/>
                <a:gd name="T38" fmla="*/ 154163 w 128"/>
                <a:gd name="T39" fmla="*/ 143391 h 192"/>
                <a:gd name="T40" fmla="*/ 66070 w 128"/>
                <a:gd name="T41" fmla="*/ 154421 h 192"/>
                <a:gd name="T42" fmla="*/ 66070 w 128"/>
                <a:gd name="T43" fmla="*/ 176482 h 192"/>
                <a:gd name="T44" fmla="*/ 154163 w 128"/>
                <a:gd name="T45" fmla="*/ 187512 h 192"/>
                <a:gd name="T46" fmla="*/ 66070 w 128"/>
                <a:gd name="T47" fmla="*/ 198542 h 192"/>
                <a:gd name="T48" fmla="*/ 66070 w 128"/>
                <a:gd name="T49" fmla="*/ 220602 h 192"/>
                <a:gd name="T50" fmla="*/ 154163 w 128"/>
                <a:gd name="T51" fmla="*/ 231632 h 192"/>
                <a:gd name="T52" fmla="*/ 66070 w 128"/>
                <a:gd name="T53" fmla="*/ 242662 h 192"/>
                <a:gd name="T54" fmla="*/ 154163 w 128"/>
                <a:gd name="T55" fmla="*/ 275753 h 192"/>
                <a:gd name="T56" fmla="*/ 74329 w 128"/>
                <a:gd name="T57" fmla="*/ 286783 h 192"/>
                <a:gd name="T58" fmla="*/ 143152 w 128"/>
                <a:gd name="T59" fmla="*/ 264723 h 192"/>
                <a:gd name="T60" fmla="*/ 176187 w 128"/>
                <a:gd name="T61" fmla="*/ 397084 h 192"/>
                <a:gd name="T62" fmla="*/ 22023 w 128"/>
                <a:gd name="T63" fmla="*/ 198542 h 192"/>
                <a:gd name="T64" fmla="*/ 44047 w 128"/>
                <a:gd name="T65" fmla="*/ 242662 h 192"/>
                <a:gd name="T66" fmla="*/ 308326 w 128"/>
                <a:gd name="T67" fmla="*/ 242662 h 192"/>
                <a:gd name="T68" fmla="*/ 330350 w 128"/>
                <a:gd name="T69" fmla="*/ 198542 h 192"/>
                <a:gd name="T70" fmla="*/ 176187 w 128"/>
                <a:gd name="T71" fmla="*/ 397084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27" name="文本框 23"/>
            <p:cNvSpPr txBox="1">
              <a:spLocks noChangeArrowheads="1"/>
            </p:cNvSpPr>
            <p:nvPr/>
          </p:nvSpPr>
          <p:spPr bwMode="auto">
            <a:xfrm>
              <a:off x="1103247" y="110637"/>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8" name="组合 24"/>
          <p:cNvGrpSpPr/>
          <p:nvPr/>
        </p:nvGrpSpPr>
        <p:grpSpPr bwMode="auto">
          <a:xfrm>
            <a:off x="6342063" y="4397375"/>
            <a:ext cx="4462462" cy="1044575"/>
            <a:chOff x="0" y="0"/>
            <a:chExt cx="4461857" cy="1045190"/>
          </a:xfrm>
        </p:grpSpPr>
        <p:sp>
          <p:nvSpPr>
            <p:cNvPr id="29" name="椭圆 25"/>
            <p:cNvSpPr>
              <a:spLocks noChangeArrowheads="1"/>
            </p:cNvSpPr>
            <p:nvPr/>
          </p:nvSpPr>
          <p:spPr bwMode="auto">
            <a:xfrm>
              <a:off x="0" y="0"/>
              <a:ext cx="1045190" cy="1045190"/>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sp>
          <p:nvSpPr>
            <p:cNvPr id="30" name="Freeform 97"/>
            <p:cNvSpPr/>
            <p:nvPr/>
          </p:nvSpPr>
          <p:spPr bwMode="auto">
            <a:xfrm>
              <a:off x="258757" y="302140"/>
              <a:ext cx="531216" cy="440910"/>
            </a:xfrm>
            <a:custGeom>
              <a:avLst/>
              <a:gdLst>
                <a:gd name="T0" fmla="*/ 520149 w 192"/>
                <a:gd name="T1" fmla="*/ 220455 h 160"/>
                <a:gd name="T2" fmla="*/ 453747 w 192"/>
                <a:gd name="T3" fmla="*/ 220455 h 160"/>
                <a:gd name="T4" fmla="*/ 445447 w 192"/>
                <a:gd name="T5" fmla="*/ 225966 h 160"/>
                <a:gd name="T6" fmla="*/ 434380 w 192"/>
                <a:gd name="T7" fmla="*/ 242501 h 160"/>
                <a:gd name="T8" fmla="*/ 420546 w 192"/>
                <a:gd name="T9" fmla="*/ 184631 h 160"/>
                <a:gd name="T10" fmla="*/ 409479 w 192"/>
                <a:gd name="T11" fmla="*/ 176364 h 160"/>
                <a:gd name="T12" fmla="*/ 398412 w 192"/>
                <a:gd name="T13" fmla="*/ 184631 h 160"/>
                <a:gd name="T14" fmla="*/ 370745 w 192"/>
                <a:gd name="T15" fmla="*/ 270057 h 160"/>
                <a:gd name="T16" fmla="*/ 354144 w 192"/>
                <a:gd name="T17" fmla="*/ 140540 h 160"/>
                <a:gd name="T18" fmla="*/ 343077 w 192"/>
                <a:gd name="T19" fmla="*/ 132273 h 160"/>
                <a:gd name="T20" fmla="*/ 332010 w 192"/>
                <a:gd name="T21" fmla="*/ 140540 h 160"/>
                <a:gd name="T22" fmla="*/ 284975 w 192"/>
                <a:gd name="T23" fmla="*/ 349972 h 160"/>
                <a:gd name="T24" fmla="*/ 265608 w 192"/>
                <a:gd name="T25" fmla="*/ 11023 h 160"/>
                <a:gd name="T26" fmla="*/ 254541 w 192"/>
                <a:gd name="T27" fmla="*/ 0 h 160"/>
                <a:gd name="T28" fmla="*/ 243474 w 192"/>
                <a:gd name="T29" fmla="*/ 8267 h 160"/>
                <a:gd name="T30" fmla="*/ 190906 w 192"/>
                <a:gd name="T31" fmla="*/ 234233 h 160"/>
                <a:gd name="T32" fmla="*/ 177072 w 192"/>
                <a:gd name="T33" fmla="*/ 118495 h 160"/>
                <a:gd name="T34" fmla="*/ 168772 w 192"/>
                <a:gd name="T35" fmla="*/ 110228 h 160"/>
                <a:gd name="T36" fmla="*/ 154938 w 192"/>
                <a:gd name="T37" fmla="*/ 118495 h 160"/>
                <a:gd name="T38" fmla="*/ 124504 w 192"/>
                <a:gd name="T39" fmla="*/ 214944 h 160"/>
                <a:gd name="T40" fmla="*/ 110670 w 192"/>
                <a:gd name="T41" fmla="*/ 162586 h 160"/>
                <a:gd name="T42" fmla="*/ 102370 w 192"/>
                <a:gd name="T43" fmla="*/ 154319 h 160"/>
                <a:gd name="T44" fmla="*/ 91303 w 192"/>
                <a:gd name="T45" fmla="*/ 159830 h 160"/>
                <a:gd name="T46" fmla="*/ 71936 w 192"/>
                <a:gd name="T47" fmla="*/ 198410 h 160"/>
                <a:gd name="T48" fmla="*/ 11067 w 192"/>
                <a:gd name="T49" fmla="*/ 198410 h 160"/>
                <a:gd name="T50" fmla="*/ 0 w 192"/>
                <a:gd name="T51" fmla="*/ 209432 h 160"/>
                <a:gd name="T52" fmla="*/ 11067 w 192"/>
                <a:gd name="T53" fmla="*/ 220455 h 160"/>
                <a:gd name="T54" fmla="*/ 77469 w 192"/>
                <a:gd name="T55" fmla="*/ 220455 h 160"/>
                <a:gd name="T56" fmla="*/ 88536 w 192"/>
                <a:gd name="T57" fmla="*/ 214944 h 160"/>
                <a:gd name="T58" fmla="*/ 96836 w 192"/>
                <a:gd name="T59" fmla="*/ 195654 h 160"/>
                <a:gd name="T60" fmla="*/ 110670 w 192"/>
                <a:gd name="T61" fmla="*/ 256279 h 160"/>
                <a:gd name="T62" fmla="*/ 121737 w 192"/>
                <a:gd name="T63" fmla="*/ 264546 h 160"/>
                <a:gd name="T64" fmla="*/ 132804 w 192"/>
                <a:gd name="T65" fmla="*/ 256279 h 160"/>
                <a:gd name="T66" fmla="*/ 160472 w 192"/>
                <a:gd name="T67" fmla="*/ 170853 h 160"/>
                <a:gd name="T68" fmla="*/ 177072 w 192"/>
                <a:gd name="T69" fmla="*/ 297614 h 160"/>
                <a:gd name="T70" fmla="*/ 188139 w 192"/>
                <a:gd name="T71" fmla="*/ 308637 h 160"/>
                <a:gd name="T72" fmla="*/ 199206 w 192"/>
                <a:gd name="T73" fmla="*/ 300370 h 160"/>
                <a:gd name="T74" fmla="*/ 249008 w 192"/>
                <a:gd name="T75" fmla="*/ 88182 h 160"/>
                <a:gd name="T76" fmla="*/ 265608 w 192"/>
                <a:gd name="T77" fmla="*/ 429887 h 160"/>
                <a:gd name="T78" fmla="*/ 276675 w 192"/>
                <a:gd name="T79" fmla="*/ 440910 h 160"/>
                <a:gd name="T80" fmla="*/ 276675 w 192"/>
                <a:gd name="T81" fmla="*/ 440910 h 160"/>
                <a:gd name="T82" fmla="*/ 287742 w 192"/>
                <a:gd name="T83" fmla="*/ 432643 h 160"/>
                <a:gd name="T84" fmla="*/ 340310 w 192"/>
                <a:gd name="T85" fmla="*/ 206677 h 160"/>
                <a:gd name="T86" fmla="*/ 354144 w 192"/>
                <a:gd name="T87" fmla="*/ 319660 h 160"/>
                <a:gd name="T88" fmla="*/ 365211 w 192"/>
                <a:gd name="T89" fmla="*/ 330683 h 160"/>
                <a:gd name="T90" fmla="*/ 376278 w 192"/>
                <a:gd name="T91" fmla="*/ 322415 h 160"/>
                <a:gd name="T92" fmla="*/ 409479 w 192"/>
                <a:gd name="T93" fmla="*/ 225966 h 160"/>
                <a:gd name="T94" fmla="*/ 420546 w 192"/>
                <a:gd name="T95" fmla="*/ 278324 h 160"/>
                <a:gd name="T96" fmla="*/ 431613 w 192"/>
                <a:gd name="T97" fmla="*/ 286592 h 160"/>
                <a:gd name="T98" fmla="*/ 442680 w 192"/>
                <a:gd name="T99" fmla="*/ 281080 h 160"/>
                <a:gd name="T100" fmla="*/ 462047 w 192"/>
                <a:gd name="T101" fmla="*/ 242501 h 160"/>
                <a:gd name="T102" fmla="*/ 520149 w 192"/>
                <a:gd name="T103" fmla="*/ 242501 h 160"/>
                <a:gd name="T104" fmla="*/ 531216 w 192"/>
                <a:gd name="T105" fmla="*/ 231478 h 160"/>
                <a:gd name="T106" fmla="*/ 520149 w 192"/>
                <a:gd name="T107" fmla="*/ 220455 h 1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31" name="文本框 27"/>
            <p:cNvSpPr txBox="1">
              <a:spLocks noChangeArrowheads="1"/>
            </p:cNvSpPr>
            <p:nvPr/>
          </p:nvSpPr>
          <p:spPr bwMode="auto">
            <a:xfrm>
              <a:off x="1103246" y="59213"/>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136645" y="2127130"/>
            <a:ext cx="11748343" cy="3669547"/>
            <a:chOff x="1365250" y="1620838"/>
            <a:chExt cx="6302375" cy="1968521"/>
          </a:xfrm>
        </p:grpSpPr>
        <p:sp>
          <p:nvSpPr>
            <p:cNvPr id="13" name="Rectangle 2"/>
            <p:cNvSpPr/>
            <p:nvPr/>
          </p:nvSpPr>
          <p:spPr>
            <a:xfrm>
              <a:off x="1547813" y="2209800"/>
              <a:ext cx="5616575" cy="460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15" name="Oval 19"/>
            <p:cNvSpPr/>
            <p:nvPr/>
          </p:nvSpPr>
          <p:spPr>
            <a:xfrm>
              <a:off x="4535488" y="1812925"/>
              <a:ext cx="792162" cy="7921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16" name="Oval 14"/>
            <p:cNvSpPr/>
            <p:nvPr/>
          </p:nvSpPr>
          <p:spPr>
            <a:xfrm>
              <a:off x="1476375" y="2011363"/>
              <a:ext cx="395288" cy="3952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17" name="Oval 26"/>
            <p:cNvSpPr/>
            <p:nvPr/>
          </p:nvSpPr>
          <p:spPr>
            <a:xfrm>
              <a:off x="2178050" y="1957388"/>
              <a:ext cx="503238" cy="503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18" name="Oval 30"/>
            <p:cNvSpPr/>
            <p:nvPr/>
          </p:nvSpPr>
          <p:spPr>
            <a:xfrm>
              <a:off x="2987675" y="2065338"/>
              <a:ext cx="288925" cy="28733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19" name="Oval 31"/>
            <p:cNvSpPr/>
            <p:nvPr/>
          </p:nvSpPr>
          <p:spPr>
            <a:xfrm>
              <a:off x="3581400" y="1885950"/>
              <a:ext cx="649288" cy="6477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0" name="Oval 32"/>
            <p:cNvSpPr/>
            <p:nvPr/>
          </p:nvSpPr>
          <p:spPr>
            <a:xfrm>
              <a:off x="5634038" y="1957388"/>
              <a:ext cx="504825" cy="503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1" name="Oval 33"/>
            <p:cNvSpPr/>
            <p:nvPr/>
          </p:nvSpPr>
          <p:spPr>
            <a:xfrm>
              <a:off x="6443663" y="1620838"/>
              <a:ext cx="1223962" cy="12239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2" name="Rectangle 34"/>
            <p:cNvSpPr>
              <a:spLocks noChangeArrowheads="1"/>
            </p:cNvSpPr>
            <p:nvPr/>
          </p:nvSpPr>
          <p:spPr bwMode="auto">
            <a:xfrm>
              <a:off x="4689414" y="2651125"/>
              <a:ext cx="484311" cy="2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smtClean="0">
                  <a:solidFill>
                    <a:schemeClr val="bg1">
                      <a:lumMod val="50000"/>
                    </a:schemeClr>
                  </a:solidFill>
                  <a:latin typeface="New Cicle" pitchFamily="2" charset="0"/>
                </a:rPr>
                <a:t>2015</a:t>
              </a:r>
              <a:endParaRPr lang="bg-BG" altLang="zh-CN" sz="2800" dirty="0">
                <a:solidFill>
                  <a:schemeClr val="bg1">
                    <a:lumMod val="50000"/>
                  </a:schemeClr>
                </a:solidFill>
              </a:endParaRPr>
            </a:p>
          </p:txBody>
        </p:sp>
        <p:sp>
          <p:nvSpPr>
            <p:cNvPr id="23" name="Rectangle 35"/>
            <p:cNvSpPr>
              <a:spLocks noChangeArrowheads="1"/>
            </p:cNvSpPr>
            <p:nvPr/>
          </p:nvSpPr>
          <p:spPr bwMode="auto">
            <a:xfrm>
              <a:off x="5644295" y="2651125"/>
              <a:ext cx="484311" cy="2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smtClean="0">
                  <a:solidFill>
                    <a:schemeClr val="bg1">
                      <a:lumMod val="50000"/>
                    </a:schemeClr>
                  </a:solidFill>
                  <a:latin typeface="New Cicle" pitchFamily="2" charset="0"/>
                </a:rPr>
                <a:t>2016</a:t>
              </a:r>
              <a:endParaRPr lang="bg-BG" altLang="zh-CN" sz="2800" dirty="0">
                <a:solidFill>
                  <a:schemeClr val="bg1">
                    <a:lumMod val="50000"/>
                  </a:schemeClr>
                </a:solidFill>
              </a:endParaRPr>
            </a:p>
          </p:txBody>
        </p:sp>
        <p:sp>
          <p:nvSpPr>
            <p:cNvPr id="24" name="Rectangle 36"/>
            <p:cNvSpPr>
              <a:spLocks noChangeArrowheads="1"/>
            </p:cNvSpPr>
            <p:nvPr/>
          </p:nvSpPr>
          <p:spPr bwMode="auto">
            <a:xfrm>
              <a:off x="3663889" y="2651125"/>
              <a:ext cx="484311" cy="2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smtClean="0">
                  <a:solidFill>
                    <a:schemeClr val="bg1">
                      <a:lumMod val="50000"/>
                    </a:schemeClr>
                  </a:solidFill>
                  <a:latin typeface="New Cicle" pitchFamily="2" charset="0"/>
                </a:rPr>
                <a:t>2014</a:t>
              </a:r>
              <a:endParaRPr lang="bg-BG" altLang="zh-CN" sz="2800" dirty="0">
                <a:solidFill>
                  <a:schemeClr val="bg1">
                    <a:lumMod val="50000"/>
                  </a:schemeClr>
                </a:solidFill>
              </a:endParaRPr>
            </a:p>
          </p:txBody>
        </p:sp>
        <p:sp>
          <p:nvSpPr>
            <p:cNvPr id="25" name="Rectangle 37"/>
            <p:cNvSpPr>
              <a:spLocks noChangeArrowheads="1"/>
            </p:cNvSpPr>
            <p:nvPr/>
          </p:nvSpPr>
          <p:spPr bwMode="auto">
            <a:xfrm>
              <a:off x="2889188" y="2651125"/>
              <a:ext cx="484311" cy="2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smtClean="0">
                  <a:solidFill>
                    <a:schemeClr val="bg1">
                      <a:lumMod val="50000"/>
                    </a:schemeClr>
                  </a:solidFill>
                  <a:latin typeface="New Cicle" pitchFamily="2" charset="0"/>
                </a:rPr>
                <a:t>2013</a:t>
              </a:r>
              <a:endParaRPr lang="bg-BG" altLang="zh-CN" sz="2800" dirty="0">
                <a:solidFill>
                  <a:schemeClr val="bg1">
                    <a:lumMod val="50000"/>
                  </a:schemeClr>
                </a:solidFill>
              </a:endParaRPr>
            </a:p>
          </p:txBody>
        </p:sp>
        <p:sp>
          <p:nvSpPr>
            <p:cNvPr id="26" name="Rectangle 38"/>
            <p:cNvSpPr>
              <a:spLocks noChangeArrowheads="1"/>
            </p:cNvSpPr>
            <p:nvPr/>
          </p:nvSpPr>
          <p:spPr bwMode="auto">
            <a:xfrm>
              <a:off x="2187514" y="2651125"/>
              <a:ext cx="484311" cy="2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smtClean="0">
                  <a:solidFill>
                    <a:schemeClr val="bg1">
                      <a:lumMod val="50000"/>
                    </a:schemeClr>
                  </a:solidFill>
                  <a:latin typeface="New Cicle" pitchFamily="2" charset="0"/>
                </a:rPr>
                <a:t>2012</a:t>
              </a:r>
              <a:endParaRPr lang="bg-BG" altLang="zh-CN" sz="2800" dirty="0">
                <a:solidFill>
                  <a:schemeClr val="bg1">
                    <a:lumMod val="50000"/>
                  </a:schemeClr>
                </a:solidFill>
              </a:endParaRPr>
            </a:p>
          </p:txBody>
        </p:sp>
        <p:sp>
          <p:nvSpPr>
            <p:cNvPr id="27" name="Rectangle 39"/>
            <p:cNvSpPr>
              <a:spLocks noChangeArrowheads="1"/>
            </p:cNvSpPr>
            <p:nvPr/>
          </p:nvSpPr>
          <p:spPr bwMode="auto">
            <a:xfrm>
              <a:off x="1431866" y="2651125"/>
              <a:ext cx="484311" cy="2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smtClean="0">
                  <a:solidFill>
                    <a:schemeClr val="bg1">
                      <a:lumMod val="50000"/>
                    </a:schemeClr>
                  </a:solidFill>
                  <a:latin typeface="New Cicle" pitchFamily="2" charset="0"/>
                </a:rPr>
                <a:t>2011</a:t>
              </a:r>
              <a:endParaRPr lang="bg-BG" altLang="zh-CN" sz="2800" dirty="0">
                <a:solidFill>
                  <a:schemeClr val="bg1">
                    <a:lumMod val="50000"/>
                  </a:schemeClr>
                </a:solidFill>
              </a:endParaRPr>
            </a:p>
          </p:txBody>
        </p:sp>
        <p:sp>
          <p:nvSpPr>
            <p:cNvPr id="28" name="Rectangle 40"/>
            <p:cNvSpPr>
              <a:spLocks noChangeArrowheads="1"/>
            </p:cNvSpPr>
            <p:nvPr/>
          </p:nvSpPr>
          <p:spPr bwMode="auto">
            <a:xfrm>
              <a:off x="6707353" y="1980801"/>
              <a:ext cx="759488" cy="44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smtClean="0">
                  <a:solidFill>
                    <a:schemeClr val="bg1"/>
                  </a:solidFill>
                  <a:latin typeface="New Cicle" pitchFamily="2" charset="0"/>
                </a:rPr>
                <a:t>2017</a:t>
              </a:r>
              <a:endParaRPr lang="bg-BG" altLang="zh-CN" sz="4800" dirty="0">
                <a:solidFill>
                  <a:schemeClr val="bg1"/>
                </a:solidFill>
              </a:endParaRPr>
            </a:p>
          </p:txBody>
        </p:sp>
        <p:sp>
          <p:nvSpPr>
            <p:cNvPr id="29" name="Rectangle 42"/>
            <p:cNvSpPr>
              <a:spLocks noChangeArrowheads="1"/>
            </p:cNvSpPr>
            <p:nvPr/>
          </p:nvSpPr>
          <p:spPr bwMode="auto">
            <a:xfrm>
              <a:off x="1365250" y="3011488"/>
              <a:ext cx="6302375" cy="57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dirty="0" err="1">
                  <a:solidFill>
                    <a:schemeClr val="bg1">
                      <a:lumMod val="50000"/>
                    </a:schemeClr>
                  </a:solidFill>
                  <a:latin typeface="GeosansLight" pitchFamily="2" charset="0"/>
                </a:rPr>
                <a:t>Sed</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ut</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perspiciatis</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unde</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omnis</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iste</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natus</a:t>
              </a:r>
              <a:r>
                <a:rPr lang="en-US" sz="1600" dirty="0">
                  <a:solidFill>
                    <a:schemeClr val="bg1">
                      <a:lumMod val="50000"/>
                    </a:schemeClr>
                  </a:solidFill>
                  <a:latin typeface="GeosansLight" pitchFamily="2" charset="0"/>
                </a:rPr>
                <a:t> error sit </a:t>
              </a:r>
              <a:r>
                <a:rPr lang="en-US" sz="1600" dirty="0" err="1">
                  <a:solidFill>
                    <a:schemeClr val="bg1">
                      <a:lumMod val="50000"/>
                    </a:schemeClr>
                  </a:solidFill>
                  <a:latin typeface="GeosansLight" pitchFamily="2" charset="0"/>
                </a:rPr>
                <a:t>voluptatem</a:t>
              </a:r>
              <a:r>
                <a:rPr lang="en-US" sz="1600" dirty="0">
                  <a:solidFill>
                    <a:schemeClr val="bg1">
                      <a:lumMod val="50000"/>
                    </a:schemeClr>
                  </a:solidFill>
                  <a:latin typeface="GeosansLight" pitchFamily="2" charset="0"/>
                </a:rPr>
                <a:t> </a:t>
              </a:r>
              <a:r>
                <a:rPr lang="en-US" sz="1600" b="1" dirty="0" err="1">
                  <a:solidFill>
                    <a:schemeClr val="bg1">
                      <a:lumMod val="50000"/>
                    </a:schemeClr>
                  </a:solidFill>
                  <a:latin typeface="GeosansLight" pitchFamily="2" charset="0"/>
                </a:rPr>
                <a:t>accusantium</a:t>
              </a:r>
              <a:r>
                <a:rPr lang="en-US" sz="1600" b="1" dirty="0">
                  <a:solidFill>
                    <a:schemeClr val="bg1">
                      <a:lumMod val="50000"/>
                    </a:schemeClr>
                  </a:solidFill>
                  <a:latin typeface="GeosansLight" pitchFamily="2" charset="0"/>
                </a:rPr>
                <a:t> </a:t>
              </a:r>
              <a:r>
                <a:rPr lang="en-US" sz="1600" b="1" dirty="0" err="1">
                  <a:solidFill>
                    <a:schemeClr val="bg1">
                      <a:lumMod val="50000"/>
                    </a:schemeClr>
                  </a:solidFill>
                  <a:latin typeface="GeosansLight" pitchFamily="2" charset="0"/>
                </a:rPr>
                <a:t>doloremque</a:t>
              </a:r>
              <a:r>
                <a:rPr lang="en-US" sz="1600" b="1"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laudantium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totam</a:t>
              </a:r>
              <a:r>
                <a:rPr lang="en-US" sz="1600" dirty="0">
                  <a:solidFill>
                    <a:schemeClr val="bg1">
                      <a:lumMod val="50000"/>
                    </a:schemeClr>
                  </a:solidFill>
                  <a:latin typeface="GeosansLight" pitchFamily="2" charset="0"/>
                </a:rPr>
                <a:t> rem </a:t>
              </a:r>
              <a:r>
                <a:rPr lang="en-US" sz="1600" dirty="0" err="1">
                  <a:solidFill>
                    <a:schemeClr val="bg1">
                      <a:lumMod val="50000"/>
                    </a:schemeClr>
                  </a:solidFill>
                  <a:latin typeface="GeosansLight" pitchFamily="2" charset="0"/>
                </a:rPr>
                <a:t>aperiam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eaque</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ipsa</a:t>
              </a:r>
              <a:r>
                <a:rPr lang="en-US" sz="1600" dirty="0">
                  <a:solidFill>
                    <a:schemeClr val="bg1">
                      <a:lumMod val="50000"/>
                    </a:schemeClr>
                  </a:solidFill>
                  <a:latin typeface="GeosansLight" pitchFamily="2" charset="0"/>
                </a:rPr>
                <a:t> quae ab </a:t>
              </a:r>
              <a:r>
                <a:rPr lang="en-US" sz="1600" dirty="0" err="1">
                  <a:solidFill>
                    <a:schemeClr val="bg1">
                      <a:lumMod val="50000"/>
                    </a:schemeClr>
                  </a:solidFill>
                  <a:latin typeface="GeosansLight" pitchFamily="2" charset="0"/>
                </a:rPr>
                <a:t>illo</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inventore</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veritatis</a:t>
              </a:r>
              <a:r>
                <a:rPr lang="en-US" sz="1600" dirty="0">
                  <a:solidFill>
                    <a:schemeClr val="bg1">
                      <a:lumMod val="50000"/>
                    </a:schemeClr>
                  </a:solidFill>
                  <a:latin typeface="GeosansLight" pitchFamily="2" charset="0"/>
                </a:rPr>
                <a:t> et quasi </a:t>
              </a:r>
              <a:r>
                <a:rPr lang="en-US" sz="1600" dirty="0" err="1">
                  <a:solidFill>
                    <a:schemeClr val="bg1">
                      <a:lumMod val="50000"/>
                    </a:schemeClr>
                  </a:solidFill>
                  <a:latin typeface="GeosansLight" pitchFamily="2" charset="0"/>
                </a:rPr>
                <a:t>architecto</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beatae</a:t>
              </a:r>
              <a:r>
                <a:rPr lang="en-US" sz="1600" dirty="0">
                  <a:solidFill>
                    <a:schemeClr val="bg1">
                      <a:lumMod val="50000"/>
                    </a:schemeClr>
                  </a:solidFill>
                  <a:latin typeface="GeosansLight" pitchFamily="2" charset="0"/>
                </a:rPr>
                <a:t> vitae dicta </a:t>
              </a:r>
              <a:r>
                <a:rPr lang="en-US" sz="1600" dirty="0" err="1">
                  <a:solidFill>
                    <a:schemeClr val="bg1">
                      <a:lumMod val="50000"/>
                    </a:schemeClr>
                  </a:solidFill>
                  <a:latin typeface="GeosansLight" pitchFamily="2" charset="0"/>
                </a:rPr>
                <a:t>sunt</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explicabo</a:t>
              </a:r>
              <a:r>
                <a:rPr lang="en-US" sz="1600" dirty="0">
                  <a:solidFill>
                    <a:schemeClr val="bg1">
                      <a:lumMod val="50000"/>
                    </a:schemeClr>
                  </a:solidFill>
                  <a:latin typeface="GeosansLight" pitchFamily="2" charset="0"/>
                </a:rPr>
                <a:t>. Nemo </a:t>
              </a:r>
              <a:r>
                <a:rPr lang="en-US" sz="1600" dirty="0" err="1">
                  <a:solidFill>
                    <a:schemeClr val="bg1">
                      <a:lumMod val="50000"/>
                    </a:schemeClr>
                  </a:solidFill>
                  <a:latin typeface="GeosansLight" pitchFamily="2" charset="0"/>
                </a:rPr>
                <a:t>enim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ipsam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voluptatem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quia</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voluptas</a:t>
              </a:r>
              <a:r>
                <a:rPr lang="en-US" sz="1600" dirty="0">
                  <a:solidFill>
                    <a:schemeClr val="bg1">
                      <a:lumMod val="50000"/>
                    </a:schemeClr>
                  </a:solidFill>
                  <a:latin typeface="GeosansLight" pitchFamily="2" charset="0"/>
                </a:rPr>
                <a:t> sit </a:t>
              </a:r>
              <a:r>
                <a:rPr lang="en-US" sz="1600" dirty="0" err="1">
                  <a:solidFill>
                    <a:schemeClr val="bg1">
                      <a:lumMod val="50000"/>
                    </a:schemeClr>
                  </a:solidFill>
                  <a:latin typeface="GeosansLight" pitchFamily="2" charset="0"/>
                </a:rPr>
                <a:t>aspernatur</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aut</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odit</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aut</a:t>
              </a:r>
              <a:r>
                <a:rPr lang="en-US" sz="1600" dirty="0">
                  <a:solidFill>
                    <a:schemeClr val="bg1">
                      <a:lumMod val="50000"/>
                    </a:schemeClr>
                  </a:solidFill>
                  <a:latin typeface="GeosansLight" pitchFamily="2" charset="0"/>
                </a:rPr>
                <a:t> fugit, </a:t>
              </a:r>
              <a:r>
                <a:rPr lang="en-US" sz="1600" dirty="0" err="1">
                  <a:solidFill>
                    <a:schemeClr val="bg1">
                      <a:lumMod val="50000"/>
                    </a:schemeClr>
                  </a:solidFill>
                  <a:latin typeface="GeosansLight" pitchFamily="2" charset="0"/>
                </a:rPr>
                <a:t>sed</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quia</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consequuntur</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magni</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dolores</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eos</a:t>
              </a:r>
              <a:r>
                <a:rPr lang="en-US" sz="1600" dirty="0">
                  <a:solidFill>
                    <a:schemeClr val="bg1">
                      <a:lumMod val="50000"/>
                    </a:schemeClr>
                  </a:solidFill>
                  <a:latin typeface="GeosansLight" pitchFamily="2" charset="0"/>
                </a:rPr>
                <a:t> qui </a:t>
              </a:r>
              <a:r>
                <a:rPr lang="en-US" sz="1600" dirty="0" err="1">
                  <a:solidFill>
                    <a:schemeClr val="bg1">
                      <a:lumMod val="50000"/>
                    </a:schemeClr>
                  </a:solidFill>
                  <a:latin typeface="GeosansLight" pitchFamily="2" charset="0"/>
                </a:rPr>
                <a:t>ratione</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voluptatem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sequi</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nesciunt</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Neque</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porro</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quisquam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est</a:t>
              </a:r>
              <a:r>
                <a:rPr lang="en-US" sz="1600" dirty="0">
                  <a:solidFill>
                    <a:schemeClr val="bg1">
                      <a:lumMod val="50000"/>
                    </a:schemeClr>
                  </a:solidFill>
                  <a:latin typeface="GeosansLight" pitchFamily="2" charset="0"/>
                </a:rPr>
                <a:t>, qui </a:t>
              </a:r>
              <a:r>
                <a:rPr lang="en-US" sz="1600" dirty="0" err="1">
                  <a:solidFill>
                    <a:schemeClr val="bg1">
                      <a:lumMod val="50000"/>
                    </a:schemeClr>
                  </a:solidFill>
                  <a:latin typeface="GeosansLight" pitchFamily="2" charset="0"/>
                </a:rPr>
                <a:t>dolorem</a:t>
              </a:r>
              <a:r>
                <a:rPr lang="en-US" sz="1600" dirty="0">
                  <a:solidFill>
                    <a:schemeClr val="bg1">
                      <a:lumMod val="50000"/>
                    </a:schemeClr>
                  </a:solidFill>
                  <a:latin typeface="GeosansLight" pitchFamily="2" charset="0"/>
                </a:rPr>
                <a:t> ipsum </a:t>
              </a:r>
              <a:r>
                <a:rPr lang="en-US" sz="1600" dirty="0" err="1">
                  <a:solidFill>
                    <a:schemeClr val="bg1">
                      <a:lumMod val="50000"/>
                    </a:schemeClr>
                  </a:solidFill>
                  <a:latin typeface="GeosansLight" pitchFamily="2" charset="0"/>
                </a:rPr>
                <a:t>quia</a:t>
              </a:r>
              <a:r>
                <a:rPr lang="en-US" sz="1600" dirty="0">
                  <a:solidFill>
                    <a:schemeClr val="bg1">
                      <a:lumMod val="50000"/>
                    </a:schemeClr>
                  </a:solidFill>
                  <a:latin typeface="GeosansLight" pitchFamily="2" charset="0"/>
                </a:rPr>
                <a:t> dolor sit </a:t>
              </a:r>
              <a:r>
                <a:rPr lang="en-US" sz="1600" dirty="0" err="1">
                  <a:solidFill>
                    <a:schemeClr val="bg1">
                      <a:lumMod val="50000"/>
                    </a:schemeClr>
                  </a:solidFill>
                  <a:latin typeface="GeosansLight" pitchFamily="2" charset="0"/>
                </a:rPr>
                <a:t>amet</a:t>
              </a:r>
              <a:r>
                <a:rPr lang="en-US" sz="1600" dirty="0">
                  <a:solidFill>
                    <a:schemeClr val="bg1">
                      <a:lumMod val="50000"/>
                    </a:schemeClr>
                  </a:solidFill>
                  <a:latin typeface="GeosansLight" pitchFamily="2" charset="0"/>
                </a:rPr>
                <a:t>, </a:t>
              </a:r>
              <a:endParaRPr lang="bg-BG" altLang="zh-CN" sz="1600" dirty="0">
                <a:solidFill>
                  <a:schemeClr val="bg1">
                    <a:lumMod val="50000"/>
                  </a:schemeClr>
                </a:solidFill>
                <a:latin typeface="WeblySleek UI"/>
              </a:endParaRPr>
            </a:p>
          </p:txBody>
        </p:sp>
        <p:sp>
          <p:nvSpPr>
            <p:cNvPr id="30" name="Rectangle 43"/>
            <p:cNvSpPr>
              <a:spLocks noChangeArrowheads="1"/>
            </p:cNvSpPr>
            <p:nvPr/>
          </p:nvSpPr>
          <p:spPr bwMode="auto">
            <a:xfrm>
              <a:off x="5686425" y="2024063"/>
              <a:ext cx="319205" cy="31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chemeClr val="bg1">
                      <a:lumMod val="50000"/>
                    </a:schemeClr>
                  </a:solidFill>
                  <a:latin typeface="FontAwesome" pitchFamily="2" charset="0"/>
                </a:rPr>
                <a:t></a:t>
              </a:r>
              <a:endParaRPr lang="bg-BG" altLang="zh-CN" sz="3200">
                <a:solidFill>
                  <a:schemeClr val="bg1">
                    <a:lumMod val="50000"/>
                  </a:schemeClr>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endPar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Group 5"/>
          <p:cNvGrpSpPr/>
          <p:nvPr/>
        </p:nvGrpSpPr>
        <p:grpSpPr>
          <a:xfrm>
            <a:off x="876458" y="2276475"/>
            <a:ext cx="5014826" cy="1781908"/>
            <a:chOff x="876458" y="1450975"/>
            <a:chExt cx="5014826" cy="1781908"/>
          </a:xfrm>
        </p:grpSpPr>
        <p:sp>
          <p:nvSpPr>
            <p:cNvPr id="13" name="Rounded Rectangle 15"/>
            <p:cNvSpPr/>
            <p:nvPr/>
          </p:nvSpPr>
          <p:spPr>
            <a:xfrm>
              <a:off x="1750493" y="1450975"/>
              <a:ext cx="4140791" cy="1781907"/>
            </a:xfrm>
            <a:prstGeom prst="roundRect">
              <a:avLst>
                <a:gd name="adj" fmla="val 1054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Oval 6"/>
            <p:cNvSpPr/>
            <p:nvPr/>
          </p:nvSpPr>
          <p:spPr>
            <a:xfrm>
              <a:off x="876458" y="1450976"/>
              <a:ext cx="1781907" cy="1781907"/>
            </a:xfrm>
            <a:prstGeom prst="ellipse">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Group 22"/>
            <p:cNvGrpSpPr/>
            <p:nvPr/>
          </p:nvGrpSpPr>
          <p:grpSpPr>
            <a:xfrm>
              <a:off x="2872409" y="1630815"/>
              <a:ext cx="2804831" cy="1592859"/>
              <a:chOff x="2953370" y="1665128"/>
              <a:chExt cx="2804831" cy="1592859"/>
            </a:xfrm>
          </p:grpSpPr>
          <p:sp>
            <p:nvSpPr>
              <p:cNvPr id="16" name="Rectangle 19"/>
              <p:cNvSpPr/>
              <p:nvPr/>
            </p:nvSpPr>
            <p:spPr>
              <a:xfrm>
                <a:off x="2953371" y="1665128"/>
                <a:ext cx="1282723" cy="369332"/>
              </a:xfrm>
              <a:prstGeom prst="rect">
                <a:avLst/>
              </a:prstGeom>
            </p:spPr>
            <p:txBody>
              <a:bodyPr wrap="none">
                <a:spAutoFit/>
              </a:bodyPr>
              <a:lstStyle/>
              <a:p>
                <a:r>
                  <a:rPr lang="en-US"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John Doe</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12"/>
              <p:cNvSpPr txBox="1"/>
              <p:nvPr/>
            </p:nvSpPr>
            <p:spPr>
              <a:xfrm>
                <a:off x="2957888" y="1965325"/>
                <a:ext cx="1314527" cy="276999"/>
              </a:xfrm>
              <a:prstGeom prst="rect">
                <a:avLst/>
              </a:prstGeom>
              <a:noFill/>
            </p:spPr>
            <p:txBody>
              <a:bodyPr wrap="none" rtlCol="0">
                <a:spAutoFit/>
              </a:bodyPr>
              <a:lstStyle/>
              <a:p>
                <a:r>
                  <a:rPr lang="en-US"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CEO &amp; Director</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Rectangle 21"/>
              <p:cNvSpPr/>
              <p:nvPr/>
            </p:nvSpPr>
            <p:spPr>
              <a:xfrm>
                <a:off x="2953370" y="2242324"/>
                <a:ext cx="2804831" cy="1015663"/>
              </a:xfrm>
              <a:prstGeom prst="rect">
                <a:avLst/>
              </a:prstGeom>
            </p:spPr>
            <p:txBody>
              <a:bodyPr wrap="square">
                <a:spAutoFit/>
              </a:bodyPr>
              <a:lstStyle/>
              <a:p>
                <a:r>
                  <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a:t>
                </a:r>
                <a:endParaRPr lang="en-GB"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Khanh rau nax xam ci xi nhi</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9" name="Group 7"/>
          <p:cNvGrpSpPr/>
          <p:nvPr/>
        </p:nvGrpSpPr>
        <p:grpSpPr>
          <a:xfrm>
            <a:off x="6353271" y="2276476"/>
            <a:ext cx="5014826" cy="1781907"/>
            <a:chOff x="6353271" y="1450976"/>
            <a:chExt cx="5014826" cy="1781907"/>
          </a:xfrm>
        </p:grpSpPr>
        <p:sp>
          <p:nvSpPr>
            <p:cNvPr id="20" name="Rounded Rectangle 4"/>
            <p:cNvSpPr/>
            <p:nvPr/>
          </p:nvSpPr>
          <p:spPr>
            <a:xfrm>
              <a:off x="7227306" y="1450976"/>
              <a:ext cx="4140791" cy="1781907"/>
            </a:xfrm>
            <a:prstGeom prst="roundRect">
              <a:avLst>
                <a:gd name="adj" fmla="val 1054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Oval 3"/>
            <p:cNvSpPr/>
            <p:nvPr/>
          </p:nvSpPr>
          <p:spPr>
            <a:xfrm>
              <a:off x="6353271" y="1450976"/>
              <a:ext cx="1781907" cy="1781907"/>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 name="Group 23"/>
            <p:cNvGrpSpPr/>
            <p:nvPr/>
          </p:nvGrpSpPr>
          <p:grpSpPr>
            <a:xfrm>
              <a:off x="8349222" y="1630815"/>
              <a:ext cx="2804831" cy="1592859"/>
              <a:chOff x="2953370" y="1665128"/>
              <a:chExt cx="2804831" cy="1592859"/>
            </a:xfrm>
          </p:grpSpPr>
          <p:sp>
            <p:nvSpPr>
              <p:cNvPr id="23" name="Rectangle 24"/>
              <p:cNvSpPr/>
              <p:nvPr/>
            </p:nvSpPr>
            <p:spPr>
              <a:xfrm>
                <a:off x="2953371" y="1665128"/>
                <a:ext cx="1282723" cy="369332"/>
              </a:xfrm>
              <a:prstGeom prst="rect">
                <a:avLst/>
              </a:prstGeom>
            </p:spPr>
            <p:txBody>
              <a:bodyPr wrap="none">
                <a:spAutoFit/>
              </a:bodyPr>
              <a:lstStyle/>
              <a:p>
                <a:r>
                  <a:rPr lang="en-US"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John Doe</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19"/>
              <p:cNvSpPr txBox="1"/>
              <p:nvPr/>
            </p:nvSpPr>
            <p:spPr>
              <a:xfrm>
                <a:off x="2957888" y="1965325"/>
                <a:ext cx="1314527" cy="276999"/>
              </a:xfrm>
              <a:prstGeom prst="rect">
                <a:avLst/>
              </a:prstGeom>
              <a:noFill/>
            </p:spPr>
            <p:txBody>
              <a:bodyPr wrap="none" rtlCol="0">
                <a:spAutoFit/>
              </a:bodyPr>
              <a:lstStyle/>
              <a:p>
                <a:r>
                  <a:rPr lang="en-US"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CEO &amp; Director</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Rectangle 26"/>
              <p:cNvSpPr/>
              <p:nvPr/>
            </p:nvSpPr>
            <p:spPr>
              <a:xfrm>
                <a:off x="2953370" y="2242324"/>
                <a:ext cx="2804831" cy="1015663"/>
              </a:xfrm>
              <a:prstGeom prst="rect">
                <a:avLst/>
              </a:prstGeom>
            </p:spPr>
            <p:txBody>
              <a:bodyPr wrap="square">
                <a:spAutoFit/>
              </a:bodyPr>
              <a:lstStyle/>
              <a:p>
                <a:r>
                  <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a:t>
                </a:r>
                <a:endParaRPr lang="en-GB"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Khanh rau nax xam ci xi nhi</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6" name="Group 8"/>
          <p:cNvGrpSpPr/>
          <p:nvPr/>
        </p:nvGrpSpPr>
        <p:grpSpPr>
          <a:xfrm>
            <a:off x="876458" y="4310972"/>
            <a:ext cx="5014826" cy="1790466"/>
            <a:chOff x="876458" y="3485472"/>
            <a:chExt cx="5014826" cy="1790466"/>
          </a:xfrm>
        </p:grpSpPr>
        <p:sp>
          <p:nvSpPr>
            <p:cNvPr id="27" name="Rounded Rectangle 14"/>
            <p:cNvSpPr/>
            <p:nvPr/>
          </p:nvSpPr>
          <p:spPr>
            <a:xfrm>
              <a:off x="1750493" y="3485472"/>
              <a:ext cx="4140791" cy="1781907"/>
            </a:xfrm>
            <a:prstGeom prst="roundRect">
              <a:avLst>
                <a:gd name="adj" fmla="val 105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Oval 10"/>
            <p:cNvSpPr/>
            <p:nvPr/>
          </p:nvSpPr>
          <p:spPr>
            <a:xfrm>
              <a:off x="876458" y="3485472"/>
              <a:ext cx="1781907" cy="1781907"/>
            </a:xfrm>
            <a:prstGeom prst="ellipse">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9" name="Group 27"/>
            <p:cNvGrpSpPr/>
            <p:nvPr/>
          </p:nvGrpSpPr>
          <p:grpSpPr>
            <a:xfrm>
              <a:off x="2872409" y="3683079"/>
              <a:ext cx="2804831" cy="1592859"/>
              <a:chOff x="2953370" y="1665128"/>
              <a:chExt cx="2804831" cy="1592859"/>
            </a:xfrm>
          </p:grpSpPr>
          <p:sp>
            <p:nvSpPr>
              <p:cNvPr id="30" name="Rectangle 28"/>
              <p:cNvSpPr/>
              <p:nvPr/>
            </p:nvSpPr>
            <p:spPr>
              <a:xfrm>
                <a:off x="2953371" y="1665128"/>
                <a:ext cx="1282723" cy="369332"/>
              </a:xfrm>
              <a:prstGeom prst="rect">
                <a:avLst/>
              </a:prstGeom>
            </p:spPr>
            <p:txBody>
              <a:bodyPr wrap="none">
                <a:spAutoFit/>
              </a:bodyPr>
              <a:lstStyle/>
              <a:p>
                <a:r>
                  <a:rPr lang="en-US"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John Doe</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26"/>
              <p:cNvSpPr txBox="1"/>
              <p:nvPr/>
            </p:nvSpPr>
            <p:spPr>
              <a:xfrm>
                <a:off x="2957888" y="1965325"/>
                <a:ext cx="1314527" cy="276999"/>
              </a:xfrm>
              <a:prstGeom prst="rect">
                <a:avLst/>
              </a:prstGeom>
              <a:noFill/>
            </p:spPr>
            <p:txBody>
              <a:bodyPr wrap="none" rtlCol="0">
                <a:spAutoFit/>
              </a:bodyPr>
              <a:lstStyle/>
              <a:p>
                <a:r>
                  <a:rPr lang="en-US"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CEO &amp; Director</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Rectangle 30"/>
              <p:cNvSpPr/>
              <p:nvPr/>
            </p:nvSpPr>
            <p:spPr>
              <a:xfrm>
                <a:off x="2953370" y="2242324"/>
                <a:ext cx="2804831" cy="1015663"/>
              </a:xfrm>
              <a:prstGeom prst="rect">
                <a:avLst/>
              </a:prstGeom>
            </p:spPr>
            <p:txBody>
              <a:bodyPr wrap="square">
                <a:spAutoFit/>
              </a:bodyPr>
              <a:lstStyle/>
              <a:p>
                <a:r>
                  <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a:t>
                </a:r>
                <a:endParaRPr lang="en-GB"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Khanh rau nax xam ci xi nhi</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33" name="Group 9"/>
          <p:cNvGrpSpPr/>
          <p:nvPr/>
        </p:nvGrpSpPr>
        <p:grpSpPr>
          <a:xfrm>
            <a:off x="6353757" y="4310971"/>
            <a:ext cx="5014340" cy="1790467"/>
            <a:chOff x="6353757" y="3485471"/>
            <a:chExt cx="5014340" cy="1790467"/>
          </a:xfrm>
        </p:grpSpPr>
        <p:sp>
          <p:nvSpPr>
            <p:cNvPr id="34" name="Rounded Rectangle 16"/>
            <p:cNvSpPr/>
            <p:nvPr/>
          </p:nvSpPr>
          <p:spPr>
            <a:xfrm>
              <a:off x="7227306" y="3485471"/>
              <a:ext cx="4140791" cy="1781907"/>
            </a:xfrm>
            <a:prstGeom prst="roundRect">
              <a:avLst>
                <a:gd name="adj" fmla="val 1054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Oval 12"/>
            <p:cNvSpPr/>
            <p:nvPr/>
          </p:nvSpPr>
          <p:spPr>
            <a:xfrm>
              <a:off x="6353757" y="3485472"/>
              <a:ext cx="1781907" cy="1781907"/>
            </a:xfrm>
            <a:prstGeom prst="ellipse">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6" name="Group 31"/>
            <p:cNvGrpSpPr/>
            <p:nvPr/>
          </p:nvGrpSpPr>
          <p:grpSpPr>
            <a:xfrm>
              <a:off x="8349222" y="3683079"/>
              <a:ext cx="2804831" cy="1592859"/>
              <a:chOff x="2953370" y="1665128"/>
              <a:chExt cx="2804831" cy="1592859"/>
            </a:xfrm>
          </p:grpSpPr>
          <p:sp>
            <p:nvSpPr>
              <p:cNvPr id="37" name="Rectangle 32"/>
              <p:cNvSpPr/>
              <p:nvPr/>
            </p:nvSpPr>
            <p:spPr>
              <a:xfrm>
                <a:off x="2953371" y="1665128"/>
                <a:ext cx="1282723" cy="369332"/>
              </a:xfrm>
              <a:prstGeom prst="rect">
                <a:avLst/>
              </a:prstGeom>
            </p:spPr>
            <p:txBody>
              <a:bodyPr wrap="none">
                <a:spAutoFit/>
              </a:bodyPr>
              <a:lstStyle/>
              <a:p>
                <a:r>
                  <a:rPr lang="en-US"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John Doe</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33"/>
              <p:cNvSpPr txBox="1"/>
              <p:nvPr/>
            </p:nvSpPr>
            <p:spPr>
              <a:xfrm>
                <a:off x="2957888" y="1965325"/>
                <a:ext cx="1314527" cy="276999"/>
              </a:xfrm>
              <a:prstGeom prst="rect">
                <a:avLst/>
              </a:prstGeom>
              <a:noFill/>
            </p:spPr>
            <p:txBody>
              <a:bodyPr wrap="none" rtlCol="0">
                <a:spAutoFit/>
              </a:bodyPr>
              <a:lstStyle/>
              <a:p>
                <a:r>
                  <a:rPr lang="en-US"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CEO &amp; Director</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Rectangle 34"/>
              <p:cNvSpPr/>
              <p:nvPr/>
            </p:nvSpPr>
            <p:spPr>
              <a:xfrm>
                <a:off x="2953370" y="2242324"/>
                <a:ext cx="2804831" cy="1015663"/>
              </a:xfrm>
              <a:prstGeom prst="rect">
                <a:avLst/>
              </a:prstGeom>
            </p:spPr>
            <p:txBody>
              <a:bodyPr wrap="square">
                <a:spAutoFit/>
              </a:bodyPr>
              <a:lstStyle/>
              <a:p>
                <a:r>
                  <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a:t>
                </a:r>
                <a:endParaRPr lang="en-GB"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Khanh rau nax xam ci xi nhi</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5087458" y="1371094"/>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2"/>
            </a:solidFill>
            <a:ln w="4445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68"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smtClean="0">
                  <a:solidFill>
                    <a:schemeClr val="bg1"/>
                  </a:solidFill>
                  <a:effectLst/>
                  <a:latin typeface="微软雅黑" panose="020B0503020204020204" pitchFamily="34" charset="-122"/>
                  <a:ea typeface="微软雅黑" panose="020B0503020204020204" pitchFamily="34" charset="-122"/>
                </a:rPr>
                <a:t>2</a:t>
              </a:r>
              <a:endParaRPr lang="zh-CN" altLang="en-US" sz="8000" b="1" dirty="0">
                <a:solidFill>
                  <a:schemeClr val="bg1"/>
                </a:solidFill>
                <a:effectLst/>
                <a:latin typeface="微软雅黑" panose="020B0503020204020204" pitchFamily="34" charset="-122"/>
                <a:ea typeface="微软雅黑" panose="020B0503020204020204" pitchFamily="34" charset="-122"/>
              </a:endParaRPr>
            </a:p>
          </p:txBody>
        </p:sp>
      </p:grpSp>
      <p:sp>
        <p:nvSpPr>
          <p:cNvPr id="69"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加入你的标题</a:t>
            </a:r>
            <a:endParaRPr lang="en-US" altLang="zh-CN" sz="48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处在</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74" name="直接连接符 73"/>
          <p:cNvCxnSpPr/>
          <p:nvPr/>
        </p:nvCxnSpPr>
        <p:spPr>
          <a:xfrm>
            <a:off x="2369788" y="4383237"/>
            <a:ext cx="1456264" cy="1"/>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Scale>
                                      <p:cBhvr>
                                        <p:cTn id="7"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
                                        </p:tgtEl>
                                        <p:attrNameLst>
                                          <p:attrName>ppt_x</p:attrName>
                                          <p:attrName>ppt_y</p:attrName>
                                        </p:attrNameLst>
                                      </p:cBhvr>
                                    </p:animMotion>
                                    <p:animEffect transition="in" filter="fade">
                                      <p:cBhvr>
                                        <p:cTn id="9" dur="1000"/>
                                        <p:tgtEl>
                                          <p:spTgt spid="6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2"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right)">
                                      <p:cBhvr>
                                        <p:cTn id="16" dur="500"/>
                                        <p:tgtEl>
                                          <p:spTgt spid="7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1000" fill="hold"/>
                                        <p:tgtEl>
                                          <p:spTgt spid="70"/>
                                        </p:tgtEl>
                                        <p:attrNameLst>
                                          <p:attrName>ppt_w</p:attrName>
                                        </p:attrNameLst>
                                      </p:cBhvr>
                                      <p:tavLst>
                                        <p:tav tm="0">
                                          <p:val>
                                            <p:fltVal val="0"/>
                                          </p:val>
                                        </p:tav>
                                        <p:tav tm="100000">
                                          <p:val>
                                            <p:strVal val="#ppt_w"/>
                                          </p:val>
                                        </p:tav>
                                      </p:tavLst>
                                    </p:anim>
                                    <p:anim calcmode="lin" valueType="num">
                                      <p:cBhvr>
                                        <p:cTn id="26" dur="1000" fill="hold"/>
                                        <p:tgtEl>
                                          <p:spTgt spid="70"/>
                                        </p:tgtEl>
                                        <p:attrNameLst>
                                          <p:attrName>ppt_h</p:attrName>
                                        </p:attrNameLst>
                                      </p:cBhvr>
                                      <p:tavLst>
                                        <p:tav tm="0">
                                          <p:val>
                                            <p:fltVal val="0"/>
                                          </p:val>
                                        </p:tav>
                                        <p:tav tm="100000">
                                          <p:val>
                                            <p:strVal val="#ppt_h"/>
                                          </p:val>
                                        </p:tav>
                                      </p:tavLst>
                                    </p:anim>
                                    <p:anim calcmode="lin" valueType="num">
                                      <p:cBhvr>
                                        <p:cTn id="27" dur="1000" fill="hold"/>
                                        <p:tgtEl>
                                          <p:spTgt spid="70"/>
                                        </p:tgtEl>
                                        <p:attrNameLst>
                                          <p:attrName>style.rotation</p:attrName>
                                        </p:attrNameLst>
                                      </p:cBhvr>
                                      <p:tavLst>
                                        <p:tav tm="0">
                                          <p:val>
                                            <p:fltVal val="90"/>
                                          </p:val>
                                        </p:tav>
                                        <p:tav tm="100000">
                                          <p:val>
                                            <p:fltVal val="0"/>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简约彩色水彩晕染PPT模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2442</Words>
  <Application>Microsoft Office PowerPoint</Application>
  <PresentationFormat>自定义</PresentationFormat>
  <Paragraphs>371</Paragraphs>
  <Slides>27</Slides>
  <Notes>27</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27</vt:i4>
      </vt:variant>
    </vt:vector>
  </HeadingPairs>
  <TitlesOfParts>
    <vt:vector size="46" baseType="lpstr">
      <vt:lpstr>FontAwesome</vt:lpstr>
      <vt:lpstr>GeosansLight</vt:lpstr>
      <vt:lpstr>ITC Avant Garde Std Bk</vt:lpstr>
      <vt:lpstr>Myriad Pro</vt:lpstr>
      <vt:lpstr>New Cicle</vt:lpstr>
      <vt:lpstr>Open Sans</vt:lpstr>
      <vt:lpstr>PT Sans</vt:lpstr>
      <vt:lpstr>Raleway</vt:lpstr>
      <vt:lpstr>Signika Negative</vt:lpstr>
      <vt:lpstr>WeblySleek UI</vt:lpstr>
      <vt:lpstr>等线</vt:lpstr>
      <vt:lpstr>方正姚体</vt:lpstr>
      <vt:lpstr>宋体</vt:lpstr>
      <vt:lpstr>微软雅黑</vt:lpstr>
      <vt:lpstr>微软雅黑 Light</vt:lpstr>
      <vt:lpstr>Arial</vt:lpstr>
      <vt:lpstr>Calibri</vt:lpstr>
      <vt:lpstr>Segoe UI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2015-12-01T09:06:00Z</dcterms:created>
  <dcterms:modified xsi:type="dcterms:W3CDTF">2023-01-10T05:51:46Z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5C81D787369D4BA2ABD1DBD25433B5C2</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