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5"/>
  </p:notesMasterIdLst>
  <p:sldIdLst>
    <p:sldId id="407" r:id="rId3"/>
    <p:sldId id="448" r:id="rId4"/>
    <p:sldId id="449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256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C5E42-6265-44CE-84A9-B3AC74302FF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B0CE3-A7E3-4C8A-9BC6-7990695082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B0CE3-A7E3-4C8A-9BC6-7990695082D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645"/>
            <a:ext cx="8229600" cy="45256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645"/>
            <a:ext cx="8229600" cy="45256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645"/>
            <a:ext cx="8229600" cy="45256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4"/>
          <p:cNvSpPr>
            <a:spLocks noChangeArrowheads="1"/>
          </p:cNvSpPr>
          <p:nvPr/>
        </p:nvSpPr>
        <p:spPr bwMode="auto">
          <a:xfrm>
            <a:off x="0" y="0"/>
            <a:ext cx="9144000" cy="501156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b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" name="黑色底纹"/>
          <p:cNvSpPr>
            <a:spLocks noChangeArrowheads="1"/>
          </p:cNvSpPr>
          <p:nvPr/>
        </p:nvSpPr>
        <p:spPr bwMode="auto">
          <a:xfrm>
            <a:off x="0" y="6631242"/>
            <a:ext cx="9144000" cy="226759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b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Q截图2015102715031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QQ截图20151027150524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9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6.e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e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3.e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7.e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8.e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3490396"/>
            <a:ext cx="9153128" cy="10719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65048" bIns="165048" anchor="ctr">
            <a:spAutoFit/>
          </a:bodyPr>
          <a:lstStyle/>
          <a:p>
            <a:pPr algn="ctr"/>
            <a:r>
              <a:rPr lang="en-US" altLang="zh-CN" sz="2400" b="0" dirty="0">
                <a:latin typeface="Times New Roman" panose="02020603050405020304" pitchFamily="18" charset="0"/>
              </a:rPr>
              <a:t>Section Ⅱ</a:t>
            </a:r>
            <a:r>
              <a:rPr lang="zh-CN" altLang="en-US" sz="2400" dirty="0">
                <a:latin typeface="Times New Roman" panose="02020603050405020304" pitchFamily="18" charset="0"/>
              </a:rPr>
              <a:t>　</a:t>
            </a:r>
            <a:r>
              <a:rPr lang="en-US" altLang="zh-CN" sz="2400" b="0" dirty="0">
                <a:latin typeface="Times New Roman" panose="02020603050405020304" pitchFamily="18" charset="0"/>
              </a:rPr>
              <a:t>Discovering Useful Structures 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pPr algn="ctr"/>
            <a:r>
              <a:rPr lang="en-US" altLang="zh-CN" sz="2400" dirty="0">
                <a:latin typeface="Times New Roman" panose="02020603050405020304" pitchFamily="18" charset="0"/>
              </a:rPr>
              <a:t>Grammar —— Tag Questions (</a:t>
            </a:r>
            <a:r>
              <a:rPr lang="zh-CN" altLang="en-US" sz="2400" b="0" dirty="0">
                <a:latin typeface="Times New Roman" panose="02020603050405020304" pitchFamily="18" charset="0"/>
              </a:rPr>
              <a:t>附加疑问句</a:t>
            </a:r>
            <a:r>
              <a:rPr lang="en-US" altLang="zh-CN" sz="2400" b="0" dirty="0">
                <a:latin typeface="Times New Roman" panose="02020603050405020304" pitchFamily="18" charset="0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177281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/>
              <a:t>Family matters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5517232"/>
            <a:ext cx="9153128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990600" y="388728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8728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81001" y="503060"/>
          <a:ext cx="8251825" cy="5842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Document" r:id="rId3" imgW="8404860" imgH="4960620" progId="Word.Document.8">
                  <p:embed/>
                </p:oleObj>
              </mc:Choice>
              <mc:Fallback>
                <p:oleObj name="Document" r:id="rId3" imgW="8404860" imgH="49606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503060"/>
                        <a:ext cx="8251825" cy="5842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066801" y="943238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1" y="943238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115616" y="220486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20486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066801" y="315555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Document" r:id="rId9" imgW="5273040" imgH="397510" progId="Word.Document.8">
                  <p:embed/>
                </p:oleObj>
              </mc:Choice>
              <mc:Fallback>
                <p:oleObj name="Document" r:id="rId9" imgW="5273040" imgH="39751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1" y="315555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1066801" y="407021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1" y="407021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6858001" y="443607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1" y="443607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7162801" y="498486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文档" r:id="rId15" imgW="5274310" imgH="396875" progId="Word.Document.8">
                  <p:embed/>
                </p:oleObj>
              </mc:Choice>
              <mc:Fallback>
                <p:oleObj name="文档" r:id="rId15" imgW="5274310" imgH="39687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1" y="498486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2362201" y="580805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文档" r:id="rId17" imgW="5274310" imgH="396875" progId="Word.Document.8">
                  <p:embed/>
                </p:oleObj>
              </mc:Choice>
              <mc:Fallback>
                <p:oleObj name="文档" r:id="rId17" imgW="5274310" imgH="39687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580805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81001" y="1051853"/>
          <a:ext cx="8251825" cy="5600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文档" r:id="rId3" imgW="8400415" imgH="4754880" progId="Word.Document.8">
                  <p:embed/>
                </p:oleObj>
              </mc:Choice>
              <mc:Fallback>
                <p:oleObj name="文档" r:id="rId3" imgW="8400415" imgH="47548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51825" cy="5600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533401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1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533401" y="23323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1" y="23323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066801" y="370434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1" y="370434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5105401" y="416167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1" y="416167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7391401" y="461900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1" y="461900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81000" y="1051852"/>
          <a:ext cx="8250238" cy="481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文档" r:id="rId3" imgW="8400415" imgH="4079240" progId="Word.Document.8">
                  <p:embed/>
                </p:oleObj>
              </mc:Choice>
              <mc:Fallback>
                <p:oleObj name="文档" r:id="rId3" imgW="8400415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51852"/>
                        <a:ext cx="8250238" cy="481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838201" y="141771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1" y="141771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7375526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526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4876801" y="2406685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1" y="2406685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6248401" y="278969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1" y="278969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4267201" y="324702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1" y="324702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Document" r:id="rId4" imgW="8418830" imgH="4079875" progId="Word.Document.8">
                  <p:embed/>
                </p:oleObj>
              </mc:Choice>
              <mc:Fallback>
                <p:oleObj name="Document" r:id="rId4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81001" y="685990"/>
          <a:ext cx="8410575" cy="5739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r:id="rId3" imgW="8561705" imgH="4870450" progId="Word.Document.8">
                  <p:embed/>
                </p:oleObj>
              </mc:Choice>
              <mc:Fallback>
                <p:oleObj name="Document" r:id="rId3" imgW="8561705" imgH="487045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685990"/>
                        <a:ext cx="8410575" cy="5739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1" y="960387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960387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全屏显示(4:3)</PresentationFormat>
  <Paragraphs>5</Paragraphs>
  <Slides>22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宋体</vt:lpstr>
      <vt:lpstr>微软雅黑</vt:lpstr>
      <vt:lpstr>Arial</vt:lpstr>
      <vt:lpstr>Calibri</vt:lpstr>
      <vt:lpstr>Times New Roman</vt:lpstr>
      <vt:lpstr>WWW.2PPT.COM
</vt:lpstr>
      <vt:lpstr>默认设计模板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2019-09-10T06:02:00Z</dcterms:created>
  <dcterms:modified xsi:type="dcterms:W3CDTF">2023-01-16T18:26:06Z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B11ABE8BB6254E78B89BFB4280BAA8D3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