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851" r:id="rId2"/>
    <p:sldId id="834" r:id="rId3"/>
    <p:sldId id="835" r:id="rId4"/>
    <p:sldId id="841" r:id="rId5"/>
    <p:sldId id="843" r:id="rId6"/>
    <p:sldId id="845" r:id="rId7"/>
    <p:sldId id="846" r:id="rId8"/>
    <p:sldId id="847" r:id="rId9"/>
    <p:sldId id="848" r:id="rId10"/>
    <p:sldId id="840" r:id="rId11"/>
    <p:sldId id="849" r:id="rId12"/>
    <p:sldId id="850" r:id="rId13"/>
    <p:sldId id="828" r:id="rId1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5pPr>
    <a:lvl6pPr marL="22860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6pPr>
    <a:lvl7pPr marL="27432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7pPr>
    <a:lvl8pPr marL="32004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8pPr>
    <a:lvl9pPr marL="36576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33CC33"/>
    <a:srgbClr val="FF3300"/>
    <a:srgbClr val="FF0000"/>
    <a:srgbClr val="FF00FF"/>
    <a:srgbClr val="FF9933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2" autoAdjust="0"/>
    <p:restoredTop sz="93623" autoAdjust="0"/>
  </p:normalViewPr>
  <p:slideViewPr>
    <p:cSldViewPr>
      <p:cViewPr>
        <p:scale>
          <a:sx n="106" d="100"/>
          <a:sy n="106" d="100"/>
        </p:scale>
        <p:origin x="-96" y="-132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12" Type="http://schemas.openxmlformats.org/officeDocument/2006/relationships/image" Target="../media/image18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11" Type="http://schemas.openxmlformats.org/officeDocument/2006/relationships/image" Target="../media/image17.emf"/><Relationship Id="rId5" Type="http://schemas.openxmlformats.org/officeDocument/2006/relationships/image" Target="../media/image11.emf"/><Relationship Id="rId10" Type="http://schemas.openxmlformats.org/officeDocument/2006/relationships/image" Target="../media/image16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image" Target="../media/image31.emf"/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12" Type="http://schemas.openxmlformats.org/officeDocument/2006/relationships/image" Target="../media/image30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4.emf"/><Relationship Id="rId11" Type="http://schemas.openxmlformats.org/officeDocument/2006/relationships/image" Target="../media/image29.emf"/><Relationship Id="rId5" Type="http://schemas.openxmlformats.org/officeDocument/2006/relationships/image" Target="../media/image23.emf"/><Relationship Id="rId10" Type="http://schemas.openxmlformats.org/officeDocument/2006/relationships/image" Target="../media/image28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Relationship Id="rId14" Type="http://schemas.openxmlformats.org/officeDocument/2006/relationships/image" Target="../media/image32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12" Type="http://schemas.openxmlformats.org/officeDocument/2006/relationships/image" Target="../media/image44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6" Type="http://schemas.openxmlformats.org/officeDocument/2006/relationships/image" Target="../media/image38.emf"/><Relationship Id="rId11" Type="http://schemas.openxmlformats.org/officeDocument/2006/relationships/image" Target="../media/image43.emf"/><Relationship Id="rId5" Type="http://schemas.openxmlformats.org/officeDocument/2006/relationships/image" Target="../media/image37.emf"/><Relationship Id="rId10" Type="http://schemas.openxmlformats.org/officeDocument/2006/relationships/image" Target="../media/image42.emf"/><Relationship Id="rId4" Type="http://schemas.openxmlformats.org/officeDocument/2006/relationships/image" Target="../media/image36.emf"/><Relationship Id="rId9" Type="http://schemas.openxmlformats.org/officeDocument/2006/relationships/image" Target="../media/image41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image" Target="../media/image47.emf"/><Relationship Id="rId7" Type="http://schemas.openxmlformats.org/officeDocument/2006/relationships/image" Target="../media/image51.emf"/><Relationship Id="rId2" Type="http://schemas.openxmlformats.org/officeDocument/2006/relationships/image" Target="../media/image46.emf"/><Relationship Id="rId1" Type="http://schemas.openxmlformats.org/officeDocument/2006/relationships/image" Target="../media/image45.emf"/><Relationship Id="rId6" Type="http://schemas.openxmlformats.org/officeDocument/2006/relationships/image" Target="../media/image50.emf"/><Relationship Id="rId5" Type="http://schemas.openxmlformats.org/officeDocument/2006/relationships/image" Target="../media/image49.emf"/><Relationship Id="rId4" Type="http://schemas.openxmlformats.org/officeDocument/2006/relationships/image" Target="../media/image48.emf"/><Relationship Id="rId9" Type="http://schemas.openxmlformats.org/officeDocument/2006/relationships/image" Target="../media/image53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image" Target="../media/image56.emf"/><Relationship Id="rId7" Type="http://schemas.openxmlformats.org/officeDocument/2006/relationships/image" Target="../media/image60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10" Type="http://schemas.openxmlformats.org/officeDocument/2006/relationships/image" Target="../media/image63.emf"/><Relationship Id="rId4" Type="http://schemas.openxmlformats.org/officeDocument/2006/relationships/image" Target="../media/image57.emf"/><Relationship Id="rId9" Type="http://schemas.openxmlformats.org/officeDocument/2006/relationships/image" Target="../media/image62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3" Type="http://schemas.openxmlformats.org/officeDocument/2006/relationships/image" Target="../media/image66.emf"/><Relationship Id="rId7" Type="http://schemas.openxmlformats.org/officeDocument/2006/relationships/image" Target="../media/image70.emf"/><Relationship Id="rId2" Type="http://schemas.openxmlformats.org/officeDocument/2006/relationships/image" Target="../media/image65.emf"/><Relationship Id="rId1" Type="http://schemas.openxmlformats.org/officeDocument/2006/relationships/image" Target="../media/image64.emf"/><Relationship Id="rId6" Type="http://schemas.openxmlformats.org/officeDocument/2006/relationships/image" Target="../media/image69.emf"/><Relationship Id="rId5" Type="http://schemas.openxmlformats.org/officeDocument/2006/relationships/image" Target="../media/image68.emf"/><Relationship Id="rId10" Type="http://schemas.openxmlformats.org/officeDocument/2006/relationships/image" Target="../media/image73.emf"/><Relationship Id="rId4" Type="http://schemas.openxmlformats.org/officeDocument/2006/relationships/image" Target="../media/image67.emf"/><Relationship Id="rId9" Type="http://schemas.openxmlformats.org/officeDocument/2006/relationships/image" Target="../media/image72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image" Target="../media/image76.emf"/><Relationship Id="rId7" Type="http://schemas.openxmlformats.org/officeDocument/2006/relationships/image" Target="../media/image80.emf"/><Relationship Id="rId2" Type="http://schemas.openxmlformats.org/officeDocument/2006/relationships/image" Target="../media/image75.emf"/><Relationship Id="rId1" Type="http://schemas.openxmlformats.org/officeDocument/2006/relationships/image" Target="../media/image74.emf"/><Relationship Id="rId6" Type="http://schemas.openxmlformats.org/officeDocument/2006/relationships/image" Target="../media/image79.emf"/><Relationship Id="rId5" Type="http://schemas.openxmlformats.org/officeDocument/2006/relationships/image" Target="../media/image78.emf"/><Relationship Id="rId4" Type="http://schemas.openxmlformats.org/officeDocument/2006/relationships/image" Target="../media/image77.emf"/><Relationship Id="rId9" Type="http://schemas.openxmlformats.org/officeDocument/2006/relationships/image" Target="../media/image8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u="none"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fld id="{25C14A50-BA0F-4C79-8BB2-09F02030400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56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6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6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u="none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56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fld id="{D86B644B-0494-4AE5-8A8C-D92FBB207D1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8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4.emf"/><Relationship Id="rId26" Type="http://schemas.openxmlformats.org/officeDocument/2006/relationships/image" Target="../media/image18.e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e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emf"/><Relationship Id="rId20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7.e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10.e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7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emf"/><Relationship Id="rId22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6.emf"/><Relationship Id="rId26" Type="http://schemas.openxmlformats.org/officeDocument/2006/relationships/image" Target="../media/image30.e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e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emf"/><Relationship Id="rId20" Type="http://schemas.openxmlformats.org/officeDocument/2006/relationships/image" Target="../media/image27.emf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9.e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31.emf"/><Relationship Id="rId10" Type="http://schemas.openxmlformats.org/officeDocument/2006/relationships/image" Target="../media/image22.e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9.e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4.emf"/><Relationship Id="rId22" Type="http://schemas.openxmlformats.org/officeDocument/2006/relationships/image" Target="../media/image28.emf"/><Relationship Id="rId27" Type="http://schemas.openxmlformats.org/officeDocument/2006/relationships/oleObject" Target="../embeddings/oleObject27.bin"/><Relationship Id="rId30" Type="http://schemas.openxmlformats.org/officeDocument/2006/relationships/image" Target="../media/image3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40.emf"/><Relationship Id="rId26" Type="http://schemas.openxmlformats.org/officeDocument/2006/relationships/image" Target="../media/image44.e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e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emf"/><Relationship Id="rId20" Type="http://schemas.openxmlformats.org/officeDocument/2006/relationships/image" Target="../media/image41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e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43.e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10" Type="http://schemas.openxmlformats.org/officeDocument/2006/relationships/image" Target="../media/image36.e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33.e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8.emf"/><Relationship Id="rId22" Type="http://schemas.openxmlformats.org/officeDocument/2006/relationships/image" Target="../media/image4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52.e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9.e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emf"/><Relationship Id="rId20" Type="http://schemas.openxmlformats.org/officeDocument/2006/relationships/image" Target="../media/image53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6.e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8.e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45.e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61.emf"/><Relationship Id="rId3" Type="http://schemas.openxmlformats.org/officeDocument/2006/relationships/oleObject" Target="../embeddings/oleObject50.bin"/><Relationship Id="rId21" Type="http://schemas.openxmlformats.org/officeDocument/2006/relationships/oleObject" Target="../embeddings/oleObject59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8.e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emf"/><Relationship Id="rId20" Type="http://schemas.openxmlformats.org/officeDocument/2006/relationships/image" Target="../media/image62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5.e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7.e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54.e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9.emf"/><Relationship Id="rId22" Type="http://schemas.openxmlformats.org/officeDocument/2006/relationships/image" Target="../media/image6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e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71.e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8.e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emf"/><Relationship Id="rId20" Type="http://schemas.openxmlformats.org/officeDocument/2006/relationships/image" Target="../media/image72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5.e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67.e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64.e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9.emf"/><Relationship Id="rId22" Type="http://schemas.openxmlformats.org/officeDocument/2006/relationships/image" Target="../media/image7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e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81.e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8.e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0.emf"/><Relationship Id="rId20" Type="http://schemas.openxmlformats.org/officeDocument/2006/relationships/image" Target="../media/image82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5.e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7.e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74.e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828675" y="549275"/>
          <a:ext cx="7486650" cy="1439863"/>
        </p:xfrm>
        <a:graphic>
          <a:graphicData uri="http://schemas.openxmlformats.org/drawingml/2006/table">
            <a:tbl>
              <a:tblPr/>
              <a:tblGrid>
                <a:gridCol w="748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8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¨"/>
                        <a:defRPr sz="2400" kern="1200"/>
                      </a:lvl2pPr>
                      <a:lvl3pPr marL="1143000" lvl="2" indent="-228600"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¨"/>
                        <a:defRPr sz="1800" kern="1200"/>
                      </a:lvl4pPr>
                      <a:lvl5pPr marL="2057400" lvl="4" indent="-228600">
                        <a:buClr>
                          <a:schemeClr val="bg2"/>
                        </a:buClr>
                        <a:buSzTx/>
                        <a:buFont typeface="Wingdings" panose="05000000000000000000" pitchFamily="2" charset="2"/>
                        <a:buChar char="§"/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图片 10967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635000"/>
            <a:ext cx="6624637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0967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4653" y="3141639"/>
            <a:ext cx="8353425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0" y="238256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u="none" dirty="0"/>
              <a:t>Section </a:t>
            </a:r>
            <a:r>
              <a:rPr lang="zh-CN" altLang="zh-CN" sz="3200" b="1" u="none" dirty="0" smtClean="0"/>
              <a:t>Ⅴ</a:t>
            </a:r>
            <a:r>
              <a:rPr lang="en-US" altLang="zh-CN" sz="3200" b="1" u="none" dirty="0" smtClean="0"/>
              <a:t> Presenting </a:t>
            </a:r>
            <a:r>
              <a:rPr lang="en-US" altLang="zh-CN" sz="3200" b="1" u="none" dirty="0"/>
              <a:t>ideas &amp; Reflection</a:t>
            </a:r>
            <a:endParaRPr lang="zh-CN" altLang="zh-CN" sz="3200" u="none" dirty="0"/>
          </a:p>
        </p:txBody>
      </p:sp>
      <p:sp>
        <p:nvSpPr>
          <p:cNvPr id="8" name="矩形 7"/>
          <p:cNvSpPr/>
          <p:nvPr/>
        </p:nvSpPr>
        <p:spPr>
          <a:xfrm>
            <a:off x="0" y="606551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1155" name="Object 3"/>
          <p:cNvGraphicFramePr>
            <a:graphicFrameLocks noChangeAspect="1"/>
          </p:cNvGraphicFramePr>
          <p:nvPr/>
        </p:nvGraphicFramePr>
        <p:xfrm>
          <a:off x="898525" y="552450"/>
          <a:ext cx="7142163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161" name="Document" r:id="rId3" imgW="9766300" imgH="7912100" progId="Word.Document.8">
                  <p:embed/>
                </p:oleObj>
              </mc:Choice>
              <mc:Fallback>
                <p:oleObj name="Document" r:id="rId3" imgW="9766300" imgH="79121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552450"/>
                        <a:ext cx="7142163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0066" name="Object 2"/>
          <p:cNvGraphicFramePr>
            <a:graphicFrameLocks noChangeAspect="1"/>
          </p:cNvGraphicFramePr>
          <p:nvPr/>
        </p:nvGraphicFramePr>
        <p:xfrm>
          <a:off x="790575" y="493713"/>
          <a:ext cx="6986588" cy="582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72" name="Document" r:id="rId3" imgW="9537700" imgH="7962900" progId="Word.Document.8">
                  <p:embed/>
                </p:oleObj>
              </mc:Choice>
              <mc:Fallback>
                <p:oleObj name="Document" r:id="rId3" imgW="9537700" imgH="79629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493713"/>
                        <a:ext cx="6986588" cy="582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1091" name="Object 3"/>
          <p:cNvGraphicFramePr>
            <a:graphicFrameLocks noChangeAspect="1"/>
          </p:cNvGraphicFramePr>
          <p:nvPr/>
        </p:nvGraphicFramePr>
        <p:xfrm>
          <a:off x="339725" y="1125538"/>
          <a:ext cx="8335963" cy="472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097" name="Document" r:id="rId3" imgW="11328400" imgH="6413500" progId="Word.Document.8">
                  <p:embed/>
                </p:oleObj>
              </mc:Choice>
              <mc:Fallback>
                <p:oleObj name="Document" r:id="rId3" imgW="11328400" imgH="64135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125538"/>
                        <a:ext cx="8335963" cy="472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715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813" y="1674813"/>
            <a:ext cx="9107487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11"/>
          <p:cNvSpPr txBox="1">
            <a:spLocks noChangeArrowheads="1"/>
          </p:cNvSpPr>
          <p:nvPr/>
        </p:nvSpPr>
        <p:spPr bwMode="auto">
          <a:xfrm>
            <a:off x="3130550" y="2319338"/>
            <a:ext cx="485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zh-CN" altLang="en-US" sz="6000" b="1" u="none">
                <a:solidFill>
                  <a:srgbClr val="40920A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   谢  观  看 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8775" name="Object 7"/>
          <p:cNvGraphicFramePr>
            <a:graphicFrameLocks noChangeAspect="1"/>
          </p:cNvGraphicFramePr>
          <p:nvPr/>
        </p:nvGraphicFramePr>
        <p:xfrm>
          <a:off x="444500" y="833438"/>
          <a:ext cx="836771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91" name="Document" r:id="rId3" imgW="11341100" imgH="1003300" progId="Word.Document.8">
                  <p:embed/>
                </p:oleObj>
              </mc:Choice>
              <mc:Fallback>
                <p:oleObj name="Document" r:id="rId3" imgW="11341100" imgH="100330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833438"/>
                        <a:ext cx="8367713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8778" name="Picture 10" descr="每日一语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252413" y="1989138"/>
            <a:ext cx="8567737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8782" name="Object 14"/>
          <p:cNvGraphicFramePr>
            <a:graphicFrameLocks noChangeAspect="1"/>
          </p:cNvGraphicFramePr>
          <p:nvPr/>
        </p:nvGraphicFramePr>
        <p:xfrm>
          <a:off x="971550" y="2349500"/>
          <a:ext cx="6919913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92" name="文档" r:id="rId7" imgW="7152005" imgH="2534285" progId="Word.Document.8">
                  <p:embed/>
                </p:oleObj>
              </mc:Choice>
              <mc:Fallback>
                <p:oleObj name="文档" r:id="rId7" imgW="7152005" imgH="2534285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49500"/>
                        <a:ext cx="6919913" cy="244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5318" name="Object 6"/>
          <p:cNvGraphicFramePr>
            <a:graphicFrameLocks noChangeAspect="1"/>
          </p:cNvGraphicFramePr>
          <p:nvPr/>
        </p:nvGraphicFramePr>
        <p:xfrm>
          <a:off x="109538" y="260350"/>
          <a:ext cx="8413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81" name="Document" r:id="rId3" imgW="11290300" imgH="863600" progId="Word.Document.8">
                  <p:embed/>
                </p:oleObj>
              </mc:Choice>
              <mc:Fallback>
                <p:oleObj name="Document" r:id="rId3" imgW="11290300" imgH="8636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60350"/>
                        <a:ext cx="8413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19" name="Object 7"/>
          <p:cNvGraphicFramePr>
            <a:graphicFrameLocks noChangeAspect="1"/>
          </p:cNvGraphicFramePr>
          <p:nvPr/>
        </p:nvGraphicFramePr>
        <p:xfrm>
          <a:off x="339725" y="839788"/>
          <a:ext cx="8221663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82" name="Document" r:id="rId5" imgW="11379200" imgH="4749800" progId="Word.Document.8">
                  <p:embed/>
                </p:oleObj>
              </mc:Choice>
              <mc:Fallback>
                <p:oleObj name="Document" r:id="rId5" imgW="11379200" imgH="474980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839788"/>
                        <a:ext cx="8221663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20" name="Object 8"/>
          <p:cNvGraphicFramePr>
            <a:graphicFrameLocks noChangeAspect="1"/>
          </p:cNvGraphicFramePr>
          <p:nvPr/>
        </p:nvGraphicFramePr>
        <p:xfrm>
          <a:off x="1417638" y="1395413"/>
          <a:ext cx="15160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83" name="文档" r:id="rId7" imgW="1545590" imgH="443230" progId="Word.Document.8">
                  <p:embed/>
                </p:oleObj>
              </mc:Choice>
              <mc:Fallback>
                <p:oleObj name="文档" r:id="rId7" imgW="1545590" imgH="44323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1395413"/>
                        <a:ext cx="15160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29" name="Object 17"/>
          <p:cNvGraphicFramePr>
            <a:graphicFrameLocks noChangeAspect="1"/>
          </p:cNvGraphicFramePr>
          <p:nvPr/>
        </p:nvGraphicFramePr>
        <p:xfrm>
          <a:off x="1400175" y="1885950"/>
          <a:ext cx="15160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84" name="文档" r:id="rId9" imgW="1545590" imgH="441960" progId="Word.Document.8">
                  <p:embed/>
                </p:oleObj>
              </mc:Choice>
              <mc:Fallback>
                <p:oleObj name="文档" r:id="rId9" imgW="1545590" imgH="441960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1885950"/>
                        <a:ext cx="151606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0" name="Object 18"/>
          <p:cNvGraphicFramePr>
            <a:graphicFrameLocks noChangeAspect="1"/>
          </p:cNvGraphicFramePr>
          <p:nvPr/>
        </p:nvGraphicFramePr>
        <p:xfrm>
          <a:off x="1400175" y="2462213"/>
          <a:ext cx="1516063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85" name="文档" r:id="rId11" imgW="1545590" imgH="441960" progId="Word.Document.8">
                  <p:embed/>
                </p:oleObj>
              </mc:Choice>
              <mc:Fallback>
                <p:oleObj name="文档" r:id="rId11" imgW="1545590" imgH="44196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2462213"/>
                        <a:ext cx="1516063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6" name="Object 24"/>
          <p:cNvGraphicFramePr>
            <a:graphicFrameLocks noChangeAspect="1"/>
          </p:cNvGraphicFramePr>
          <p:nvPr/>
        </p:nvGraphicFramePr>
        <p:xfrm>
          <a:off x="1408113" y="3006725"/>
          <a:ext cx="1508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86" name="文档" r:id="rId13" imgW="1545590" imgH="441960" progId="Word.Document.8">
                  <p:embed/>
                </p:oleObj>
              </mc:Choice>
              <mc:Fallback>
                <p:oleObj name="文档" r:id="rId13" imgW="1545590" imgH="441960" progId="Word.Document.8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3006725"/>
                        <a:ext cx="15081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7" name="Object 25"/>
          <p:cNvGraphicFramePr>
            <a:graphicFrameLocks noChangeAspect="1"/>
          </p:cNvGraphicFramePr>
          <p:nvPr/>
        </p:nvGraphicFramePr>
        <p:xfrm>
          <a:off x="341313" y="3692525"/>
          <a:ext cx="8255000" cy="284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87" name="Document" r:id="rId15" imgW="11480800" imgH="3962400" progId="Word.Document.8">
                  <p:embed/>
                </p:oleObj>
              </mc:Choice>
              <mc:Fallback>
                <p:oleObj name="Document" r:id="rId15" imgW="11480800" imgH="3962400" progId="Word.Document.8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3692525"/>
                        <a:ext cx="8255000" cy="284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8" name="Object 26"/>
          <p:cNvGraphicFramePr>
            <a:graphicFrameLocks noChangeAspect="1"/>
          </p:cNvGraphicFramePr>
          <p:nvPr/>
        </p:nvGraphicFramePr>
        <p:xfrm>
          <a:off x="1355725" y="3675063"/>
          <a:ext cx="1665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88" name="文档" r:id="rId17" imgW="1687195" imgH="397510" progId="Word.Document.8">
                  <p:embed/>
                </p:oleObj>
              </mc:Choice>
              <mc:Fallback>
                <p:oleObj name="文档" r:id="rId17" imgW="1687195" imgH="397510" progId="Word.Document.8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3675063"/>
                        <a:ext cx="16652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9" name="Object 27"/>
          <p:cNvGraphicFramePr>
            <a:graphicFrameLocks noChangeAspect="1"/>
          </p:cNvGraphicFramePr>
          <p:nvPr/>
        </p:nvGraphicFramePr>
        <p:xfrm>
          <a:off x="1395413" y="4187825"/>
          <a:ext cx="16652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89" name="文档" r:id="rId19" imgW="1687195" imgH="397510" progId="Word.Document.8">
                  <p:embed/>
                </p:oleObj>
              </mc:Choice>
              <mc:Fallback>
                <p:oleObj name="文档" r:id="rId19" imgW="1687195" imgH="397510" progId="Word.Document.8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4187825"/>
                        <a:ext cx="16652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40" name="Object 28"/>
          <p:cNvGraphicFramePr>
            <a:graphicFrameLocks noChangeAspect="1"/>
          </p:cNvGraphicFramePr>
          <p:nvPr/>
        </p:nvGraphicFramePr>
        <p:xfrm>
          <a:off x="1403350" y="4816475"/>
          <a:ext cx="1665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90" name="文档" r:id="rId21" imgW="1687195" imgH="397510" progId="Word.Document.8">
                  <p:embed/>
                </p:oleObj>
              </mc:Choice>
              <mc:Fallback>
                <p:oleObj name="文档" r:id="rId21" imgW="1687195" imgH="397510" progId="Word.Document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816475"/>
                        <a:ext cx="16652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41" name="Object 29"/>
          <p:cNvGraphicFramePr>
            <a:graphicFrameLocks noChangeAspect="1"/>
          </p:cNvGraphicFramePr>
          <p:nvPr/>
        </p:nvGraphicFramePr>
        <p:xfrm>
          <a:off x="1403350" y="5335588"/>
          <a:ext cx="1665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91" name="文档" r:id="rId23" imgW="1687195" imgH="397510" progId="Word.Document.8">
                  <p:embed/>
                </p:oleObj>
              </mc:Choice>
              <mc:Fallback>
                <p:oleObj name="文档" r:id="rId23" imgW="1687195" imgH="397510" progId="Word.Document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335588"/>
                        <a:ext cx="16652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42" name="Object 30"/>
          <p:cNvGraphicFramePr>
            <a:graphicFrameLocks noChangeAspect="1"/>
          </p:cNvGraphicFramePr>
          <p:nvPr/>
        </p:nvGraphicFramePr>
        <p:xfrm>
          <a:off x="1395413" y="5937250"/>
          <a:ext cx="16652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92" name="文档" r:id="rId25" imgW="1687195" imgH="397510" progId="Word.Document.8">
                  <p:embed/>
                </p:oleObj>
              </mc:Choice>
              <mc:Fallback>
                <p:oleObj name="文档" r:id="rId25" imgW="1687195" imgH="397510" progId="Word.Document.8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5937250"/>
                        <a:ext cx="16652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6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6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6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6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6284" name="Object 12"/>
          <p:cNvGraphicFramePr>
            <a:graphicFrameLocks noChangeAspect="1"/>
          </p:cNvGraphicFramePr>
          <p:nvPr/>
        </p:nvGraphicFramePr>
        <p:xfrm>
          <a:off x="525463" y="352425"/>
          <a:ext cx="8294687" cy="578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52" name="文档" r:id="rId3" imgW="8569325" imgH="5975350" progId="Word.Document.8">
                  <p:embed/>
                </p:oleObj>
              </mc:Choice>
              <mc:Fallback>
                <p:oleObj name="文档" r:id="rId3" imgW="8569325" imgH="597535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352425"/>
                        <a:ext cx="8294687" cy="578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290" name="Object 18"/>
          <p:cNvGraphicFramePr>
            <a:graphicFrameLocks noChangeAspect="1"/>
          </p:cNvGraphicFramePr>
          <p:nvPr/>
        </p:nvGraphicFramePr>
        <p:xfrm>
          <a:off x="1692275" y="295275"/>
          <a:ext cx="1665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53" name="文档" r:id="rId5" imgW="1687195" imgH="397510" progId="Word.Document.8">
                  <p:embed/>
                </p:oleObj>
              </mc:Choice>
              <mc:Fallback>
                <p:oleObj name="文档" r:id="rId5" imgW="1687195" imgH="39751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95275"/>
                        <a:ext cx="16652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291" name="Object 19"/>
          <p:cNvGraphicFramePr>
            <a:graphicFrameLocks noChangeAspect="1"/>
          </p:cNvGraphicFramePr>
          <p:nvPr/>
        </p:nvGraphicFramePr>
        <p:xfrm>
          <a:off x="1668463" y="881063"/>
          <a:ext cx="16652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54" name="文档" r:id="rId7" imgW="1687195" imgH="397510" progId="Word.Document.8">
                  <p:embed/>
                </p:oleObj>
              </mc:Choice>
              <mc:Fallback>
                <p:oleObj name="文档" r:id="rId7" imgW="1687195" imgH="397510" progId="Word.Documen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881063"/>
                        <a:ext cx="16652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292" name="Object 20"/>
          <p:cNvGraphicFramePr>
            <a:graphicFrameLocks noChangeAspect="1"/>
          </p:cNvGraphicFramePr>
          <p:nvPr/>
        </p:nvGraphicFramePr>
        <p:xfrm>
          <a:off x="1708150" y="1484313"/>
          <a:ext cx="1665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55" name="文档" r:id="rId9" imgW="1687195" imgH="397510" progId="Word.Document.8">
                  <p:embed/>
                </p:oleObj>
              </mc:Choice>
              <mc:Fallback>
                <p:oleObj name="文档" r:id="rId9" imgW="1687195" imgH="397510" progId="Word.Documen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1484313"/>
                        <a:ext cx="16652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294" name="Object 22"/>
          <p:cNvGraphicFramePr>
            <a:graphicFrameLocks noChangeAspect="1"/>
          </p:cNvGraphicFramePr>
          <p:nvPr/>
        </p:nvGraphicFramePr>
        <p:xfrm>
          <a:off x="1708150" y="1992313"/>
          <a:ext cx="16557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56" name="文档" r:id="rId11" imgW="1687195" imgH="397510" progId="Word.Document.8">
                  <p:embed/>
                </p:oleObj>
              </mc:Choice>
              <mc:Fallback>
                <p:oleObj name="文档" r:id="rId11" imgW="1687195" imgH="397510" progId="Word.Document.8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1992313"/>
                        <a:ext cx="16557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299" name="Object 27"/>
          <p:cNvGraphicFramePr>
            <a:graphicFrameLocks noChangeAspect="1"/>
          </p:cNvGraphicFramePr>
          <p:nvPr/>
        </p:nvGraphicFramePr>
        <p:xfrm>
          <a:off x="525463" y="2622550"/>
          <a:ext cx="8366125" cy="291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57" name="文档" r:id="rId13" imgW="8599805" imgH="2982595" progId="Word.Document.8">
                  <p:embed/>
                </p:oleObj>
              </mc:Choice>
              <mc:Fallback>
                <p:oleObj name="文档" r:id="rId13" imgW="8599805" imgH="2982595" progId="Word.Document.8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622550"/>
                        <a:ext cx="8366125" cy="291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300" name="Object 28"/>
          <p:cNvGraphicFramePr>
            <a:graphicFrameLocks noChangeAspect="1"/>
          </p:cNvGraphicFramePr>
          <p:nvPr/>
        </p:nvGraphicFramePr>
        <p:xfrm>
          <a:off x="1712913" y="2581275"/>
          <a:ext cx="22748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58" name="文档" r:id="rId15" imgW="2302510" imgH="397510" progId="Word.Document.8">
                  <p:embed/>
                </p:oleObj>
              </mc:Choice>
              <mc:Fallback>
                <p:oleObj name="文档" r:id="rId15" imgW="2302510" imgH="397510" progId="Word.Document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2581275"/>
                        <a:ext cx="22748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301" name="Object 29"/>
          <p:cNvGraphicFramePr>
            <a:graphicFrameLocks noChangeAspect="1"/>
          </p:cNvGraphicFramePr>
          <p:nvPr/>
        </p:nvGraphicFramePr>
        <p:xfrm>
          <a:off x="1741488" y="3189288"/>
          <a:ext cx="22748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59" name="文档" r:id="rId17" imgW="2302510" imgH="397510" progId="Word.Document.8">
                  <p:embed/>
                </p:oleObj>
              </mc:Choice>
              <mc:Fallback>
                <p:oleObj name="文档" r:id="rId17" imgW="2302510" imgH="397510" progId="Word.Document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3189288"/>
                        <a:ext cx="22748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302" name="Object 30"/>
          <p:cNvGraphicFramePr>
            <a:graphicFrameLocks noChangeAspect="1"/>
          </p:cNvGraphicFramePr>
          <p:nvPr/>
        </p:nvGraphicFramePr>
        <p:xfrm>
          <a:off x="1716088" y="3773488"/>
          <a:ext cx="22748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60" name="文档" r:id="rId19" imgW="2302510" imgH="397510" progId="Word.Document.8">
                  <p:embed/>
                </p:oleObj>
              </mc:Choice>
              <mc:Fallback>
                <p:oleObj name="文档" r:id="rId19" imgW="2302510" imgH="397510" progId="Word.Document.8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3773488"/>
                        <a:ext cx="22748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303" name="Object 31"/>
          <p:cNvGraphicFramePr>
            <a:graphicFrameLocks noChangeAspect="1"/>
          </p:cNvGraphicFramePr>
          <p:nvPr/>
        </p:nvGraphicFramePr>
        <p:xfrm>
          <a:off x="1778000" y="4356100"/>
          <a:ext cx="22748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61" name="文档" r:id="rId21" imgW="2302510" imgH="397510" progId="Word.Document.8">
                  <p:embed/>
                </p:oleObj>
              </mc:Choice>
              <mc:Fallback>
                <p:oleObj name="文档" r:id="rId21" imgW="2302510" imgH="397510" progId="Word.Document.8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4356100"/>
                        <a:ext cx="22748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304" name="Object 32"/>
          <p:cNvGraphicFramePr>
            <a:graphicFrameLocks noChangeAspect="1"/>
          </p:cNvGraphicFramePr>
          <p:nvPr/>
        </p:nvGraphicFramePr>
        <p:xfrm>
          <a:off x="1738313" y="4932363"/>
          <a:ext cx="22748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62" name="文档" r:id="rId23" imgW="2302510" imgH="397510" progId="Word.Document.8">
                  <p:embed/>
                </p:oleObj>
              </mc:Choice>
              <mc:Fallback>
                <p:oleObj name="文档" r:id="rId23" imgW="2302510" imgH="397510" progId="Word.Document.8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4932363"/>
                        <a:ext cx="22748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305" name="Object 33"/>
          <p:cNvGraphicFramePr>
            <a:graphicFrameLocks noChangeAspect="1"/>
          </p:cNvGraphicFramePr>
          <p:nvPr/>
        </p:nvGraphicFramePr>
        <p:xfrm>
          <a:off x="539750" y="5567363"/>
          <a:ext cx="779938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63" name="文档" r:id="rId25" imgW="8165465" imgH="1222375" progId="Word.Document.8">
                  <p:embed/>
                </p:oleObj>
              </mc:Choice>
              <mc:Fallback>
                <p:oleObj name="文档" r:id="rId25" imgW="8165465" imgH="1222375" progId="Word.Document.8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567363"/>
                        <a:ext cx="7799388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306" name="Object 34"/>
          <p:cNvGraphicFramePr>
            <a:graphicFrameLocks noChangeAspect="1"/>
          </p:cNvGraphicFramePr>
          <p:nvPr/>
        </p:nvGraphicFramePr>
        <p:xfrm>
          <a:off x="1692275" y="5519738"/>
          <a:ext cx="22907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64" name="文档" r:id="rId27" imgW="2327275" imgH="397510" progId="Word.Document.8">
                  <p:embed/>
                </p:oleObj>
              </mc:Choice>
              <mc:Fallback>
                <p:oleObj name="文档" r:id="rId27" imgW="2327275" imgH="397510" progId="Word.Document.8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519738"/>
                        <a:ext cx="22907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307" name="Object 35"/>
          <p:cNvGraphicFramePr>
            <a:graphicFrameLocks noChangeAspect="1"/>
          </p:cNvGraphicFramePr>
          <p:nvPr/>
        </p:nvGraphicFramePr>
        <p:xfrm>
          <a:off x="1747838" y="6129338"/>
          <a:ext cx="22907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65" name="文档" r:id="rId29" imgW="2327275" imgH="397510" progId="Word.Document.8">
                  <p:embed/>
                </p:oleObj>
              </mc:Choice>
              <mc:Fallback>
                <p:oleObj name="文档" r:id="rId29" imgW="2327275" imgH="397510" progId="Word.Document.8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8" y="6129338"/>
                        <a:ext cx="22907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06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0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06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0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0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0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42" name="Object 2"/>
          <p:cNvGraphicFramePr>
            <a:graphicFrameLocks noChangeAspect="1"/>
          </p:cNvGraphicFramePr>
          <p:nvPr/>
        </p:nvGraphicFramePr>
        <p:xfrm>
          <a:off x="412750" y="609600"/>
          <a:ext cx="7799388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99" name="文档" r:id="rId3" imgW="8165465" imgH="1779905" progId="Word.Document.8">
                  <p:embed/>
                </p:oleObj>
              </mc:Choice>
              <mc:Fallback>
                <p:oleObj name="文档" r:id="rId3" imgW="8165465" imgH="17799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609600"/>
                        <a:ext cx="7799388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48" name="Object 8"/>
          <p:cNvGraphicFramePr>
            <a:graphicFrameLocks noChangeAspect="1"/>
          </p:cNvGraphicFramePr>
          <p:nvPr/>
        </p:nvGraphicFramePr>
        <p:xfrm>
          <a:off x="1624013" y="549275"/>
          <a:ext cx="22907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0" name="文档" r:id="rId5" imgW="2327275" imgH="397510" progId="Word.Document.8">
                  <p:embed/>
                </p:oleObj>
              </mc:Choice>
              <mc:Fallback>
                <p:oleObj name="文档" r:id="rId5" imgW="2327275" imgH="39751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549275"/>
                        <a:ext cx="22907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49" name="Object 9"/>
          <p:cNvGraphicFramePr>
            <a:graphicFrameLocks noChangeAspect="1"/>
          </p:cNvGraphicFramePr>
          <p:nvPr/>
        </p:nvGraphicFramePr>
        <p:xfrm>
          <a:off x="1624013" y="1138238"/>
          <a:ext cx="22907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1" name="文档" r:id="rId7" imgW="2327275" imgH="397510" progId="Word.Document.8">
                  <p:embed/>
                </p:oleObj>
              </mc:Choice>
              <mc:Fallback>
                <p:oleObj name="文档" r:id="rId7" imgW="2327275" imgH="39751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1138238"/>
                        <a:ext cx="22907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51" name="Object 11"/>
          <p:cNvGraphicFramePr>
            <a:graphicFrameLocks noChangeAspect="1"/>
          </p:cNvGraphicFramePr>
          <p:nvPr/>
        </p:nvGraphicFramePr>
        <p:xfrm>
          <a:off x="1620838" y="1651000"/>
          <a:ext cx="22907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2" name="文档" r:id="rId9" imgW="2327275" imgH="397510" progId="Word.Document.8">
                  <p:embed/>
                </p:oleObj>
              </mc:Choice>
              <mc:Fallback>
                <p:oleObj name="文档" r:id="rId9" imgW="2327275" imgH="3975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1651000"/>
                        <a:ext cx="22907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53" name="Object 13"/>
          <p:cNvGraphicFramePr>
            <a:graphicFrameLocks noChangeAspect="1"/>
          </p:cNvGraphicFramePr>
          <p:nvPr/>
        </p:nvGraphicFramePr>
        <p:xfrm>
          <a:off x="396875" y="2327275"/>
          <a:ext cx="8326438" cy="401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3" name="文档" r:id="rId11" imgW="8599805" imgH="4151630" progId="Word.Document.8">
                  <p:embed/>
                </p:oleObj>
              </mc:Choice>
              <mc:Fallback>
                <p:oleObj name="文档" r:id="rId11" imgW="8599805" imgH="415163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327275"/>
                        <a:ext cx="8326438" cy="401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54" name="Object 14"/>
          <p:cNvGraphicFramePr>
            <a:graphicFrameLocks noChangeAspect="1"/>
          </p:cNvGraphicFramePr>
          <p:nvPr/>
        </p:nvGraphicFramePr>
        <p:xfrm>
          <a:off x="1597025" y="2220913"/>
          <a:ext cx="1854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4" name="文档" r:id="rId13" imgW="1868170" imgH="397510" progId="Word.Document.8">
                  <p:embed/>
                </p:oleObj>
              </mc:Choice>
              <mc:Fallback>
                <p:oleObj name="文档" r:id="rId13" imgW="1868170" imgH="39751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2220913"/>
                        <a:ext cx="18542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55" name="Object 15"/>
          <p:cNvGraphicFramePr>
            <a:graphicFrameLocks noChangeAspect="1"/>
          </p:cNvGraphicFramePr>
          <p:nvPr/>
        </p:nvGraphicFramePr>
        <p:xfrm>
          <a:off x="1582738" y="2806700"/>
          <a:ext cx="18367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5" name="文档" r:id="rId15" imgW="1868170" imgH="397510" progId="Word.Document.8">
                  <p:embed/>
                </p:oleObj>
              </mc:Choice>
              <mc:Fallback>
                <p:oleObj name="文档" r:id="rId15" imgW="1868170" imgH="397510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2806700"/>
                        <a:ext cx="18367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56" name="Object 16"/>
          <p:cNvGraphicFramePr>
            <a:graphicFrameLocks noChangeAspect="1"/>
          </p:cNvGraphicFramePr>
          <p:nvPr/>
        </p:nvGraphicFramePr>
        <p:xfrm>
          <a:off x="1620838" y="3389313"/>
          <a:ext cx="18367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6" name="文档" r:id="rId17" imgW="1868170" imgH="397510" progId="Word.Document.8">
                  <p:embed/>
                </p:oleObj>
              </mc:Choice>
              <mc:Fallback>
                <p:oleObj name="文档" r:id="rId17" imgW="1868170" imgH="39751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3389313"/>
                        <a:ext cx="18367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57" name="Object 17"/>
          <p:cNvGraphicFramePr>
            <a:graphicFrameLocks noChangeAspect="1"/>
          </p:cNvGraphicFramePr>
          <p:nvPr/>
        </p:nvGraphicFramePr>
        <p:xfrm>
          <a:off x="1604963" y="3981450"/>
          <a:ext cx="18208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7" name="文档" r:id="rId19" imgW="1868170" imgH="397510" progId="Word.Document.8">
                  <p:embed/>
                </p:oleObj>
              </mc:Choice>
              <mc:Fallback>
                <p:oleObj name="文档" r:id="rId19" imgW="1868170" imgH="397510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3981450"/>
                        <a:ext cx="18208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58" name="Object 18"/>
          <p:cNvGraphicFramePr>
            <a:graphicFrameLocks noChangeAspect="1"/>
          </p:cNvGraphicFramePr>
          <p:nvPr/>
        </p:nvGraphicFramePr>
        <p:xfrm>
          <a:off x="1655763" y="4529138"/>
          <a:ext cx="18367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8" name="文档" r:id="rId21" imgW="1868170" imgH="397510" progId="Word.Document.8">
                  <p:embed/>
                </p:oleObj>
              </mc:Choice>
              <mc:Fallback>
                <p:oleObj name="文档" r:id="rId21" imgW="1868170" imgH="39751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4529138"/>
                        <a:ext cx="18367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59" name="Object 19"/>
          <p:cNvGraphicFramePr>
            <a:graphicFrameLocks noChangeAspect="1"/>
          </p:cNvGraphicFramePr>
          <p:nvPr/>
        </p:nvGraphicFramePr>
        <p:xfrm>
          <a:off x="1647825" y="5113338"/>
          <a:ext cx="18367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9" name="文档" r:id="rId23" imgW="1868170" imgH="397510" progId="Word.Document.8">
                  <p:embed/>
                </p:oleObj>
              </mc:Choice>
              <mc:Fallback>
                <p:oleObj name="文档" r:id="rId23" imgW="1868170" imgH="397510" progId="Word.Documen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5113338"/>
                        <a:ext cx="18367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60" name="Object 20"/>
          <p:cNvGraphicFramePr>
            <a:graphicFrameLocks noChangeAspect="1"/>
          </p:cNvGraphicFramePr>
          <p:nvPr/>
        </p:nvGraphicFramePr>
        <p:xfrm>
          <a:off x="1674813" y="5759450"/>
          <a:ext cx="18208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10" name="文档" r:id="rId25" imgW="1868170" imgH="397510" progId="Word.Document.8">
                  <p:embed/>
                </p:oleObj>
              </mc:Choice>
              <mc:Fallback>
                <p:oleObj name="文档" r:id="rId25" imgW="1868170" imgH="397510" progId="Word.Documen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5759450"/>
                        <a:ext cx="18208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9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9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9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994" name="Object 2"/>
          <p:cNvGraphicFramePr>
            <a:graphicFrameLocks noChangeAspect="1"/>
          </p:cNvGraphicFramePr>
          <p:nvPr/>
        </p:nvGraphicFramePr>
        <p:xfrm>
          <a:off x="381000" y="885825"/>
          <a:ext cx="8042275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35" name="Document" r:id="rId3" imgW="11290300" imgH="7912100" progId="Word.Document.8">
                  <p:embed/>
                </p:oleObj>
              </mc:Choice>
              <mc:Fallback>
                <p:oleObj name="Document" r:id="rId3" imgW="11290300" imgH="7912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85825"/>
                        <a:ext cx="8042275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995" name="Object 3"/>
          <p:cNvGraphicFramePr>
            <a:graphicFrameLocks noChangeAspect="1"/>
          </p:cNvGraphicFramePr>
          <p:nvPr/>
        </p:nvGraphicFramePr>
        <p:xfrm>
          <a:off x="1524000" y="884238"/>
          <a:ext cx="23161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36" name="文档" r:id="rId5" imgW="2343785" imgH="397510" progId="Word.Document.8">
                  <p:embed/>
                </p:oleObj>
              </mc:Choice>
              <mc:Fallback>
                <p:oleObj name="文档" r:id="rId5" imgW="2343785" imgH="39751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884238"/>
                        <a:ext cx="23161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996" name="Object 4"/>
          <p:cNvGraphicFramePr>
            <a:graphicFrameLocks noChangeAspect="1"/>
          </p:cNvGraphicFramePr>
          <p:nvPr/>
        </p:nvGraphicFramePr>
        <p:xfrm>
          <a:off x="1547813" y="1460500"/>
          <a:ext cx="23161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37" name="文档" r:id="rId7" imgW="2343785" imgH="397510" progId="Word.Document.8">
                  <p:embed/>
                </p:oleObj>
              </mc:Choice>
              <mc:Fallback>
                <p:oleObj name="文档" r:id="rId7" imgW="2343785" imgH="39751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460500"/>
                        <a:ext cx="23161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998" name="Object 6"/>
          <p:cNvGraphicFramePr>
            <a:graphicFrameLocks noChangeAspect="1"/>
          </p:cNvGraphicFramePr>
          <p:nvPr/>
        </p:nvGraphicFramePr>
        <p:xfrm>
          <a:off x="1531938" y="1939925"/>
          <a:ext cx="23161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38" name="文档" r:id="rId9" imgW="2343785" imgH="397510" progId="Word.Document.8">
                  <p:embed/>
                </p:oleObj>
              </mc:Choice>
              <mc:Fallback>
                <p:oleObj name="文档" r:id="rId9" imgW="2343785" imgH="39751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1939925"/>
                        <a:ext cx="23161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999" name="Object 7"/>
          <p:cNvGraphicFramePr>
            <a:graphicFrameLocks noChangeAspect="1"/>
          </p:cNvGraphicFramePr>
          <p:nvPr/>
        </p:nvGraphicFramePr>
        <p:xfrm>
          <a:off x="1528763" y="2508250"/>
          <a:ext cx="23161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39" name="文档" r:id="rId11" imgW="2343785" imgH="397510" progId="Word.Document.8">
                  <p:embed/>
                </p:oleObj>
              </mc:Choice>
              <mc:Fallback>
                <p:oleObj name="文档" r:id="rId11" imgW="2343785" imgH="39751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2508250"/>
                        <a:ext cx="23161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000" name="Object 8"/>
          <p:cNvGraphicFramePr>
            <a:graphicFrameLocks noChangeAspect="1"/>
          </p:cNvGraphicFramePr>
          <p:nvPr/>
        </p:nvGraphicFramePr>
        <p:xfrm>
          <a:off x="1387475" y="3659188"/>
          <a:ext cx="23161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40" name="文档" r:id="rId13" imgW="2343785" imgH="397510" progId="Word.Document.8">
                  <p:embed/>
                </p:oleObj>
              </mc:Choice>
              <mc:Fallback>
                <p:oleObj name="文档" r:id="rId13" imgW="2343785" imgH="39751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3659188"/>
                        <a:ext cx="23161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001" name="Object 9"/>
          <p:cNvGraphicFramePr>
            <a:graphicFrameLocks noChangeAspect="1"/>
          </p:cNvGraphicFramePr>
          <p:nvPr/>
        </p:nvGraphicFramePr>
        <p:xfrm>
          <a:off x="1400175" y="4235450"/>
          <a:ext cx="23161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41" name="文档" r:id="rId15" imgW="2343785" imgH="397510" progId="Word.Document.8">
                  <p:embed/>
                </p:oleObj>
              </mc:Choice>
              <mc:Fallback>
                <p:oleObj name="文档" r:id="rId15" imgW="2343785" imgH="39751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4235450"/>
                        <a:ext cx="23161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002" name="Object 10"/>
          <p:cNvGraphicFramePr>
            <a:graphicFrameLocks noChangeAspect="1"/>
          </p:cNvGraphicFramePr>
          <p:nvPr/>
        </p:nvGraphicFramePr>
        <p:xfrm>
          <a:off x="1423988" y="4810125"/>
          <a:ext cx="23161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42" name="文档" r:id="rId17" imgW="2343785" imgH="397510" progId="Word.Document.8">
                  <p:embed/>
                </p:oleObj>
              </mc:Choice>
              <mc:Fallback>
                <p:oleObj name="文档" r:id="rId17" imgW="2343785" imgH="39751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4810125"/>
                        <a:ext cx="23161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005" name="Object 13"/>
          <p:cNvGraphicFramePr>
            <a:graphicFrameLocks noChangeAspect="1"/>
          </p:cNvGraphicFramePr>
          <p:nvPr/>
        </p:nvGraphicFramePr>
        <p:xfrm>
          <a:off x="1431925" y="5327650"/>
          <a:ext cx="2282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43" name="文档" r:id="rId19" imgW="2343785" imgH="397510" progId="Word.Document.8">
                  <p:embed/>
                </p:oleObj>
              </mc:Choice>
              <mc:Fallback>
                <p:oleObj name="文档" r:id="rId19" imgW="2343785" imgH="39751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5327650"/>
                        <a:ext cx="22828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7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7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70" name="Object 2"/>
          <p:cNvGraphicFramePr>
            <a:graphicFrameLocks noChangeAspect="1"/>
          </p:cNvGraphicFramePr>
          <p:nvPr/>
        </p:nvGraphicFramePr>
        <p:xfrm>
          <a:off x="252413" y="661988"/>
          <a:ext cx="8262937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13" name="Document" r:id="rId3" imgW="11290300" imgH="7912100" progId="Word.Document.8">
                  <p:embed/>
                </p:oleObj>
              </mc:Choice>
              <mc:Fallback>
                <p:oleObj name="Document" r:id="rId3" imgW="11290300" imgH="7912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661988"/>
                        <a:ext cx="8262937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1" name="Object 3"/>
          <p:cNvGraphicFramePr>
            <a:graphicFrameLocks noChangeAspect="1"/>
          </p:cNvGraphicFramePr>
          <p:nvPr/>
        </p:nvGraphicFramePr>
        <p:xfrm>
          <a:off x="1335088" y="661988"/>
          <a:ext cx="52403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14" name="文档" r:id="rId5" imgW="5276215" imgH="397510" progId="Word.Document.8">
                  <p:embed/>
                </p:oleObj>
              </mc:Choice>
              <mc:Fallback>
                <p:oleObj name="文档" r:id="rId5" imgW="5276215" imgH="39751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661988"/>
                        <a:ext cx="52403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2" name="Object 4"/>
          <p:cNvGraphicFramePr>
            <a:graphicFrameLocks noChangeAspect="1"/>
          </p:cNvGraphicFramePr>
          <p:nvPr/>
        </p:nvGraphicFramePr>
        <p:xfrm>
          <a:off x="1303338" y="1228725"/>
          <a:ext cx="52403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15" name="文档" r:id="rId7" imgW="5276215" imgH="397510" progId="Word.Document.8">
                  <p:embed/>
                </p:oleObj>
              </mc:Choice>
              <mc:Fallback>
                <p:oleObj name="文档" r:id="rId7" imgW="5276215" imgH="39751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1228725"/>
                        <a:ext cx="52403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3" name="Object 5"/>
          <p:cNvGraphicFramePr>
            <a:graphicFrameLocks noChangeAspect="1"/>
          </p:cNvGraphicFramePr>
          <p:nvPr/>
        </p:nvGraphicFramePr>
        <p:xfrm>
          <a:off x="1287463" y="1789113"/>
          <a:ext cx="52403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16" name="文档" r:id="rId9" imgW="5276215" imgH="397510" progId="Word.Document.8">
                  <p:embed/>
                </p:oleObj>
              </mc:Choice>
              <mc:Fallback>
                <p:oleObj name="文档" r:id="rId9" imgW="5276215" imgH="39751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1789113"/>
                        <a:ext cx="52403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4" name="Object 6"/>
          <p:cNvGraphicFramePr>
            <a:graphicFrameLocks noChangeAspect="1"/>
          </p:cNvGraphicFramePr>
          <p:nvPr/>
        </p:nvGraphicFramePr>
        <p:xfrm>
          <a:off x="1311275" y="2397125"/>
          <a:ext cx="52403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17" name="Document" r:id="rId11" imgW="7048500" imgH="546100" progId="Word.Document.8">
                  <p:embed/>
                </p:oleObj>
              </mc:Choice>
              <mc:Fallback>
                <p:oleObj name="Document" r:id="rId11" imgW="7048500" imgH="5461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2397125"/>
                        <a:ext cx="52403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5" name="Object 7"/>
          <p:cNvGraphicFramePr>
            <a:graphicFrameLocks noChangeAspect="1"/>
          </p:cNvGraphicFramePr>
          <p:nvPr/>
        </p:nvGraphicFramePr>
        <p:xfrm>
          <a:off x="1327150" y="2965450"/>
          <a:ext cx="52403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18" name="文档" r:id="rId13" imgW="5276215" imgH="397510" progId="Word.Document.8">
                  <p:embed/>
                </p:oleObj>
              </mc:Choice>
              <mc:Fallback>
                <p:oleObj name="文档" r:id="rId13" imgW="5276215" imgH="39751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2965450"/>
                        <a:ext cx="52403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6" name="Object 8"/>
          <p:cNvGraphicFramePr>
            <a:graphicFrameLocks noChangeAspect="1"/>
          </p:cNvGraphicFramePr>
          <p:nvPr/>
        </p:nvGraphicFramePr>
        <p:xfrm>
          <a:off x="1423988" y="3541713"/>
          <a:ext cx="52403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19" name="文档" r:id="rId15" imgW="5276215" imgH="397510" progId="Word.Document.8">
                  <p:embed/>
                </p:oleObj>
              </mc:Choice>
              <mc:Fallback>
                <p:oleObj name="文档" r:id="rId15" imgW="5276215" imgH="39751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3541713"/>
                        <a:ext cx="52403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7" name="Object 9"/>
          <p:cNvGraphicFramePr>
            <a:graphicFrameLocks noChangeAspect="1"/>
          </p:cNvGraphicFramePr>
          <p:nvPr/>
        </p:nvGraphicFramePr>
        <p:xfrm>
          <a:off x="1416050" y="4100513"/>
          <a:ext cx="52403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20" name="文档" r:id="rId17" imgW="5276215" imgH="397510" progId="Word.Document.8">
                  <p:embed/>
                </p:oleObj>
              </mc:Choice>
              <mc:Fallback>
                <p:oleObj name="文档" r:id="rId17" imgW="5276215" imgH="39751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4100513"/>
                        <a:ext cx="52403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8" name="Object 10"/>
          <p:cNvGraphicFramePr>
            <a:graphicFrameLocks noChangeAspect="1"/>
          </p:cNvGraphicFramePr>
          <p:nvPr/>
        </p:nvGraphicFramePr>
        <p:xfrm>
          <a:off x="1479550" y="4692650"/>
          <a:ext cx="52403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21" name="文档" r:id="rId19" imgW="5276215" imgH="397510" progId="Word.Document.8">
                  <p:embed/>
                </p:oleObj>
              </mc:Choice>
              <mc:Fallback>
                <p:oleObj name="文档" r:id="rId19" imgW="5276215" imgH="39751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4692650"/>
                        <a:ext cx="52403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80" name="Object 12"/>
          <p:cNvGraphicFramePr>
            <a:graphicFrameLocks noChangeAspect="1"/>
          </p:cNvGraphicFramePr>
          <p:nvPr/>
        </p:nvGraphicFramePr>
        <p:xfrm>
          <a:off x="1408113" y="5249863"/>
          <a:ext cx="52403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22" name="文档" r:id="rId21" imgW="5276215" imgH="397510" progId="Word.Document.8">
                  <p:embed/>
                </p:oleObj>
              </mc:Choice>
              <mc:Fallback>
                <p:oleObj name="文档" r:id="rId21" imgW="5276215" imgH="39751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5249863"/>
                        <a:ext cx="52403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4947" name="Object 3"/>
          <p:cNvGraphicFramePr>
            <a:graphicFrameLocks noChangeAspect="1"/>
          </p:cNvGraphicFramePr>
          <p:nvPr/>
        </p:nvGraphicFramePr>
        <p:xfrm>
          <a:off x="900113" y="909638"/>
          <a:ext cx="7332662" cy="527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92" name="文档" r:id="rId3" imgW="7571105" imgH="5447030" progId="Word.Document.8">
                  <p:embed/>
                </p:oleObj>
              </mc:Choice>
              <mc:Fallback>
                <p:oleObj name="文档" r:id="rId3" imgW="7571105" imgH="544703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909638"/>
                        <a:ext cx="7332662" cy="527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48" name="Object 4"/>
          <p:cNvGraphicFramePr>
            <a:graphicFrameLocks noChangeAspect="1"/>
          </p:cNvGraphicFramePr>
          <p:nvPr/>
        </p:nvGraphicFramePr>
        <p:xfrm>
          <a:off x="1476375" y="901700"/>
          <a:ext cx="40370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93" name="文档" r:id="rId5" imgW="4083050" imgH="397510" progId="Word.Document.8">
                  <p:embed/>
                </p:oleObj>
              </mc:Choice>
              <mc:Fallback>
                <p:oleObj name="文档" r:id="rId5" imgW="4083050" imgH="39751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901700"/>
                        <a:ext cx="40370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49" name="Object 5"/>
          <p:cNvGraphicFramePr>
            <a:graphicFrameLocks noChangeAspect="1"/>
          </p:cNvGraphicFramePr>
          <p:nvPr/>
        </p:nvGraphicFramePr>
        <p:xfrm>
          <a:off x="1476375" y="1457325"/>
          <a:ext cx="40370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94" name="文档" r:id="rId7" imgW="4083050" imgH="397510" progId="Word.Document.8">
                  <p:embed/>
                </p:oleObj>
              </mc:Choice>
              <mc:Fallback>
                <p:oleObj name="文档" r:id="rId7" imgW="4083050" imgH="39751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457325"/>
                        <a:ext cx="40370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0" name="Object 6"/>
          <p:cNvGraphicFramePr>
            <a:graphicFrameLocks noChangeAspect="1"/>
          </p:cNvGraphicFramePr>
          <p:nvPr/>
        </p:nvGraphicFramePr>
        <p:xfrm>
          <a:off x="1452563" y="2049463"/>
          <a:ext cx="403701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95" name="文档" r:id="rId9" imgW="4083050" imgH="397510" progId="Word.Document.8">
                  <p:embed/>
                </p:oleObj>
              </mc:Choice>
              <mc:Fallback>
                <p:oleObj name="文档" r:id="rId9" imgW="4083050" imgH="39751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2049463"/>
                        <a:ext cx="403701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1" name="Object 7"/>
          <p:cNvGraphicFramePr>
            <a:graphicFrameLocks noChangeAspect="1"/>
          </p:cNvGraphicFramePr>
          <p:nvPr/>
        </p:nvGraphicFramePr>
        <p:xfrm>
          <a:off x="1468438" y="2617788"/>
          <a:ext cx="403701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96" name="文档" r:id="rId11" imgW="4083050" imgH="397510" progId="Word.Document.8">
                  <p:embed/>
                </p:oleObj>
              </mc:Choice>
              <mc:Fallback>
                <p:oleObj name="文档" r:id="rId11" imgW="4083050" imgH="39751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2617788"/>
                        <a:ext cx="403701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2" name="Object 8"/>
          <p:cNvGraphicFramePr>
            <a:graphicFrameLocks noChangeAspect="1"/>
          </p:cNvGraphicFramePr>
          <p:nvPr/>
        </p:nvGraphicFramePr>
        <p:xfrm>
          <a:off x="1474788" y="3189288"/>
          <a:ext cx="40195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97" name="文档" r:id="rId13" imgW="4083050" imgH="397510" progId="Word.Document.8">
                  <p:embed/>
                </p:oleObj>
              </mc:Choice>
              <mc:Fallback>
                <p:oleObj name="文档" r:id="rId13" imgW="4083050" imgH="39751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3189288"/>
                        <a:ext cx="40195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6" name="Object 12"/>
          <p:cNvGraphicFramePr>
            <a:graphicFrameLocks noChangeAspect="1"/>
          </p:cNvGraphicFramePr>
          <p:nvPr/>
        </p:nvGraphicFramePr>
        <p:xfrm>
          <a:off x="1484313" y="3725863"/>
          <a:ext cx="40195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98" name="文档" r:id="rId15" imgW="4083050" imgH="397510" progId="Word.Document.8">
                  <p:embed/>
                </p:oleObj>
              </mc:Choice>
              <mc:Fallback>
                <p:oleObj name="文档" r:id="rId15" imgW="4083050" imgH="39751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3725863"/>
                        <a:ext cx="40195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7" name="Object 13"/>
          <p:cNvGraphicFramePr>
            <a:graphicFrameLocks noChangeAspect="1"/>
          </p:cNvGraphicFramePr>
          <p:nvPr/>
        </p:nvGraphicFramePr>
        <p:xfrm>
          <a:off x="1539875" y="4302125"/>
          <a:ext cx="40195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99" name="文档" r:id="rId17" imgW="4083050" imgH="397510" progId="Word.Document.8">
                  <p:embed/>
                </p:oleObj>
              </mc:Choice>
              <mc:Fallback>
                <p:oleObj name="文档" r:id="rId17" imgW="4083050" imgH="39751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302125"/>
                        <a:ext cx="40195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8" name="Object 14"/>
          <p:cNvGraphicFramePr>
            <a:graphicFrameLocks noChangeAspect="1"/>
          </p:cNvGraphicFramePr>
          <p:nvPr/>
        </p:nvGraphicFramePr>
        <p:xfrm>
          <a:off x="1473200" y="4876800"/>
          <a:ext cx="40195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00" name="文档" r:id="rId19" imgW="4083050" imgH="397510" progId="Word.Document.8">
                  <p:embed/>
                </p:oleObj>
              </mc:Choice>
              <mc:Fallback>
                <p:oleObj name="文档" r:id="rId19" imgW="4083050" imgH="39751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876800"/>
                        <a:ext cx="40195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9" name="Object 15"/>
          <p:cNvGraphicFramePr>
            <a:graphicFrameLocks noChangeAspect="1"/>
          </p:cNvGraphicFramePr>
          <p:nvPr/>
        </p:nvGraphicFramePr>
        <p:xfrm>
          <a:off x="1481138" y="5445125"/>
          <a:ext cx="40195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01" name="文档" r:id="rId21" imgW="4083050" imgH="397510" progId="Word.Document.8">
                  <p:embed/>
                </p:oleObj>
              </mc:Choice>
              <mc:Fallback>
                <p:oleObj name="文档" r:id="rId21" imgW="4083050" imgH="397510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5445125"/>
                        <a:ext cx="40195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4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3922" name="Object 2"/>
          <p:cNvGraphicFramePr>
            <a:graphicFrameLocks noChangeAspect="1"/>
          </p:cNvGraphicFramePr>
          <p:nvPr/>
        </p:nvGraphicFramePr>
        <p:xfrm>
          <a:off x="558800" y="341313"/>
          <a:ext cx="8412163" cy="355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60" name="文档" r:id="rId3" imgW="8566150" imgH="3610610" progId="Word.Document.8">
                  <p:embed/>
                </p:oleObj>
              </mc:Choice>
              <mc:Fallback>
                <p:oleObj name="文档" r:id="rId3" imgW="8566150" imgH="36106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341313"/>
                        <a:ext cx="8412163" cy="355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3" name="Object 3"/>
          <p:cNvGraphicFramePr>
            <a:graphicFrameLocks noChangeAspect="1"/>
          </p:cNvGraphicFramePr>
          <p:nvPr/>
        </p:nvGraphicFramePr>
        <p:xfrm>
          <a:off x="1135063" y="333375"/>
          <a:ext cx="36004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61" name="文档" r:id="rId5" imgW="3641090" imgH="397510" progId="Word.Document.8">
                  <p:embed/>
                </p:oleObj>
              </mc:Choice>
              <mc:Fallback>
                <p:oleObj name="文档" r:id="rId5" imgW="3641090" imgH="39751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333375"/>
                        <a:ext cx="36004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4" name="Object 4"/>
          <p:cNvGraphicFramePr>
            <a:graphicFrameLocks noChangeAspect="1"/>
          </p:cNvGraphicFramePr>
          <p:nvPr/>
        </p:nvGraphicFramePr>
        <p:xfrm>
          <a:off x="1150938" y="933450"/>
          <a:ext cx="20272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62" name="文档" r:id="rId7" imgW="2052955" imgH="397510" progId="Word.Document.8">
                  <p:embed/>
                </p:oleObj>
              </mc:Choice>
              <mc:Fallback>
                <p:oleObj name="文档" r:id="rId7" imgW="2052955" imgH="39751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933450"/>
                        <a:ext cx="20272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5" name="Object 5"/>
          <p:cNvGraphicFramePr>
            <a:graphicFrameLocks noChangeAspect="1"/>
          </p:cNvGraphicFramePr>
          <p:nvPr/>
        </p:nvGraphicFramePr>
        <p:xfrm>
          <a:off x="1166813" y="1471613"/>
          <a:ext cx="20193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63" name="文档" r:id="rId9" imgW="2052955" imgH="397510" progId="Word.Document.8">
                  <p:embed/>
                </p:oleObj>
              </mc:Choice>
              <mc:Fallback>
                <p:oleObj name="文档" r:id="rId9" imgW="2052955" imgH="39751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1471613"/>
                        <a:ext cx="20193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6" name="Object 6"/>
          <p:cNvGraphicFramePr>
            <a:graphicFrameLocks noChangeAspect="1"/>
          </p:cNvGraphicFramePr>
          <p:nvPr/>
        </p:nvGraphicFramePr>
        <p:xfrm>
          <a:off x="1195388" y="2089150"/>
          <a:ext cx="26035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64" name="文档" r:id="rId11" imgW="2635250" imgH="397510" progId="Word.Document.8">
                  <p:embed/>
                </p:oleObj>
              </mc:Choice>
              <mc:Fallback>
                <p:oleObj name="文档" r:id="rId11" imgW="2635250" imgH="39751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2089150"/>
                        <a:ext cx="26035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7" name="Object 7"/>
          <p:cNvGraphicFramePr>
            <a:graphicFrameLocks noChangeAspect="1"/>
          </p:cNvGraphicFramePr>
          <p:nvPr/>
        </p:nvGraphicFramePr>
        <p:xfrm>
          <a:off x="1149350" y="2636838"/>
          <a:ext cx="25939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65" name="文档" r:id="rId13" imgW="2635250" imgH="397510" progId="Word.Document.8">
                  <p:embed/>
                </p:oleObj>
              </mc:Choice>
              <mc:Fallback>
                <p:oleObj name="文档" r:id="rId13" imgW="2635250" imgH="39751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2636838"/>
                        <a:ext cx="25939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8" name="Object 8"/>
          <p:cNvGraphicFramePr>
            <a:graphicFrameLocks noChangeAspect="1"/>
          </p:cNvGraphicFramePr>
          <p:nvPr/>
        </p:nvGraphicFramePr>
        <p:xfrm>
          <a:off x="1174750" y="3265488"/>
          <a:ext cx="25939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66" name="文档" r:id="rId15" imgW="2635250" imgH="397510" progId="Word.Document.8">
                  <p:embed/>
                </p:oleObj>
              </mc:Choice>
              <mc:Fallback>
                <p:oleObj name="文档" r:id="rId15" imgW="2635250" imgH="39751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3265488"/>
                        <a:ext cx="25939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9" name="Object 9"/>
          <p:cNvGraphicFramePr>
            <a:graphicFrameLocks noChangeAspect="1"/>
          </p:cNvGraphicFramePr>
          <p:nvPr/>
        </p:nvGraphicFramePr>
        <p:xfrm>
          <a:off x="1638300" y="3787775"/>
          <a:ext cx="51165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67" name="Document" r:id="rId17" imgW="6896100" imgH="863600" progId="Word.Document.8">
                  <p:embed/>
                </p:oleObj>
              </mc:Choice>
              <mc:Fallback>
                <p:oleObj name="Document" r:id="rId17" imgW="6896100" imgH="86360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3787775"/>
                        <a:ext cx="51165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30" name="Object 10"/>
          <p:cNvGraphicFramePr>
            <a:graphicFrameLocks noChangeAspect="1"/>
          </p:cNvGraphicFramePr>
          <p:nvPr/>
        </p:nvGraphicFramePr>
        <p:xfrm>
          <a:off x="36513" y="4221163"/>
          <a:ext cx="7908925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68" name="Document" r:id="rId19" imgW="10807700" imgH="3213100" progId="Word.Document.8">
                  <p:embed/>
                </p:oleObj>
              </mc:Choice>
              <mc:Fallback>
                <p:oleObj name="Document" r:id="rId19" imgW="10807700" imgH="321310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3" y="4221163"/>
                        <a:ext cx="7908925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全屏显示(4:3)</PresentationFormat>
  <Paragraphs>3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方正楷体简体</vt:lpstr>
      <vt:lpstr>宋体</vt:lpstr>
      <vt:lpstr>微软雅黑</vt:lpstr>
      <vt:lpstr>Arial</vt:lpstr>
      <vt:lpstr>Calibri</vt:lpstr>
      <vt:lpstr>Wingdings</vt:lpstr>
      <vt:lpstr>WWW.2PPT.COM
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2017-10-27T00:13:00Z</dcterms:created>
  <dcterms:modified xsi:type="dcterms:W3CDTF">2023-01-16T18:26:32Z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B06015EFE754433B94E4E23C859E78B9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