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5" r:id="rId15"/>
    <p:sldId id="327" r:id="rId16"/>
    <p:sldId id="257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黑体" panose="02010609060101010101" pitchFamily="49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2F2D888-3347-4C86-A407-56882C72B99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48B9E50-6E1A-48BD-B89B-792907F627D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8AD718-6C61-4924-BD0D-76342A635EFB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B8F78F-40D6-43C3-B8B8-B227CB9994F6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3A0EF-13CC-440C-8A91-BC3C4D8A0410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B9E50-6E1A-48BD-B89B-792907F627D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B42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B42F0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724150" y="0"/>
            <a:ext cx="9467850" cy="6858000"/>
          </a:xfrm>
          <a:prstGeom prst="rect">
            <a:avLst/>
          </a:prstGeom>
          <a:gradFill>
            <a:gsLst>
              <a:gs pos="0">
                <a:srgbClr val="B42F00">
                  <a:alpha val="0"/>
                </a:srgbClr>
              </a:gs>
              <a:gs pos="100000">
                <a:srgbClr val="B42F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805388" y="4450558"/>
            <a:ext cx="3924905" cy="318924"/>
            <a:chOff x="445479" y="4315402"/>
            <a:chExt cx="4198082" cy="468734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850" y="1548784"/>
            <a:ext cx="7621261" cy="2014255"/>
            <a:chOff x="3832593" y="2385511"/>
            <a:chExt cx="7621261" cy="2014255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3832593" y="2385511"/>
              <a:ext cx="762126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一只窝囊的大老虎</a:t>
              </a:r>
              <a:endParaRPr lang="en-US" altLang="zh-CN" sz="72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960438" y="1109555"/>
            <a:ext cx="9485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读课文，认真完成课后的表格。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960438" y="1762125"/>
          <a:ext cx="10536237" cy="4448175"/>
        </p:xfrm>
        <a:graphic>
          <a:graphicData uri="http://schemas.openxmlformats.org/drawingml/2006/table">
            <a:tbl>
              <a:tblPr/>
              <a:tblGrid>
                <a:gridCol w="275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“我”的心情</a:t>
                      </a:r>
                    </a:p>
                  </a:txBody>
                  <a:tcPr marL="91443" marR="914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原因</a:t>
                      </a:r>
                    </a:p>
                  </a:txBody>
                  <a:tcPr marL="91443" marR="914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期待表演</a:t>
                      </a:r>
                    </a:p>
                  </a:txBody>
                  <a:tcPr marL="91443" marR="914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想在台上露脸，获得大家的掌声。</a:t>
                      </a:r>
                    </a:p>
                  </a:txBody>
                  <a:tcPr marL="91443" marR="914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充满自信</a:t>
                      </a:r>
                    </a:p>
                  </a:txBody>
                  <a:tcPr marL="91443" marR="914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3" marR="914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2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紧张、狼狈</a:t>
                      </a:r>
                    </a:p>
                  </a:txBody>
                  <a:tcPr marL="91443" marR="914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3" marR="914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6010">
                <a:tc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3" marR="914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3" marR="914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59" name="AutoShape 7" descr="data:image/jpeg;base64,/9j/4AAQSkZJRgABAQAAAQABAAD/2wBDAAgGBgcGBQgHBwcJCQgKDBQNDAsLDBkSEw8UHRofHh0aHBwgJC4nICIsIxwcKDcpLDAxNDQ0Hyc5PTgyPC4zNDL/2wBDAQkJCQwLDBgNDRgyIRwhMjIyMjIyMjIyMjIyMjIyMjIyMjIyMjIyMjIyMjIyMjIyMjIyMjIyMjIyMjIyMjIyMjL/wAARCAJT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QkKCSQAOSTQAtQXd5a2Fs9zeXEVvAgy0krhVH1JrzPxp8adM0R5LDQ0XUr8HaZAf3MZ+o+8fYce9eWXdr4q8a3IvfEF9IkJOUjfgKP9lBwPxrOpVhTV5OxpCnKbtFHqfiL46eH9MLw6TDLqkw43r+7iz/vHk/gPxrgb34pfEDxASNOiFlA3T7PCB/4++f0xT9P8NaXpwBjtxJIP+WkvzH/AAFa/TpXm1Mz6QX3ndDAfzs4yex8b6mS19rN0xPaW8Y/oCRVf/hGfEsB3xakd/qly4Nd3RXN/aNbyN/qVI5G08Y/EHwo4d767lgXqtwfPjI+pzj8xXrPgT4wab4nlj0/U410/U24T5v3Ux9FJ6H2P4E1yhAIIIyD2Nch4i8JJKrXumJ5cy/M0S8Bvcehrrw+YqT5aisc9bBcqvDU+pqK8j+EPxIfWo18O61LnUYV/wBHmc8zKOqn/aH6j6V65XqHnBRRRQAUUUUAFFFFABRRRQAUUUUAFFFFABRRRQAUUUUAFFFFABRRRQAUUVj+KPElj4U0KfVb9vkjGEjB+aRz0Ue5oAXxH4n0rwrprX2rXIij6Ig5eQ+ijua8U1X4z+KPEF61n4W0026E4UrF50xHqeMD8vxrL03Stb+LXiOXWNXmeHTUbaNvRV/55xj+Zr2fR9H03QLJbTTbSO3iA52jlvcnqTXNVxKi7I3hRbV2eRLonxe1b97NqGoQhucPfiL/AMdVuPyqVdA+MGnfPBqd5Nj+Eagr/o5xXtBnA6sB+NIJwejA/jWH1pmnsUeOJ8TfiP4XYDXtKNxCvVp7cpn6OnH867bw78b/AA1q7JDqIl0qduMy/NET/vjp+IFdazh1KsAynqDXHeIPhv4c1xXf7GLW4P8Ay1tsIc+46H8q1jil1IdDsemW9xBdwJPbTRzQuMrJGwZWHsRUtfN/9jeNfhtcNeaDeveWAOXjUEqR/tx/1H6V6R4J+L+keJjHZaiF03UzwEdv3ch/2WPQ+x/WumM1LYxlFrc9IoooqiQooooAKKKKACiiigAooooAKKKKACiiigAooooAKKKKACiiigAoorG8T+J9N8J6NJqWpS7UXiOMfflbsqj1/lQBa1jWdP0HTZdQ1O5S3toxyzHqfQDufavA/EnjzxF8R76XStBjks9HBw5zguPWRvT/AGR+tU5G1/4s64b/AFF3ttHgYiNF+6g/ur6t6t/9YV39jpFtptktpYQLDAnp3PqT3NcmIxKpqy3OmjQc3d7HK6N4Q0/Qo1cqLi77zOOh/wBkdv51qmCWdvkUkep6VrNFHnpu9zS18ziMY5y01PapUVBWM5NMP/LST8FFTDToB13H6mrdFcbqzfU25UVTp9uezD6GoJdNIGYnz7NWjRQqs11DlRgOjRsVcEEdjTa3J7dJ0ww57HuKyJ4Hgfaw47H1rrp1VPTqQ42OF8T6dPpGoQ6/pjNDLHIrsyfwODw3+f619FeCPFEPi/wva6pHtWYjy7iMfwSDqPp3Hsa8lubeO7tpLeZd0cilWHsaofCTXJfCnjufw9eSYtb8+WueglHKN+IyPxHpX0GX4jnjyS3X5HkY2jyy51sz6Looor0jgCiiigAorA1rxt4a8P7l1LWLWKResSvvk/75XJ/SvP8AV/j/AKPb7k0rTLq8YdHmYRL/AFP6CgD1+ivm+9+NPjTVCRptvb2aHoYYPMI/Fsj9KwLrWPHWsZ+2a3fBG6r9pKL/AN8rx+lS5pblxpylsj6pnvLa1XdcXMMK+sjhR+tY9x428LWmRP4g01CO32lSf0NfLh8NXU777m9DOepOWP5mpk8KwD79zIfoAKh1Ymqw1R9D6Ml+KPgmI4bxBbH/AHFZv5CoD8XPBA/5jan6Qyf/ABNeAL4YsR1eY/8AAh/hTv8AhGtP9Jf++6XtolfVJnvy/FrwQx/5DsY+sUn/AMTVyH4k+DJz8niKxH+++z+YFfOp8NWB6eaP+BVG3hezP3ZZh+I/wo9tEPqsz6jtfEuhXpAtdZsJiegS4Qk/rWmrKwyrAj1Br5Cfwov/ACzuyP8AeT/69Og03XdMO7TtUlhI6eTO8Z/SqVWPch4eouh9eUV8u2fj/wCImjY/4mFxcoOqzos+fxOT+tdPpf7QGowMI9Z0WGXHV7dzG35Nn+lWpJ7GThJbo97orgdF+MXg/WCqSXzWEx/gvE2D/voZX9a7m3uYLuBZ7aaOaJuVeNgyn6EUySUkAEk4Ar508V6nc/FL4hJpVnIw0exYqHXpgH5pPqeg9se9ek/GDxWfDng6S2t5Nt9qOYI8HlU/jb8uPqwrlfh7oS+HvDizzJtu7sCWUkcgfwr+A/U1yYzEKjTv1Z0Yel7SXkdnaR2eiaZDaWyCK3hUKiD/AD1qhcarcTEhG8tPbr+dVp52nk3MeOw9Kir5Stipz0i7I9ynQjHV7is7McsxJ9zQGI6EikorlubFiK+uYvuzNj0JzV6HWj0mT/gS/wCFZNFawr1IbMiVKEt0dF5sVym6NgT61wXiz4f6drZkuLZVstQ670GEkP8AtD+o/Wt1HaNtysQfarQuhMuyXhuzV6OHzFp66HLUwqa0OJ8JfEzWvBN+mg+Lo5ZrFcLHOfmeJexB/jX9R+le82d5bahZxXdnOk9vKoZJIzkMK8j13R7PWrRrO/iDd0kH3kPqDXG+HvEus/CrXBaXRe70OdslB0/3k9GHcd/yNfQYfFRq6dTyq1Bw1Wx9K0VT0rVbLW9Ng1DT7hJ7WZdyOp/Q+hHpVyuo5wooooAKKKKACiiigAooooAKKKKACiiigAooooAKKKCQASTgCgDP1zWrHw9o9xqeoyiO3gXJPdj2AHcmvnqNNW+LniqTU9QLwaPbNtRAeEXsi+rHuf8A6wq7421y8+J/jmHw7pMhGlWrkbxyrEfflPsOg/8Ar16npWjWmh6XBYWkYSGFcKO5Pcn1J61z163ItDalT5ndlW30+3sbSOCKNYbeJdqRqMAAVQubjzW2pxGOg9asaleebIYkPyKeT6ms+vk8XiXUlyrY9yhS5VdhRRRXEdIUjMqKWZgqjqScAVy+s+M4LOZrLTIvt16OCFP7uP8A3j/SuXuYr/V38zWL55R1FvEdsa/h3r0cPl1SquaXur8fuOeeISdo6s7S88Y6BZMUk1GN3H8MIMn8uKpr8QNBLYaS4Rf7zQNj9K5yGztrdcQwRp9F5qYgEYIBFegsroJatv8Ar0Mva1X2+7/gnd2GqWOqRebY3Uc6jrsPI+o6irEkSSoUcZBry+Sxe3uBe6ZJ9lvE5BThX9iK7fw14iTXLV1kTyb6D5Z4fQ+o9jXn4vASoLng7x/FGtOtzPlnv+Y65tmt3weVPQ1w/jW0kt5LTWLYlJYXCll6gg5U/gR/KvUJI1kQo4yDXN67pP2nT7i0blZUIRvfqP1xVYLFctRNixFLng0ex+E9cTxJ4W07VkIzcQgyAdnHDD8wat6prOm6Jam51O+gtIR/FK4GfoOpP0r5j8LfELxL4c0Sbw7o8CvNLOXRzGZHjJABCr06jPOe9QeIfDfidrJde8SXEjmSVUYSyF5EB7kdFHtX1bqRjZN7ngKDex6f4i+Pmm2xaHw/YSXsnQTz5jj+oX7x/HFecar4x8ceLdwuL6W3tW/5ZQnyY8fhyfxzRZaXZWqq0MSsccSN8xNXqxlW7HZDCL7TOet/C0Y+a6nZz3CcfrWrb6VY22PLt0yP4mGT+tXKCQOpxWTnJ7s6Y0oR2QdKKie5gj+/NGv1YCoX1SwT713F+DZpWZTkluy3RUcE8VzEJYW3Iehx1qSkNO4UVUur9baeOBYJ55ZASqQpuOB7Ugur5vu6LqJ/7Ymh2W7Jc1excoqqJNVP3dB1A/8AbOlH9tHp4fvfxGKnnh/MvvQc6/pMs0VAI9ePTw/c/i4FKLbxE33fD8n4zqKXtaf8y+9D5vJ/cyao5YIZ12yxI49GXNKNO8Tv00VF/wB64WpF0HxVL/y7WEPu8pP8ql4iivtr70Gr+y/uMe58OWM2TGGhb/ZOR+RqlBJrvhW8ifSNUmiklcKiwOQXPuvQ110fg3XJ/wDj61e3gXuIIix/M4q5Z+EYNJm+0nzLqf8A57yHJH0HapeZUo6KV3/XUzlhef7NjAtb3XPH/jOw/wCEhJb7DHlwY9g2qc8j1JIBr1SeXdhB0FZmmxCOMy4G5+M+1Xa8THYyWIn2SOvD4dUohVe8vrXT4TNd3EcEY/ikbFVdd1mDQtMe7mG5vuxxjq7dgK8+Nvcapcm/1hvOnblYj9yIegFGDwLr+9J2iXVrcr5Y6s61/H3h5XKrdyOB/EkLY/lV2y8WaFfsFg1KHef4ZMof/HsVyIjRRhUUD0AqGewtbkYmt4298c/nXovK6DWjf4f5GPtqvl/XzPTAQQCDkHuKWvL7U6porb9JvWMQ5NrOdyH6elddofi601WUWlwhs78dYZDw3+6e9ediMvqUVzLVf10NYYhSdpaM6KiiiuA6BJAXj29x0rE1O0ttUs5LO8jDI35qfUehrcqhqEHHnJ9Grrw1eUHa5lUpqSOM8I+KNQ+GHiQ2d4zzaLdNlwOmOnmL/tDuO/5V9J2t1Be2sV1bSrLBMgeORDkMp5BFfPus6VFrGnvby8N1jfurVe+DvjSbR9UbwdrDlY3ci0Zz9yT+59G6j3+tfVYPFe2jZ7o8PE4f2UrrZnvNFFFdhyhRRRQAUUUUAFFFFABRRRQAUUUUAFFFFABXnfxi8WN4c8Im0tpNl9qRMMZB5VMfO35ED/gVeiV87+M3bxv8bbfR8lrS1kW3IHTavzSfrkfgKUnZXGldnWfCjwouheGV1G4jxfagBIcjlI/4R/X8fauq1e7+zwbVPzvwPatZwqIFUAKBgAdhXIalcfaL1zn5VO1fwr5/Ma7jHzZ6uEpqUvJFSiiivnz1RGZUUsxCqBkkngCvP9a8SXOvTSWOlSNDp6nbLdLw0vsvtUnirWJNWv30SykK20X/AB+SqfvH+4P6/wD1qqRRJDEscahUUYAFe7gMEopVai16L9Tiq1HN8sdvzGWtpDZwiOBAq9/U/WpqKK9QhJLRBRRRQMKpXEs2k30Os2gPmQnEyD/lpH3Bq7SModSrDKkYINDSas9mTJXR6Da3MV5axXMDbopUDofUGnSxLNGUcZBrkPAd60cV3osrEtaPviz3jb/A/wA67KvlcRSdCq4djtpT54KQmj2um6PbyPb2USXcjsZJFX5nyc5J6/hTr8jUoJILtFkgcYaMj5SKTvRSniKk92EaUI7I5Cb4f2IYmyv720U/8s1k3KPz5/Wov+EBk769eY9kH+NdpRWyzDEpW5/yI+rUuxx6/D62P+u1fUn9hIAP5VMnw+0Mf637VN/vzn+mK6qik8diX9th9XpfymBF4K8Ow/d0yM/77s38zWf4s0zStJ8L3kttptpHKwEaMIlyCxxkH866+uV+IKk+F2YdEnjZvpmqw1apUrwU5N6rqTWpwjTk4pbHPWkIt7SKEDhEAqagHIyKK+kMErKxL4Xj87xtPIekFngexLD+ma9Arg/B5x4t1MHqbdCPzFd5Xz+aP/aPkjow3wP1YUUUV5x0BRRRQAUUUUAFFFFAABgYoorH8UaodI8PXVyhxKV8uL/fbgf4/hV04OpNQW7JlJRi5Pocdq17/b3iWWXO6ysCYoR2Z/4m/wA+1SVV061+x2MUP8QGWPqx61ar6yEI04qEdkcEb7vdhRRRVFBVa8sYb2MLICGXlHXhlPqDVmijYTSasy94f8UT2lzHpWtybt3y292ej/7Le/vXb15pdWsV5btDKuVP5g+orb8Ia7KZDoeovuuYlzBKf+Wqf4j/AD0rx8fglZ1aa9V+ppRquL5JbdP8jsKRlDKVIyCMGlorxjsMGWMxSsh7GuO8aaWwSPV7XKTwEb2U4OM8N9Qa7zU0xKj/AN4Y/Ks2eFLiCSGVdySKVYeoNetha7g41EctampxcWeofDvxWPF/hG2vpGH2yL9zdKP+eg7/AIjB/Gurr50+DWryeH/H9zoE74hvQ0YB6eYmSp/Ebh+Ir6Lr6qLTV0fPtWdgooopiCiiigAooooAKKKKACiiigAooooAK+cvhWf7S+Kuq38vLCOeYE9i0ij+RNfRtfN/w9P9g/GLUdNn+UyG4tlz6htw/Razq/Ay6fxHt95J5dvI/wDdUmuK612GoAtaTKOpQ1x9fK5m25o9vBr3WFY/ifVjo2gz3Kf69sRwj1c9P8fwrYrivHjl73Q7U/ceWSQj1KgY/ma5sHSVWvGL2/y1N68nGm2jF060+x2iox3St80jHqzHrVqiivp27nKkkrIKKKKBhRRRQAUUVUkW8vNWs9NspUikmDMXdcgADNDaSbeyJbsSW1z/AGX4o06+ziKZvs030boT+P8AKvTK80vvCvie4hNq8NnKpIImjk27cHrg16NbLKlrEs7K0wQByvQtjnFeHmcqU3GcJJvY2w3MnJNWRKaKKBXlHWFFFU9T1Sz0iza6vZhHGOB6sfQDuacYuTtFXYm0ldlyqWoaxp2lpuvbyKH2ZuT9B1NcTe+JdZ1olbIf2bZHo5GZXH9P881nw6TaxSGWRWnmPJkmO4k/jXrUcqb1qu3ktzlliG/gXzZ0Vx4/t3JXTNOurw/32Hlp+Z/wrG1XVte12yls5obK1tpcbl5ZuuevSpQABgdKK9Glg6FJpxjqurMpOc1aUiOBGjt443bcyqAW9akoorpAo3Wk2t3P50ofeRjKuRxUY0S3X7k1yn+7Ka0qKd2S6cW72KSWV3D/AMe+sahH6fviasxah4ltf9Vq6Tgfw3EQ/mOakoqJU4S+KKfyQKKW2nzLcHjXVbbA1HSFmTvJavz/AN8mt/S/Fmj6swjhufKnP/LGcbH/AMD+FcrVa6sLa8XE0QJ7MOGH41x1cuoT2XK/L/I0VSpHZ39T06iuA0DXb3SNRt9Nv5mubK4YRwTP9+Nj0UnuK7+vExOGnh58svkdNOoqiuFFFFc5qFcL41uftmuadpanKQg3Mo9+i/1/Ou6rlNd8JXF9qr6np9+IJ5ECyJKm5Wx057V24CdOnWUqjt/mYYiMpQtFXMWipG8N+KYvunTZh/vMDVG6Oq6TtbVdNMUDMF8+Nwygn19K+ghWpTdoyTfqcrbXxJotUUUVoUFFFFABVHUopQkd5bHbdWreZGw9uoq9RQTJXVjuNJ1GPVtKtr6LhZkDEf3T3H4HNXa4/wCH0hWw1Cyz8ttdME9lPP8AjXYV8riaSpVpQWyO2lNzgpMo6n/q4/rWZV/U5MuiDsMmqFdFFWghS3OG1idtF+IGnanGdpSWGc/8BbB/QV9XqQyhh0IzXyT46/e63axJy/lAY9yxxX1nACtvED1CAH8q+pwjboxv2PAxKtVkSUUUV0mAUUUUAFFFFABRRRQAUUUUAFFFFABXgfxk0G58PeLLLxjpylUlkXzSBwky9M+zAfoa98qhrWj2evaRc6ZfxiS2uE2sO49CPcHkUmrqw07HL6Jrlt4j0O21K1YFJl+Ze6N3U/Q1jXUBt7h07ZyPpXnltLqvwh8Wy6bqKvNo9y25ZFHDr2df9odCP/rV6jLJb6rZRXVpKksbrujkU5DCvnMywzX6Hr4OsjLrkvHtnI2n2upRKWaxl3uB/cbhv5CuuIIJBGCKZIiSxtHIoZGBDKRwRXkUKro1FUXQ76kOeDiedRyJNEsiEMjDIIp1RarpU/hW6Z0V5dHlbKsOTAT2PtT0dJEDowZWGQQeDX1MJxqRU4O6ZxJu9nuOooqK6nW1tZJ26IpP1qht21JaiuZhb2ssx/gQtV7RvBUOpaTDfalc3Qu7geYPLk2hFPIGPpipJPAFxIfJOtzPaMfnR4wXI9N2a5XjsOpOLlt5By1XG6juVNP8Laxf6Xb36ausck6CTynhBUA9Bn6Vo6D4Y1S08QJqGpTWzrDEyR+TnknvyPTNdfDEkEMcMY2pGoVR6AcCn149TMa01KN9H5dDojhoKz7eYUUUVwHQHWiiigArzG/mbWfE17NdHclnKYYIT0THVsepr06sHVfB+k6tdG6lSWG4b70kD7S317V3YDEU6FRymun3GFenKaXKcxTHmjj+/Ii/7zYrcX4e6Tn95c38g9Gn/wDrVZg8C+HYTn7B5h9ZJGb+teo8zw62u/l/wTD2VV9F9/8AwDkZNWsI/vXcX/AWz/KoRrlpIdsCzTH0jiJr0eDQdItceTptohHcRLn86vqiooVVCgdABisZZtBfDB/f/wAApUKj3a+48vS41Cb/AFGh6i49TCQPzqZbbxDJ9zQZR/vyqK9LorF5tPpBfiV9WfWX5HnA0vxS3TR4h/vXC/40v9j+Kv8AoGW3/f8AH+NejUVP9rVv5V+P+Y/qy/mf4f5HnP8AZHiof8wq3P0uF/xpp0zxQOujRn6XKf416RRR/a1b+Vfj/mH1ZfzP8P8AI82+weJh10QfhOv+NKNN8TvwujIvu1wv+NekUUf2tV/lX4/5i+rL+Z/h/kcNp3hHVLm/trnV5YIoYJBKsEOSWYdMmu5oorixGJqV5Xn0NqdONNaAaKKKwNAooooAK5rx8QPBl9kZ5j/9DWulqnqumwavps1jc58qUYJXqCDkEfiK1oTVOrGb2TTM6sXKDiuqOEQYjUH0FOq1ceCL22tZZYtfmbykLKrQjnA6E5rL024a706Gd8b2XnHrnFfUUq1Osm6bvY4veT5ZKxaooorQoKRmVELscKoySe1LVNLabxBqQ0m0JEKkG7mHRF9Pqf8APek5KKcpaJEydttzpPAFu40q6v3UqLy4aRAf7o4H9a6t3EaM7dAM023t4rW2jt4UCRRqERR2AqlqM+SIVPu1fMVJvEVnLv8AkdkI+zgolKSQyyM7dSaYSACScAd6K5Lxfr3kxnS7Ri1xLxIV6qD/AA/U130aLqSUImVWoqceZkXhuxbxr8U7SONS9qkwkc9hFHyc/XGP+BV9U1518JPAreE9Ca9v49uq3ygyKesSdQn17n3+lei19PCKhFRXQ8CcnKTbCiiiqJCiiigAooooAKKKKACiiigAooooAKKKKAMbxN4Y0zxZpEmnanDuQ8pIvDxN/eU+teDzReIvhHq5tb1GvdDmf93Iv3WHqP7reqnr+tfSNVdR02y1axlstQto7i2lGHjkGQf/AK/vUVKcakeWS0KhNwd0eY2ep2Gu2a3unzrIh646qfQjsacRg1zPib4Y654LvJNa8HzS3FmOZLX7zovoR/Gv6j9aZ4f8dWOslbe6AtL7psc/K5/2T/Q18xjstqUm5w1R7WGxkZ+7LRnTyRpNE0cqK6MMMrDIIrhtV8IXWmSPd6CfMgJ3PZOf/QD/AE/nXd0VwYfE1KErwfy6HXUpRnueX2uoQ3LNEQ0U68PDIMMp+lMvYTqF5YaWmc3Uw347IOTXd614a07XF3XEZjuF+5cRfK6/j3/GqGgeEm0nUnv7y9N5OqeXCSm3Yv8AjXsLM6TpuW0u3mcjo1G+V6rudMqhFCqAFAwAO1LRRXz53hRRXG6x4xnN5LYaJCkskZ2y3Mn3EPoPU1tQw9SvLlgjOpUjBXZ2VFeYs2tztvn166DntFhFH4CpI7zxHbHMOttIP7s8QbP49a9B5TUtpJfj/kY/Wf7r/A9KorhIPGWtWuBf6XFcoOr2rkH8jmtrT/Gmi37iJrg2s3Ty7kbDn69K5auBr09XG68tS44im9L29ToaKQEMAQQQehFLXGbhRRRQAUUUUAFFFFABRRRQAUUUUAFFFFABRRRQAUUjOqKWdgqjkknAFYF9410OxYp9r+0S/wBy3G8/mOP1rSnSnUdoJsiU4w1k7HQUnSuJl8dXs3FjocmOz3EgX9P/AK9Vz4r8Tk5FnpgH907yfzzXZHLMQ91b5oyeJh0u/kd/RXHWPjpFlWDWbNrJmOBMp3RE/Xt+tdejrIgdGDKRkEHIIrlrYepRdqisaQqRn8LG3CGS2ljHVkI/MV5Vp0Gr2lolmNEvZJIyQTswOp716zRW2FxksOmkr3Jq0edp3tY8ws7trnzkkgaCaGQxyRsckEVZd1RSzsFUckk8Cs64uJLPxHq9qtvLNdy3bNHEi5LA8g/St7TfBlzfutzr8mIwcrZRN8o/3j3/AAr36mIp0oKc3a6/qxxwcpe7HVmTZwX/AIjnNvpgMVqDiW8YcD2X1NegaPo9politraJgdXc/edvUmrcEEVtCsMEaxxoMKiDAAqQnAyeleDi8bPEe6tI9v8AM66VFQ956siuJhBCXPXsPU1iMxZizHJPJqTUb5Ask0jbYIlJJPYDqa4efWdV8U6guj+HLWZ2k43IPmYdzn+FfeujB4OdTZEV68aa1LXiHxStoTZacfNu2+UsvIQ+g9TXefC34VvZSx+I/Ece69Y+Zb2snJjPXe/+16Dt9emz8PfhLY+F/L1LVdl5q/Ve8cB/2fU/7R/CvS6+kw+HhRjaJ4tavKq7sKKKK6DAKKKKACiiigAooooAKKKKACiiigAooooAKKKKACiiigArgvG3wq0XxaHuoVFhqh5+0RLw5/217/XrXe1wPxa8Yf8ACLeE3itpNuo3+YYMHlFx8z/gDj6kUAeQ+FtY1y28Ujwvvj1RUmMHmK5IUKeWDd1GO/4V6ZcWs1q+2ZCvoexrG+EPhT+y9FOt3cf+mXw/d7hykXb/AL66/TFddrt2CRaqfd/6Cvm8zoUdZx0f5nsYOrU0i9UYlFFFeEemFFFFAEVwrtayiM4kKEKffHFeWaFtXTRHjEqOyyg9Q2e9esVxniLwvcreyatoyqZX5uLUnAl9x716mW4iFOThPS/U5sRBtqa1sZtFUYNUt5JDDNut7heGimG0g/jV4EEZByK92xzqSewVDPawXS7Z4kkH+0OlTUUDavuVLVdS0Zt2kXzrGOfs0x3Rn/Cum0jxrb3Uy2eqRfYLw8Def3b/AEasSobm1hu4TFOgdT69vpXPXwtKv8a17rf/AIIRcofA/l0PS6K4XwtrNzp+ox6JfStNBKD9kmbqMfwH+ld1Xz2Jw8qE+SR2U6iqK4UUUVzmgUUUUAFFFFABRRRQAUUVna1rFvoemveXGTj5URersegFVGLnJRitWKUlFXZbubq3srdp7mZIYkGWd2wBXH33jia6ZotCszIOhupwVQfQdTWHOLzXLgXmsPkZzFaqfkjHuO5q4qhVCqAAOgFe7h8tpw1q6v8AD/gnHKtOfw6L8f8AgFOe0u9TfzNXv5ro9fKB2xj6AVYgtYLZdsMKRj/ZGKlor0lorLRGaik7hRRQSAMk4AoKGSxJNE0cihkYYINbngCaWTQ54HcvHbXLxQsf7vB/rXMLJc6xc/2fpC+ZIeJJ/wCCIeufWvRNH0qHRdLhsYOVjHzMerMepNebmlWCpeze7/AdBc1TmWyL9FFFeAdwwQxCYzCJBKRtL7RuI9M0+iigQVn6hc4/cp/wI1oVR1GDcglUcr1+laUrc6uKWxlsoZSrAFSMEHvXH6Pqc/w48fQX0e42Ep2yKP44WPI+qnBH0FdjWL4n0karpDqi5ni+eP39R+I/pXt4Ov7KprszixVH2kNN0fRtvcRXVtFcQSLJDKgdHU5DKRkGpK8j+Bni06jos3h67kzc2Hzwbjy0JPT/AICf0Ir1yvojwwooooAKKKKACiiigAooooAKKKKACiiigAooooAKKKKACiiigAJABJOAOpr5t1SZ/il8XPJRi2l2rbAR0EKHk/8AAj/Melet/FfxIfDngW7aJ9t3ef6LDg8gsPmP4KD+OK4/4N+Hxp3huTVpkxPqDfISOREvA/M5P5VlWnyxuaU43Z6FNJHZWZIULHEuFUcD0AFchJI0sjSOcsxyTWxr1zlktlPT5m/pWLXyWPrc9TkWyPdwtPlhzdwooorgOoKKKKACiiigCjqGjadqqbb6zim9GYfMPoRzXPzfD7TwS1jeXlm3osm5fyP+NddRW9PE1qWkJNGcqMJ6tHBy+D9ft/8Aj21S2uR2E8ZQ/pmqcmmeJ7f7+kxTgd4Zh/WvSKK645pXXxWfy/ysZPDR6Nr+vM8waTVYv9boN+v+6m4U0XN+xwmiaiT6eSRXqNFa/wBrS/kX4i+rP+Y4DR9B1XUNYtL2/tfsVrav5iozZd27fQV39FFcGJxM8RLml0NqdNU1oFFFFc5oFFFFABRRRQAUUUUAFcd48tLlxp17HC89vayM0yIMkZAw2PbFdjRW2HrOjUVRK9jOpDni4nlaa1p7j/j5VT6MCDSnWNOXrdx/hzXpE2l6fcNumsbaUnu8Kt/MU1NG0uM5TTbNT7QKP6V6/wDa1P8Akf3nP7Cp3R5qddsicRtJKewjjJzU8cup3X/Hpol7JnoZF2D8zXpscMUQxHGiD/ZUCn1nLNv5Yfe/+GGsPLrL8DzyLw94ou/vJZ2SH++xdv04rRt/AKSMG1XU7i7HXyox5afj6/pXZUVyzzLES2dvT+rlrDQ66leysbXTrdbezgSGIfwoMf8A66sUUVwttu7N0klZBRRRSGGKKKKACkIDAgjINLRQBhTxGGZkPbp9KjrT1KLdGJQOV4P0rMr0KcuaNzJqzOMjvZfAvxCtNYgBFsz73UfxIeHX+v5V9TQTx3NvFcQuHilQOjDoykZBr5t8X6d9v0R5FXMtv+8X6dx+X8q9M+CfiM6z4LGnzPuudMfyeTyYzyh/Dlf+A19Lgq3tKSvutDw8XS5KmmzPSqKKK7DlCiiigAooooAKKKKACiiigAooooAKKKKACiiigAooqK5uI7S1muZm2xRIZHb0AGTQB4D8X76XxP8AEXTfDNo2Vt9sRx2kkILH8Fx+teu21tDp2nw2sICQW8YRR6KoxXzpoHiadPHl34nk017+VpJJBGJAmxnyAckHoCRXfXHxYlmtnil8N3kW4YLJKHwPyFcWK5n8KvY6qMe50VzMbi4klP8AEc1FXL23j7RJWCXDXFmx7XERH6jNdDa3ltexCW1uIpkP8UbBhXyNWjVg71ItHuwqQkrRZPRRRWJoFFFFABRRRQAUVk654j0/QLfzLuTMjD5IU5Zv8B715pq3xC1jUGZbVhZQ9hHy34t/hiu3DYCtiNYqy7s5q2Kp0tHuew0da+eZr+8uX3z3U0jeryE0kV7d2774bmaNvVXIr0f7Dlb4/wAP+Ccv9pK/w/ifQ9FeN6V8QNa09lWeQXkI6rL978G6/nmvStA8T6f4hhJtnKTqMvA/3h7j1HvXn4nL62HXNJXXdHVRxVOrotzaooorhOkKKKKACiiigAooooAKKKKACiiigAoorB8QeLdO8PrslYzXRGVgjPP4ntV06c6kuWCuyZzjBXk7I3qK8d1L4ha3eswt5Es4j0WIZb/vo/8A1qw5Nc1aViz6ldkn/ps3+NetTyWs1eUkvxOGWY00/dVz36ivB7XxRrlmwMWp3PHZ33D8jXW6N8TZVdYtXtwyHjz4Rgj6r3/CorZPXgrxtIqnj6cnZ6HpdFQWd7bahapc2kySwuMhlNT15TTTsztTT1QUUUUhhRRRQAUUVm6vr2naJEHvbgKx+7GvLt9BVQhKb5Yq7JlJRV2aEiCSNkPQjFYLKUcqeoOKw7jxjrN8SNNsI7SI9Jbo5Y++0dP1rJli1W8cvd6zOS3VYQEH6V6+Gy+qvjaRzTxCfwps7BlDqVYZBGCKw/hfqJ8K/FJtMkYrbXpNtz3J+aM/ngfjWMdGRuXvL1z6mY1j6tavo97aX1rLL5iOGV3bJVlORXrYOj7GT969zixbc4Xa2PsWiqOjalFrOi2WpQ/6u6gSUD03DOKvV6R5gUUUUAFFFFABRRRQAUUUUAFFFFABRRRQAUUUUAFcT8WdWOk/DjU2VsSXKi1T33nDf+O7q7avFP2hNS2WGjaWrf6yR53H+6Ao/wDQjQCPNvDUHlaaZSOZXJ/Acf41s1XsYfs9hBFjBVAD9asVwyd22ezTjyxSGvGki7XRWHowzVL+zBbzfaNOnlsrgdGibAP1FX6KnpYbinuamh+L5vtUena4qRzvxFcrwkp9D6GuxrzK8tI721eGQdfun+6exrrfBupS6n4eja4YtPbu0EjHuV7/AJEV4mY4OMF7WnouqN6NSXNyS17HQUUUV5J1BWL4m8QReHtLa4YB53+WGM/xN/gK2q8U8baw2reIpgr5t7Y+TEB046n8Tn9K78uwv1itaWy1Zy4qt7KndbsyLi4vta1IySGS5u53wFUEkk9AAP0FX9S8H+ItHsxeajo15bW5/wCWkkRAH19PxrvPgHb2M3jC8kuFRrqK13Wwbt8wDEe+P0Jr6Hu4be4s5obpEe3dCsquMqVxzn2xX2EYpKyPAcm3dnxDRU94sK31wtucwiRhGfVc8fpUFAwqa0u57G6jubaVo5ozlWXtUNFDSaswTtqj3Dwp4jj8RaZ5h2pdRfLNGPXsR7Gt6vDfCesNo3iC3nLYhkPlzDttPf8ADrXuVfIZlhFh6vu/C9j3cJX9rDXdBRRRXnnWFFFFABRRRQAUUUUAFFFRXVxHaWs1zKcRxIXY+wGaaTbshPQ5nxp4r/sG1FtakG+mX5c8+Wv976+leQO81zM0js8srnLMeSTVjVdRm1bU572ckvKxOP7o7D8BX0x8JfDWmaV4J0+/hgie9vYvOluCoLc/wg9gOmPXNfZYHBxw9O32nufP4nEOrK/TofLZBBwRg0V798d/DWmJoNvr0MEUN8twsLsihfNVgTz6kY614DXYc4UUUUDNrw54kuvD16JIiXt3P72Enhh6j0Ne2WN7BqNlFd2z74ZV3Kf896+ea9C+GetMtxNo8rfI4MsOexH3h+XP4V42bYNTg60Vqt/Nf8A9DA4hxl7N7M9Mooor5k9gKKKKAMHxRr50SyRbdBJfXJ2QIeme7H2FcXb2JEzXd5Ibm9k5eV+cH0HoK0fExL+OY1k+6lkDED6ljk1HX0uAoxp0VJby1ZwTfPNt9AooorsAKzNfg8/SZSBzHhx+HX9K06ZLGJYXjbo6lT+NNOzuTOPNFo9V+CGrHUfACWrtmSwneH/gJ+Yf+hEfhXpNeA/s/wComDXdY0lzjzYVmA/2kbB/9C/Svfq70eMwooooEFFFFABRRRQAUUUUAFFFFABRRRQAUUUUAFfOHxruvt/xKtbHOVt4IoyPQsSx/RhX0fXyz4yn/tD4w6o+ciO5Kf8AfChf/ZamTsi6avJIdPPcC7trOytGurmfdtjVsHCjJP5U15dUg/1+hX6juUTf/KtvwXb/AGrxhf3bDKWFiVU+juQP5Fq7WvDxmNeHmoqN9D2KVN1Lu9tTyhtatozieK4gPfzIiKeut6cw4uk/EEf0r1NlVhhlBHuKrPpmnynMljbOf9qJT/SudZtHrD8f+AafV59JL7v+CeZvrVoTsty1zM3CxxKSSa7fwfpU+k6EEul23E8rTyJ/dLY4/ICtiCztbb/UW0MX/XNAv8qnrlxeP9vDkirI0p0XGXNJhRRRXnHQVtQnNrpt1OOscTOPwBNfPbMWYsxySck17/rUZm0O/jHVrdwP++TXz/X0WRpcs36Hk5k/eiWtO1G80m/ivrC4kt7qE7kkjOCK6fV/ij4u1vTW0+81Qi3cbZBFGsZcehIGcVx1Fe6eYFFFes/DP4SL4ks01rXGkj05z+4gQ7WmA7k9l/U+1AHk1FfXSfDXwalt5A8PWRTGMlSW/wC+ic/rXmHxH+DlvpunTaz4aEgjhBeezZi2F7sh68dwc/0p2C54pXv2hXJvNA0+4Y5Z7dCx98c/rXgNe7+FY2i8K6Yrdfs6n8xn+teHnaXs4vzPSy5vnkvI16KKK+bPXCiiigAooooAKKKKACuX+IF0bbwlcKpwZnWL8Ccn9BXUVx3xKUnwwrDotwufyNdWCSeIgn3RhiHalK3Y8ir0HwT8WtW8Haf/AGabaK+sVJaOORirR56gNzxntivPqK+1PnTr/HHxD1XxxNCLpI7azgJMdtESRn+8SeprkKKKBhRXrfgj4J3Wu2MWpa5cyWNtKN0cEa/vXX1JPC/ka7K7+AXhqS3K2t/qUE2OHd0cfiNo/mKdhXPnKtTw5dGy8R6fODgCdQ30Jwf0NafjXwLqngnUVgvdsttLkwXMY+WQDt7EelYemI0mrWaKMs06AD/gQrOqk4NPsXB2kmj6Dooor4M+mCiiigDD8Q+G4ddWKRZmtryDPlTqM4B7EdxXON4V8TxnCXWnSr2ZtwP5Yrv6K7KOOrUY8sXp5mM6EJO/U4FfCXiST/WahYRD/pmjN/MVYTwJeP8A8fOvze4hiC/rmu2oq5ZliHs7fJE/VqfW/wB7PPbjwXbIZUa9vZHGQpaTjPbtWZosrSaZGr/6yMmNvqDXfX67btj6gGuCtk+z61qtr0Am80D/AHhmvWwVedWL53fqc9SnGnJcqLXw2uP7I+L9lHnbFO8kJHs6Egfntr6gr5JSf+zviDo96DgJcwSH6Bxn9BX1tXswd4o8iqrTaCiiirMwooooAKKKKACiiigAooooAKKKKACiiigAr5I837b4/wBZujzvuZ5PzkP+NfWrnCMfQGvkDw8/natez9dwJ/Ns1nU+Fm1BXqI734f3dlHba+0l1At1cXSRpE0gDlVzyB1xz+lddXl0+lWNxkvbJk9WUbT+lS2d7rGgkNZXL3dqPvWs5yQP9k9q8PG4F15e0g9ez/zPWo1HSVpK6PTKKzNE1y012y+0WzEMp2yRNw0behFadeBOEoScZKzR2xkpK6CiiipKCiiigBGUMpUjIIwa8B1rT20vWbuyYY8qQhfdeoP5Yr3+uD+Inhtr23XVrVC00K7ZlUcsnr+H8vpXq5TiVSrcstpfn0OHHUXOnzLdHltFFFfVHiiqMsAehNfa+k20Nno1ja24AhhgREA6YCgCvievp/4U+PLPxH4ettMuZ0TVrOMRNG7czKowHX14xn3poTPRaa6LIjI4DKwIIPcU6uN+IXjyw8HaLMPOR9UmQrbW4OWz/ePoBnPPWmSfMVxpnneKp9Ms/mBvHhjx6byAfyr3WCFLe3igjGEjQIo9gMVwHw88Py+Y+u3qne+RBu6nPV/6fnXodfK5viVUqqnHaP5nuYCi4Q5n1CiiivIO8KKKKACiiigAooooAKxvFWntqfhq9tkGZNm9B6lecfpWzRV05uE1NbomUVKLi+p840V1Hjfw82jau08Sf6HcsXjIHCnuv+HtXL19xRqxqwU47M+bqQcJOL6BXSeANLg1nx3o9jcqGge4DSKejBQWIP1xiubrV8Nay3h7xLp+rIpb7LOsjKP4l/iH4jIrQk+z+lFVNM1K01jToL+xnWa2nUOjqe3+PtVuqIOM+Kukw6t8O9VEqgvax/aYmPVWTn9RkfjXzl4F083/AIqtTtzHbnznPpjp+uK90+M/iu30nwnLosUobUNRAQRKeVjz8zH69B659q4zwN4eOiaR51wmLy5wzg9UXstefmWIVGg+70R14Ok6lRdkdTRRRXxx9AFFFFABRRRQAU2SRIo2kkdURRlmY4AFEkiQxPJIwVEBZmPQAdTXmmpanceK7lmZni0iNsRxA4MxH8Te1deEwksRKy0S3ZjVqqGm7Zq6v4wtJbry9LglvnUbSyDCD/gVYVut7Pq89/dQxw+bGF2I2enSrscSQxhI0VEHQKMCn19DRoU6KtBHJLmk7yZzPicmK8tJ1+8Acfgc19d2kons4JRyHjVh+IzXyP4rHyWze7D+VfVXhuTzvC2kyHq1nCT/AN8CvRpfCeZiV+8ZqUUUVoYBRRRQAUUUUAFFFFABRRRQAUUUUAFFc7448Sv4R8J3esR232mSEqqxk4XLMFBJ9Oa8v0n9oQ7gusaGMf8APS0l6f8AAW/xoCx7XetssLh/7sTH9DXyJ4UH726P+yv9a9T8S/Hm0udMltNB024NxOhTzboABMjHCgnJ/EVzPhP4X61eaYb6bUDpTS4McTwb2ZfVgSMVjWlFR1ZvQupp2IaKu3/g3xJp0m2G/wBPvsdQVKH/AA/WsqVNbs/+PvQ7jA/jgIkH6VwqtSbspK/qelzO12n9xGLptB1iDVoTtiZhHdIOjIe/1Feo9a8nmjvNcQafaaddq8jAM8sRVUGeSTXq0aCONUByFAFeTmyheLW/X9DfCvWVth1FFFeQdYUUUUAFFFFAHnPiv4fu8sl9oyA7ss9t059V/wAK86mhlt5WimjaORTgq4wRX0XVDUdF03Vk231nFN6MRhh9COa9nCZvOmuSqrrv1/4J59fARm+aGjPAKdHI8MiyROyOpyrKcEH2Netz/DTQ5WLRvdw+yyAj9QabD8M9EjYGSW7lx2aQAH8hXpf2xhrX1+45PqFa/Q4mLx74xMS2sXiDUmB+UKJiW+gPWt/w74HvNQuhqfiFpDuO7ypGLPIfVieg9utdxp2gaVpI/wBCsoom/v4y35nmtKvOxWcSqLlpKy79TqoYCMXzT1ERFjRURQqqMAAYAFLRRXinohRRQTgZNABRXP6p4z0TSiySXYmlHWOAbz+fQfnXL3fxSYkrZaYPZppM/oP8a7KWAxFVXjHT7jnniaUNGz0iivKT8QvEkpzHZW4H+zA5/rSr8RfEMJzNY2xXvmJ1/rXR/ZGJ8vvM/r1Lz+49Vorz2y+KULMFvtOdPV4X3focfzrrNL8S6RrGBZ3iGQ/8sn+V/wAj/SuWtgq9HWcdDWniKVTSLNaiiiuU3Kuo6da6rYyWl3GHiccjuD6j0NeP+I/B1/oMjSqpnss/LMg+6PRh2/lXtVIQGBDAEHqDXbg8dUwz01XY5q+GjWWu585UV7VqXgXQtSYubZreQ9Wt225/DkfpWHJ8LLUt+71OZR/tRg/1Fe9TzjDSXvXXy/yPNlgKyempyPhvxtr/AITdjpN+0cTHLwON8bH/AHT39xXXyfGzxrqSC0tI7OOZ+A1vbkv+GSR+lTW3ww0uNgbi7uZsfwjCA/oa6nTdE03SE22NpHEe7AZY/Unms62c0Yr92m39xUMvqN+/oc34f8KXkuoHXfEk73WoudwWRtxU9ix9fQdBXaUUV8/iMRUrz55s9SlSjSjyxCiiisDUKKKKACiiigDmfHtxJD4VmSMlfOkSJmHZSef5Y/GudijWGJI0GFUAAV3up6bb6tp8tldKTFKMHBwQexHvXLDwDJnaddu/KHRQoBx9a9jAYujSpOE3Z3OSrTm58yVzMd0jGXdVHqTiqkmr6fEcNdR/gc/yrqI/h/oqjMv2m4k/vTyk/oMVZTwxa23EFlbY7EIM/rXV/aVDpf8AIj2VXyX4nmHiDUbW9hhW3l3lWJPykfzr6R8AeL9A1HwvpdnBqtsbuC1jikgd9jhgoB4OM/UV59c+G4L6Dyrm2gZOwI5H0I6VyF94Ag81vsl28JB+643D8DxXVh8yoy916ficlfB1W+Zan01c6rp1mu66v7WBfWWZVH6mnWWo2WpRGWxvLe6jBwXglVwD9Qa+WU8AzO2bjUh/wGMk/qa6H4LPPYfEy60+GZmtzDMkg7NsIwcev+Nd1LEU6rtB3OOpQnTV5I+jqKKK3MQooooAKKKKACiiigAooooAoa5pMGu6He6XcjMV1E0ZPoSOD9QcH8K+dfh1Z2MPirUfCniDT7admZggmjBKyoTkKeoyMn8BX0zXgPxl0W48OeL7Dxfpy7VndfMYdFmTpn/eUfoaipHmi0VB2Z1l54Q0TSJI7vT9Lt4GBwWVMkHsQT0pxurgrtM8mPTca19N1K18T+HIL62YGO5jzj+43cH3B4rDZSjlWGCDgivkswjONTmu9T3sK4yha2wlFFFecdYUUUUAFFFFABRRXLeIfHGn6IWghxdXg48tD8qH/aP9BWtKjOtLlpq7InUjTV5Ox1BIUEkgAdSa57U/G+h6aShuvtEo/ggG/wDXp+tcvY6D42+IjiQg22mseHkzHFj2HV/1+tehaF8FfD+nKsmpyS6lOOSGOyPP+6OT+Jrv+qYeh/Hnd9l/mefPHSelNfeefXPxOuZpPL03SwWPC+YxYn8BSx33xI1P5rTSruND0K2W0fmwr37T9H03SYvL0+wtrVMYxDEFz+VXcH0p/WsPHSnRXz1OaVatLeR89jQfipLz5N0v1eJf60jaP8VLb5vs902PTynr6GwfQ0lH17vSj9xPNP8Amf3nzlJrvj/Sfmv9IuCg6tNZMB+agCpbP4pDcFv9NK+rQv0/A/419EVman4c0XWVI1HS7W5J/ikiBb8D1FH1nDT/AIlJfLQuNatHaR5lpvjHQ9TIWK9SOQ/8s5vkP68H8K3c5GRVHW/ghol6Gk0m5msJeyMfMj/XkfnXCXugeOvAGZFVrnT06vETLFj3HVfrgUvqeHrfwJ2faX+Z0Qx0l/EX3HYa/wCJbDw/BuuX3zMP3cCfeb/Ae9ea6hr+veK5GjjYwWeceXGdq/8AAj1b/PFUrCGTxDqdxe6hKZGyGYZ6k9B7CupSNIkCIoVRwABgCvVw2CpYZXavLv29BSqTxGt7RMW08M20eDcM0z+g4Fes/D/wL4f1Cza4uwjzqxH2VDs2jsTjk5rhYXEcqsegrVjkaNhJG5VhyGU4Ireddxkrq6KWHi42g7M9sg8LaDbqBHpFlx3eEMfzOalfw9osgw2kWBH/AF7p/hXkUPifW4BiPVLnA7M+7+dSP4t19xg6nP8AhgfyFX9cp/ymDwNW/wAX5naa/wDDPwfqFpLJPZQ2TAE+fG20L9c8V8+6j4VSKeT7BcEFGO3dkA4PBB6iu8ur+7vW3XV1NOf+mjlv51kXbBpcDsME1KxPPK0VY0WEUY++7mNo/jfVdCmW01dJLm3HGX++o9Qf4h9a9M07UrTVrNbqymWWJu46g+hHY159dWkF5CYp0DL29R9K5+2vbzwdrSy20nmROMtGTgSL6H39648Vl9OunKmrS/BlQrToaSd4/ij2ys3Udf0rSQftt9FGw/gzlv8Avkc1wtvN458dOU0u1lhtCcF4/wB3GB7uev0H5V1mifAuIbZte1RpXPLQ2owPxc8n8hXnfUaVL/eJ2fZasqeP6U195hX/AMULGIlbGylnPZpCEH9TVCLxP421z/kE6VJsPRre1Zx+ZyK9u0nwN4Z0QKbLR7YSL/y1kXzH/NsmuhA4wB+VNV8LDSnSv6/5HLKvWlvK3ofPkfhL4oal8zm4gB7tcpFj8FOanX4TeOp+ZtWhB/2ryRv6V79sb+6aPLf+7VrG1/sU0vSJk23vL8TwM/B/xmnKavbk+1zIP6VE/wAPPiTY82948wHaO+z+jEV9A7G/umkII6g0nj66+OK+aBeTPnOa8+Iug/NfabcyxL1Z7bev/fSf41Np/wAUImYJqVg0Z6F4Tkfkf8a+haxNZ8I6B4gVhqWl28zn/lqF2yD/AIEOan6zhqmlWkl5rQ1jWrQ2l95w+ma5pusJusbuOU4yUzhh9Qea0K5jxD8E7i1Y3nhi/Yuh3LbzttYf7rj+uPrXO6f401bQL46Z4mtZsocF3XEi+5/vD3/nUywEai5sNLm8up10scnpUVvyPSaKgs7221C1S5tJklhcZDKanrzWmnZnemnqgooopDCiiigArBmO6eQ+rGtuVxHEznsM1gnk11YZbsiYjMEUsTgAZJql8B4Dd+NtW1AjKx2zc+7uP6A1neLdWXT9JeFW/f3AKKO4Hc16T8EfDcmjeD21G4QpPqbiVQRyIhwn58n6EV9HllNqLm+p5GPmm1FdD02iiivUPOCiiigAooooAKKKKACiiigArJ8TeH7TxR4futJvB+7nX5XxyjD7rD6GvnPXvGfj3TfGl9aPrF3DdrclFhDDy8E/LhTxgjGK3I/i94+0MeXrGkxTAdWuLV4mP4qQP0pXQ7MoeFdcvfhr4ouvDmvKyWbyfM3ZD2kX1UjGf/rV6nqdukqLe27K8bgEspyCOxFeMeNfiE3jq2hjutAt4buI/u7mJ2Lgd1xjkVrfDu88Z2RS1j06S50ljyl0fLVB3KMf5civNx+FhVg9bM7MLWlCWx3tFXL62jhbdFIpB/hzkiqdfJzg4PlZ7kZKSugoooqSgpHdY0Z3YKqjJJOABS15r4m1298T6unhzQVaVXfYxT/lq3fn+6K6cLhpYifKtEt32RjXrRpRux2veL77Xb8aJ4ajlkMjbPMjHzyH/Z9B7/yruvBPwgstKEd/r4S9v/vCDrFEff8AvH9P510ngL4f2XhDTwcLNqUq/v7kj/x1fRf512M09tZRGW4mihQdXlcKPzNeqruPssN7sO/Vni1KjnLmnuIkGFCgBVHAAHSpBEo681knxh4aD7Dr+mBvT7Un+NaVrf2d8m+0u4LhfWKQMP0q4YOnDdX9TNybJwoHQCloordJLYQUUUUxDSinqBTTCD0OKkorKdGnP4kNNortEy9s/SonRZEZHUMrAhgehFXaayK3Uc+tcdTALemy1PufLXijQ5vAXjKSHDGwmJeFv70ZPT6r0/8A11pI6yIroQVYZBHevZPH/gyPxd4ee2G1byHMlrKf4W9D7Hp+R7V896ZeT6VeSaRqSNDJE5TD8FG9D7V6uHqyqwtP4lv/AJm1GoovlezOiqzb3Oz5H+72PpVairlFSVmdybTujVDBhkEEe1LWUGI6Ej6UF2bqxP1NYew8zT2vkXJrkKCqHLevpVLrRRW0YKK0M5SchCQqlicAck1Q8HaOfGfxAgV032NuwlmyMjy1PAP+8ePxNZ+t6i8zjTbINJNIwVggyST0Ue9e+/DPwUvhDw6ouUB1O6xJct/d9EH0/mTVVLxpu2jexwYiom+VdDq4rcJGqRRqiKMBVGAB7CphCO5qWivMhgqcd9TFyY0Io7CnUUV0xjGOyJCiiiqEFFFFADSinqBTGh/un86lorGdCnP4kNNoqspU8isPxL4U0nxVYG21K3DMB+7mXiSM+oP9OldMQCMGoXixyvT0rgqYWdF89J7feWpJ6M+atT0rXvhZrYJJudMmb5XHCSj0P91x/nNd/pOq2us6fHeWj7o26g9VPcH3r0PWNIstd0ubTtQhEtvKMEHqD2IPYj1r57nt7/4YeMXs7gtLp03IbHEkeeGH+0O9aNRx0H0qL/yb/g/16dWHrui+V/D+R6fRTIpUnhSWJg8bqGVh0IPQ0+vHPXCiio5ozLGUVyme4prcZQv7kOfKQ/KOp9a5nXPENrosWH/eXDDKRD+Z9BXT/wBmMOsoA+lY1/plnqUZjuoElUdCRgj6HqK9LDOkmk9Uc9VTa93c5LwlaaZ4l8RNqXivWLW0sIGDPFJJtaX0RV67fU/1r6V0DxJoOvROmiahb3KW4CskXGwduDjivmzVvCGl6fYXF559yFjXITcvJ7Dp613f7PuiSL/amuvkRsBaxejchmP/AKD+tfTYerCpH93sjw61OcH7+57jRRRXQYBRRRQAUUUUAFFFFABRRRQB5f8AGLwH/wAJDo51rT4c6nZJllUczRDkj3I6j8RWR8MvGKeItHOkahIG1C1THzHmaPoD9R0P4GvZ6+f/AImeCL3wfri+L/DgaO1Mm+VIx/x7uepx/cb9M47isa1JVI2NKc3B3Oxu7P7HcMm0YPKtjqKgpvhrxXYeN9JAUrDqMQ/ewE8g+q+qn9KkkjaKQo4ww6ivj8Xh5UZ26H0FCsqkRtFFFchuFFFQXt5FYWM93OcRQoXb8KaTbshN2V2cj4/8SNp1mNMtHIu7kfOV6on+J6fnXc/CnwCvhzSRqV/F/wATS7UE7hzCh6IPQ9z+XauA+GOgS+NvG1xr+pJutLNxIQejSfwJ9ABn8B619BXdzHZWU91KcRwRtI30Aya+kjh1Spqj835vt6Hg16zqzcvuPOfib8Tf+EVI0jSAkmrOoLuRuEAPTjux6gV5pF4L8S+KXGo6/qUiGT5h9oYySYP+z0Ue36VV8LLJ4m8YX2uX/wA7BzOQeRvY8D6D+gr1nzMxJ/uijGYp4VKFPfqzbC4ZVPemeeH4V2YXH9pzlvXyxiqM3w41Swk+0aTqo81eVOTE34EGvTKK8qOaYpO/Nf5I7ngqLWxw+j/FHxb4QvEs/EcEt9a5x++/1mPVZP4vxz+Fe4+H/EWmeJ9LTUNLuBLC3DL0aNv7rDsa881DTrTVLR7W8hWWJh0PUe4PY1wHh/Ubv4Z/ECOJpWbTLkqsoPR4icBv95T/AF9a9TC4qGKTja019zPOxOFdH3lqj6XopAQwBByDyDS1qcoUUUUAFFFFABXnnxH+Gdv4ugN/YbLfV41wGPCzAfwt7+h/yPQ6KabTutwPkpL7UPD16+l61bTRSRHaQ4wy/wCI963Le6guk3wSq49j0r37xH4S0bxVaeRqtmkpUfJKOJE+jf5FePa18DdTs5ml0HU45VHIjnJjcewYcH9K1lXpfb938jop15R03MiiszUvDPjnQbZ572zmW3jwDLvSRRkgDkE9yKsQ+DPiLfEKmlXSA93KR/qSKuPJJXjJP5mv1qPZk808NuheaRUX1Y4rBudYudSuEsNHgllmlO1dikux9FFdxpHwL1q+lWbXtThtkPVIiZZPpk4A/M1634Y8EaF4Sh26ZaATkYe5k+aRvx7D2GBTc4Q82YzxEpaLQ5D4Z/C1fDpTWdaVJdVIzFF95bfPf3b37V6jRRXPKbk7swCiiipAKKKKACiiigAooooAKKKKACiiigCKSP8AiH41xnxE8Jp4s8MSwxoDfW4Mtq3fcByv0PT8q7iq8ibWyOhrzsRTdGar0+hpF30Z8+fDjW2mtpdGuSRLb5aIN1255X8D/Ou9rz3x1ZHwZ8Uo9ShXZaXbC4wOmGOJB+eT+Ir0FSGUMDkEZBrDMacedVobTV/n1PVwVRyhyvdC0UUV5x2la+l8u2IB5bgVj1av5vNn2g/KnH41m317Dp9nLdTthIxn6n0Fd9CDUUluzGcluzlPHN80httKgy0kjB2VeSeyj+f6V9GeC9AHhnwhpulYAliiBmx3kblv1Jrw/wCE3hybxb41l8RX0ebOxcSDPRpf4FH0HP4D1r6Or6vDUfZU1E8CvU9pNyCiiitzEKKKKACiiigAooooAKKKKACmTQx3ELwzRrJE6lXRhkMD1BFPrlPiL4oufCPg+41OziWS53rFHvGVUt/ER7f4UAeZeNPhJqWh6gde8FvLtQ7zaxt+8iP+x/eX26/WszSfijFcAWfiW1eC5jOw3USdx/fTqPw/KqtpqvxU8WWYu7XUrk2sxKh4pY4RwcHpgitXw18OLfS78ah4juUu7wNvEC5ZQ3XLE/eP6fWuDGSwzg1VOvDqspe4dWBuijlXJikUMjYIDA9DzSVpXWoo8ZSJM57sK4TxL42s9CLW0Ki5ve8YPyp/vH+lfLfV3UqclHU9r2vJDmqaHU1wXxM1UxWFvpcTfPcNvkA/ujoPxP8AKs+2svH3jBRPF5ttZvyrbvIjx7d2H51LL8Jddb95Lqdo0nu7k/nivXwuW+xqKpVktOhw18X7SDjBbnt3w+8OL4Y8G2NkyBbh1864PcyNyR+HA/CpvHkrQ+AdddTgiykA/FcV4ctv8SPCx8yy1O6njX+GOfzl/wC+H/wq/P8AGK71Lw1qmh+INOAuJ7Z4VngG0hiONyH39Pyr0fZuUuZO55zTjujN+HQCaVeyd2mC/ko/xr0SB99vGfavNPh/L/xLryLuJQ35j/61ejWDZtF9iRXiZpf2j9T2cH/DRZoooryTsCvNfimUM+mKP9btkJx1xlcf1r0roMmvNtNtm8f/ABVt4EBext3DOe3lRnJP/Ajx/wACFeplNNuv7TpFHFj5pUuXufRmlLIuj2Ky/wCsFvGHz67RmrdHQYFFeqeMFFFFABRRRQAUUUUAFIyhhgilopNJqzA4D4v3K2Hw7vMNh5pYo1ye+8N/7Ka7LR71NR0WxvYzlbi3SQH6qDXknxwv5NRv9G8MWmXmctcug9cEJ/7PXQ/BbX11XwUunyODc6bIYipPPlnlT/Mf8BrWNGMKS5VYL3Z6PRRRWYBRRRQAUUUUAFFFFABRRRQAUUUUAFFFFABRRRQAU113KRTqKUoqSaYzyH45aULnwxZ6kq/PaXG1j/sOMfzC1V8JXpv/AAtYTMcsI/LY+68f0rt/iXZC88Aa3ERnbbmYf8AIb+leW/DKcyeHp4Sf9VcHH0IB/wAa82rFvBNPeEvwZ3YKVq1u6O1qre3Ihj2qfnb9KsPu2HZjd2zWPcQzI2+bqx656159GCk9T1ZOxRu7y3sbdp7mVY416k1x8EGq/EfxFDpWmRlLZTuLN91F7u/9BXWajp1tqlo1tdJuQ8gjqp9RXnWpabcaDrEVrp97K88hBTyiUcEn5RwetfQZcqTlr8R5mNdTl02PrHw34esvC+hW2lWC4ihHzMesjHqx9zWtVDRIryDQdPh1GUy3qW6LO5/icKMn86v17Z5IUUUUAFFFFABRRRQAUUUUAFFFFABWR4n0KDxL4bvtInwFuIyFb+6w5VvwIFa9FAHzn8L9WuNC8QX3hTUsxsZG2K38Mq8MPxA/T3r0jVYMSCYdG4P1ri/jX4bn0jXbPxjpoKb3VZ2UfclX7rH6gY/D3rp9O8S2OteDzrLuEiWEtcL/AM82UZYf4evFeLmeG5lddfzPRwdazszjfG/in+w7MWlow+3Tjg/881/vfX0qz8PPhvGkEeveIIfNuJf3kFtLyFB5DOD1J647fXpzngPSJPHHjmfVtQTdZ2rCZ1PIJ/gT6cZ/D3r3aVix2itsNQjhaXL16k1ajrTv06FeVyeFH4CqkkLNncwFXXwg4/Oqcr1yV676G9OBRmtUOfnaub1zwvYaxEVuI1ZwMLJjDL9DXSSvVN2ya8ueKqRd4vU7I0otWaPONJ0Ofwrq00Fy4NrdACCY9Cw/hPocH8a7bTGzC6+jVYu7O21C0ktLtN8Eoww7j0I9COtYWiXUun6vcaBqJzdxKGgm7XEXZvrjrV1aksTTdR/Et/8AP/MUEqMlDo9v8jo6KKOlecdRyfj3Xv7J0U20L4ursFFx1VP4j/T8a7D4N+EToPho6pdR7b7UQH5HKRfwj8ev5eleZ6Hp5+InxQVJAW063be/p5KHgf8AAjj/AL6r6VVQqhVACgYAHavp6FH6vQUOr1Z4OJq+1qN9FsLRRRVHOFFFFABRRRQAUUUoUmmk3sAnWqmr6paaFpNzqV9KI7e3QuxPf0A9yeAKfqeqWGiafJfajdR21tGMs7nH4D1PsK+a/iJ8Q7vxzqKWNgkselxyYhh/imboGYDv6DtXTTo9ybm78OmufHHxZu/EV4hMVurS7TyEyNiJ+AJ/KsqHULj4VfFa8Uo5sGkIeMfxwOcqR7j+YIr2H4Z+EP8AhEfCyRTqBf3RE1z/ALJxwv4D9Sayvi34FfxPpC6lp8e7U7JThQOZo+pX6jqPxoVSPPbpsOx6FZ3dvqFlDe2cqzW06B45FPDKelTV8x/D34mXvguc2N5G9zpTv88OfnhPcpn9R/KvovRNe0rxHYLe6TeR3ER67T8yn0YdQfrU1KDjqgTNGijGKK5xhRRRQAUUUUAFFM82PzfK3r5mN2zPOPXFPoAKKKKACiiigAooooAKKKKAMXxZEJfC2rRno9jMv5oa8I+Fb5ttTT0eM/mG/wAK978UME8L6q56LaTH/wAcNeB/Cpf3GqN6tEP0auSurYet/wBunXhP40fmeiVkX03mzkA/KnAq9eXHkQ4B+duBWPXl4eH2mexJ9CC8u4rGzlupjiONdx9/aqPwh8PTeKfG03iK9TNrYt5gyOGlP3FH+6OfwHrXO6zc3firXrbw9pCmUvKE+Xo79yf9kc8/WvpPwl4btfCfhy10m1wfLGZZMYMkh+8x/wA9MV9PgMP7OPPLdni4yvzy5Vsjbooor0DhCiiigAooooAKKKKACiiigAooooAKKKKAKWr6Taa5pNzpl9H5ltcIUcdx7j3HUV8p+JNO1rwJe6n4bllYWl1ghsfLMgOVYeh4wfxFfXNfPHxsuG1f4i6bo6HIiijjx/tSNk/ptqZJW1Kje+h2Pwy0ddF8EWrsuJ7z/SJD35+6Pyx+ddbnauT1NRRRpDFDbxjCRqFAHYAUSvXlYippY76cCKV+tUZXqWV6oyvXjVqh3U4kUr1BSscmkrz5O7OtKwVzfxBt3h0bTfEdtxdadcBGYd427H8cD8TXSVR8XorfDXWA/Q7SPqGU/wBK7culaul0Zz4tXpli0uEu7SG5jPySoHX6EZqtrkrw6DqEsf30t5CuPXaap+D3Z/CWml+vlY/AEgfpWzLGk0TxSLuR1KsD3BrnklTrNdn+TNYtzp37oyP2fraD7BrV1wbgyxxn1C4J/U5/KvZ6+bvBGsv8OviFLYXzldOuyIpHboFJ+ST8O/1NfSIIIBByD0NfUVWpPnWz2PnmnF2YVialZa1C73Oi6hGzk7jaXyl4m/3WGGT9R7Vt0VmnYRwE/wATW0OUQ+KfD1/phzjz4gJoW9wwxWtY/EjwfqCgxa9aIT/DMxjP/j2K6aWKOeJopo0kjYYZHUEEe4NcVrPwl8I6wWcaf9imP8dm3l/+O/d/SrTg91YDqYtd0aYAx6tYuD023CH+tOfW9HiBMmq2Kgf3rhB/WvH7/wDZ+BJOna7gdluIf6g/0rEl+A3iRD+7v9NkH++4/wDZa1jGl3Fqexah8SPB2mKTNrto5H8MDeaf/Hc1wev/AB+tIlaLQNMeaTtPdnao/wCAjk/mK5yD4CeIHI87UtOiHfBdj/6DXS6V8AtNhcPqurXFzj/lnAgjB/E5Na89KPUVjyTVNc8SeO9XjW6luL+4c4it4l+VfZVHA+v517R8NvhTH4daPV9bVJtTxmKEcrb+/u3v0H613mheGNF8N2/k6Tp8NsCMM4GXf6seTWvWNSu5K0dENIKKKK5xnmHj/wCEVr4jll1TR2S01NvmkjPEc59T/db37/rXiE1t4l8D6tl1vNMu1PDqSoYexHDD86+vqgu7O1v7doLy2huIW6xzIHU/ga3p13HR6oVjwHRfjxr1kqx6rZ22ooOsg/dSH8R8v6V2Vn8evDcyD7XYahbP3Cqsg/PI/lW1qPwi8G6g5f8AsxrVz1NtKyD8un6ViP8AAXw0zErf6mo9PMQ/+y1o6tKW6CxqL8aPBTLk3lyvsbZqrXHxx8IxZ8v7fMe2yAAfqRUNv8CvCsTZluNRmHo0qj+Siui074ZeDtLYNDodvI4/iuMy/oxIrNuj5hqctD8X9Q1yXyfDXhG8vHPHmSvhV+uBgfmK3bHSfG+uES+INYi0q2brZ6WuHI9DI2SPwrtooYreJYoY0jjXgIigAfgKfUOa+yhlLTtJsdJhMdnAE3ffcks7n1Zjksfqau0UVmAUUUUAFFFFABRRRQAUUUUAc38QLgWvgDXJCcZs5EH1ZSv9a8Y+GYW30K9uH4DT4+uFH+NelfGe+Fp8OrqLOGuZo4h/31uP6Ka8z8HoYPDEO44V2eQ5+uM/kKxxML4eXm1+B14P+LfsjoppmnlLt+A9BXG+KPETKx0rTSXuZDsdk5Iz/CPeo9c8US3Mw0zRA8s8jbPMjGSSeyY6n3r1T4YfCpPDwj1rXEWTVmG6KI8i3z3939+1a4LA7TqL0RpisX9iBc+FPw6HhPT/AO09SjB1i5TkHnyEP8I9/U/h9fSaK4Lxt8VtF8Il7SI/b9THH2eJuIz/ALbdvp1r2Tyzvax9U8VaBomf7S1eztmH8Dyjd/3yOa8Em1z4jfEViYJJbPTmOMQkwQ4/3ur/AK1b0/4NR8Pqmqu7Hlkt0x/483+FYVMTTp6NmsKM5bI9Cvvjd4NtCRFPd3ZH/PCAgfm2Kw5v2g9HUnydFvpB6tIi/wCNJafDTwtaAZsGnYfxTSsf0BA/Sr7+G/DVhbvM2jaeqRqWLNbqxx+IrleYwvZJs2WEl1Zmp+0LppPz6DdqPVZ1P9BWtY/HfwpcsFuYr+0J/ieIMo/75JP6V58+n2Ws6lJKNPtYYAfupCqhR2HA61Nc+FNDnXBsUQ+sbFf5Guz2ltzONFy1R7ho3i/w94gwNL1a1uHP/LMPh/8Avk4P6Vt18q3vgRUbzdNvHR1OVWT19mHStbQfif4t8F3CWmsrJqFjnG24bLAf7En9Dn8KtTTIlSlHc+lKKwvC/i7SPF2nC80u4DkY82FuJIj6MP69DW7VGYUUUUAFFFFABXzdrTf2l+0HJu5Ed4g/79oP/ia+ka+aoDn4+agzdRfXGPyas6rtBl0/iR7Ij5dj6CopXpkT5Dn3qGV6+exNTVnrUokMr1nXXmSRlYpfLfs20HH4GrMr1WPJryak9TuhHQ568/4Su1Je1On3yD+BkMTn9cfrWT/wn82nzCHW9FubRv7yfMD9M4z+BNdvUVxbQXcLQ3EKSxt1V1BBrSFentVgn6aP/L8CJU57wlb8Slpev6ZrKZsbtJGxkoeGH4HmqvxMu/sfgeLT1/115KoCjr13f0rD1f4eQM/2vQ52s7lTuVNx259j1WsMatqFz4t0u28WsyGzOFLrw7fwknoRkDkelehhaNHm9tRd0tbPfTX5nLWqVLezqK1+vQ9H0i0+waPZ2h6xQqp+uOau0daK8aUnJtvqeglZWRynjnw5/bOlG5gTN5bAsuOrr3X+o/8Ar11Pwa8Ztrmitot7JuvtPUbCx5kh6D8V4H4inV5qsx8D/FazvofktZpQzAdPLc7XH4cn8BXt5XX54uhLpqv8jzMfRtaovmfTFFA5GRRXaeaFFFFABRRRQAUUUUAFFFFABRRRQAUUUUAFFFFABRRRQAUUUUAFFFFABRRRQAUUUUAFFFFABRWXrXiLSPD1sbjVb+G2TsHb5m+ijk/hXkfiH413+p3H9m+ENPl8yQ7VuJE3yN/uoM4+pz9KuFOU9guSftAamPL0fSlbkl7hx/46v82rz3SbbxD4yNvoeiWr+REirIQcKB/eduw9v513vhz4N6z4gvBq/jS+mTzDuaDfumf2Zuij2GT9K9q0jRtO0GwSy0y0itrdOioOp9SepPua7oUYpJPWwvaNXS6nKeAvhjpngyFbmTbeasy/PcsvCeoQdh79T+ld1RXkvxi+IbaHaHw9pU23ULhP9IlU8wxnsPRj+g+orcz3M74lfFWdrt/DXhR2e4ZvKmuoeTu6bI8d/U/l61n+EPhhBZhNQ8QKLm8b5hbsdyIf9r+8f0+tWfhx4Mt9IsI9Xutk1/cJuQghhCp7A+p7n8K74mvJxWMbfJDY76NBJc0gAVFCqAqgYAAwBTSahnuooFJkcDFY9x4ijUkQxF/cnArzG2dsY32NstXJ+OL8wWENopwZmJb/AHR/9cj8qlbxBO3/ACzUD/ZNeZ/EDUJb7xJZxb3CCFRt3dyx/wDrVrglzV1daLUjEpxpM6+xRbayRSQGYbm+pqVpQehH51zlGa9ZyuTGmkrG+z1VuoYbuFoZ41kjbqrCs1ZZF6Ow/GpVu3HDYai4+Q57GqeB9Zi1jRbh1RW+ox/dcd1NfR/gnxlZeNNCS/tsRzphLm3JyYn/AKg9jXiUjR3MTRuAyMMMp7isfwnr03w98cRTb2OnTkRzr/eiJ6/VTz+HvXRTqX0Zw16PL7y2PqqimxyJLGskbBkcBlYdCD3orY5R1FFFABXzTfj7D8fbwNxvvHP/AH2mf619LV84/FSI6P8AGO31DG1Jxbz59h8h/wDQazqq8Gi6btJM9Lgkyrj3qKV6rW0w8xlz1GaWV818lip2kz3qUdCN2yabRRXnnSFFFFAwrP17wvD4r0O5ttgF/bxma1l75HVD7H+fNaFbGjNHZW93qVwwSCGMlmPoOT/KuzAOSxEeU58Uk6TuedeAdcfVNHa0uGJubMhGJ6lex/Qj8K62vLfhxK0vii/kQERPCzEdvvjH9a9Sq8ypRpYmSjs9ScJNzpJsK83+KcQD6ZOOG/eKT/3yR/WvSK83+Ia3erXaW9jayTx2C5neMbtrP0GPoM/jTyvTExfRXDGa0Wj6I0ac3OhafO33pbaNz9SoNXq8Y8IfGzTorO10zXbN7PyI1hW4hBdMKMfMvUdO2a9b0zVtP1m1F1pt7BdQn+OJw2PY+h9jXuThKL1R4ZcoooqACiiigAooooAKKKKACiiigAooooAKKKKACiiigAooooAKKKOgyaACisLVPGfhvRsi/wBasonHWMShn/75GT+lcTqvx28O2m5dOtbu/cdG2+Uh/E8/pVxpylsgPU6ZNNFbxNLNIkcajLO7AAfUmvBZPip478USGDw7pBhU8ZtoGmYfViMD64FLD8KfHviuVZ/EmqmBCc4uZzKw+iKcD8xW0cNJ7iueg678XfCei7kjvDqE4/5Z2g3DP+9939a88u/ip408X3DWPhbTHtlbjNunmyAe7kYX64H1ru9B+CPhfSisl8JtTmH/AD3O1M/7o/qTXolnY2mn2629lbQ20C/djhQIo/AV0Qw8IkuR4dovwR1jWLn7f4u1aRGflo0k82Vvq5yB+teueHvCGheFrfytJ0+KFiMNKfmkf6sefw6VuUVvaxNwooooAwvGHia38JeGrrVp8MyDbDGT/rJD91f89ga+X9Pin1/U7rWNUYzyTSMzF/42PX8BXU/GvxYda8Uro9vJmy03Ktg8NMfvH8OB+frTdL+H+tS6BHqUV0Le8ZQYrJx8hj7Bj2Y9fxrCvVjBau1zooRvK9rlXTNR1HwnP9o0x2lsc5msXbKkdyvof8816WnieyvtJhvrOTeky5A7qe4PoRXlsd6UuWs76FrS9Th4ZePy9RVjwq3l6hqtvEc26urrjorEHI/z6V52Kppwc+q/E76fLzJLZnXXF1LcvukbjsOwqGs3VtcstGiBuHzIwysS8sf8BXOW2qeK/FE7RaDpszIDgmGLdt/3nPA/SuOlhatbVbd2bVMRTpaM7WuB8coYtas7nHBjA/75Yn+tdHH8MPiXdLvkcwk/wvfAfopNUdU+FPxBMam4tGvVjzt23auR9ATmvRw2BnSqKbZxV8XGpDlSJFYMoYdCMilrnribxB4d2QatpdxAqgKPPhZMj2PQ1btPEFlckK7GFz2fp+dbSpyRrCvCXU1qKQEEAggg9xS1BuFY/iW28/TfOx88Jzn2PB/pWxVbUFD6dcg9PKb+VVF2aZFSPNFo9n+Eevf2v8PbLz5QZrNmtWLHk7cFf/HStFeJ+Ctau9O0aaGBmCG4ZuPXav8AhRXbc8ex9U0UUUxBXin7QWkF7PSdZRf9U7W0hHofmX9Q3517XXPeOPD48T+DtR0sAGaSIvB/10Xlf1GPxoBHlmhaqLzSrG8zktGA/wBeh/Wt8nJzXlngbUWVLjSpsq8bF0U9R2YfnXpFjP5sOwn5k4+or5DMaLhUZ9DhZqcEy1VS8fUFGLGC2c46zTMuPwCn+dW6K86Ls72Olq5y1zD42lOYbnSIR6KHJ/VazpJfiDYjfttLxR1VVU5/ka7qiuqGL5fsRfyMJUL/AGn95w+mfESJb1bPX7KSwfOHkVSQv1U8j9am+JHjy2utOj8OeH5RNFKFM80XIYdQg9c9/wAvWt7X/C9v4o0ya32Kt/Ghe1l77h/CfY/pXIfDnT9KdJpmhY6pbvtcS87B2Kjt/OvWoVcPTovEwhr1X9dDiqQqzqKjKWnc2fA3hx9D0x5rpcXdzguv9xR0X68811VFFeHWqyrVHUluz0qcFTiox6FLVNQ+wW2Y4zLcyHZBCOrv2+g7k9hUWiaY2mWGyZ/MupmMtxJ/ec9fw7fhV1baIXBnK7pSMBm5wPQegqWlz2hyL5hy3lzMxtX8K6RrQLXNqqzH/ltH8r/n3/GuNl8GeIfDl19u8OajIxXkeW/lyY9COjf54r0uiuihj69DSLuuz2MquFp1N1qctoXxu1XS5hZ+KdNabbw00S+XKPqp4P6V6z4f8ZaB4njDaXqMUkmMmFjtkX6qefy4rxT4hWsbXekXFwgNtveKQnoCwGMn8DXJ2vhe41LVrmHR5dptow5Z3xhj0UEf54r6ClUpVqKrS938t7Hk1MPKE3GOp9a0V8iS694r0G8ktG1fUbeWIgMguWIGRkd8dKvW/wAUfGttgJr07Af89ER/5qa1WHbV4u6Od6OzPq2ivnaL4kfEuFFd7ZpUIBBex6j8AK6nwH8RfF/iLxfb6RqNlaRQGNpZW+zujhAOoy2OuB0rP2d9mn8xtNbo9gopWIRSzEBRySTwK878UfGLw9oMhtrI/wBp3YOCIWxGn1fv9Bn8KFTb2Jueh0U23lS5top4zlJEDqfUEZqrrOrWmhaRc6nfSeXb26F2Pc+gHuTxS5GFy5RXmHgT4uQ+IdRfTtYhSyuJpC1o3RHUnhST/F2z3r1HFU6TW4XG0V5rb/GDTrXxTqGia5B9lSC5eGK7TJQgHA3DqPqP0r0e2uYL23S4tZo5oXGVkjYMpHsRQ6TW4XEnnhto/MnlSKMdXdgAPxNYV7478K2GftGv2AI6hJQ5/Jc1k/Fu3F34Ga1aTylnu7eIvjO3Mg5xXllv8LtOTH2i/uZP9wKn881jUq0aNvau1/I2pUKlX4EejX3xr8HWmfJnu7wj/nhbkZ/77K1zF/8AtAJkrpmgOxPRribH/jqg/wA6qJ8PvDyQshtpGZhje0rZHuO36Vy1hc6h8LfFkd15CXdhKcHegxKnoD/C4/zxVYXE4WvPkje/n1KrYapSjzM6L/hPvif4j+XSdKkhjbo1vZnH/fT5FKPhv8TfExzrOqGCNuSt1eFvyVMj+Ve66LrFjr2k2+padMJbaddykdR6gjsR0xV+vUVOK2RyXZ4xpf7PthGQ+ra1cTnulvGIx+Zzn8hXcaT8MPB+j7Wg0aGaRf8Alpc5lP8A49x+ldfRViuMiijgjEcUaRovAVFAA/Cn0UUAFFFFABRRRQAVgeNfEKeFvCV/qpI82OPbCD/FI3C/qc/QGt+vB/jtrcl/rGmeFrQ7ihE0qjvI3yoPwGf++qTdhpXPM9EtItTa7uLxhLJITnJ+bJ5LfnXqPw71m4ltrvRb2QyS2BBikY8tEemfp/hTNQ+HVs2k2Y0yRbXU7WIJ5oHyzHvvH1zzUfhbw9qGj3N7e6m0IurlVjEcLZCoO+fevFxeKpToylf0R6lGlJSjGxd8VWVjrDRpd26Sbc7W6MB9RzXL6hcWPhPSG+ywqrucRpnJZvU/Suov23XTD0AFcJY6bJ4++I1vpSM32ONiJGH8Ma8ufx6fiK5sBTlWtGT93dm2KnGlHmS1N/4b/DSbxhMfEXiIyf2ezZjiJw1wR39kHTjrX0FZ2Vrp1pHa2VvFb28YwkcShVA+gp1tbQ2drFbW8axwxIEjRRgKoGAKlr6NJJWR4rbbuwooopiI57eG5haG4iSWNhhkkUMD9Qa868TfBbw3ravLp6HSrs8hoBmMn3T/AAxXpNFAHypr3hDxV4AlLXMPn2GcCeLLxH691P1x+NN0/WrW/AXd5c3dGPX6HvX1VLFHPE8U0ayRuMMjjIYehFeTeLfgZpupyvd+H7gadcNybdwWhJ9u6/qPYVnOmpG9PEShp0OArM127S10yRSf3ko2KPr1/StGf4afEXTZPJis2uEHAeGdGX/x4g1teGfgprmqahHd+KZRbWqkFoVkDyye3HCj3rKNFp6m88UnGyRu/CXwPDeeCVvb9SrXNw8kXHVMKoP5qaK9htraGztYra3jWKGJAiIowFUDAAorpOK5LRRRQIKKKKAPnH4r+HJvCHjSLxDYR4s76QycDhZf41P15P4n0rS0zUY7q2hvbZsq4z/iDXs3iTw/ZeKNCudJv1zFMvysOsbDow9wa+Z5IdT+HXiObSdVjY2zHIZR8rr2kT+o/wAK8/HYX20eaO6O3CYj2b5ZbM9TgnSdNynnuPSpa5y0u0ljS5tZQyMMqyng1qQ6ipAEowfUdK+WqUJReh7cZpl+imJNHIPldT+NPrBqxZa04kahDj+9ivNki/sv406hawcRTvIWA6YZN/8AOvSDeW2h2Uup3rqgjQlQ3868+8LQyajrt/4qv/3ZuWIt0c87T3/IAfnXq4Z+zw1RS6r8Xt/mcNZc9aPL0O4oqlNqcESM2SQBkk8AVy1z47kbMGnWiz3LnK7jhI07Fvc9cehFcVLCVqvwo6Z1YQ3Z21Fcj4d8Tahe6w2manDAJDEZUkgzjAPQg111RXoToz5J7lU6imroKKKKxLK97Y22o2j2t3CssL/eVv8APFQaVotholu0NhAIldtzHJJY+5NX6Kv2klHkvp2J5Y35rannHjS2bTNel1GSAy2l5CFJ25AkUYAP1GKTw98PFc2l9qMh8sxrIbfGCW64Pt0r0jrRXd/aVVUVSjpbS/kc/wBUg580tQrmLHx3pPhbxLr+qXYe4vUjjsrS3TqQMs5J6AbsflXT1z1j4N0u01GfUJkN1cyytIGmGQmTngf1qcBiKdCUpz100DFUpVYqETCv9T8b/EZybmY6fpLHiJcohH06v+PH0rW03wJpGn2kiGL7RPIhQzSjOMjHA6D+ddRRTxGZVquifKuyFSwdOn5s6v4eXrX3gbTDIf3sCG3k9mQlf6V5n461uTx/4uXw7YSn+xdOfddSoeJZBwfy6D8TVe68XXugWWseFNKgmfU9Suw9m0Y+6sqjeR75BA+ue1dL4X8AX2h6PHbi3Xzn+eaRnGWY/wBB0r2sRiXGgp01eUlp5eZ5lKjH2rU3ZIx9b8LWOr6dHbhBbywKBbyxjBjx0H09q1PAfxAu7G/j8LeLW2XQ+W1vGPyyjsCf5H8+a2ZtC1KAEtasw9UIb+Vc5rug2uuWTWt2hV15jkAw0beo/wAK8rCY2phnyVk+V/gd9fDwrrmptXKS6Vp+ttrSXtukyNqlyVbuvzYyD1HSsu1sPFHgW4a68MXr3Vlnc9lLzkfTv9Rg1seFdIn0TRBZXDK0iyu25TwQTwa26iWPqUq8nTd4t7dC1hYTpRU1rYwvEXxP0jxX8P8AUbG6R9O1iPy5FgkBIZ0dW+U/geDWxbTLcWsUy8rIgcfiM1l634X0zXkJuYds+MLPHw4/x/Gr+nWhsNNtrQyGXyYxHvIxuwMdKeOxdPEwi4qzXQWFw8qMpJ6plqqOr6Tba1p0tldLlHHyt3RuxHvSm68nWBaucLPEZI/dlOGH5Ff1qa9u47Cxnu5v9XDGXbHoBmuCKnGScd+h1Plaaexxfw68UXXw+8XSaDq0hGmXMgViT8sbH7sg9j0P/wBavpEEEZHIr5C1eK81u2l1i6cmdvmSLskfYD+de6fBrxgfEXhg6ddybr/TQI2JPLxH7rfhjB+g9a+4oyk4Ln36+p85Whyy02PSaKKK1MgooooAKKKKACiiigBk00dvBJNKwWONS7segAGSa+afCzyeMviffa/cKTFG7TqD2/hjX8B/6DXrnxg13+xfh9eRo+2e/ItU+jff/wDHQfzrhvhhpf8AZ/hb7U64lvXMn/ARwv8AU/jXFj6vs6L7vQ6cLDnqLyO2ZsAk9KzJHMkhY96tXMmI8dzWfM/lwu3oDXyVaXM+VHu042VzmNdvfsmn312DyqMV+vQfritT9n3RgLXVtckXLu62sbHsB8zfmSv5VyPjefyvD5jz/rZVX8uf6V7D8IbD7B8NdMyMNcb5299zHH6AV9PlkOWm2eRj5XmkdzRRRXpnAFFFFABRRRQAUUUUAFFFFABRRRQAUUUUAFFFFABWB4t8H6X4x0o2Wox4ZcmGdPvxN6g/zHet+igD5b1vwv4p+Gt47MhudMZuJ0BMTD3HVG/zzVvTvGemXgCzsbWXuH5X8D/jivpeSNJo2jlRXRhhlYZBHuK8/wBf+DPhPWneaC3k02dud1o2FJ90OR+WK5a+Dp1dXudNLFTp6LY4aK5hnUNDNHID3RgaW81aLRreOZhJLLK22JFGSW9APX60l5+z7qMLltN1+Bx2E0TRn8wTVF/gZ4vcBG1SxZAcjM8hGfXG2uNZYlK/NodLx91sVJra61ecXevTrHAp3JaeZwPdz3Pt0qW68TaPYrtN2jlRgJCN38uK0bb9n/V5mBv9etYx38uNpD+uK6rSfgN4asyr6hc3l+w6qXEaH8F5/WtP7PUvjlp2WhH13l+FHjGreLzqLmFYnSzwflBw0h7bvbPYVc0ZbeHTfOWVXZvnlcHv7/SvoS7+G3hG70c6YdEtooeqvCu2RT6h+ufrmvF/F3wa13w/51zoryalYEHcqDEyr6Mo+99R+VdSw8YR5YaGUcS+bmlqJ4LH+kXOs3CH/SP3cPqsYP8AU/yrr5Nc0qKcQSajbLKeAhlANePWviPUoLL+y2mESZEfmlcPEvcVclsLSYW+n2EaSz3J5mPzFV7tmvKxGXe1qOpVdvTsdtLFWhaC/wCHPZKKgshGllDHG5ZY0CAnrwMc1PXzjVnY9NBRRRSGFFFFABRRSqpZgqgkk4AHegAALEAAknoBXR6X4ZLhZr7KjqIh1/E1f0TQ0skW4uFDXBGQD0T/AOvW3XrYbAq3PU+48vE4x35af3mJ/wAIppP/AAkdtrotgLy3gMEeMbQCc5x68kZ9zW3RRXp9LHnN31YVTvtLtdQTE0Y39nXhhVyiplGMlaS0HGTi7pnB6no0+mvk/vIT0cD+fpWbXpckaSxlHUMpGCDXGa1ozWDmaEEwE/8AfB/wrxcVhHSfNHY9bDYv2nuz3MeiiiuI7jnfGDyWVha6tECXsbhZCB3Q/Kw/WtS8t4da0WWASfubuHCuPRhwadq1mNQ0i7tD/wAtomUfXHH61znw81Q3mgmylP76ybZg9dp5H9R+FdkU5Yf2kd4P8Ht+P5nO3aryvaS/L/gFSx8BXEhRNX1AS20YAWC3BUMB/eNc/wCENabwL8Rkcyg2qTG2uCpyGiJxn8OD+Feh+Kb+XTPDN9dwnEqIFU+hYhc/hnNeRalDb/YYorZWlmhG+eRBkDPXcfrivbyyvWq81So9NjgxlKEUox3PskEMoZSCCMgjvS1xfwr18+IPAFhLI+64tQbWY98p0P4rtP412le0eWFFFFABRRRQAUUUyWVIYXlkYKiKWZj0AHU0AeA/G7UpNa8a6Z4ctmz5CqGA/wCekhH8l2/nXbWtvHZWUFrEMRwxrGo9gMV5d4WkfxZ8TNQ1+YExrI86g9snag/Afyr1N32qTXz+bVrzUOx6uBp2i5dytO26Q+g4qhqL7bbb3Y4q31NZepSbplT+6K8Skuapc9R6I888fTFnsbReSdz4H5D+tfTmgWA0vw9p1gP+Xe2jjP1CgGvmqG1/4SD4s6Xp+N0a3ESsP9lfnb9Aa+pq+ywcOWjFHz2KlzVWwooorpOcKKKKACiiigAooooAKKKKACiiigAooooAKKKKACiiigAooooAKKKKACiiigAooooA5HxX8N/Dvi5Xku7QQXpHF3bgK+f9rs3414prvwv8V+CbltQ0vOoWqg5lt0ywX/aTrj6ZFfTNFKUVJWY1Jp3R8waJ4+iEgjv0+zydCwyUP1HUV6DaXkF9As1vIroR1U5rrPFfwx8OeKw8s9t9lvm/5ercBWJ/2h0b8efevGtY8AeMvh9O97prte2CnJltwWGP9uPqPqMj3rx8XlMKnvUtH+B6NDHyjpPVHoNFcXoXxEsL8rBqSizuDxvzmNj9e34/nXZqyuoZWDKRkEHINfO1sPUoy5aiserTqwqK8WLRRRWJoFdX4c0jy0F9OvzsP3ansPWsjQtN/tC+BcfuY/mf39BXdAADA6V6WAw/M/aS+R52Nr2/dx+YUUUV655QUUUUAFFFFABUc0STRMjqGUjBB7ipKKmUVJWY07anA6tpraddEDJhflG/pWfXoGp2KX1q8TcE8q3oa4KWJ4ZWjkGHU4Ir5/EUXSnY9vC1/ax13RXnm8hQ5GVzg15rpdwNA+Jdxb7sW15IVHph/mX9TivSbpN9tIPbNeXeOrRoprTUosqwOxmHYjlT/Ou7LVGblTf2lb/InF3SU10dz1K5toby2kt7iNZIZBtdG6EVlXOg6fbaBdWFpbRwxSoQwUck+pPU1c0fUF1TR7S9XH76MMwHZu4/PNWp13W8g/2TXBGU6cuW9rP8UdFozXMc98AtVe11rV9CmbHmIJkU9mQ7W/Qj8q97r5h8NXP9gfGexkB2xz3AQ/SUY/mf0r6er7inPngpdz5upHlk4hRRRVkBRRRQAVw3xb1z+xPh9fbH2z3mLWPB5+b73/joNdzXz/8AHHVZNY8XaZ4btW3fZ1BdR/z1kIwD9Fx/31SbsrsaV2L8MtN+xeGjduuJLyQv/wABHA/qfxrr5m4xUVnbR2Fjb2kQxHDGsa/QDFK5y1fE4qt7WpKfc+jo0+SKj2Gk4GTWBczAvJM5woyxJ7CuUvta1TW9RvIor97G1glaIRQ8OccZY9eayNUbUNP06Rhq1xJG48sxy/NkH37V6OHy2aV5NXZjPFKzaWh13wRsW1b4gX+syLlbaF3BPZ5Dgf8Aju6vomvLfgToxsPBUuoOuJL+csD/ALCfKP13V6lX0qVlZHhSd3cKKKKYgooooAKKKKACiiigAooooAKKKKACiiigAooooAKKKKACiiigAooooAKKKKACiiigAooooAKKKKAPFPjh4Z8O6fokesQ2a2+qT3CxqYflWTgliy9DwOvHJFcZ4FOsaVd2kV8kw03UIi1szHKBuox6ZAPH0rofjxfPf+J9G0KE5KR7yo/vyNtH6L+tdZNbx2lva2SKPLt4lRR9Bj+leTm1aMKPK1e534Gm5TunsRUAEnA60Vq+H7P7XqqFhlIv3jfh0/Wvl6cHOSiup7M5qEXJ9DqtHsRYafHGR+8b5nPuav0UV9JCKhFRXQ+elJyk5MKKKKokKKKKACiiigAooooARhkYrlPE1jtZbxB1+WT69jXWVUvbZbm3khYcOuPoa4sZS54XN8PV9nNM88IyMVxniWw+2aNeW+MugLJ9V5/pXayRtFI0bDDKSCKxb9Nt0/HDc15uEm4Tuj2qkVKNjnfhjqPnaTc2DH5reTeo/wBlv/rg/nXckZBHrXlXhJ/7G+IE1ieI5i8Q/wDQl/kPzr1atszgo4hyW0tTLBybpWe60PJfGZew8Raffx8OgVh9UbNfVsUizQpKhyrqGB9jXy58R4sC1f8Auyuv8v8ACvo/wrObrwhotwTky2MDn8UBr6XAS5sPFnkYxWrM16KKK7DlCiiigCC9u4dPsbi8uHCQwRtI7HsAMmvmfwmZvFXj7UPEV0CQsjTDPZm4UfgP5CvSvjn4nGl+GItEgkxc6i37wA8iFev5nA/Oue8EaR/Y/hqEOuJ7j99J6jPQfgMfrXm5piPZUGlu9P8AM7MFS56l+iOkLVHSSMyxsyruYAkL6n0ryc6rf6zdyC/1a5tZg5H2SJjEE9vevnMLhJYluzskexVrKnZW1ZveNdP0yNpNR3ta3ajAkh6yN2BHeuG1CXUL37HYzKGuXI2oo5JbhQff/GtuTTJFcTveT3PlAtHHcSbgG9c1e+EeiyeIfiJBd3A8yKxzdSMem4cIP++sH8K+mwdF04KLd7HlYqbve1rn0hoOlR6H4fsNLjxttYEiyO5A5P4nJrRoorvOAKKKKACiiigAooooAKKKKACiiigAooooAKKKKACiiigAooooAKKKKACiiigAooooAKKKKACiiigAooooA+ctWf8At/8AaBkB+aO2udv08lP/AIpa768bddyH0OK838AXEd78SNZ1SeREXE8u92AGWkHf6E13balYz3DiO9t3YseFlUn+dfN5y3KaSPYy9JRbZNXX+Fbby7CS4I5lbA+g/wDr5rkK9C0qHyNKto8YPlgn6nk1w5fC9Xm7GuPnanbuXKKKK9o8cKKKKACiiigAooooAKKKKACmSDjNPpG5U1FRXi0NHE+IrbydSMgHyyqG/Hoa5bU1+eNvUYrvfE8O+yilxyj4/A//AKq848Qazpunxqt1eRRyA52Zy2PoOa8OMJe2tFXPbo1E6KcnsefeJidM8YWWoLwCUkPvtOD+mK9cUhlDDoRkV454w1XT9VjtWtJS7xlg2UI4OPX6V6podx9q0GwnJyXt0JPvgV3ZjCXsaUpKzV1/kZYWS9rNJ6bnDfEcD7LCf+ng/wAjXvvgElvh94fJ/wCfCEf+Oivn34iyhre2H96ZmH4D/wCvX0P4KiMHgXQIz1XT4M/XYK9rLVbDo8/G/wAZm7RRRXecYVDd3UFjaTXdzIsUEKGSR2PCqBkmpiQASTgCvn74u/EhNakPhrRJt9mHAup1PEzA8ID/AHQep7n26g0rnNXGqj4hfE1r27kVLTd+5idsfu0+6g9z1P1NeoV5Hb6FAmnrE3E4O/zl6q3sa7Xwhrk+oQzaffnN9aYDN/z0Q9G/xr53N6U6n71PRdP1PZwf7r3JLV/1Y6euf8Q6Zp+qERXNtG7gf6wDDj6HrW5NKIYmc9unvWG7F3LMcknJrycMpKXOnax21EmrM4DXrW80C2MaXPn2k4KJ5h+dD6e4xXs3wP8ADv8AZPg5tTmTbcam/mDI5Ea5C/nyfxFeRXNrN4z8e2Wh2pJjEgiLDoo6u34AfpX1NaWsNlZwWlugSGGNY41HZQMAflX2GFUvZpz3Z4GJkudqOyJqKKK6DnCiiigAooooAKKKKACiiigAooooAKKKKACiiigAooooAKKKKACiiigAooooAKKKKACiiigAooooAKiuZDFazSDqiFvyFS1FdIZbSaMdWRlH4igD468P2MF7PP8AaE3hQCBkj+Vb7aJpzDH2ZR7gkGsTw1PFbyXTTSKi7Ryxx3rdhvbjUZDFpNjNePnBcLtRfqxrkqyabbdkejRUORXWpp+GtRu9K1230qW4kuLG7BEXmHLRMBnAPpX0YihI1UdAAK8I8O+FZ7S+XVNWmWW8UYiij+5Fnr9TXvCMGRWHQjNeXCdKdaTp9lf11DExlGEebz/QWiiitzjCiiigAooooAKKKKACiiigAoPSig9DSewHM+N7iWz8GapdQrulggMiDHcd68A020he3S7lIuLiYb3lf5iSa+kNYVX0i7V1DK0ZBBGQa8P1PwXLZmW60O6EScs1rLyn/AT2rjwmJpU5OM9G+v6HdRhJx5krpHL+JY1/ssMFAKyDoPrXbeFb0DwXYKDmTYy/TDEVwOvTXqWBt76wkgcsMOOUP411fhIY8M2n/Av/AEI114+KnQj6/oa0Jfv3bsYPjp2uNSsLKMbnKkhR3LHA/lX1TY2wsrC2tV+7DEsY/AAf0r5Ku7e68T+M5YNPcB0yEcsQFCDrke/866EaR8SLcbIvEF9t9F1KQD+dddGtSoU4wqSSdjjrU51ZuUVdH02SAMk4Fczr/wAQPDHhtG+3arCZl/5YQnzJD7YHT8cV4LL4U8a6n8uo65LIh6ie9kk/TmrNt8LbcQt9q1GVpSOPKQAA/jnP6UTzPCw+1f01Jjg60ug7xn8WdZ8XiXTdGgkstOYEOqHMsq/7RHQew/M0ngvwxol9oDzTBbueb5Jd3BhP90eh96zJbK58LTLa38SfZXOIruJcK3s3oa0fC0ptPGUkEJ/c3duZHUdNwPB/n+dYY2pKrh3OlK1tdOtjpw9KMJrmV+noR3/h/VfD7FrVZNR07sBzLEPp3H+eKs+D7a5uvEU+qG2mgtlt/JHmrtLsTnp7V3tUr662L5SH5j1PpXj/ANoVatN0mtX1O76uoyTT0XQrX1x50mxT8i/qawPEGqDSdJlnBHmt8kQ/2j/h1rUriktLjx/44tdHsifsytguOioPvv8A4fh6104LDe0mo9FuZ4qt7OF+rPRfgR4VMFldeJ7tD5tzmG2LddgPzN+J4/4CfWvZ6rWFjb6Zp9vY2kYjt7eMRxqOwAxVmvpTwgooooAKKKKACiiigAooooAKKKKACiiigAooooAKKKKACiiigAooooAKKKKACiiigAooooAKKKKACiiigAooooA+XfCOi6ePibqOk6naRzrC86RxyDIDq/p34Br1Ce3jtpmiijWOMfdVRgAfSvP/AIjCbwb8YP7Ygh3rPtuUUnaH3KVcZ+ufzqafxzr9xKJTo1qFx90THOPrXi5nhKlZrk/M9PA1YwTudtXoWlTi40u2kzk7AD9Rwf5V41ovjC01S5FncQSWV6ekUpyH/wB1u9emeFL0FJLNzyDvT6d68rCxnQrezqK1zoxdqtLnjrY6WiiivXPJCiiigAoorGuPFvh21uTbz65p8cwOCjXCgg+/NNJvYDZopkM0VxEssMiSRsMq6MCCPYin0gCiiigAprnCmnVFI2Tj0rKvPlgxpamVr0gj0ib1bCj864W64tZP92tzx3rttpNiHuXIjiG9gOpJ4UD3615Jc+IvEGrAmHyNPtm+6pXfIR754ry6eFqYifNHZdT1aE1Sp2e7IPHswXSLeLPLzZ/AA/4imSaouheDbSNWAupof3a9xnkt+Ga5nX576e8jtbm7N28Y+XEYXBPbA69q6Pw94K1DWLqO+1sPHbIBtjfhnA6DH8K17U6dOjRj7aWid/U5+ec6suRavT0Nn4baI1pYS6rcKRLc/LFnqEHf8T/Ku6JpiIscaxooVFGFUdAKdXzmJryr1HUfU9OlSVOCigooorA1Ibq0gvrZ7a5iWWFxhkYZBrL0bwtpuhXEs9oshkcbcyPu2r6D2raqjc34XKQ8t/e7CtqcqlnCL0e5EoxupNaoku7sQLtXmQ/pWSSWJJOSe9BJYkk5J71l63rMOjWJmfDStxHHn7x/wrso0dVGOrZnOaS5nsZXjDXPsVp9gt2/0mcYYjqi/wCJr1j4Q+Bz4X0A6hexbdUv1DOCOYo+qp9e5/D0rg/hN4Gn8Sav/wAJVraFrSKTdAjjieQHrj+6v8x7V9B19PhqCow5ep4WIrOrK4UUUV0GAUUUUAFFFFABRRRQAUUUUAFFFFABRRRQAUUUUAFFFFABRRRQAUUUUAFFFFABRRRQAUUUUAFFFFABRRRQAUUUUAeWfHLwydW8Kx6vbpuuNNbc+ByYmwG/I4P0zXjuma1bf2ahuZlSSP5CD1OOhxX1jPBFc28kEyLJFKpR0YZDKRgg18w61ozfDH4hr9otVudLkJaFpEDboie2f4l/z1rKrG8bpG1Co4SKiQ3fiG4tl0yzmHlyq4u3XaseD1B7165bXElrcJPEcOhyKJJ7W4sU1CCaM2zJvEmcLtx1z2qLrXyWNxM6s1dWtse5QppJtu9z0TT7+LULVZojz0Ze6n0q1XnVjfz6fOJYGx/eU9GHvXY6drtrfgKWEU3dGPX6HvXZh8bGatN2Z52IwkqbvHVGpRQCD0NFdxxnlHxG8Tvca8vh0XF5a6Nbqsmr3dpGWdVb7qZH3R0yff8AA7VjoHw2j8NNfwWmlTabGmZLmTEhH1Y8g+3WqdjfWfh74peK49Xljhg1G1hu4pJvusiKVYc9ep49q4tfh5e+Nb3UNb0S0h0XSpGVrS2nDBbog/eK/wAKn6Y549a6Ula17IRc0TVbjwvfjxFo9pcW3gi7u1tjb3EhbAPHnIDyq59/b6e49a8Y8X69qd54NHg/VtCax1m6lht7UQrm3mAdeUI4GMDjtkV7JEnlwohOdqgZPes6vRjQ+ikLAdTUbSE9OK5Z1oQ3Y0mxzvjgdap3l1HZ2zzSngdB6n0pl7qFvYx7pn+bso6muP1HUpdQl3yHbGv3U7CvKxGIcmdmHwzm7vY57xhpk/ieyZVmEdwJRMhYZXIzgH25rgbubVNJLDUtNYKn3pYGDL/9avTbicQRFj17D1ryvxvrvnyHTYHyA26dgep/u115VUqyfs7XideKUacedOzE8DwC/wDE0mq3IPlwZYcZG88AfgM/pXqyXEMn3ZF+ma81t7230Twmj6bLDcTM6h2zwGbqSOvtV/SdemlvPsGpRJFcsMxuh+ST6e9XjcPPESdVbLT7vInDzjSioPd6/eegUVyuo339nadPdkEiJC20HGT2rn7fxVfwtE+qW6LazYxLEx+TPTcDXDTy+pUi5ROmWIjF2Z6Q0iJ951H1NVpNQiThMufbpWQCCAQcg9DS1Cw8VuXzk813LPwThf7oqCgnAyelczrXjC0sA0NmVubjpkH5F+p7/hXVSoym+WmjKpUjBXkzV1fWbbR7Uyztlz9yMHlj/nvWb4I8Faj8SNcOp6nvi0iFsO4434/5Zp/U9vrV/wAEfC7VfGF4mteJTNBpxIZUb5ZJx6Afwr7/AJetfQllZW2nWUNnZwJBbQqFjjQYCivfwuEjRV3qzx8RiXVdlsLa2sFjaRWtrEkMEKhI40GAqjoBU1FFdhyhRRRQAUUUUAFFFFABRRRQAUUUUAFFFFABRRRQAUUUUAFFFFABRRRQAUUUUAFFFFABRRRQAUUUUAFFFFABRRRQAUUUUAFc5418H2XjPQZNPucJMvz28+MmJ/X6HoRXR0UAfJtxf654Kg1XwpqkDbZI2RATwu7+JD3Uj/Oc16do1x9r0SxuM5MlujH6lRmtb45afYy+BGvprdGvIJo0gmx8yhm5GfQjPFcH4P8AE2lQeGrK1u9QhiuIwylHbGBuOOenTFeHm+GvBShHW+tvQ9PAVveak+h2lFRwXENzGJIJUlQ9GRgR+lSV821bc9cr6J47nm8QahpcMokS0Vcb+dx53Y+hwK7CDxWhAE8DqfVDn+deBxk+Gficyk7be4lxk9Nsn+BP6V6pXfioug4um9GkzhpU4VlLnWqbNHxbpugeNLGOK6uGtruA7re5EeWjPp7jpxWZFqHxBtIxaQ6p4au0UbUuZg6Nj/aUDGfpTqKmGYVoqz19RvAU3s2XNA0CK21n/hIPEWuRaprO3bGw+WK3B7Iv9eK6x9bsF63an6An+VcPSMwRSzHCgZJPaonjKtR3bBYCmupvSePtHGtPpEXnSXiRCXG0BSPTOc579KiuvEd3MCsQWFfbk/nXi3hdpNe+IdzqmWEcReTPt91R+X8q9Rq8bB0ZKF9bK/qLC0qck5W66Dnd5HLuxZj1JOTWD4xujaeFL+VThigUfiQP61uVxvxLn8rwwkY/5a3CqfoAT/QVlg4c+IhHzR013y0pPyMnxJ4w8u1SG1cPdyxjleRECP511/w++Dlte6JLqHiqCQz3i/uYN5V4VPO8/wC0fQ9B19p/hP8AC6zSzs/E+rlLqaZRLawYykY7M3q3t0Hv29or7DD4aFCPLE8GtXlVd2fP3iP4C6naF5vD18l5F1EE58uQewP3T+OK8/1i18S6NJEmr6fcW8kDh45JYiOR6MOCK+wabJFHMhSVFdD1VhkGtnFPcyU2tj5K1DxmupaVcWklkY2lXAZZMjOfpTRrGmz6aLaaQjMQRsoeDivpPUPh54R1Ni11oFkWPVo08s/muKxZfgt4JkbI0+eP2S5f+prGGGhBWjob/Wpt3ep4to/i+xtNHghu3laeIbMKmcgdP0pLrx8h+WysXZjwDKcfoM/zr22D4N+CIGBOlPLjtJcSEfoRXSaZ4S8PaMQdP0ayt2HR1iBb/vo81l9QouTk0V9cqctkfO+neFPHfjhl22slrZP/AMtJwYYsfT7zfgDXrXg74O6J4beO7vyNT1BeQ8i4jjP+yvr7n9K9HorqhCMFaKsc0pyk7th0oooqyQooooAKKKKACiiigAooooAKKKKACiiigAooooAKKKKACiiigAooooAKKKKACiiigAooooAKKKKACiiigAooooAKKKKACiiigAooooA8x+O77fh6i/3r6Ifox/pXjmj2lvLo8BkgickHJZAe5r2D49f8iDB/1/x/+gvXmnhTwZpuqeHIL25adbiVmO6KXbgA4HH4Vx4yvCjBSntc68JFym0lcz/s02kO19pEzW8qDc0YOUkA6givSdH1AarpFrfKu3zkDFfQ9x+dc5/wr2yJw2pai0R6xmUYI/KuqtLWGxtIrW3QJDEoVFHYV89mGJoVknDWXfyPWoU5wk7qyOD+J+mloLTVIx80Z8pyPQ8r+ufzrptA8RWmqaTaytcJ9oMY81M8hhwf1q3r2nDVtDu7LALSRnZ/vDkfqBXl3gjwRL42vbyyt9QitLy3jEqpMhIcZweR0wSO3eujB0I43DqnJ2cH+DOevUeGq86Wkj1wXUB/5ar+dL9pg/56p+dcdJ8GvHlmcWuoW0oHTyrt1/mBUB+GnxOXgB2Hr9uT+rVbyN9JCWZR6xO1N7bj/loD9BXPeMtejs/DdyIiwlnHkoenXr+mazU+FfxJuDiWYRg/374Y/QmuO8QeGNT0bxNHoV7dRXN82wHypGcKX6Akgc4wfxrSlk8aclOctFqRPMOeLjFbnc/DfTPsmgPeOuJLt8g/7C8D9c12dQWdqljZQWsQwkKBB+AqevDxNV1qsqj6npUoezgo9inqmp22kafLe3TbYox0HVj2A968u8Xa7qOt2EbT2sdtZrKDGmcyE4PJ/CvRPE2iPr2lrbRTiGWOVZUZhlSR2PtzXnPizStW0yxi/tC5tJEeQBRCGznB9RXqZVGhdNv37/1Y48Y52a+yfRPwyfzPhtoTHtbbfyJH9K6yuO+Ff/JMtD/64t/6G1djX0x4gUUUUAFFFFABRRRQAUUUUAFFFFABRRRQAUUUUAFFFFABRRRQAUUUUAFFFFABRRRQAUUUUAFFFFABRRRQAUUUUAFFFFABRRRQAUUUUAFFFFABRRRQAUUUUAFFFRXFzBaQNPczRwxIMs8jBVH1JoAlorz/AFn4y+D9JZkjvJL+Ufw2ibh/30cD8jXG337QrFiuneH+OzXE/X8FH9aLjsdL8dk3fDxW/u3sR/Rh/WvE9GW7stPi1DS7p4rlQS8ZbKSYPQitrxR8RvFPjfR20yfR4EtWdXzb28hbI6ckkfpVjw54Isr3QIJb6G7tbwlg+1yhI3HHB9sVw4zEUqcP3mq+868LTnKWiOx0TVE1nR7e/Rdnmr8y/wB1hwR+daFVdO0+30qwisrVCsMYwATk+5NWq+PqOLm+Tboe7C/KubcK850i7/4Q74y28+dlrPPtf08uXg/gCc/hXo1eb/E6yKyWeoIMMP3bEfmP5GvSyiryYjl7o5MfDmpX7H09RWJ4P1ca94Q0rUs5ee3Uv/vjhv1Brbr6w8EZLKkELyyMFjRSzMegA5Jr5l8MSP4s+JOo6/OCY0d5xntk7UH4D+Ve0/FbWf7F+HepujbZblRax/8AA+D/AOO7q8y+GunfYvCb3jLiS9lJB/2V4H67q4cxq+zw8n30OrCQ56qOrPJooor4w+hM7W9Zt9D05ru4DNztjjXq7HoBXlnivUNU1WCK6vxFDGHxHboMlcg8k+tena/oEGv2sUUs0sLQyeZHJHjIP415z4x8NtotpDJ9rurjfKVHmsCMY64Hevbyp4dNX+N/1oefjVUaf8p9C/DBNnw10If9O+fzYmutr558MfG8+H9CsdJm0ETR2sQiEiXG0tjvgqa7HT/j34ZuSFvLS/syepKCRR+Rz+lfSni2PVaKwNG8beG/EBVdN1i1mlPSIvtf/vk4Nb9MQUUUUAFFFFABRRRQAUUUUAFFFFABRRRQAUUUUAFFFFABRRRQAUUUUAFFFFABRRRQAUUUUAFFFFABRRRQAUUUUAFFFFABRRRQAUUUUAFFFFABRRXMePvFaeD/AApc6lw1y2IrZD/FIc4/AAE/hQBj/EL4n2PgyP7Hbql3q7rlYc/LED0L4/l1PtXkJ0rxh8QpV1HXb+SCyY7o/OyFx/0zjH8+/qateBvDJ1eSXxZ4gzc+ZKWgjl58588u3sD0HtXoEsrSuWc5P8q8fMMz9i/Z09/yPRwuD9ouaWxylh8PtAsQDJDJeSD+KduP++Rx+ea37fTrGzAFtZW8AH/POJV/kKs0V87VxNaq/fk2erCjTh8KCiiisDUKKKKACuY8dWn2vw7OMZZELj/gOD/IGunrO1mMS2nlt0fKn8RW+GnyVoy7GdWPNBo0vgLqhu/BdzYM2Wsro4HorjI/XdXqteA/s/3TQeItb04nHmW6yY90fH/s9e/V9yj5l7nh/wC0HqZ26NpCH7xe4dR3/hX/ANmrYtbIaXo+n6cAB9ngVWx/exz+ua5D4jt/bXxxsdOPzJA1tCR7cO36Ma7q/bdeyexxXh53O0IxPSy6PvNlaiiivmz2AooooArzWFncAie0gkB/vxg1iXvgjQ7sErZRxMf+efyj9K6OitadepTd4SaIlThL4keY6l8PBC26zuXjbqok5H4EVb0T4h+MPAlxHb6iZL/T848u4YsMf7EnUfTp7V6C6LIpVgCDWFqWnROjQTxrLBIOjCvXwma1L8tTU4q2Bg1eOh6x4V8XaV4w0oX2mTZI4lhfh4m9GH9ehrdr5StrvUfhv4qg1PT3Z7VzhkJ4kTujf0P419Q6VqdtrOlWupWb77e5jEiHvgjofftX0VOpGpFSjsePODhLlZcoooqyAooooAKKKKACiiigAooooAKKKKACiiigAooooAKKKKACiiigAooooAKKKKACiiigAooooAKKKKACiiigAooooAKKKKACiiigArwn9oO7kkv9C04HEeySUj1YkKPywfzr3avFf2gtJkez0jWY1O2F3t5CO27DL/6C350mNGw0EdjaWlhCMQ2sCRqB9OtR1T0nVY9b0i01BGBMsS7wP4XAww/MVcr4bE83tpc29z6Wjb2asFFFFYGoUUUUAFFFFABWfqbcRr9TWhWHqF0m6SZjiONSc+w6mt6EW5kydkY3wZJj+K1+q9Dbzg/Tep/pX0XXz58BrR7zxlq+qlfkjtihPo0jgj9ENfQdfcQVopHzEnds+dZv9J/aLn387blsf8Bi4/lXc3X/AB9S/wC+f51w/iL/AIkn7QqTy/LHPcRMGPTEiBc/mT+Vd5qEZjvpQe7ZH414Gdp+6z1Mte6K1FFFfPnqhRRRQAUUUUAFQ3UQlt2HcDIqamuQqMT0ApxdndCZxHii0S78PXQYfNEvmqfQjn+Wa734DajJd+B57SRiRZ3bImeysA2PzJrgPFV4tp4fucn5ph5Sj1z1/TNeg/AnTJLLwLLdyKR9tumkTPdVAX+YNfXZZf2bvtc8TH250eoUUUV6RwBRRRQAUUUUAFFFFABRRRQAUUUUAFFFFABRRRQAUUUUAFFFFABRRRQAUUUUAFFFFABRRRQAUUUUAFFFFABRRRQAUUUUAFFFFABWbr+iWniLQ7vSr1cwXCbSR1U9Qw9wcGtKigD5aR9W+GHiSbSdUid7KRtwKj5XXoJE/qPw7V6NYahaanarc2c6TRN3U9PYjsa9H8R+GNJ8V6abHVbYSp1Rxw8Z9VPY14hrPwf8V+GLp7vwzdtewdQsbbJQPQqeG/D8q8rHZZHEPni7S/M7sNjXSXLLVHY0V5e3jXxPosnkaxpzhl4ImiMTH9MfpV2H4oQkDzrKVT/sYb+orxZ5TiY9LnpRxtGXWx6HRXCj4laew+5Mv1i/+vUcnxIsccfaT/uxL/U1mstxP8pf1qj/ADHfVDJdQxfecE+g5rze4+IsTA+Xazyf9dHC/wAs1Vh8QeJdbfytI0qRyf8AnjC0hH49K6KeUVpfFoZSx1JbM9AvdTAiYs6wwj7zM2PzNcB4i8SDUlGk6SrzvMwRmRSS+T91R1Oa39M+EHjPxHKs2t3K2EB5PnvvcD2ReB+JFeueEPhn4f8AB5We2ia5vwMG6nwWHrtHRf5+9evhcthSactTgr45zXLHQZ8MPB7eD/CiQXKgahdN51zj+E44X8B+pNdrRRXqHAeP/HHwhcahY2/iSwjZp7FdlwE+95echv8AgJz+B9qzvDfjWy8T6fBDdTxwaxEoR43O0T4/iU9z7V7gyhlKsAQRgg968m8XfA7TdVlkvdAuF066Y7jAwJhY+2OV/DI9q5sVhYYiHJI2oVpUpcyJCCDgjBorzu6074j+DDtubSe6tE6OF8+PH1HIH1xSWvxR2nZf6YysOpif+h/xr5ytlGIg/d95HsU8fSlvoei0VyUHxH0CUDe1zCfR4v8AAmra+OfDbD/kJKPrE/8AhXG8HiFvB/cbrEUn9pHRUVzr+OvDaj/kIhvYRP8A4VRuPiToUIPli5nPbZHgfqRRHB4iW0H9wPEUl9pHYVl63qltp1mzTzLGv8RJ/T61xNz8SL++f7Po+lnzW4UnMjH6KB/jWjofwp8WeL7tLzxBLJYWhOSZ/wDWEf7Kdvxx+NejhcoquXNV0X4nLWx8ErQ1Zh6bpupfEzxXFY2iPHYxHMkhHEUfdj/tHsK+otOsLbStNtrC0jEdvbxrHGvoAMVR8OeGdL8K6Wun6VbiKMcu55eRv7zHua16+kpwjCKjHY8ac3OXMwoooqyQooooAKKKKACiiigAooooAKKKKACiiigAooooAKKKKACiiigAooooAKKKKACiiigAooooAKKKKACiiigAooooAKKKKACiiigAooooAKKKKAI5reG5jMc8McqHqrqGH5GsG78B+E70kz+HtPJPdYAn8sUUUAZz/CbwNIcnQIh/uzSj+TU6P4VeCIjlfD8B/wB6SRv5tRRQBqWfgvwxYEG20DTkYdD9nUkfiRW3HHHEgSNFRR0CjAoooAdRRRQAUUUUAFFFFABWXqPhrQ9Wz/aGkWVyT/FJApb88ZoooA4XxN8MvB1vB5sOixxuR/BNIB+W7FeU6l4a0i3mKxWm0f8AXRz/AFoopMaJtI8L6NdTKs1nuH/XVx/I1614d+GXg1rRZ30OGST1kkkcfkWxRRQgZ29ho+maUmzT9PtbVfSGJU/kKu0UUx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823932" y="314351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老师的鼓励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23932" y="4085613"/>
            <a:ext cx="7742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等待上场；我演了一只窝囊的大老虎惹得台下哄堂大笑；戏演砸了，小朋友笑话我不会豁虎跳。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18391" y="5428937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不明白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823932" y="5466999"/>
            <a:ext cx="7585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为什么没豁虎跳就不能扮老虎，就会惹起哄堂大笑呢？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856311" y="1245678"/>
            <a:ext cx="10443060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为什么演出的过程我“一点儿也记不起来了”，你有过紧张的时候吗？回想一下，你当时的心情是怎样的？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56311" y="3047486"/>
            <a:ext cx="6216293" cy="22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上台表演时不够自信，十分紧张，注意力都放在卖力的表演上了，所以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一点儿也记不起来了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77" y="304722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674489" y="1086042"/>
            <a:ext cx="10460037" cy="185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心理活动是指我们的心情和心里的想法，故事中的小作者把自己演出前后的心理活动变化写得丰富而生动。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喜怒哀乐都是我们心情，你能说出一些表示心情的词语吗？两字、三字、四字看谁说得多？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68176" y="3921260"/>
            <a:ext cx="10166350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难过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激动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兴奋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美滋滋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笑呵呵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闷闷不乐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垂头丧气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兴高采烈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各抒所见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 flipV="1">
            <a:off x="1524000" y="68580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35746" y="1397009"/>
            <a:ext cx="10591800" cy="108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说一说：下面这些情况你遇到过吗？你的心情会是怎样的，又会想些什么？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935746" y="2703570"/>
            <a:ext cx="10591800" cy="333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试卷发下来了，我只考了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分，而且错的都是计算题，我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放学路上，我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妈妈做了许多好吃的菜，可我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妈妈问：“期中试卷发下来了吗？考了多少分？”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我慢吞吞地把试卷拿给妈妈，妈妈一看不禁皱起了眉头我心想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可没想到妈妈看了我一眼，并没有批评我，而是安慰我说：“这次没考好不要紧，自己找找原因，争取下次进步！”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听了妈妈的话，我心里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各抒所见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9428" y="1392983"/>
            <a:ext cx="7200254" cy="304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生活中我们也会经历许许多多有趣的事情，不论是高兴的，还是难过的，不论是好事，还是傻事，无论是成功还是失败，都是我们最美好的回忆。平时同学们要多留心生活，把生活中发生的点点滴滴及时记下来。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77" y="304722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文本框 2"/>
          <p:cNvSpPr txBox="1">
            <a:spLocks noChangeArrowheads="1"/>
          </p:cNvSpPr>
          <p:nvPr/>
        </p:nvSpPr>
        <p:spPr bwMode="auto">
          <a:xfrm>
            <a:off x="908633" y="1472875"/>
            <a:ext cx="8489950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阅读一些与老虎有关的故事或搜集一些带“虎”字的成语。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有兴趣的同学可以画一幅老虎图，看谁画的最好，在教室里张贴出来。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77" y="304722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724150" y="0"/>
            <a:ext cx="9467850" cy="6858000"/>
          </a:xfrm>
          <a:prstGeom prst="rect">
            <a:avLst/>
          </a:prstGeom>
          <a:gradFill>
            <a:gsLst>
              <a:gs pos="0">
                <a:srgbClr val="B42F00">
                  <a:alpha val="0"/>
                </a:srgbClr>
              </a:gs>
              <a:gs pos="100000">
                <a:srgbClr val="B42F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805388" y="4450558"/>
            <a:ext cx="3924905" cy="318924"/>
            <a:chOff x="445479" y="4315402"/>
            <a:chExt cx="4198082" cy="468734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850" y="1548784"/>
            <a:ext cx="7621261" cy="2014255"/>
            <a:chOff x="3832593" y="2385511"/>
            <a:chExt cx="7621261" cy="2014255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3832593" y="2385511"/>
              <a:ext cx="762126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 </a:t>
              </a:r>
              <a:endParaRPr lang="en-US" altLang="zh-CN" sz="72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92325" y="1124597"/>
            <a:ext cx="8379668" cy="367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学习本课生字、词语。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默读课文，找出表演前后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的心理变化的句子，并创设情境仿照写一写。 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联系自己生活实际，体会演出的过程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为什么“一点儿也记不起来。”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85" y="304722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762778" y="1295563"/>
            <a:ext cx="6407150" cy="261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叶至善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(1918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——2006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，江苏苏州人。曾任开明书店编辑。建国后，在多家出版社历任主编、副主任、社长等职务。</a:t>
            </a:r>
          </a:p>
        </p:txBody>
      </p:sp>
      <p:pic>
        <p:nvPicPr>
          <p:cNvPr id="12292" name="Picture 6"/>
          <p:cNvPicPr>
            <a:picLocks noChangeAspect="1"/>
          </p:cNvPicPr>
          <p:nvPr/>
        </p:nvPicPr>
        <p:blipFill>
          <a:blip r:embed="rId3">
            <a:lum bright="12000" contrast="12000"/>
          </a:blip>
          <a:stretch>
            <a:fillRect/>
          </a:stretch>
        </p:blipFill>
        <p:spPr>
          <a:xfrm>
            <a:off x="7740144" y="1554247"/>
            <a:ext cx="3022600" cy="4103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矩形 1"/>
          <p:cNvSpPr>
            <a:spLocks noChangeArrowheads="1"/>
          </p:cNvSpPr>
          <p:nvPr/>
        </p:nvSpPr>
        <p:spPr bwMode="auto">
          <a:xfrm>
            <a:off x="848503" y="4081625"/>
            <a:ext cx="6235700" cy="16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主要作品：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著有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失踪的哥哥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花萼与三叶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梦魇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未必佳集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作者简介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6"/>
          <p:cNvSpPr txBox="1">
            <a:spLocks noChangeArrowheads="1"/>
          </p:cNvSpPr>
          <p:nvPr/>
        </p:nvSpPr>
        <p:spPr bwMode="auto">
          <a:xfrm>
            <a:off x="1085850" y="2035175"/>
            <a:ext cx="10104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窝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囊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班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级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露面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羡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慕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殷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切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豁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出去   </a:t>
            </a:r>
          </a:p>
        </p:txBody>
      </p: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1341438" y="1555750"/>
            <a:ext cx="904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jí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lòu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xiàn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7" name="文本框 2"/>
          <p:cNvSpPr txBox="1">
            <a:spLocks noChangeArrowheads="1"/>
          </p:cNvSpPr>
          <p:nvPr/>
        </p:nvSpPr>
        <p:spPr bwMode="auto">
          <a:xfrm>
            <a:off x="3471863" y="3121025"/>
            <a:ext cx="917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kuī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Text Box 26"/>
          <p:cNvSpPr txBox="1">
            <a:spLocks noChangeArrowheads="1"/>
          </p:cNvSpPr>
          <p:nvPr/>
        </p:nvSpPr>
        <p:spPr bwMode="auto">
          <a:xfrm>
            <a:off x="1085850" y="3560763"/>
            <a:ext cx="9026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撇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嘴  倒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霉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吃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亏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哄堂大笑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笨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拙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砸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锅  </a:t>
            </a:r>
          </a:p>
        </p:txBody>
      </p:sp>
      <p:sp>
        <p:nvSpPr>
          <p:cNvPr id="12295" name="Text Box 26"/>
          <p:cNvSpPr txBox="1">
            <a:spLocks noChangeArrowheads="1"/>
          </p:cNvSpPr>
          <p:nvPr/>
        </p:nvSpPr>
        <p:spPr bwMode="auto">
          <a:xfrm>
            <a:off x="1085850" y="4741863"/>
            <a:ext cx="10020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事到临头  通情达理  头罩  至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表演  排练</a:t>
            </a:r>
          </a:p>
        </p:txBody>
      </p:sp>
      <p:sp>
        <p:nvSpPr>
          <p:cNvPr id="26631" name="文本框 2"/>
          <p:cNvSpPr txBox="1">
            <a:spLocks noChangeArrowheads="1"/>
          </p:cNvSpPr>
          <p:nvPr/>
        </p:nvSpPr>
        <p:spPr bwMode="auto">
          <a:xfrm>
            <a:off x="1011238" y="3121025"/>
            <a:ext cx="86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piě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2" name="文本框 2"/>
          <p:cNvSpPr txBox="1">
            <a:spLocks noChangeArrowheads="1"/>
          </p:cNvSpPr>
          <p:nvPr/>
        </p:nvSpPr>
        <p:spPr bwMode="auto">
          <a:xfrm>
            <a:off x="2503488" y="3121025"/>
            <a:ext cx="898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méi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3" name="文本框 2"/>
          <p:cNvSpPr txBox="1">
            <a:spLocks noChangeArrowheads="1"/>
          </p:cNvSpPr>
          <p:nvPr/>
        </p:nvSpPr>
        <p:spPr bwMode="auto">
          <a:xfrm>
            <a:off x="4100739" y="3121025"/>
            <a:ext cx="1116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hōng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4" name="文本框 2"/>
          <p:cNvSpPr txBox="1">
            <a:spLocks noChangeArrowheads="1"/>
          </p:cNvSpPr>
          <p:nvPr/>
        </p:nvSpPr>
        <p:spPr bwMode="auto">
          <a:xfrm>
            <a:off x="6263433" y="3121025"/>
            <a:ext cx="1154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zhuō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5" name="文本框 2"/>
          <p:cNvSpPr txBox="1">
            <a:spLocks noChangeArrowheads="1"/>
          </p:cNvSpPr>
          <p:nvPr/>
        </p:nvSpPr>
        <p:spPr bwMode="auto">
          <a:xfrm>
            <a:off x="7244637" y="3121025"/>
            <a:ext cx="750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zá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/>
      <p:bldP spid="26627" grpId="1"/>
      <p:bldP spid="12295" grpId="0"/>
      <p:bldP spid="26631" grpId="0"/>
      <p:bldP spid="26631" grpId="1"/>
      <p:bldP spid="26632" grpId="0"/>
      <p:bldP spid="26632" grpId="1"/>
      <p:bldP spid="26633" grpId="0"/>
      <p:bldP spid="26633" grpId="1"/>
      <p:bldP spid="26634" grpId="0"/>
      <p:bldP spid="26634" grpId="1"/>
      <p:bldP spid="26635" grpId="0"/>
      <p:bldP spid="266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4"/>
          <p:cNvSpPr txBox="1">
            <a:spLocks noChangeArrowheads="1"/>
          </p:cNvSpPr>
          <p:nvPr/>
        </p:nvSpPr>
        <p:spPr bwMode="auto">
          <a:xfrm>
            <a:off x="815975" y="1051253"/>
            <a:ext cx="788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根据下列解释写出对应的词语。</a:t>
            </a:r>
          </a:p>
        </p:txBody>
      </p:sp>
      <p:sp>
        <p:nvSpPr>
          <p:cNvPr id="13315" name="文本框 99"/>
          <p:cNvSpPr txBox="1">
            <a:spLocks noChangeArrowheads="1"/>
          </p:cNvSpPr>
          <p:nvPr/>
        </p:nvSpPr>
        <p:spPr bwMode="auto">
          <a:xfrm>
            <a:off x="815975" y="1676400"/>
            <a:ext cx="10663238" cy="44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1.露出脸面。指人物出现，为人们所看到。   （             ）</a:t>
            </a:r>
          </a:p>
          <a:p>
            <a:pPr marL="609600" marR="0" lvl="0" indent="-609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2.对未来的未知的某个时刻或者事物产生一种憧憬、向往。（            ）</a:t>
            </a:r>
          </a:p>
          <a:p>
            <a:pPr marL="609600" marR="0" lvl="0" indent="-609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3.事情已经落到头上，形容事情紧迫。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  ）</a:t>
            </a:r>
          </a:p>
          <a:p>
            <a:pPr marL="609600" marR="0" lvl="0" indent="-609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4.用于对人的美好评价，指说话、做事讲道理，善解人意。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   ）</a:t>
            </a:r>
          </a:p>
          <a:p>
            <a:pPr marL="609600" marR="0" lvl="0" indent="-609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5.形容全屋子的人同时大笑。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  ）</a:t>
            </a:r>
          </a:p>
          <a:p>
            <a:pPr marL="609600" marR="0" lvl="0" indent="-609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6.比喻办事失败。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）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749700" y="4860633"/>
            <a:ext cx="1843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哄堂大笑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326445" y="3407050"/>
            <a:ext cx="1924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事到临头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228956" y="1934805"/>
            <a:ext cx="1058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露面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800809" y="4122421"/>
            <a:ext cx="184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通情达理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043406" y="2675235"/>
            <a:ext cx="1057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期待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301641" y="559573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砸锅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814873" y="1355790"/>
            <a:ext cx="9045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你喜欢这篇课文吗？课文讲了一件什么事？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814873" y="3019579"/>
            <a:ext cx="7918580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小结：概括一件事要抓住主要人物、事情、结果。可以用上课文中的关键词。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814872" y="2146363"/>
            <a:ext cx="8151845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我（谁）扮演一只大老虎（干什么）结果演砸锅了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85" y="304722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  <p:bldP spid="1198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231106" y="3231567"/>
            <a:ext cx="9918976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顺序来写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请同学们边读边画出“我”心理活动的句子。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457580" y="3452527"/>
            <a:ext cx="2216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事情发展</a:t>
            </a:r>
          </a:p>
        </p:txBody>
      </p:sp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2068902" y="2357417"/>
            <a:ext cx="1862137" cy="642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  <p:pic>
        <p:nvPicPr>
          <p:cNvPr id="15365" name="图片 1" descr="D:\四语上课件 陈晓梦 6.6\水印 常用logo\图片3.png图片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1" r="26443"/>
          <a:stretch>
            <a:fillRect/>
          </a:stretch>
        </p:blipFill>
        <p:spPr bwMode="auto">
          <a:xfrm>
            <a:off x="674489" y="1571042"/>
            <a:ext cx="9588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674489" y="1074609"/>
            <a:ext cx="10766425" cy="51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看着同班小朋友在台上又唱又跳，我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……      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老师挑选演员分派角色的时候，我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……       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演哥哥的小朋友笑话我不会豁虎跳演不好时，我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……      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老师鼓励我说演老虎不用豁虎跳时，我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……      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在老师指导我怎样演老虎时，我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……       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演哥哥的小朋友还是笑话我不会豁虎跳，演得窝囊时，我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…… 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演出时，我听到台下一阵哄堂大笑时，我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演完时，我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……       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演哥哥的小朋友又笑话我不会豁虎跳，我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……      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我至今还不明白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77" y="304722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文本框 1"/>
          <p:cNvSpPr txBox="1">
            <a:spLocks noChangeArrowheads="1"/>
          </p:cNvSpPr>
          <p:nvPr/>
        </p:nvSpPr>
        <p:spPr bwMode="auto">
          <a:xfrm>
            <a:off x="900906" y="1252570"/>
            <a:ext cx="1015587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请用课文中的几个词语说一说演出前后“我”的几次心理变化。</a:t>
            </a:r>
          </a:p>
        </p:txBody>
      </p:sp>
      <p:sp>
        <p:nvSpPr>
          <p:cNvPr id="17415" name="文本框 3"/>
          <p:cNvSpPr txBox="1">
            <a:spLocks noChangeArrowheads="1"/>
          </p:cNvSpPr>
          <p:nvPr/>
        </p:nvSpPr>
        <p:spPr bwMode="auto">
          <a:xfrm>
            <a:off x="739775" y="2293122"/>
            <a:ext cx="10679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）    （             ）   （              ）   （             ）         </a:t>
            </a:r>
          </a:p>
        </p:txBody>
      </p:sp>
      <p:sp>
        <p:nvSpPr>
          <p:cNvPr id="5" name="燕尾形箭头 4"/>
          <p:cNvSpPr/>
          <p:nvPr/>
        </p:nvSpPr>
        <p:spPr>
          <a:xfrm>
            <a:off x="8181975" y="2510609"/>
            <a:ext cx="669925" cy="1476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燕尾形箭头 6"/>
          <p:cNvSpPr/>
          <p:nvPr/>
        </p:nvSpPr>
        <p:spPr>
          <a:xfrm>
            <a:off x="5521325" y="2510609"/>
            <a:ext cx="671513" cy="1476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燕尾形箭头 7"/>
          <p:cNvSpPr/>
          <p:nvPr/>
        </p:nvSpPr>
        <p:spPr>
          <a:xfrm>
            <a:off x="2833688" y="2510609"/>
            <a:ext cx="671512" cy="1476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66092" y="2307216"/>
            <a:ext cx="113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期待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90580" y="2307216"/>
            <a:ext cx="1223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紧张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047380" y="2307216"/>
            <a:ext cx="1293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自信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359155" y="2307216"/>
            <a:ext cx="1582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不明白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77" y="304722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宽屏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阿里巴巴普惠体 M</vt:lpstr>
      <vt:lpstr>演示斜黑体</vt:lpstr>
      <vt:lpstr>思源黑体 CN Regular</vt:lpstr>
      <vt:lpstr>Calibri</vt:lpstr>
      <vt:lpstr>黑体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2021-05-10T01:19:35Z</dcterms:created>
  <dcterms:modified xsi:type="dcterms:W3CDTF">2023-01-10T11:04:14Z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4A3A9FD40C37467BB387EB5C2B8707B6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