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5" r:id="rId2"/>
    <p:sldId id="320" r:id="rId3"/>
    <p:sldId id="321" r:id="rId4"/>
    <p:sldId id="325" r:id="rId5"/>
    <p:sldId id="324" r:id="rId6"/>
    <p:sldId id="329" r:id="rId7"/>
    <p:sldId id="328" r:id="rId8"/>
    <p:sldId id="327" r:id="rId9"/>
    <p:sldId id="337" r:id="rId10"/>
    <p:sldId id="339" r:id="rId11"/>
    <p:sldId id="338" r:id="rId12"/>
    <p:sldId id="336" r:id="rId13"/>
    <p:sldId id="331" r:id="rId14"/>
    <p:sldId id="306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46253-02FB-457B-A215-4A9967B19C3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2051720" y="156363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0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51720" y="699542"/>
            <a:ext cx="5141151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过松源晨炊漆公店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其五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杨万里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sz="2800" b="1" i="0" u="none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361" name="Picture 1" descr="C:\Users\Administrator\Desktop\t013a15b7ef8244e8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935" y="2157958"/>
            <a:ext cx="6480720" cy="228600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899592" y="1954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七年级语文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  新课标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1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1596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理解诗意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55576" y="1363768"/>
            <a:ext cx="7848872" cy="28079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读诗句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品味语言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先让学生小组讨论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而后教师予以指导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这首诗的首句看似平常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却极富深意。“莫言”二字既是自诫也是诫人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表达了对那种认定下岭容易的普遍心理的否定。“下岭便无难”正是从艰难攀登的上山过程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以及对所经历艰难的种种感受中得到心理上的对比结果。“赚得行人错喜欢”中一个“赚”字富于幽默风趣的意味。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44351" y="799608"/>
            <a:ext cx="7776864" cy="37312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这首诗中蕴含着什么哲理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通过写山区行路的感受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说明一个具有普遍意义的深刻道理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人们无论做什么事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都要对前进道路上的困难做好充分的估计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不要被一时一事的成功所陶醉。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探究讨论。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学生谈谈学习本课的感受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胜不骄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败不馁。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理解诗意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7650" name="Picture 2" descr="C:\Users\Administrator\Desktop\图片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23678"/>
            <a:ext cx="819150" cy="614363"/>
          </a:xfrm>
          <a:prstGeom prst="rect">
            <a:avLst/>
          </a:prstGeom>
          <a:noFill/>
        </p:spPr>
      </p:pic>
      <p:pic>
        <p:nvPicPr>
          <p:cNvPr id="27651" name="Picture 3" descr="C:\Users\Administrator\Desktop\t019511807d7c6e2d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014478"/>
            <a:ext cx="3528392" cy="1688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1059582"/>
            <a:ext cx="7776864" cy="29518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主题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诗人借助景物描写和生动形象的比喻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通过写山区行路的感受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说明一个具有普遍意义的深刻道理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人们无论做什么事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都要对前进道路上的困难做好充分的估计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不要被一时一事的成功所陶醉。把握这首诗的主题时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首先应将文体定位为哲理诗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然后就能知道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此诗明写登山的感受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实为谈人生哲理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在取得一定成绩时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万万不可自得自满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而应不断进取。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归纳写法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: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语言平易自然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雅俗共赏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风格幽默风趣。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5122" name="Picture 2" descr="C:\Users\Administrator\Desktop\t012b7f5ed6302cd7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9" y="3273828"/>
            <a:ext cx="2447925" cy="1104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63688" y="436662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87624" y="1620442"/>
            <a:ext cx="6912768" cy="18846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通过环境描写表现了人的心情与自然景色和谐相融的句子是哪两句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过松源晨炊漆公店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中从登山、下山这一日常生活现象中总结出哲理的句子是哪一句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板书设计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1304930"/>
            <a:ext cx="914400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过松源晨炊漆公店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文体定位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哲理诗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明写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登山的感受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实谈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人生哲理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2050" name="Picture 2" descr="C:\Users\Administrator\Desktop\课件图12\写做\写作\t01bcad5839fd4284d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643758"/>
            <a:ext cx="3528392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激趣导入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1234594"/>
            <a:ext cx="633670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在小学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我们学过杨万里的诗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小池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》,(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背诵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小池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杨万里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泉眼无声惜细流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树阴照水爱晴柔。小荷才露尖尖角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早有蜻蜓立上头。小池中的泉水、树荫、小荷、蜻蜓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杨万里给我们描绘出一种具有无限生命力的朴素、自然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而又充满生活情趣的生动画面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泉眼默默地渗出涓涓细流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仿佛十分珍惜那晶莹的泉水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绿树喜爱在晴天柔和的气氛里把自己的影子融入池水中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嫩嫩的荷叶刚刚将尖尖的叶角伸出水面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早就有调皮的蜻蜓轻盈地站立在上面了。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</a:p>
        </p:txBody>
      </p:sp>
      <p:pic>
        <p:nvPicPr>
          <p:cNvPr id="14338" name="Picture 2" descr="C:\Users\Administrator\Desktop\t0118eb51a6e256314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199212"/>
            <a:ext cx="2016224" cy="3132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944" y="710596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关于作者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1396624"/>
            <a:ext cx="626469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杨万里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(1127-1206),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字廷秀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号诚斋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吉州吉水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今属江西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自名书室为“诚斋”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世称“诚斋先生”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南宋诗人。与陆游、范成大、尤袤齐名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被后人推为“南宋四大家”。杨万里在诗歌创作上自成一家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形成了独具特色的诗风。他创造了新奇幽默的“诚斋体”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在中国诗歌史上独树一帜。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诚斋集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等著作传世。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3" name="Picture 2" descr="C:\Users\Administrator\Desktop\t01fb3a75700bc47d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915566"/>
            <a:ext cx="1777876" cy="275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91244" y="637152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1605633"/>
            <a:ext cx="7308304" cy="23462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诗的前半部分议论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后半部分为描摹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二者构成先果后因的内在联系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均渗透着诗人浓郁的思想感情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创造了一种深邃的意境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正是通过这种深邃的意境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寄寓着深刻的哲理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人生在世岂无难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人生就是不断与“难”作斗争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没有“难”的生活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在现实社会中是不存在的。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01563" y="1707654"/>
            <a:ext cx="6948264" cy="18846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这首诗作于诗人在建康江东转运副使任上外出的时候。诗人一生力主抗战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反对屈膝投降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故一直不得重用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宋孝宗登基后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更被外放做官。作者途经松源时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见群山环绕感慨不已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于是写下了这首诗。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87431" y="668962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关于背景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2" y="1336581"/>
            <a:ext cx="792088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范读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学生跟读、自由试读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注意读准字音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把握节奏。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正音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赚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zhu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à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拦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á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>
              <a:lnSpc>
                <a:spcPct val="150000"/>
              </a:lnSpc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释词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松源、漆公店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地名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在今江西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弋</a:t>
            </a:r>
            <a:r>
              <a:rPr lang="zh-CN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阳与余</a:t>
            </a:r>
            <a:r>
              <a:rPr lang="zh-CN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江之</a:t>
            </a:r>
            <a:r>
              <a:rPr lang="zh-CN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间。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②莫言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不要说。③赚得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骗得。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④错喜欢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空欢喜。⑤拦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阻拦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初读感知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初读感知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71600" y="915566"/>
            <a:ext cx="6369244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反复诵读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小组齐读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分组读。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指名学生读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大家从以下方面评议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停顿节奏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有无读破。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感情是否把握准确。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松源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晨炊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漆公店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宋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杨万里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莫言下岭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便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无难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赚得行人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错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喜欢。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正入万山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围子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里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一山放出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一山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拦。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整体把握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1043090"/>
            <a:ext cx="8532440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初步理解诗意。</a:t>
            </a:r>
            <a:endParaRPr kumimoji="0" lang="zh-CN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自读并理解诗意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然后两人一组相互交流。</a:t>
            </a:r>
            <a:endParaRPr kumimoji="0" lang="zh-CN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学生结合书下注释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初步理解本诗中重点词语的含义。</a:t>
            </a:r>
            <a:endParaRPr kumimoji="0" lang="zh-CN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学生自由散读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初步把诗译成较通顺的文字。</a:t>
            </a:r>
            <a:endParaRPr kumimoji="0" lang="zh-CN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译文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不要说从山岭上下来就没有困难</a:t>
            </a:r>
            <a:r>
              <a:rPr kumimoji="0" lang="en-US" altLang="zh-CN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这句话骗得游山的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人空欢喜一场。当你进入到万重山的围子里以后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一座山让你经过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另一座山马上将你阻拦。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学生发言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讲述自己对诗歌的理解。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整体把握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12410" y="887289"/>
            <a:ext cx="7908062" cy="38318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赏析、讨论、探究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请同学们把自己喜欢的字词圈出来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细细品一品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说说其中的妙处。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归纳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诗的前半部为议论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后半部为描摹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二者构成先果后因的内在联系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均渗透着诗人浓郁的思想感情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创造了一种深邃的意境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正是通过这种深邃的意境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寄寓着深刻的哲理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人生在世岂无难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人生就是与“难”作斗争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没有“难”的生活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在现实社会中是不存在的。本诗朴实平易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生动形象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表现力强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一个“空”字突出表现了“行人”被“赚”后的失落神态。“放”“拦”等词语的运用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赋予“万山”人的思想、人的性格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使万山活了起来。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诵读探究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Microsoft Office PowerPoint</Application>
  <PresentationFormat>全屏显示(16:9)</PresentationFormat>
  <Paragraphs>81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2021-05-19T23:51:14Z</dcterms:created>
  <dcterms:modified xsi:type="dcterms:W3CDTF">2023-01-10T11:04:16Z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7675F3B6022B4F0B8C24671938601F18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